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E92D4F8-4998-4F0A-9708-8260DD9C0BE2}">
  <a:tblStyle styleId="{AE92D4F8-4998-4F0A-9708-8260DD9C0BE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0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2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1" name="Google Shape;233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9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1" name="Google Shape;239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6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5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7" name="Google Shape;248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6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8" name="Google Shape;3028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3" name="Google Shape;324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3" name="Google Shape;329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7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9" name="Google Shape;334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>
            <p:ph idx="2" type="pic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" name="Google Shape;55;p14"/>
          <p:cNvSpPr/>
          <p:nvPr>
            <p:ph idx="3" type="pic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7" name="Google Shape;57;p14"/>
          <p:cNvGrpSpPr/>
          <p:nvPr/>
        </p:nvGrpSpPr>
        <p:grpSpPr>
          <a:xfrm flipH="1" rot="-6092265">
            <a:off x="10714995" y="-247312"/>
            <a:ext cx="938566" cy="1332325"/>
            <a:chOff x="1597318" y="296062"/>
            <a:chExt cx="5200627" cy="6591296"/>
          </a:xfrm>
        </p:grpSpPr>
        <p:sp>
          <p:nvSpPr>
            <p:cNvPr id="58" name="Google Shape;58;p14"/>
            <p:cNvSpPr/>
            <p:nvPr/>
          </p:nvSpPr>
          <p:spPr>
            <a:xfrm rot="2510514">
              <a:off x="1934308" y="2986212"/>
              <a:ext cx="4526646" cy="2740803"/>
            </a:xfrm>
            <a:custGeom>
              <a:rect b="b" l="l" r="r" t="t"/>
              <a:pathLst>
                <a:path extrusionOk="0" h="937540" w="1548419">
                  <a:moveTo>
                    <a:pt x="0" y="109452"/>
                  </a:moveTo>
                  <a:cubicBezTo>
                    <a:pt x="157577" y="285432"/>
                    <a:pt x="353751" y="373154"/>
                    <a:pt x="586616" y="370488"/>
                  </a:cubicBezTo>
                  <a:cubicBezTo>
                    <a:pt x="589097" y="313289"/>
                    <a:pt x="592214" y="256800"/>
                    <a:pt x="593986" y="200235"/>
                  </a:cubicBezTo>
                  <a:cubicBezTo>
                    <a:pt x="592641" y="200162"/>
                    <a:pt x="592005" y="199452"/>
                    <a:pt x="591296" y="200087"/>
                  </a:cubicBezTo>
                  <a:lnTo>
                    <a:pt x="575087" y="310492"/>
                  </a:lnTo>
                  <a:cubicBezTo>
                    <a:pt x="573932" y="319198"/>
                    <a:pt x="573412" y="328612"/>
                    <a:pt x="571548" y="337953"/>
                  </a:cubicBezTo>
                  <a:cubicBezTo>
                    <a:pt x="569163" y="356709"/>
                    <a:pt x="563561" y="360447"/>
                    <a:pt x="547231" y="350777"/>
                  </a:cubicBezTo>
                  <a:cubicBezTo>
                    <a:pt x="521073" y="335842"/>
                    <a:pt x="510304" y="310965"/>
                    <a:pt x="512571" y="282085"/>
                  </a:cubicBezTo>
                  <a:cubicBezTo>
                    <a:pt x="521240" y="186104"/>
                    <a:pt x="549152" y="95905"/>
                    <a:pt x="602172" y="15187"/>
                  </a:cubicBezTo>
                  <a:lnTo>
                    <a:pt x="609519" y="0"/>
                  </a:lnTo>
                  <a:lnTo>
                    <a:pt x="643028" y="69381"/>
                  </a:lnTo>
                  <a:cubicBezTo>
                    <a:pt x="649845" y="116976"/>
                    <a:pt x="660062" y="164083"/>
                    <a:pt x="663481" y="212164"/>
                  </a:cubicBezTo>
                  <a:cubicBezTo>
                    <a:pt x="667014" y="270370"/>
                    <a:pt x="652576" y="324212"/>
                    <a:pt x="604472" y="364728"/>
                  </a:cubicBezTo>
                  <a:cubicBezTo>
                    <a:pt x="605033" y="366782"/>
                    <a:pt x="606939" y="368911"/>
                    <a:pt x="607501" y="370967"/>
                  </a:cubicBezTo>
                  <a:cubicBezTo>
                    <a:pt x="661258" y="362465"/>
                    <a:pt x="714942" y="355309"/>
                    <a:pt x="768848" y="344117"/>
                  </a:cubicBezTo>
                  <a:cubicBezTo>
                    <a:pt x="875952" y="322371"/>
                    <a:pt x="974340" y="275185"/>
                    <a:pt x="1074487" y="232818"/>
                  </a:cubicBezTo>
                  <a:cubicBezTo>
                    <a:pt x="1207730" y="177437"/>
                    <a:pt x="1342020" y="127510"/>
                    <a:pt x="1483829" y="100258"/>
                  </a:cubicBezTo>
                  <a:lnTo>
                    <a:pt x="1548419" y="90619"/>
                  </a:lnTo>
                  <a:lnTo>
                    <a:pt x="1548419" y="104619"/>
                  </a:lnTo>
                  <a:lnTo>
                    <a:pt x="1424254" y="140817"/>
                  </a:lnTo>
                  <a:cubicBezTo>
                    <a:pt x="1374309" y="153576"/>
                    <a:pt x="1344283" y="184298"/>
                    <a:pt x="1338064" y="235894"/>
                  </a:cubicBezTo>
                  <a:cubicBezTo>
                    <a:pt x="1334673" y="260665"/>
                    <a:pt x="1332628" y="285510"/>
                    <a:pt x="1329163" y="311626"/>
                  </a:cubicBezTo>
                  <a:cubicBezTo>
                    <a:pt x="1357631" y="309150"/>
                    <a:pt x="1382963" y="314595"/>
                    <a:pt x="1400119" y="333754"/>
                  </a:cubicBezTo>
                  <a:cubicBezTo>
                    <a:pt x="1410920" y="345817"/>
                    <a:pt x="1420154" y="361841"/>
                    <a:pt x="1424008" y="377568"/>
                  </a:cubicBezTo>
                  <a:cubicBezTo>
                    <a:pt x="1433548" y="412497"/>
                    <a:pt x="1413912" y="450536"/>
                    <a:pt x="1381302" y="466950"/>
                  </a:cubicBezTo>
                  <a:cubicBezTo>
                    <a:pt x="1351457" y="482166"/>
                    <a:pt x="1308714" y="474412"/>
                    <a:pt x="1285766" y="450211"/>
                  </a:cubicBezTo>
                  <a:cubicBezTo>
                    <a:pt x="1260276" y="423172"/>
                    <a:pt x="1253013" y="383648"/>
                    <a:pt x="1273550" y="353752"/>
                  </a:cubicBezTo>
                  <a:cubicBezTo>
                    <a:pt x="1283072" y="340112"/>
                    <a:pt x="1299805" y="330243"/>
                    <a:pt x="1311942" y="318096"/>
                  </a:cubicBezTo>
                  <a:cubicBezTo>
                    <a:pt x="1316910" y="313648"/>
                    <a:pt x="1321952" y="307855"/>
                    <a:pt x="1322248" y="302476"/>
                  </a:cubicBezTo>
                  <a:cubicBezTo>
                    <a:pt x="1328510" y="262349"/>
                    <a:pt x="1332790" y="221437"/>
                    <a:pt x="1338564" y="177911"/>
                  </a:cubicBezTo>
                  <a:cubicBezTo>
                    <a:pt x="1305659" y="199704"/>
                    <a:pt x="1272117" y="220787"/>
                    <a:pt x="1239211" y="242581"/>
                  </a:cubicBezTo>
                  <a:cubicBezTo>
                    <a:pt x="1235028" y="245048"/>
                    <a:pt x="1232041" y="250280"/>
                    <a:pt x="1226513" y="252673"/>
                  </a:cubicBezTo>
                  <a:cubicBezTo>
                    <a:pt x="1179373" y="275706"/>
                    <a:pt x="1162988" y="315948"/>
                    <a:pt x="1160241" y="365713"/>
                  </a:cubicBezTo>
                  <a:cubicBezTo>
                    <a:pt x="1156267" y="425528"/>
                    <a:pt x="1159801" y="483733"/>
                    <a:pt x="1176371" y="537937"/>
                  </a:cubicBezTo>
                  <a:cubicBezTo>
                    <a:pt x="1201513" y="534602"/>
                    <a:pt x="1226095" y="529213"/>
                    <a:pt x="1250305" y="530549"/>
                  </a:cubicBezTo>
                  <a:cubicBezTo>
                    <a:pt x="1337729" y="535373"/>
                    <a:pt x="1394297" y="647095"/>
                    <a:pt x="1343216" y="717128"/>
                  </a:cubicBezTo>
                  <a:cubicBezTo>
                    <a:pt x="1315509" y="754722"/>
                    <a:pt x="1276067" y="784924"/>
                    <a:pt x="1223836" y="777995"/>
                  </a:cubicBezTo>
                  <a:cubicBezTo>
                    <a:pt x="1170258" y="770992"/>
                    <a:pt x="1132738" y="741939"/>
                    <a:pt x="1117363" y="690500"/>
                  </a:cubicBezTo>
                  <a:cubicBezTo>
                    <a:pt x="1101989" y="639062"/>
                    <a:pt x="1116056" y="591945"/>
                    <a:pt x="1157138" y="556438"/>
                  </a:cubicBezTo>
                  <a:cubicBezTo>
                    <a:pt x="1166364" y="548178"/>
                    <a:pt x="1167444" y="540817"/>
                    <a:pt x="1166057" y="529273"/>
                  </a:cubicBezTo>
                  <a:cubicBezTo>
                    <a:pt x="1156921" y="474806"/>
                    <a:pt x="1149129" y="420412"/>
                    <a:pt x="1142047" y="365384"/>
                  </a:cubicBezTo>
                  <a:cubicBezTo>
                    <a:pt x="1140661" y="353840"/>
                    <a:pt x="1144018" y="341883"/>
                    <a:pt x="1145322" y="330488"/>
                  </a:cubicBezTo>
                  <a:cubicBezTo>
                    <a:pt x="1067404" y="373407"/>
                    <a:pt x="960342" y="602241"/>
                    <a:pt x="956098" y="740288"/>
                  </a:cubicBezTo>
                  <a:cubicBezTo>
                    <a:pt x="1013901" y="756294"/>
                    <a:pt x="1042006" y="784826"/>
                    <a:pt x="1046696" y="834327"/>
                  </a:cubicBezTo>
                  <a:cubicBezTo>
                    <a:pt x="1051383" y="883827"/>
                    <a:pt x="1008140" y="934055"/>
                    <a:pt x="957368" y="937324"/>
                  </a:cubicBezTo>
                  <a:cubicBezTo>
                    <a:pt x="901853" y="941007"/>
                    <a:pt x="852334" y="897128"/>
                    <a:pt x="851193" y="844450"/>
                  </a:cubicBezTo>
                  <a:cubicBezTo>
                    <a:pt x="850465" y="796518"/>
                    <a:pt x="877388" y="760903"/>
                    <a:pt x="923447" y="745231"/>
                  </a:cubicBezTo>
                  <a:cubicBezTo>
                    <a:pt x="928266" y="743475"/>
                    <a:pt x="934653" y="737756"/>
                    <a:pt x="935585" y="733085"/>
                  </a:cubicBezTo>
                  <a:cubicBezTo>
                    <a:pt x="943776" y="657989"/>
                    <a:pt x="965904" y="587033"/>
                    <a:pt x="995540" y="514468"/>
                  </a:cubicBezTo>
                  <a:lnTo>
                    <a:pt x="900073" y="582052"/>
                  </a:lnTo>
                  <a:cubicBezTo>
                    <a:pt x="904613" y="634242"/>
                    <a:pt x="890241" y="662455"/>
                    <a:pt x="851203" y="673117"/>
                  </a:cubicBezTo>
                  <a:cubicBezTo>
                    <a:pt x="821093" y="680899"/>
                    <a:pt x="787501" y="666230"/>
                    <a:pt x="774900" y="637879"/>
                  </a:cubicBezTo>
                  <a:cubicBezTo>
                    <a:pt x="760467" y="606053"/>
                    <a:pt x="769196" y="570109"/>
                    <a:pt x="794445" y="552615"/>
                  </a:cubicBezTo>
                  <a:cubicBezTo>
                    <a:pt x="826715" y="530112"/>
                    <a:pt x="860043" y="537347"/>
                    <a:pt x="895848" y="573050"/>
                  </a:cubicBezTo>
                  <a:cubicBezTo>
                    <a:pt x="978287" y="533753"/>
                    <a:pt x="1024063" y="462079"/>
                    <a:pt x="1063972" y="386708"/>
                  </a:cubicBezTo>
                  <a:lnTo>
                    <a:pt x="994752" y="406498"/>
                  </a:lnTo>
                  <a:lnTo>
                    <a:pt x="994752" y="406498"/>
                  </a:lnTo>
                  <a:lnTo>
                    <a:pt x="1033508" y="391773"/>
                  </a:lnTo>
                  <a:cubicBezTo>
                    <a:pt x="1046431" y="386752"/>
                    <a:pt x="1058889" y="381032"/>
                    <a:pt x="1069459" y="372846"/>
                  </a:cubicBezTo>
                  <a:cubicBezTo>
                    <a:pt x="1093363" y="355277"/>
                    <a:pt x="1110988" y="329268"/>
                    <a:pt x="1133059" y="308226"/>
                  </a:cubicBezTo>
                  <a:cubicBezTo>
                    <a:pt x="1170742" y="273205"/>
                    <a:pt x="1209696" y="239603"/>
                    <a:pt x="1245472" y="202455"/>
                  </a:cubicBezTo>
                  <a:lnTo>
                    <a:pt x="1145697" y="238096"/>
                  </a:lnTo>
                  <a:cubicBezTo>
                    <a:pt x="1053431" y="272129"/>
                    <a:pt x="961651" y="309562"/>
                    <a:pt x="868188" y="340829"/>
                  </a:cubicBezTo>
                  <a:cubicBezTo>
                    <a:pt x="754814" y="378420"/>
                    <a:pt x="637322" y="392848"/>
                    <a:pt x="517691" y="384898"/>
                  </a:cubicBezTo>
                  <a:cubicBezTo>
                    <a:pt x="351061" y="373006"/>
                    <a:pt x="202532" y="314220"/>
                    <a:pt x="79498" y="196806"/>
                  </a:cubicBezTo>
                  <a:cubicBezTo>
                    <a:pt x="59653" y="177499"/>
                    <a:pt x="39807" y="158191"/>
                    <a:pt x="20671" y="138248"/>
                  </a:cubicBezTo>
                  <a:cubicBezTo>
                    <a:pt x="13046" y="129733"/>
                    <a:pt x="6205" y="119237"/>
                    <a:pt x="0" y="1094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" name="Google Shape;59;p14"/>
            <p:cNvGrpSpPr/>
            <p:nvPr/>
          </p:nvGrpSpPr>
          <p:grpSpPr>
            <a:xfrm>
              <a:off x="1962355" y="296062"/>
              <a:ext cx="2910953" cy="4451165"/>
              <a:chOff x="1962355" y="296062"/>
              <a:chExt cx="2910953" cy="4451165"/>
            </a:xfrm>
          </p:grpSpPr>
          <p:sp>
            <p:nvSpPr>
              <p:cNvPr id="60" name="Google Shape;60;p14"/>
              <p:cNvSpPr/>
              <p:nvPr/>
            </p:nvSpPr>
            <p:spPr>
              <a:xfrm rot="2510514">
                <a:off x="2740517" y="490144"/>
                <a:ext cx="1129739" cy="1433111"/>
              </a:xfrm>
              <a:custGeom>
                <a:rect b="b" l="l" r="r" t="t"/>
                <a:pathLst>
                  <a:path extrusionOk="0" h="490221" w="386447">
                    <a:moveTo>
                      <a:pt x="0" y="0"/>
                    </a:moveTo>
                    <a:cubicBezTo>
                      <a:pt x="39237" y="22401"/>
                      <a:pt x="75858" y="43308"/>
                      <a:pt x="111695" y="66196"/>
                    </a:cubicBezTo>
                    <a:cubicBezTo>
                      <a:pt x="195812" y="118730"/>
                      <a:pt x="274105" y="179037"/>
                      <a:pt x="333725" y="259899"/>
                    </a:cubicBezTo>
                    <a:cubicBezTo>
                      <a:pt x="373944" y="313383"/>
                      <a:pt x="391564" y="373041"/>
                      <a:pt x="385164" y="440142"/>
                    </a:cubicBezTo>
                    <a:cubicBezTo>
                      <a:pt x="383563" y="456918"/>
                      <a:pt x="377961" y="460656"/>
                      <a:pt x="365105" y="449154"/>
                    </a:cubicBezTo>
                    <a:cubicBezTo>
                      <a:pt x="331132" y="416925"/>
                      <a:pt x="297159" y="384695"/>
                      <a:pt x="266025" y="349925"/>
                    </a:cubicBezTo>
                    <a:cubicBezTo>
                      <a:pt x="236236" y="315229"/>
                      <a:pt x="210069" y="276010"/>
                      <a:pt x="182409" y="239409"/>
                    </a:cubicBezTo>
                    <a:cubicBezTo>
                      <a:pt x="179232" y="235860"/>
                      <a:pt x="175419" y="231603"/>
                      <a:pt x="172242" y="228054"/>
                    </a:cubicBezTo>
                    <a:cubicBezTo>
                      <a:pt x="172242" y="228054"/>
                      <a:pt x="170188" y="228616"/>
                      <a:pt x="168769" y="229887"/>
                    </a:cubicBezTo>
                    <a:cubicBezTo>
                      <a:pt x="209401" y="288116"/>
                      <a:pt x="249324" y="346981"/>
                      <a:pt x="289957" y="405209"/>
                    </a:cubicBezTo>
                    <a:cubicBezTo>
                      <a:pt x="301245" y="420672"/>
                      <a:pt x="313243" y="435500"/>
                      <a:pt x="325242" y="450327"/>
                    </a:cubicBezTo>
                    <a:cubicBezTo>
                      <a:pt x="335969" y="463735"/>
                      <a:pt x="332834" y="471657"/>
                      <a:pt x="318229" y="479620"/>
                    </a:cubicBezTo>
                    <a:cubicBezTo>
                      <a:pt x="279382" y="499062"/>
                      <a:pt x="234584" y="491868"/>
                      <a:pt x="204795" y="457172"/>
                    </a:cubicBezTo>
                    <a:cubicBezTo>
                      <a:pt x="145852" y="388490"/>
                      <a:pt x="98114" y="312330"/>
                      <a:pt x="63636" y="228133"/>
                    </a:cubicBezTo>
                    <a:cubicBezTo>
                      <a:pt x="35702" y="159813"/>
                      <a:pt x="12587" y="89733"/>
                      <a:pt x="455" y="16213"/>
                    </a:cubicBezTo>
                    <a:cubicBezTo>
                      <a:pt x="-32" y="12814"/>
                      <a:pt x="190" y="877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 rot="2510514">
                <a:off x="3675917" y="1158307"/>
                <a:ext cx="570393" cy="1483745"/>
              </a:xfrm>
              <a:custGeom>
                <a:rect b="b" l="l" r="r" t="t"/>
                <a:pathLst>
                  <a:path extrusionOk="0" h="507541" w="195113">
                    <a:moveTo>
                      <a:pt x="120980" y="0"/>
                    </a:moveTo>
                    <a:cubicBezTo>
                      <a:pt x="136577" y="47405"/>
                      <a:pt x="153032" y="91483"/>
                      <a:pt x="166088" y="136049"/>
                    </a:cubicBezTo>
                    <a:cubicBezTo>
                      <a:pt x="186364" y="208669"/>
                      <a:pt x="199842" y="282264"/>
                      <a:pt x="193557" y="359490"/>
                    </a:cubicBezTo>
                    <a:cubicBezTo>
                      <a:pt x="189169" y="414560"/>
                      <a:pt x="167033" y="461232"/>
                      <a:pt x="127147" y="499504"/>
                    </a:cubicBezTo>
                    <a:cubicBezTo>
                      <a:pt x="124383" y="500699"/>
                      <a:pt x="120199" y="503168"/>
                      <a:pt x="113887" y="507541"/>
                    </a:cubicBezTo>
                    <a:cubicBezTo>
                      <a:pt x="91440" y="425357"/>
                      <a:pt x="101982" y="344318"/>
                      <a:pt x="101764" y="262687"/>
                    </a:cubicBezTo>
                    <a:cubicBezTo>
                      <a:pt x="98448" y="286113"/>
                      <a:pt x="93787" y="309465"/>
                      <a:pt x="91816" y="332965"/>
                    </a:cubicBezTo>
                    <a:cubicBezTo>
                      <a:pt x="88022" y="377275"/>
                      <a:pt x="86283" y="421025"/>
                      <a:pt x="83833" y="465410"/>
                    </a:cubicBezTo>
                    <a:cubicBezTo>
                      <a:pt x="82572" y="488275"/>
                      <a:pt x="76969" y="492013"/>
                      <a:pt x="55111" y="484736"/>
                    </a:cubicBezTo>
                    <a:cubicBezTo>
                      <a:pt x="22641" y="474175"/>
                      <a:pt x="-646" y="443885"/>
                      <a:pt x="13" y="407496"/>
                    </a:cubicBezTo>
                    <a:cubicBezTo>
                      <a:pt x="3060" y="266685"/>
                      <a:pt x="34056" y="132812"/>
                      <a:pt x="110187" y="12222"/>
                    </a:cubicBezTo>
                    <a:cubicBezTo>
                      <a:pt x="112390" y="8971"/>
                      <a:pt x="115229" y="6429"/>
                      <a:pt x="120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 rot="2510514">
                <a:off x="1959794" y="1899859"/>
                <a:ext cx="1286222" cy="484021"/>
              </a:xfrm>
              <a:custGeom>
                <a:rect b="b" l="l" r="r" t="t"/>
                <a:pathLst>
                  <a:path extrusionOk="0" h="165568" w="439975">
                    <a:moveTo>
                      <a:pt x="0" y="95812"/>
                    </a:moveTo>
                    <a:cubicBezTo>
                      <a:pt x="98612" y="44591"/>
                      <a:pt x="196704" y="2785"/>
                      <a:pt x="306803" y="91"/>
                    </a:cubicBezTo>
                    <a:cubicBezTo>
                      <a:pt x="354100" y="-1347"/>
                      <a:pt x="395053" y="14404"/>
                      <a:pt x="430519" y="44017"/>
                    </a:cubicBezTo>
                    <a:cubicBezTo>
                      <a:pt x="434405" y="46930"/>
                      <a:pt x="435528" y="51039"/>
                      <a:pt x="439975" y="56006"/>
                    </a:cubicBezTo>
                    <a:cubicBezTo>
                      <a:pt x="375128" y="82108"/>
                      <a:pt x="307805" y="79743"/>
                      <a:pt x="240745" y="84812"/>
                    </a:cubicBezTo>
                    <a:cubicBezTo>
                      <a:pt x="241306" y="86866"/>
                      <a:pt x="240523" y="88847"/>
                      <a:pt x="241084" y="90901"/>
                    </a:cubicBezTo>
                    <a:cubicBezTo>
                      <a:pt x="302540" y="89570"/>
                      <a:pt x="363923" y="89584"/>
                      <a:pt x="425380" y="88253"/>
                    </a:cubicBezTo>
                    <a:cubicBezTo>
                      <a:pt x="431372" y="126358"/>
                      <a:pt x="406578" y="160067"/>
                      <a:pt x="364586" y="163146"/>
                    </a:cubicBezTo>
                    <a:cubicBezTo>
                      <a:pt x="318559" y="166003"/>
                      <a:pt x="271972" y="166805"/>
                      <a:pt x="226316" y="162937"/>
                    </a:cubicBezTo>
                    <a:cubicBezTo>
                      <a:pt x="151071" y="157436"/>
                      <a:pt x="79257" y="138634"/>
                      <a:pt x="11734" y="103205"/>
                    </a:cubicBezTo>
                    <a:cubicBezTo>
                      <a:pt x="9119" y="101711"/>
                      <a:pt x="5867" y="99508"/>
                      <a:pt x="0" y="95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4"/>
              <p:cNvSpPr/>
              <p:nvPr/>
            </p:nvSpPr>
            <p:spPr>
              <a:xfrm rot="2510514">
                <a:off x="3881248" y="2036970"/>
                <a:ext cx="511340" cy="1296244"/>
              </a:xfrm>
              <a:custGeom>
                <a:rect b="b" l="l" r="r" t="t"/>
                <a:pathLst>
                  <a:path extrusionOk="0" h="443403" w="174913">
                    <a:moveTo>
                      <a:pt x="126636" y="0"/>
                    </a:moveTo>
                    <a:cubicBezTo>
                      <a:pt x="136737" y="36983"/>
                      <a:pt x="147061" y="69930"/>
                      <a:pt x="155330" y="103439"/>
                    </a:cubicBezTo>
                    <a:cubicBezTo>
                      <a:pt x="171160" y="171093"/>
                      <a:pt x="180189" y="239720"/>
                      <a:pt x="171586" y="310072"/>
                    </a:cubicBezTo>
                    <a:cubicBezTo>
                      <a:pt x="165218" y="364359"/>
                      <a:pt x="141248" y="407556"/>
                      <a:pt x="94076" y="443403"/>
                    </a:cubicBezTo>
                    <a:cubicBezTo>
                      <a:pt x="78619" y="369025"/>
                      <a:pt x="93237" y="299678"/>
                      <a:pt x="95042" y="230300"/>
                    </a:cubicBezTo>
                    <a:cubicBezTo>
                      <a:pt x="88516" y="262992"/>
                      <a:pt x="81990" y="295685"/>
                      <a:pt x="76810" y="328452"/>
                    </a:cubicBezTo>
                    <a:cubicBezTo>
                      <a:pt x="73420" y="353222"/>
                      <a:pt x="72009" y="378778"/>
                      <a:pt x="68619" y="403549"/>
                    </a:cubicBezTo>
                    <a:cubicBezTo>
                      <a:pt x="66236" y="422304"/>
                      <a:pt x="61342" y="425407"/>
                      <a:pt x="44154" y="419063"/>
                    </a:cubicBezTo>
                    <a:cubicBezTo>
                      <a:pt x="13103" y="407231"/>
                      <a:pt x="-2410" y="382766"/>
                      <a:pt x="303" y="345816"/>
                    </a:cubicBezTo>
                    <a:cubicBezTo>
                      <a:pt x="4384" y="271841"/>
                      <a:pt x="19151" y="199805"/>
                      <a:pt x="49837" y="132695"/>
                    </a:cubicBezTo>
                    <a:cubicBezTo>
                      <a:pt x="68276" y="91891"/>
                      <a:pt x="92023" y="52728"/>
                      <a:pt x="114425" y="13491"/>
                    </a:cubicBezTo>
                    <a:cubicBezTo>
                      <a:pt x="116627" y="10240"/>
                      <a:pt x="120175" y="7063"/>
                      <a:pt x="126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4"/>
              <p:cNvSpPr/>
              <p:nvPr/>
            </p:nvSpPr>
            <p:spPr>
              <a:xfrm rot="2510514">
                <a:off x="2283489" y="2806864"/>
                <a:ext cx="1200176" cy="587303"/>
              </a:xfrm>
              <a:custGeom>
                <a:rect b="b" l="l" r="r" t="t"/>
                <a:pathLst>
                  <a:path extrusionOk="0" h="200898" w="410541">
                    <a:moveTo>
                      <a:pt x="0" y="188167"/>
                    </a:moveTo>
                    <a:cubicBezTo>
                      <a:pt x="26965" y="164022"/>
                      <a:pt x="54004" y="138533"/>
                      <a:pt x="81604" y="115097"/>
                    </a:cubicBezTo>
                    <a:cubicBezTo>
                      <a:pt x="125451" y="78393"/>
                      <a:pt x="173036" y="47292"/>
                      <a:pt x="225630" y="23212"/>
                    </a:cubicBezTo>
                    <a:cubicBezTo>
                      <a:pt x="280278" y="-1430"/>
                      <a:pt x="335382" y="-9857"/>
                      <a:pt x="392029" y="14855"/>
                    </a:cubicBezTo>
                    <a:cubicBezTo>
                      <a:pt x="396625" y="17132"/>
                      <a:pt x="400512" y="20044"/>
                      <a:pt x="404398" y="22957"/>
                    </a:cubicBezTo>
                    <a:cubicBezTo>
                      <a:pt x="401486" y="26843"/>
                      <a:pt x="399208" y="31440"/>
                      <a:pt x="395025" y="33907"/>
                    </a:cubicBezTo>
                    <a:cubicBezTo>
                      <a:pt x="348002" y="67063"/>
                      <a:pt x="294434" y="84344"/>
                      <a:pt x="240791" y="102970"/>
                    </a:cubicBezTo>
                    <a:cubicBezTo>
                      <a:pt x="233208" y="105924"/>
                      <a:pt x="224990" y="108169"/>
                      <a:pt x="216772" y="110414"/>
                    </a:cubicBezTo>
                    <a:cubicBezTo>
                      <a:pt x="217968" y="113177"/>
                      <a:pt x="219165" y="115942"/>
                      <a:pt x="219016" y="118632"/>
                    </a:cubicBezTo>
                    <a:cubicBezTo>
                      <a:pt x="271948" y="100641"/>
                      <a:pt x="324807" y="83996"/>
                      <a:pt x="377813" y="64661"/>
                    </a:cubicBezTo>
                    <a:cubicBezTo>
                      <a:pt x="406726" y="54114"/>
                      <a:pt x="411958" y="57101"/>
                      <a:pt x="410251" y="88036"/>
                    </a:cubicBezTo>
                    <a:cubicBezTo>
                      <a:pt x="408322" y="123006"/>
                      <a:pt x="385763" y="140648"/>
                      <a:pt x="356776" y="152540"/>
                    </a:cubicBezTo>
                    <a:cubicBezTo>
                      <a:pt x="287110" y="180400"/>
                      <a:pt x="213928" y="198622"/>
                      <a:pt x="138947" y="200556"/>
                    </a:cubicBezTo>
                    <a:cubicBezTo>
                      <a:pt x="92995" y="202067"/>
                      <a:pt x="47339" y="198200"/>
                      <a:pt x="2245" y="196386"/>
                    </a:cubicBezTo>
                    <a:cubicBezTo>
                      <a:pt x="1048" y="193622"/>
                      <a:pt x="1197" y="190931"/>
                      <a:pt x="0" y="1881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 rot="2510514">
                <a:off x="3232277" y="3732477"/>
                <a:ext cx="614580" cy="837788"/>
              </a:xfrm>
              <a:custGeom>
                <a:rect b="b" l="l" r="r" t="t"/>
                <a:pathLst>
                  <a:path extrusionOk="0" h="286580" w="210228">
                    <a:moveTo>
                      <a:pt x="115123" y="20163"/>
                    </a:moveTo>
                    <a:cubicBezTo>
                      <a:pt x="131469" y="9682"/>
                      <a:pt x="150567" y="2810"/>
                      <a:pt x="172981" y="0"/>
                    </a:cubicBezTo>
                    <a:cubicBezTo>
                      <a:pt x="160037" y="51225"/>
                      <a:pt x="127511" y="90578"/>
                      <a:pt x="106158" y="135268"/>
                    </a:cubicBezTo>
                    <a:cubicBezTo>
                      <a:pt x="132520" y="97600"/>
                      <a:pt x="158808" y="61276"/>
                      <a:pt x="184460" y="24242"/>
                    </a:cubicBezTo>
                    <a:cubicBezTo>
                      <a:pt x="210396" y="43211"/>
                      <a:pt x="217691" y="69921"/>
                      <a:pt x="202047" y="96714"/>
                    </a:cubicBezTo>
                    <a:cubicBezTo>
                      <a:pt x="169341" y="151571"/>
                      <a:pt x="130205" y="200677"/>
                      <a:pt x="77579" y="237571"/>
                    </a:cubicBezTo>
                    <a:cubicBezTo>
                      <a:pt x="52330" y="255066"/>
                      <a:pt x="27156" y="271215"/>
                      <a:pt x="0" y="286580"/>
                    </a:cubicBezTo>
                    <a:cubicBezTo>
                      <a:pt x="10543" y="205542"/>
                      <a:pt x="28932" y="128985"/>
                      <a:pt x="73777" y="61980"/>
                    </a:cubicBezTo>
                    <a:cubicBezTo>
                      <a:pt x="85184" y="44734"/>
                      <a:pt x="98778" y="30644"/>
                      <a:pt x="115123" y="20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 rot="2510514">
                <a:off x="4574675" y="4454369"/>
                <a:ext cx="250579" cy="239865"/>
              </a:xfrm>
              <a:custGeom>
                <a:rect b="b" l="l" r="r" t="t"/>
                <a:pathLst>
                  <a:path extrusionOk="0" h="82050" w="85715">
                    <a:moveTo>
                      <a:pt x="5654" y="18815"/>
                    </a:moveTo>
                    <a:cubicBezTo>
                      <a:pt x="10116" y="11304"/>
                      <a:pt x="17016" y="5445"/>
                      <a:pt x="25627" y="2210"/>
                    </a:cubicBezTo>
                    <a:cubicBezTo>
                      <a:pt x="44192" y="-4185"/>
                      <a:pt x="65341" y="3727"/>
                      <a:pt x="75211" y="20461"/>
                    </a:cubicBezTo>
                    <a:cubicBezTo>
                      <a:pt x="79584" y="26773"/>
                      <a:pt x="81976" y="32301"/>
                      <a:pt x="85715" y="37904"/>
                    </a:cubicBezTo>
                    <a:lnTo>
                      <a:pt x="85715" y="37904"/>
                    </a:lnTo>
                    <a:lnTo>
                      <a:pt x="85714" y="37904"/>
                    </a:lnTo>
                    <a:lnTo>
                      <a:pt x="85715" y="37904"/>
                    </a:lnTo>
                    <a:lnTo>
                      <a:pt x="79445" y="53747"/>
                    </a:lnTo>
                    <a:cubicBezTo>
                      <a:pt x="73026" y="72280"/>
                      <a:pt x="55509" y="84130"/>
                      <a:pt x="36752" y="81746"/>
                    </a:cubicBezTo>
                    <a:cubicBezTo>
                      <a:pt x="17362" y="78652"/>
                      <a:pt x="1964" y="64312"/>
                      <a:pt x="313" y="45333"/>
                    </a:cubicBezTo>
                    <a:cubicBezTo>
                      <a:pt x="-830" y="35490"/>
                      <a:pt x="1193" y="26326"/>
                      <a:pt x="5654" y="18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" name="Google Shape;67;p14"/>
          <p:cNvSpPr/>
          <p:nvPr/>
        </p:nvSpPr>
        <p:spPr>
          <a:xfrm rot="9577772">
            <a:off x="-61244" y="144794"/>
            <a:ext cx="2153337" cy="760832"/>
          </a:xfrm>
          <a:custGeom>
            <a:rect b="b" l="l" r="r" t="t"/>
            <a:pathLst>
              <a:path extrusionOk="0" h="937540" w="2653462">
                <a:moveTo>
                  <a:pt x="0" y="109452"/>
                </a:moveTo>
                <a:cubicBezTo>
                  <a:pt x="157577" y="285432"/>
                  <a:pt x="353751" y="373154"/>
                  <a:pt x="586616" y="370488"/>
                </a:cubicBezTo>
                <a:cubicBezTo>
                  <a:pt x="589097" y="313289"/>
                  <a:pt x="592214" y="256800"/>
                  <a:pt x="593986" y="200235"/>
                </a:cubicBezTo>
                <a:cubicBezTo>
                  <a:pt x="592641" y="200162"/>
                  <a:pt x="592005" y="199452"/>
                  <a:pt x="591296" y="200087"/>
                </a:cubicBezTo>
                <a:lnTo>
                  <a:pt x="575087" y="310492"/>
                </a:lnTo>
                <a:cubicBezTo>
                  <a:pt x="573932" y="319198"/>
                  <a:pt x="573412" y="328612"/>
                  <a:pt x="571548" y="337953"/>
                </a:cubicBezTo>
                <a:cubicBezTo>
                  <a:pt x="569163" y="356709"/>
                  <a:pt x="563561" y="360447"/>
                  <a:pt x="547231" y="350777"/>
                </a:cubicBezTo>
                <a:cubicBezTo>
                  <a:pt x="521073" y="335842"/>
                  <a:pt x="510304" y="310965"/>
                  <a:pt x="512571" y="282085"/>
                </a:cubicBezTo>
                <a:cubicBezTo>
                  <a:pt x="521240" y="186104"/>
                  <a:pt x="549152" y="95905"/>
                  <a:pt x="602172" y="15187"/>
                </a:cubicBezTo>
                <a:lnTo>
                  <a:pt x="609519" y="0"/>
                </a:lnTo>
                <a:lnTo>
                  <a:pt x="643028" y="69381"/>
                </a:lnTo>
                <a:cubicBezTo>
                  <a:pt x="649845" y="116976"/>
                  <a:pt x="660062" y="164083"/>
                  <a:pt x="663481" y="212164"/>
                </a:cubicBezTo>
                <a:cubicBezTo>
                  <a:pt x="667014" y="270370"/>
                  <a:pt x="652576" y="324212"/>
                  <a:pt x="604472" y="364728"/>
                </a:cubicBezTo>
                <a:cubicBezTo>
                  <a:pt x="605033" y="366782"/>
                  <a:pt x="606939" y="368911"/>
                  <a:pt x="607501" y="370967"/>
                </a:cubicBezTo>
                <a:cubicBezTo>
                  <a:pt x="661258" y="362465"/>
                  <a:pt x="714942" y="355309"/>
                  <a:pt x="768848" y="344117"/>
                </a:cubicBezTo>
                <a:cubicBezTo>
                  <a:pt x="875952" y="322371"/>
                  <a:pt x="955707" y="262109"/>
                  <a:pt x="1074487" y="232818"/>
                </a:cubicBezTo>
                <a:cubicBezTo>
                  <a:pt x="1193267" y="203527"/>
                  <a:pt x="1349934" y="123880"/>
                  <a:pt x="1481528" y="168368"/>
                </a:cubicBezTo>
                <a:cubicBezTo>
                  <a:pt x="1871630" y="375352"/>
                  <a:pt x="2151069" y="455860"/>
                  <a:pt x="2653462" y="510784"/>
                </a:cubicBezTo>
                <a:lnTo>
                  <a:pt x="2640188" y="542843"/>
                </a:lnTo>
                <a:cubicBezTo>
                  <a:pt x="2194865" y="478267"/>
                  <a:pt x="2067997" y="502382"/>
                  <a:pt x="1458313" y="199439"/>
                </a:cubicBezTo>
                <a:cubicBezTo>
                  <a:pt x="1391710" y="186310"/>
                  <a:pt x="1344283" y="184298"/>
                  <a:pt x="1338064" y="235894"/>
                </a:cubicBezTo>
                <a:cubicBezTo>
                  <a:pt x="1334673" y="260665"/>
                  <a:pt x="1332628" y="285510"/>
                  <a:pt x="1329163" y="311626"/>
                </a:cubicBezTo>
                <a:cubicBezTo>
                  <a:pt x="1357631" y="309150"/>
                  <a:pt x="1382963" y="314595"/>
                  <a:pt x="1400119" y="333754"/>
                </a:cubicBezTo>
                <a:cubicBezTo>
                  <a:pt x="1410920" y="345817"/>
                  <a:pt x="1420154" y="361841"/>
                  <a:pt x="1424008" y="377568"/>
                </a:cubicBezTo>
                <a:cubicBezTo>
                  <a:pt x="1433548" y="412497"/>
                  <a:pt x="1413912" y="450536"/>
                  <a:pt x="1381302" y="466950"/>
                </a:cubicBezTo>
                <a:cubicBezTo>
                  <a:pt x="1351457" y="482166"/>
                  <a:pt x="1308714" y="474412"/>
                  <a:pt x="1285766" y="450211"/>
                </a:cubicBezTo>
                <a:cubicBezTo>
                  <a:pt x="1260276" y="423172"/>
                  <a:pt x="1253013" y="383648"/>
                  <a:pt x="1273550" y="353752"/>
                </a:cubicBezTo>
                <a:cubicBezTo>
                  <a:pt x="1283072" y="340112"/>
                  <a:pt x="1299805" y="330243"/>
                  <a:pt x="1311942" y="318096"/>
                </a:cubicBezTo>
                <a:cubicBezTo>
                  <a:pt x="1316910" y="313648"/>
                  <a:pt x="1321952" y="307855"/>
                  <a:pt x="1322248" y="302476"/>
                </a:cubicBezTo>
                <a:cubicBezTo>
                  <a:pt x="1328510" y="262349"/>
                  <a:pt x="1332790" y="221437"/>
                  <a:pt x="1338564" y="177911"/>
                </a:cubicBezTo>
                <a:cubicBezTo>
                  <a:pt x="1305659" y="199704"/>
                  <a:pt x="1272117" y="220787"/>
                  <a:pt x="1239211" y="242581"/>
                </a:cubicBezTo>
                <a:cubicBezTo>
                  <a:pt x="1235028" y="245048"/>
                  <a:pt x="1232041" y="250280"/>
                  <a:pt x="1226513" y="252673"/>
                </a:cubicBezTo>
                <a:cubicBezTo>
                  <a:pt x="1179373" y="275706"/>
                  <a:pt x="1162988" y="315948"/>
                  <a:pt x="1160241" y="365713"/>
                </a:cubicBezTo>
                <a:cubicBezTo>
                  <a:pt x="1156267" y="425528"/>
                  <a:pt x="1159801" y="483733"/>
                  <a:pt x="1176371" y="537937"/>
                </a:cubicBezTo>
                <a:cubicBezTo>
                  <a:pt x="1201513" y="534602"/>
                  <a:pt x="1226095" y="529213"/>
                  <a:pt x="1250305" y="530549"/>
                </a:cubicBezTo>
                <a:cubicBezTo>
                  <a:pt x="1337729" y="535373"/>
                  <a:pt x="1394297" y="647095"/>
                  <a:pt x="1343216" y="717128"/>
                </a:cubicBezTo>
                <a:cubicBezTo>
                  <a:pt x="1315509" y="754722"/>
                  <a:pt x="1276067" y="784924"/>
                  <a:pt x="1223836" y="777995"/>
                </a:cubicBezTo>
                <a:cubicBezTo>
                  <a:pt x="1170258" y="770992"/>
                  <a:pt x="1132738" y="741939"/>
                  <a:pt x="1117363" y="690500"/>
                </a:cubicBezTo>
                <a:cubicBezTo>
                  <a:pt x="1101989" y="639062"/>
                  <a:pt x="1116056" y="591945"/>
                  <a:pt x="1157138" y="556438"/>
                </a:cubicBezTo>
                <a:cubicBezTo>
                  <a:pt x="1166364" y="548178"/>
                  <a:pt x="1167444" y="540817"/>
                  <a:pt x="1166057" y="529273"/>
                </a:cubicBezTo>
                <a:cubicBezTo>
                  <a:pt x="1156921" y="474806"/>
                  <a:pt x="1149129" y="420412"/>
                  <a:pt x="1142047" y="365384"/>
                </a:cubicBezTo>
                <a:cubicBezTo>
                  <a:pt x="1140661" y="353840"/>
                  <a:pt x="1144018" y="341883"/>
                  <a:pt x="1145322" y="330488"/>
                </a:cubicBezTo>
                <a:cubicBezTo>
                  <a:pt x="1067404" y="373407"/>
                  <a:pt x="960342" y="602241"/>
                  <a:pt x="956098" y="740288"/>
                </a:cubicBezTo>
                <a:cubicBezTo>
                  <a:pt x="1013901" y="756294"/>
                  <a:pt x="1042006" y="784826"/>
                  <a:pt x="1046696" y="834327"/>
                </a:cubicBezTo>
                <a:cubicBezTo>
                  <a:pt x="1051383" y="883827"/>
                  <a:pt x="1008140" y="934055"/>
                  <a:pt x="957368" y="937324"/>
                </a:cubicBezTo>
                <a:cubicBezTo>
                  <a:pt x="901853" y="941007"/>
                  <a:pt x="852334" y="897128"/>
                  <a:pt x="851193" y="844450"/>
                </a:cubicBezTo>
                <a:cubicBezTo>
                  <a:pt x="850465" y="796518"/>
                  <a:pt x="877388" y="760903"/>
                  <a:pt x="923447" y="745231"/>
                </a:cubicBezTo>
                <a:cubicBezTo>
                  <a:pt x="928266" y="743475"/>
                  <a:pt x="934653" y="737756"/>
                  <a:pt x="935585" y="733085"/>
                </a:cubicBezTo>
                <a:cubicBezTo>
                  <a:pt x="943776" y="657989"/>
                  <a:pt x="965904" y="587033"/>
                  <a:pt x="995540" y="514468"/>
                </a:cubicBezTo>
                <a:lnTo>
                  <a:pt x="900073" y="582052"/>
                </a:lnTo>
                <a:cubicBezTo>
                  <a:pt x="904613" y="634242"/>
                  <a:pt x="890241" y="662455"/>
                  <a:pt x="851203" y="673117"/>
                </a:cubicBezTo>
                <a:cubicBezTo>
                  <a:pt x="821093" y="680899"/>
                  <a:pt x="787501" y="666230"/>
                  <a:pt x="774900" y="637879"/>
                </a:cubicBezTo>
                <a:cubicBezTo>
                  <a:pt x="760467" y="606053"/>
                  <a:pt x="769196" y="570109"/>
                  <a:pt x="794445" y="552615"/>
                </a:cubicBezTo>
                <a:cubicBezTo>
                  <a:pt x="826715" y="530112"/>
                  <a:pt x="860043" y="537347"/>
                  <a:pt x="895848" y="573050"/>
                </a:cubicBezTo>
                <a:cubicBezTo>
                  <a:pt x="978287" y="533753"/>
                  <a:pt x="1024063" y="462079"/>
                  <a:pt x="1063972" y="386708"/>
                </a:cubicBezTo>
                <a:lnTo>
                  <a:pt x="994752" y="406498"/>
                </a:lnTo>
                <a:lnTo>
                  <a:pt x="994752" y="406498"/>
                </a:lnTo>
                <a:lnTo>
                  <a:pt x="1033508" y="391773"/>
                </a:lnTo>
                <a:cubicBezTo>
                  <a:pt x="1046431" y="386752"/>
                  <a:pt x="1058889" y="381032"/>
                  <a:pt x="1069459" y="372846"/>
                </a:cubicBezTo>
                <a:cubicBezTo>
                  <a:pt x="1093363" y="355277"/>
                  <a:pt x="1110988" y="329268"/>
                  <a:pt x="1133059" y="308226"/>
                </a:cubicBezTo>
                <a:cubicBezTo>
                  <a:pt x="1170742" y="273205"/>
                  <a:pt x="1209696" y="239603"/>
                  <a:pt x="1245472" y="202455"/>
                </a:cubicBezTo>
                <a:lnTo>
                  <a:pt x="1145697" y="238096"/>
                </a:lnTo>
                <a:cubicBezTo>
                  <a:pt x="1053431" y="272129"/>
                  <a:pt x="961651" y="309562"/>
                  <a:pt x="868188" y="340829"/>
                </a:cubicBezTo>
                <a:cubicBezTo>
                  <a:pt x="754814" y="378420"/>
                  <a:pt x="637322" y="392848"/>
                  <a:pt x="517691" y="384898"/>
                </a:cubicBezTo>
                <a:cubicBezTo>
                  <a:pt x="351061" y="373006"/>
                  <a:pt x="202532" y="314220"/>
                  <a:pt x="79498" y="196806"/>
                </a:cubicBezTo>
                <a:cubicBezTo>
                  <a:pt x="59653" y="177499"/>
                  <a:pt x="39807" y="158191"/>
                  <a:pt x="20671" y="138248"/>
                </a:cubicBezTo>
                <a:cubicBezTo>
                  <a:pt x="13046" y="129733"/>
                  <a:pt x="6205" y="119237"/>
                  <a:pt x="0" y="109452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14"/>
          <p:cNvGrpSpPr/>
          <p:nvPr/>
        </p:nvGrpSpPr>
        <p:grpSpPr>
          <a:xfrm rot="7067258">
            <a:off x="1602321" y="-212750"/>
            <a:ext cx="805666" cy="1277203"/>
            <a:chOff x="1970998" y="146264"/>
            <a:chExt cx="2902310" cy="4600964"/>
          </a:xfrm>
        </p:grpSpPr>
        <p:sp>
          <p:nvSpPr>
            <p:cNvPr id="69" name="Google Shape;69;p14"/>
            <p:cNvSpPr/>
            <p:nvPr/>
          </p:nvSpPr>
          <p:spPr>
            <a:xfrm rot="2510514">
              <a:off x="2754863" y="340346"/>
              <a:ext cx="1129740" cy="1433111"/>
            </a:xfrm>
            <a:custGeom>
              <a:rect b="b" l="l" r="r" t="t"/>
              <a:pathLst>
                <a:path extrusionOk="0" h="490221" w="386447">
                  <a:moveTo>
                    <a:pt x="0" y="0"/>
                  </a:moveTo>
                  <a:cubicBezTo>
                    <a:pt x="39237" y="22401"/>
                    <a:pt x="75858" y="43308"/>
                    <a:pt x="111695" y="66196"/>
                  </a:cubicBezTo>
                  <a:cubicBezTo>
                    <a:pt x="195812" y="118730"/>
                    <a:pt x="274105" y="179037"/>
                    <a:pt x="333725" y="259899"/>
                  </a:cubicBezTo>
                  <a:cubicBezTo>
                    <a:pt x="373944" y="313383"/>
                    <a:pt x="391564" y="373041"/>
                    <a:pt x="385164" y="440142"/>
                  </a:cubicBezTo>
                  <a:cubicBezTo>
                    <a:pt x="383563" y="456918"/>
                    <a:pt x="377961" y="460656"/>
                    <a:pt x="365105" y="449154"/>
                  </a:cubicBezTo>
                  <a:cubicBezTo>
                    <a:pt x="331132" y="416925"/>
                    <a:pt x="297159" y="384695"/>
                    <a:pt x="266025" y="349925"/>
                  </a:cubicBezTo>
                  <a:cubicBezTo>
                    <a:pt x="236236" y="315229"/>
                    <a:pt x="210069" y="276010"/>
                    <a:pt x="182409" y="239409"/>
                  </a:cubicBezTo>
                  <a:cubicBezTo>
                    <a:pt x="179232" y="235860"/>
                    <a:pt x="175419" y="231603"/>
                    <a:pt x="172242" y="228054"/>
                  </a:cubicBezTo>
                  <a:cubicBezTo>
                    <a:pt x="172242" y="228054"/>
                    <a:pt x="170188" y="228616"/>
                    <a:pt x="168769" y="229887"/>
                  </a:cubicBezTo>
                  <a:cubicBezTo>
                    <a:pt x="209401" y="288116"/>
                    <a:pt x="249324" y="346981"/>
                    <a:pt x="289957" y="405209"/>
                  </a:cubicBezTo>
                  <a:cubicBezTo>
                    <a:pt x="301245" y="420672"/>
                    <a:pt x="313243" y="435500"/>
                    <a:pt x="325242" y="450327"/>
                  </a:cubicBezTo>
                  <a:cubicBezTo>
                    <a:pt x="335969" y="463735"/>
                    <a:pt x="332834" y="471657"/>
                    <a:pt x="318229" y="479620"/>
                  </a:cubicBezTo>
                  <a:cubicBezTo>
                    <a:pt x="279382" y="499062"/>
                    <a:pt x="234584" y="491868"/>
                    <a:pt x="204795" y="457172"/>
                  </a:cubicBezTo>
                  <a:cubicBezTo>
                    <a:pt x="145852" y="388490"/>
                    <a:pt x="98114" y="312330"/>
                    <a:pt x="63636" y="228133"/>
                  </a:cubicBezTo>
                  <a:cubicBezTo>
                    <a:pt x="35702" y="159813"/>
                    <a:pt x="12587" y="89733"/>
                    <a:pt x="455" y="16213"/>
                  </a:cubicBezTo>
                  <a:cubicBezTo>
                    <a:pt x="-32" y="12814"/>
                    <a:pt x="190" y="8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 rot="2510514">
              <a:off x="3675917" y="1158307"/>
              <a:ext cx="570393" cy="1483745"/>
            </a:xfrm>
            <a:custGeom>
              <a:rect b="b" l="l" r="r" t="t"/>
              <a:pathLst>
                <a:path extrusionOk="0" h="507541" w="195113">
                  <a:moveTo>
                    <a:pt x="120980" y="0"/>
                  </a:moveTo>
                  <a:cubicBezTo>
                    <a:pt x="136577" y="47405"/>
                    <a:pt x="153032" y="91483"/>
                    <a:pt x="166088" y="136049"/>
                  </a:cubicBezTo>
                  <a:cubicBezTo>
                    <a:pt x="186364" y="208669"/>
                    <a:pt x="199842" y="282264"/>
                    <a:pt x="193557" y="359490"/>
                  </a:cubicBezTo>
                  <a:cubicBezTo>
                    <a:pt x="189169" y="414560"/>
                    <a:pt x="167033" y="461232"/>
                    <a:pt x="127147" y="499504"/>
                  </a:cubicBezTo>
                  <a:cubicBezTo>
                    <a:pt x="124383" y="500699"/>
                    <a:pt x="120199" y="503168"/>
                    <a:pt x="113887" y="507541"/>
                  </a:cubicBezTo>
                  <a:cubicBezTo>
                    <a:pt x="91440" y="425357"/>
                    <a:pt x="101982" y="344318"/>
                    <a:pt x="101764" y="262687"/>
                  </a:cubicBezTo>
                  <a:cubicBezTo>
                    <a:pt x="98448" y="286113"/>
                    <a:pt x="93787" y="309465"/>
                    <a:pt x="91816" y="332965"/>
                  </a:cubicBezTo>
                  <a:cubicBezTo>
                    <a:pt x="88022" y="377275"/>
                    <a:pt x="86283" y="421025"/>
                    <a:pt x="83833" y="465410"/>
                  </a:cubicBezTo>
                  <a:cubicBezTo>
                    <a:pt x="82572" y="488275"/>
                    <a:pt x="76969" y="492013"/>
                    <a:pt x="55111" y="484736"/>
                  </a:cubicBezTo>
                  <a:cubicBezTo>
                    <a:pt x="22641" y="474175"/>
                    <a:pt x="-646" y="443885"/>
                    <a:pt x="13" y="407496"/>
                  </a:cubicBezTo>
                  <a:cubicBezTo>
                    <a:pt x="3060" y="266685"/>
                    <a:pt x="34056" y="132812"/>
                    <a:pt x="110187" y="12222"/>
                  </a:cubicBezTo>
                  <a:cubicBezTo>
                    <a:pt x="112390" y="8971"/>
                    <a:pt x="115229" y="6429"/>
                    <a:pt x="1209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 rot="2625082">
              <a:off x="1959794" y="1899859"/>
              <a:ext cx="1286223" cy="484022"/>
            </a:xfrm>
            <a:custGeom>
              <a:rect b="b" l="l" r="r" t="t"/>
              <a:pathLst>
                <a:path extrusionOk="0" h="165568" w="439975">
                  <a:moveTo>
                    <a:pt x="0" y="95812"/>
                  </a:moveTo>
                  <a:cubicBezTo>
                    <a:pt x="98612" y="44591"/>
                    <a:pt x="196704" y="2785"/>
                    <a:pt x="306803" y="91"/>
                  </a:cubicBezTo>
                  <a:cubicBezTo>
                    <a:pt x="354100" y="-1347"/>
                    <a:pt x="395053" y="14404"/>
                    <a:pt x="430519" y="44017"/>
                  </a:cubicBezTo>
                  <a:cubicBezTo>
                    <a:pt x="434405" y="46930"/>
                    <a:pt x="435528" y="51039"/>
                    <a:pt x="439975" y="56006"/>
                  </a:cubicBezTo>
                  <a:cubicBezTo>
                    <a:pt x="375128" y="82108"/>
                    <a:pt x="307805" y="79743"/>
                    <a:pt x="240745" y="84812"/>
                  </a:cubicBezTo>
                  <a:cubicBezTo>
                    <a:pt x="241306" y="86866"/>
                    <a:pt x="240523" y="88847"/>
                    <a:pt x="241084" y="90901"/>
                  </a:cubicBezTo>
                  <a:cubicBezTo>
                    <a:pt x="302540" y="89570"/>
                    <a:pt x="363923" y="89584"/>
                    <a:pt x="425380" y="88253"/>
                  </a:cubicBezTo>
                  <a:cubicBezTo>
                    <a:pt x="431372" y="126358"/>
                    <a:pt x="406578" y="160067"/>
                    <a:pt x="364586" y="163146"/>
                  </a:cubicBezTo>
                  <a:cubicBezTo>
                    <a:pt x="318559" y="166003"/>
                    <a:pt x="271972" y="166805"/>
                    <a:pt x="226316" y="162937"/>
                  </a:cubicBezTo>
                  <a:cubicBezTo>
                    <a:pt x="151071" y="157436"/>
                    <a:pt x="79257" y="138634"/>
                    <a:pt x="11734" y="103205"/>
                  </a:cubicBezTo>
                  <a:cubicBezTo>
                    <a:pt x="9119" y="101711"/>
                    <a:pt x="5867" y="99508"/>
                    <a:pt x="0" y="9581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 rot="2510514">
              <a:off x="3881248" y="2036970"/>
              <a:ext cx="511340" cy="1296244"/>
            </a:xfrm>
            <a:custGeom>
              <a:rect b="b" l="l" r="r" t="t"/>
              <a:pathLst>
                <a:path extrusionOk="0" h="443403" w="174913">
                  <a:moveTo>
                    <a:pt x="126636" y="0"/>
                  </a:moveTo>
                  <a:cubicBezTo>
                    <a:pt x="136737" y="36983"/>
                    <a:pt x="147061" y="69930"/>
                    <a:pt x="155330" y="103439"/>
                  </a:cubicBezTo>
                  <a:cubicBezTo>
                    <a:pt x="171160" y="171093"/>
                    <a:pt x="180189" y="239720"/>
                    <a:pt x="171586" y="310072"/>
                  </a:cubicBezTo>
                  <a:cubicBezTo>
                    <a:pt x="165218" y="364359"/>
                    <a:pt x="141248" y="407556"/>
                    <a:pt x="94076" y="443403"/>
                  </a:cubicBezTo>
                  <a:cubicBezTo>
                    <a:pt x="78619" y="369025"/>
                    <a:pt x="93237" y="299678"/>
                    <a:pt x="95042" y="230300"/>
                  </a:cubicBezTo>
                  <a:cubicBezTo>
                    <a:pt x="88516" y="262992"/>
                    <a:pt x="81990" y="295685"/>
                    <a:pt x="76810" y="328452"/>
                  </a:cubicBezTo>
                  <a:cubicBezTo>
                    <a:pt x="73420" y="353222"/>
                    <a:pt x="72009" y="378778"/>
                    <a:pt x="68619" y="403549"/>
                  </a:cubicBezTo>
                  <a:cubicBezTo>
                    <a:pt x="66236" y="422304"/>
                    <a:pt x="61342" y="425407"/>
                    <a:pt x="44154" y="419063"/>
                  </a:cubicBezTo>
                  <a:cubicBezTo>
                    <a:pt x="13103" y="407231"/>
                    <a:pt x="-2410" y="382766"/>
                    <a:pt x="303" y="345816"/>
                  </a:cubicBezTo>
                  <a:cubicBezTo>
                    <a:pt x="4384" y="271841"/>
                    <a:pt x="19151" y="199805"/>
                    <a:pt x="49837" y="132695"/>
                  </a:cubicBezTo>
                  <a:cubicBezTo>
                    <a:pt x="68276" y="91891"/>
                    <a:pt x="92023" y="52728"/>
                    <a:pt x="114425" y="13491"/>
                  </a:cubicBezTo>
                  <a:cubicBezTo>
                    <a:pt x="116627" y="10240"/>
                    <a:pt x="120175" y="7063"/>
                    <a:pt x="12663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 rot="2510514">
              <a:off x="2283490" y="2806864"/>
              <a:ext cx="1200175" cy="587305"/>
            </a:xfrm>
            <a:custGeom>
              <a:rect b="b" l="l" r="r" t="t"/>
              <a:pathLst>
                <a:path extrusionOk="0" h="200898" w="410541">
                  <a:moveTo>
                    <a:pt x="0" y="188167"/>
                  </a:moveTo>
                  <a:cubicBezTo>
                    <a:pt x="26965" y="164022"/>
                    <a:pt x="54004" y="138533"/>
                    <a:pt x="81604" y="115097"/>
                  </a:cubicBezTo>
                  <a:cubicBezTo>
                    <a:pt x="125451" y="78393"/>
                    <a:pt x="173036" y="47292"/>
                    <a:pt x="225630" y="23212"/>
                  </a:cubicBezTo>
                  <a:cubicBezTo>
                    <a:pt x="280278" y="-1430"/>
                    <a:pt x="335382" y="-9857"/>
                    <a:pt x="392029" y="14855"/>
                  </a:cubicBezTo>
                  <a:cubicBezTo>
                    <a:pt x="396625" y="17132"/>
                    <a:pt x="400512" y="20044"/>
                    <a:pt x="404398" y="22957"/>
                  </a:cubicBezTo>
                  <a:cubicBezTo>
                    <a:pt x="401486" y="26843"/>
                    <a:pt x="399208" y="31440"/>
                    <a:pt x="395025" y="33907"/>
                  </a:cubicBezTo>
                  <a:cubicBezTo>
                    <a:pt x="348002" y="67063"/>
                    <a:pt x="294434" y="84344"/>
                    <a:pt x="240791" y="102970"/>
                  </a:cubicBezTo>
                  <a:cubicBezTo>
                    <a:pt x="233208" y="105924"/>
                    <a:pt x="224990" y="108169"/>
                    <a:pt x="216772" y="110414"/>
                  </a:cubicBezTo>
                  <a:cubicBezTo>
                    <a:pt x="217968" y="113177"/>
                    <a:pt x="219165" y="115942"/>
                    <a:pt x="219016" y="118632"/>
                  </a:cubicBezTo>
                  <a:cubicBezTo>
                    <a:pt x="271948" y="100641"/>
                    <a:pt x="324807" y="83996"/>
                    <a:pt x="377813" y="64661"/>
                  </a:cubicBezTo>
                  <a:cubicBezTo>
                    <a:pt x="406726" y="54114"/>
                    <a:pt x="411958" y="57101"/>
                    <a:pt x="410251" y="88036"/>
                  </a:cubicBezTo>
                  <a:cubicBezTo>
                    <a:pt x="408322" y="123006"/>
                    <a:pt x="385763" y="140648"/>
                    <a:pt x="356776" y="152540"/>
                  </a:cubicBezTo>
                  <a:cubicBezTo>
                    <a:pt x="287110" y="180400"/>
                    <a:pt x="213928" y="198622"/>
                    <a:pt x="138947" y="200556"/>
                  </a:cubicBezTo>
                  <a:cubicBezTo>
                    <a:pt x="92995" y="202067"/>
                    <a:pt x="47339" y="198200"/>
                    <a:pt x="2245" y="196386"/>
                  </a:cubicBezTo>
                  <a:cubicBezTo>
                    <a:pt x="1048" y="193622"/>
                    <a:pt x="1197" y="190931"/>
                    <a:pt x="0" y="18816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 rot="2510514">
              <a:off x="3232277" y="3732477"/>
              <a:ext cx="614580" cy="837788"/>
            </a:xfrm>
            <a:custGeom>
              <a:rect b="b" l="l" r="r" t="t"/>
              <a:pathLst>
                <a:path extrusionOk="0" h="286580" w="210228">
                  <a:moveTo>
                    <a:pt x="115123" y="20163"/>
                  </a:moveTo>
                  <a:cubicBezTo>
                    <a:pt x="131469" y="9682"/>
                    <a:pt x="150567" y="2810"/>
                    <a:pt x="172981" y="0"/>
                  </a:cubicBezTo>
                  <a:cubicBezTo>
                    <a:pt x="160037" y="51225"/>
                    <a:pt x="127511" y="90578"/>
                    <a:pt x="106158" y="135268"/>
                  </a:cubicBezTo>
                  <a:cubicBezTo>
                    <a:pt x="132520" y="97600"/>
                    <a:pt x="158808" y="61276"/>
                    <a:pt x="184460" y="24242"/>
                  </a:cubicBezTo>
                  <a:cubicBezTo>
                    <a:pt x="210396" y="43211"/>
                    <a:pt x="217691" y="69921"/>
                    <a:pt x="202047" y="96714"/>
                  </a:cubicBezTo>
                  <a:cubicBezTo>
                    <a:pt x="169341" y="151571"/>
                    <a:pt x="130205" y="200677"/>
                    <a:pt x="77579" y="237571"/>
                  </a:cubicBezTo>
                  <a:cubicBezTo>
                    <a:pt x="52330" y="255066"/>
                    <a:pt x="27156" y="271215"/>
                    <a:pt x="0" y="286580"/>
                  </a:cubicBezTo>
                  <a:cubicBezTo>
                    <a:pt x="10543" y="205542"/>
                    <a:pt x="28932" y="128985"/>
                    <a:pt x="73777" y="61980"/>
                  </a:cubicBezTo>
                  <a:cubicBezTo>
                    <a:pt x="85184" y="44734"/>
                    <a:pt x="98778" y="30644"/>
                    <a:pt x="115123" y="2016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 rot="2510514">
              <a:off x="4574675" y="4454369"/>
              <a:ext cx="250579" cy="239865"/>
            </a:xfrm>
            <a:custGeom>
              <a:rect b="b" l="l" r="r" t="t"/>
              <a:pathLst>
                <a:path extrusionOk="0" h="82050" w="85715">
                  <a:moveTo>
                    <a:pt x="5654" y="18815"/>
                  </a:moveTo>
                  <a:cubicBezTo>
                    <a:pt x="10116" y="11304"/>
                    <a:pt x="17016" y="5445"/>
                    <a:pt x="25627" y="2210"/>
                  </a:cubicBezTo>
                  <a:cubicBezTo>
                    <a:pt x="44192" y="-4185"/>
                    <a:pt x="65341" y="3727"/>
                    <a:pt x="75211" y="20461"/>
                  </a:cubicBezTo>
                  <a:cubicBezTo>
                    <a:pt x="79584" y="26773"/>
                    <a:pt x="81976" y="32301"/>
                    <a:pt x="85715" y="37904"/>
                  </a:cubicBezTo>
                  <a:lnTo>
                    <a:pt x="85715" y="37904"/>
                  </a:lnTo>
                  <a:lnTo>
                    <a:pt x="85714" y="37904"/>
                  </a:lnTo>
                  <a:lnTo>
                    <a:pt x="85715" y="37904"/>
                  </a:lnTo>
                  <a:lnTo>
                    <a:pt x="79445" y="53747"/>
                  </a:lnTo>
                  <a:cubicBezTo>
                    <a:pt x="73026" y="72280"/>
                    <a:pt x="55509" y="84130"/>
                    <a:pt x="36752" y="81746"/>
                  </a:cubicBezTo>
                  <a:cubicBezTo>
                    <a:pt x="17362" y="78652"/>
                    <a:pt x="1964" y="64312"/>
                    <a:pt x="313" y="45333"/>
                  </a:cubicBezTo>
                  <a:cubicBezTo>
                    <a:pt x="-830" y="35490"/>
                    <a:pt x="1193" y="26326"/>
                    <a:pt x="5654" y="188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4"/>
          <p:cNvSpPr/>
          <p:nvPr/>
        </p:nvSpPr>
        <p:spPr>
          <a:xfrm rot="-7432624">
            <a:off x="9998464" y="636128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4"/>
          <p:cNvSpPr/>
          <p:nvPr/>
        </p:nvSpPr>
        <p:spPr>
          <a:xfrm rot="-8382788">
            <a:off x="456721" y="743223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/>
          <p:nvPr/>
        </p:nvSpPr>
        <p:spPr>
          <a:xfrm flipH="1" rot="682450">
            <a:off x="99698" y="235589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/>
          <p:nvPr/>
        </p:nvSpPr>
        <p:spPr>
          <a:xfrm rot="-3692544">
            <a:off x="9937401" y="-502319"/>
            <a:ext cx="1528484" cy="2595379"/>
          </a:xfrm>
          <a:custGeom>
            <a:rect b="b" l="l" r="r" t="t"/>
            <a:pathLst>
              <a:path extrusionOk="0" h="4228230" w="2490112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lnTo>
                  <a:pt x="1279159" y="489082"/>
                </a:ln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cubicBezTo>
                  <a:pt x="1389817" y="2286562"/>
                  <a:pt x="1563388" y="2984761"/>
                  <a:pt x="2490111" y="4200715"/>
                </a:cubicBezTo>
                <a:lnTo>
                  <a:pt x="2455636" y="4228229"/>
                </a:lnTo>
                <a:cubicBezTo>
                  <a:pt x="1764852" y="3307452"/>
                  <a:pt x="1395776" y="2689622"/>
                  <a:pt x="1240754" y="1674159"/>
                </a:cubicBez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6"/>
          <p:cNvGrpSpPr/>
          <p:nvPr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83" name="Google Shape;83;p16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fmla="val 1358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" name="Google Shape;85;p16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6" name="Google Shape;86;p16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cap="flat" cmpd="sng" w="12700">
                <a:solidFill>
                  <a:srgbClr val="26262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fmla="val 16667" name="adj"/>
                </a:avLst>
              </a:prstGeom>
              <a:solidFill>
                <a:srgbClr val="737373"/>
              </a:solidFill>
              <a:ln cap="flat" cmpd="sng" w="9525">
                <a:solidFill>
                  <a:srgbClr val="B0B0B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" name="Google Shape;88;p16"/>
          <p:cNvSpPr/>
          <p:nvPr>
            <p:ph idx="2" type="pic"/>
          </p:nvPr>
        </p:nvSpPr>
        <p:spPr>
          <a:xfrm>
            <a:off x="5013942" y="2117531"/>
            <a:ext cx="2262347" cy="3624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0" name="Google Shape;90;p16"/>
          <p:cNvGrpSpPr/>
          <p:nvPr/>
        </p:nvGrpSpPr>
        <p:grpSpPr>
          <a:xfrm flipH="1" rot="-6092265">
            <a:off x="10714995" y="-247312"/>
            <a:ext cx="938566" cy="1332325"/>
            <a:chOff x="1597318" y="296062"/>
            <a:chExt cx="5200627" cy="6591296"/>
          </a:xfrm>
        </p:grpSpPr>
        <p:sp>
          <p:nvSpPr>
            <p:cNvPr id="91" name="Google Shape;91;p16"/>
            <p:cNvSpPr/>
            <p:nvPr/>
          </p:nvSpPr>
          <p:spPr>
            <a:xfrm rot="2510514">
              <a:off x="1934308" y="2986212"/>
              <a:ext cx="4526646" cy="2740803"/>
            </a:xfrm>
            <a:custGeom>
              <a:rect b="b" l="l" r="r" t="t"/>
              <a:pathLst>
                <a:path extrusionOk="0" h="937540" w="1548419">
                  <a:moveTo>
                    <a:pt x="0" y="109452"/>
                  </a:moveTo>
                  <a:cubicBezTo>
                    <a:pt x="157577" y="285432"/>
                    <a:pt x="353751" y="373154"/>
                    <a:pt x="586616" y="370488"/>
                  </a:cubicBezTo>
                  <a:cubicBezTo>
                    <a:pt x="589097" y="313289"/>
                    <a:pt x="592214" y="256800"/>
                    <a:pt x="593986" y="200235"/>
                  </a:cubicBezTo>
                  <a:cubicBezTo>
                    <a:pt x="592641" y="200162"/>
                    <a:pt x="592005" y="199452"/>
                    <a:pt x="591296" y="200087"/>
                  </a:cubicBezTo>
                  <a:lnTo>
                    <a:pt x="575087" y="310492"/>
                  </a:lnTo>
                  <a:cubicBezTo>
                    <a:pt x="573932" y="319198"/>
                    <a:pt x="573412" y="328612"/>
                    <a:pt x="571548" y="337953"/>
                  </a:cubicBezTo>
                  <a:cubicBezTo>
                    <a:pt x="569163" y="356709"/>
                    <a:pt x="563561" y="360447"/>
                    <a:pt x="547231" y="350777"/>
                  </a:cubicBezTo>
                  <a:cubicBezTo>
                    <a:pt x="521073" y="335842"/>
                    <a:pt x="510304" y="310965"/>
                    <a:pt x="512571" y="282085"/>
                  </a:cubicBezTo>
                  <a:cubicBezTo>
                    <a:pt x="521240" y="186104"/>
                    <a:pt x="549152" y="95905"/>
                    <a:pt x="602172" y="15187"/>
                  </a:cubicBezTo>
                  <a:lnTo>
                    <a:pt x="609519" y="0"/>
                  </a:lnTo>
                  <a:lnTo>
                    <a:pt x="643028" y="69381"/>
                  </a:lnTo>
                  <a:cubicBezTo>
                    <a:pt x="649845" y="116976"/>
                    <a:pt x="660062" y="164083"/>
                    <a:pt x="663481" y="212164"/>
                  </a:cubicBezTo>
                  <a:cubicBezTo>
                    <a:pt x="667014" y="270370"/>
                    <a:pt x="652576" y="324212"/>
                    <a:pt x="604472" y="364728"/>
                  </a:cubicBezTo>
                  <a:cubicBezTo>
                    <a:pt x="605033" y="366782"/>
                    <a:pt x="606939" y="368911"/>
                    <a:pt x="607501" y="370967"/>
                  </a:cubicBezTo>
                  <a:cubicBezTo>
                    <a:pt x="661258" y="362465"/>
                    <a:pt x="714942" y="355309"/>
                    <a:pt x="768848" y="344117"/>
                  </a:cubicBezTo>
                  <a:cubicBezTo>
                    <a:pt x="875952" y="322371"/>
                    <a:pt x="974340" y="275185"/>
                    <a:pt x="1074487" y="232818"/>
                  </a:cubicBezTo>
                  <a:cubicBezTo>
                    <a:pt x="1207730" y="177437"/>
                    <a:pt x="1342020" y="127510"/>
                    <a:pt x="1483829" y="100258"/>
                  </a:cubicBezTo>
                  <a:lnTo>
                    <a:pt x="1548419" y="90619"/>
                  </a:lnTo>
                  <a:lnTo>
                    <a:pt x="1548419" y="104619"/>
                  </a:lnTo>
                  <a:lnTo>
                    <a:pt x="1424254" y="140817"/>
                  </a:lnTo>
                  <a:cubicBezTo>
                    <a:pt x="1374309" y="153576"/>
                    <a:pt x="1344283" y="184298"/>
                    <a:pt x="1338064" y="235894"/>
                  </a:cubicBezTo>
                  <a:cubicBezTo>
                    <a:pt x="1334673" y="260665"/>
                    <a:pt x="1332628" y="285510"/>
                    <a:pt x="1329163" y="311626"/>
                  </a:cubicBezTo>
                  <a:cubicBezTo>
                    <a:pt x="1357631" y="309150"/>
                    <a:pt x="1382963" y="314595"/>
                    <a:pt x="1400119" y="333754"/>
                  </a:cubicBezTo>
                  <a:cubicBezTo>
                    <a:pt x="1410920" y="345817"/>
                    <a:pt x="1420154" y="361841"/>
                    <a:pt x="1424008" y="377568"/>
                  </a:cubicBezTo>
                  <a:cubicBezTo>
                    <a:pt x="1433548" y="412497"/>
                    <a:pt x="1413912" y="450536"/>
                    <a:pt x="1381302" y="466950"/>
                  </a:cubicBezTo>
                  <a:cubicBezTo>
                    <a:pt x="1351457" y="482166"/>
                    <a:pt x="1308714" y="474412"/>
                    <a:pt x="1285766" y="450211"/>
                  </a:cubicBezTo>
                  <a:cubicBezTo>
                    <a:pt x="1260276" y="423172"/>
                    <a:pt x="1253013" y="383648"/>
                    <a:pt x="1273550" y="353752"/>
                  </a:cubicBezTo>
                  <a:cubicBezTo>
                    <a:pt x="1283072" y="340112"/>
                    <a:pt x="1299805" y="330243"/>
                    <a:pt x="1311942" y="318096"/>
                  </a:cubicBezTo>
                  <a:cubicBezTo>
                    <a:pt x="1316910" y="313648"/>
                    <a:pt x="1321952" y="307855"/>
                    <a:pt x="1322248" y="302476"/>
                  </a:cubicBezTo>
                  <a:cubicBezTo>
                    <a:pt x="1328510" y="262349"/>
                    <a:pt x="1332790" y="221437"/>
                    <a:pt x="1338564" y="177911"/>
                  </a:cubicBezTo>
                  <a:cubicBezTo>
                    <a:pt x="1305659" y="199704"/>
                    <a:pt x="1272117" y="220787"/>
                    <a:pt x="1239211" y="242581"/>
                  </a:cubicBezTo>
                  <a:cubicBezTo>
                    <a:pt x="1235028" y="245048"/>
                    <a:pt x="1232041" y="250280"/>
                    <a:pt x="1226513" y="252673"/>
                  </a:cubicBezTo>
                  <a:cubicBezTo>
                    <a:pt x="1179373" y="275706"/>
                    <a:pt x="1162988" y="315948"/>
                    <a:pt x="1160241" y="365713"/>
                  </a:cubicBezTo>
                  <a:cubicBezTo>
                    <a:pt x="1156267" y="425528"/>
                    <a:pt x="1159801" y="483733"/>
                    <a:pt x="1176371" y="537937"/>
                  </a:cubicBezTo>
                  <a:cubicBezTo>
                    <a:pt x="1201513" y="534602"/>
                    <a:pt x="1226095" y="529213"/>
                    <a:pt x="1250305" y="530549"/>
                  </a:cubicBezTo>
                  <a:cubicBezTo>
                    <a:pt x="1337729" y="535373"/>
                    <a:pt x="1394297" y="647095"/>
                    <a:pt x="1343216" y="717128"/>
                  </a:cubicBezTo>
                  <a:cubicBezTo>
                    <a:pt x="1315509" y="754722"/>
                    <a:pt x="1276067" y="784924"/>
                    <a:pt x="1223836" y="777995"/>
                  </a:cubicBezTo>
                  <a:cubicBezTo>
                    <a:pt x="1170258" y="770992"/>
                    <a:pt x="1132738" y="741939"/>
                    <a:pt x="1117363" y="690500"/>
                  </a:cubicBezTo>
                  <a:cubicBezTo>
                    <a:pt x="1101989" y="639062"/>
                    <a:pt x="1116056" y="591945"/>
                    <a:pt x="1157138" y="556438"/>
                  </a:cubicBezTo>
                  <a:cubicBezTo>
                    <a:pt x="1166364" y="548178"/>
                    <a:pt x="1167444" y="540817"/>
                    <a:pt x="1166057" y="529273"/>
                  </a:cubicBezTo>
                  <a:cubicBezTo>
                    <a:pt x="1156921" y="474806"/>
                    <a:pt x="1149129" y="420412"/>
                    <a:pt x="1142047" y="365384"/>
                  </a:cubicBezTo>
                  <a:cubicBezTo>
                    <a:pt x="1140661" y="353840"/>
                    <a:pt x="1144018" y="341883"/>
                    <a:pt x="1145322" y="330488"/>
                  </a:cubicBezTo>
                  <a:cubicBezTo>
                    <a:pt x="1067404" y="373407"/>
                    <a:pt x="960342" y="602241"/>
                    <a:pt x="956098" y="740288"/>
                  </a:cubicBezTo>
                  <a:cubicBezTo>
                    <a:pt x="1013901" y="756294"/>
                    <a:pt x="1042006" y="784826"/>
                    <a:pt x="1046696" y="834327"/>
                  </a:cubicBezTo>
                  <a:cubicBezTo>
                    <a:pt x="1051383" y="883827"/>
                    <a:pt x="1008140" y="934055"/>
                    <a:pt x="957368" y="937324"/>
                  </a:cubicBezTo>
                  <a:cubicBezTo>
                    <a:pt x="901853" y="941007"/>
                    <a:pt x="852334" y="897128"/>
                    <a:pt x="851193" y="844450"/>
                  </a:cubicBezTo>
                  <a:cubicBezTo>
                    <a:pt x="850465" y="796518"/>
                    <a:pt x="877388" y="760903"/>
                    <a:pt x="923447" y="745231"/>
                  </a:cubicBezTo>
                  <a:cubicBezTo>
                    <a:pt x="928266" y="743475"/>
                    <a:pt x="934653" y="737756"/>
                    <a:pt x="935585" y="733085"/>
                  </a:cubicBezTo>
                  <a:cubicBezTo>
                    <a:pt x="943776" y="657989"/>
                    <a:pt x="965904" y="587033"/>
                    <a:pt x="995540" y="514468"/>
                  </a:cubicBezTo>
                  <a:lnTo>
                    <a:pt x="900073" y="582052"/>
                  </a:lnTo>
                  <a:cubicBezTo>
                    <a:pt x="904613" y="634242"/>
                    <a:pt x="890241" y="662455"/>
                    <a:pt x="851203" y="673117"/>
                  </a:cubicBezTo>
                  <a:cubicBezTo>
                    <a:pt x="821093" y="680899"/>
                    <a:pt x="787501" y="666230"/>
                    <a:pt x="774900" y="637879"/>
                  </a:cubicBezTo>
                  <a:cubicBezTo>
                    <a:pt x="760467" y="606053"/>
                    <a:pt x="769196" y="570109"/>
                    <a:pt x="794445" y="552615"/>
                  </a:cubicBezTo>
                  <a:cubicBezTo>
                    <a:pt x="826715" y="530112"/>
                    <a:pt x="860043" y="537347"/>
                    <a:pt x="895848" y="573050"/>
                  </a:cubicBezTo>
                  <a:cubicBezTo>
                    <a:pt x="978287" y="533753"/>
                    <a:pt x="1024063" y="462079"/>
                    <a:pt x="1063972" y="386708"/>
                  </a:cubicBezTo>
                  <a:lnTo>
                    <a:pt x="994752" y="406498"/>
                  </a:lnTo>
                  <a:lnTo>
                    <a:pt x="994752" y="406498"/>
                  </a:lnTo>
                  <a:lnTo>
                    <a:pt x="1033508" y="391773"/>
                  </a:lnTo>
                  <a:cubicBezTo>
                    <a:pt x="1046431" y="386752"/>
                    <a:pt x="1058889" y="381032"/>
                    <a:pt x="1069459" y="372846"/>
                  </a:cubicBezTo>
                  <a:cubicBezTo>
                    <a:pt x="1093363" y="355277"/>
                    <a:pt x="1110988" y="329268"/>
                    <a:pt x="1133059" y="308226"/>
                  </a:cubicBezTo>
                  <a:cubicBezTo>
                    <a:pt x="1170742" y="273205"/>
                    <a:pt x="1209696" y="239603"/>
                    <a:pt x="1245472" y="202455"/>
                  </a:cubicBezTo>
                  <a:lnTo>
                    <a:pt x="1145697" y="238096"/>
                  </a:lnTo>
                  <a:cubicBezTo>
                    <a:pt x="1053431" y="272129"/>
                    <a:pt x="961651" y="309562"/>
                    <a:pt x="868188" y="340829"/>
                  </a:cubicBezTo>
                  <a:cubicBezTo>
                    <a:pt x="754814" y="378420"/>
                    <a:pt x="637322" y="392848"/>
                    <a:pt x="517691" y="384898"/>
                  </a:cubicBezTo>
                  <a:cubicBezTo>
                    <a:pt x="351061" y="373006"/>
                    <a:pt x="202532" y="314220"/>
                    <a:pt x="79498" y="196806"/>
                  </a:cubicBezTo>
                  <a:cubicBezTo>
                    <a:pt x="59653" y="177499"/>
                    <a:pt x="39807" y="158191"/>
                    <a:pt x="20671" y="138248"/>
                  </a:cubicBezTo>
                  <a:cubicBezTo>
                    <a:pt x="13046" y="129733"/>
                    <a:pt x="6205" y="119237"/>
                    <a:pt x="0" y="1094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" name="Google Shape;92;p16"/>
            <p:cNvGrpSpPr/>
            <p:nvPr/>
          </p:nvGrpSpPr>
          <p:grpSpPr>
            <a:xfrm>
              <a:off x="1962355" y="296062"/>
              <a:ext cx="2910953" cy="4451165"/>
              <a:chOff x="1962355" y="296062"/>
              <a:chExt cx="2910953" cy="4451165"/>
            </a:xfrm>
          </p:grpSpPr>
          <p:sp>
            <p:nvSpPr>
              <p:cNvPr id="93" name="Google Shape;93;p16"/>
              <p:cNvSpPr/>
              <p:nvPr/>
            </p:nvSpPr>
            <p:spPr>
              <a:xfrm rot="2510514">
                <a:off x="2740517" y="490144"/>
                <a:ext cx="1129739" cy="1433111"/>
              </a:xfrm>
              <a:custGeom>
                <a:rect b="b" l="l" r="r" t="t"/>
                <a:pathLst>
                  <a:path extrusionOk="0" h="490221" w="386447">
                    <a:moveTo>
                      <a:pt x="0" y="0"/>
                    </a:moveTo>
                    <a:cubicBezTo>
                      <a:pt x="39237" y="22401"/>
                      <a:pt x="75858" y="43308"/>
                      <a:pt x="111695" y="66196"/>
                    </a:cubicBezTo>
                    <a:cubicBezTo>
                      <a:pt x="195812" y="118730"/>
                      <a:pt x="274105" y="179037"/>
                      <a:pt x="333725" y="259899"/>
                    </a:cubicBezTo>
                    <a:cubicBezTo>
                      <a:pt x="373944" y="313383"/>
                      <a:pt x="391564" y="373041"/>
                      <a:pt x="385164" y="440142"/>
                    </a:cubicBezTo>
                    <a:cubicBezTo>
                      <a:pt x="383563" y="456918"/>
                      <a:pt x="377961" y="460656"/>
                      <a:pt x="365105" y="449154"/>
                    </a:cubicBezTo>
                    <a:cubicBezTo>
                      <a:pt x="331132" y="416925"/>
                      <a:pt x="297159" y="384695"/>
                      <a:pt x="266025" y="349925"/>
                    </a:cubicBezTo>
                    <a:cubicBezTo>
                      <a:pt x="236236" y="315229"/>
                      <a:pt x="210069" y="276010"/>
                      <a:pt x="182409" y="239409"/>
                    </a:cubicBezTo>
                    <a:cubicBezTo>
                      <a:pt x="179232" y="235860"/>
                      <a:pt x="175419" y="231603"/>
                      <a:pt x="172242" y="228054"/>
                    </a:cubicBezTo>
                    <a:cubicBezTo>
                      <a:pt x="172242" y="228054"/>
                      <a:pt x="170188" y="228616"/>
                      <a:pt x="168769" y="229887"/>
                    </a:cubicBezTo>
                    <a:cubicBezTo>
                      <a:pt x="209401" y="288116"/>
                      <a:pt x="249324" y="346981"/>
                      <a:pt x="289957" y="405209"/>
                    </a:cubicBezTo>
                    <a:cubicBezTo>
                      <a:pt x="301245" y="420672"/>
                      <a:pt x="313243" y="435500"/>
                      <a:pt x="325242" y="450327"/>
                    </a:cubicBezTo>
                    <a:cubicBezTo>
                      <a:pt x="335969" y="463735"/>
                      <a:pt x="332834" y="471657"/>
                      <a:pt x="318229" y="479620"/>
                    </a:cubicBezTo>
                    <a:cubicBezTo>
                      <a:pt x="279382" y="499062"/>
                      <a:pt x="234584" y="491868"/>
                      <a:pt x="204795" y="457172"/>
                    </a:cubicBezTo>
                    <a:cubicBezTo>
                      <a:pt x="145852" y="388490"/>
                      <a:pt x="98114" y="312330"/>
                      <a:pt x="63636" y="228133"/>
                    </a:cubicBezTo>
                    <a:cubicBezTo>
                      <a:pt x="35702" y="159813"/>
                      <a:pt x="12587" y="89733"/>
                      <a:pt x="455" y="16213"/>
                    </a:cubicBezTo>
                    <a:cubicBezTo>
                      <a:pt x="-32" y="12814"/>
                      <a:pt x="190" y="877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6"/>
              <p:cNvSpPr/>
              <p:nvPr/>
            </p:nvSpPr>
            <p:spPr>
              <a:xfrm rot="2510514">
                <a:off x="3675917" y="1158307"/>
                <a:ext cx="570393" cy="1483745"/>
              </a:xfrm>
              <a:custGeom>
                <a:rect b="b" l="l" r="r" t="t"/>
                <a:pathLst>
                  <a:path extrusionOk="0" h="507541" w="195113">
                    <a:moveTo>
                      <a:pt x="120980" y="0"/>
                    </a:moveTo>
                    <a:cubicBezTo>
                      <a:pt x="136577" y="47405"/>
                      <a:pt x="153032" y="91483"/>
                      <a:pt x="166088" y="136049"/>
                    </a:cubicBezTo>
                    <a:cubicBezTo>
                      <a:pt x="186364" y="208669"/>
                      <a:pt x="199842" y="282264"/>
                      <a:pt x="193557" y="359490"/>
                    </a:cubicBezTo>
                    <a:cubicBezTo>
                      <a:pt x="189169" y="414560"/>
                      <a:pt x="167033" y="461232"/>
                      <a:pt x="127147" y="499504"/>
                    </a:cubicBezTo>
                    <a:cubicBezTo>
                      <a:pt x="124383" y="500699"/>
                      <a:pt x="120199" y="503168"/>
                      <a:pt x="113887" y="507541"/>
                    </a:cubicBezTo>
                    <a:cubicBezTo>
                      <a:pt x="91440" y="425357"/>
                      <a:pt x="101982" y="344318"/>
                      <a:pt x="101764" y="262687"/>
                    </a:cubicBezTo>
                    <a:cubicBezTo>
                      <a:pt x="98448" y="286113"/>
                      <a:pt x="93787" y="309465"/>
                      <a:pt x="91816" y="332965"/>
                    </a:cubicBezTo>
                    <a:cubicBezTo>
                      <a:pt x="88022" y="377275"/>
                      <a:pt x="86283" y="421025"/>
                      <a:pt x="83833" y="465410"/>
                    </a:cubicBezTo>
                    <a:cubicBezTo>
                      <a:pt x="82572" y="488275"/>
                      <a:pt x="76969" y="492013"/>
                      <a:pt x="55111" y="484736"/>
                    </a:cubicBezTo>
                    <a:cubicBezTo>
                      <a:pt x="22641" y="474175"/>
                      <a:pt x="-646" y="443885"/>
                      <a:pt x="13" y="407496"/>
                    </a:cubicBezTo>
                    <a:cubicBezTo>
                      <a:pt x="3060" y="266685"/>
                      <a:pt x="34056" y="132812"/>
                      <a:pt x="110187" y="12222"/>
                    </a:cubicBezTo>
                    <a:cubicBezTo>
                      <a:pt x="112390" y="8971"/>
                      <a:pt x="115229" y="6429"/>
                      <a:pt x="120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 rot="2510514">
                <a:off x="1959794" y="1899859"/>
                <a:ext cx="1286222" cy="484021"/>
              </a:xfrm>
              <a:custGeom>
                <a:rect b="b" l="l" r="r" t="t"/>
                <a:pathLst>
                  <a:path extrusionOk="0" h="165568" w="439975">
                    <a:moveTo>
                      <a:pt x="0" y="95812"/>
                    </a:moveTo>
                    <a:cubicBezTo>
                      <a:pt x="98612" y="44591"/>
                      <a:pt x="196704" y="2785"/>
                      <a:pt x="306803" y="91"/>
                    </a:cubicBezTo>
                    <a:cubicBezTo>
                      <a:pt x="354100" y="-1347"/>
                      <a:pt x="395053" y="14404"/>
                      <a:pt x="430519" y="44017"/>
                    </a:cubicBezTo>
                    <a:cubicBezTo>
                      <a:pt x="434405" y="46930"/>
                      <a:pt x="435528" y="51039"/>
                      <a:pt x="439975" y="56006"/>
                    </a:cubicBezTo>
                    <a:cubicBezTo>
                      <a:pt x="375128" y="82108"/>
                      <a:pt x="307805" y="79743"/>
                      <a:pt x="240745" y="84812"/>
                    </a:cubicBezTo>
                    <a:cubicBezTo>
                      <a:pt x="241306" y="86866"/>
                      <a:pt x="240523" y="88847"/>
                      <a:pt x="241084" y="90901"/>
                    </a:cubicBezTo>
                    <a:cubicBezTo>
                      <a:pt x="302540" y="89570"/>
                      <a:pt x="363923" y="89584"/>
                      <a:pt x="425380" y="88253"/>
                    </a:cubicBezTo>
                    <a:cubicBezTo>
                      <a:pt x="431372" y="126358"/>
                      <a:pt x="406578" y="160067"/>
                      <a:pt x="364586" y="163146"/>
                    </a:cubicBezTo>
                    <a:cubicBezTo>
                      <a:pt x="318559" y="166003"/>
                      <a:pt x="271972" y="166805"/>
                      <a:pt x="226316" y="162937"/>
                    </a:cubicBezTo>
                    <a:cubicBezTo>
                      <a:pt x="151071" y="157436"/>
                      <a:pt x="79257" y="138634"/>
                      <a:pt x="11734" y="103205"/>
                    </a:cubicBezTo>
                    <a:cubicBezTo>
                      <a:pt x="9119" y="101711"/>
                      <a:pt x="5867" y="99508"/>
                      <a:pt x="0" y="95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 rot="2510514">
                <a:off x="3881248" y="2036970"/>
                <a:ext cx="511340" cy="1296244"/>
              </a:xfrm>
              <a:custGeom>
                <a:rect b="b" l="l" r="r" t="t"/>
                <a:pathLst>
                  <a:path extrusionOk="0" h="443403" w="174913">
                    <a:moveTo>
                      <a:pt x="126636" y="0"/>
                    </a:moveTo>
                    <a:cubicBezTo>
                      <a:pt x="136737" y="36983"/>
                      <a:pt x="147061" y="69930"/>
                      <a:pt x="155330" y="103439"/>
                    </a:cubicBezTo>
                    <a:cubicBezTo>
                      <a:pt x="171160" y="171093"/>
                      <a:pt x="180189" y="239720"/>
                      <a:pt x="171586" y="310072"/>
                    </a:cubicBezTo>
                    <a:cubicBezTo>
                      <a:pt x="165218" y="364359"/>
                      <a:pt x="141248" y="407556"/>
                      <a:pt x="94076" y="443403"/>
                    </a:cubicBezTo>
                    <a:cubicBezTo>
                      <a:pt x="78619" y="369025"/>
                      <a:pt x="93237" y="299678"/>
                      <a:pt x="95042" y="230300"/>
                    </a:cubicBezTo>
                    <a:cubicBezTo>
                      <a:pt x="88516" y="262992"/>
                      <a:pt x="81990" y="295685"/>
                      <a:pt x="76810" y="328452"/>
                    </a:cubicBezTo>
                    <a:cubicBezTo>
                      <a:pt x="73420" y="353222"/>
                      <a:pt x="72009" y="378778"/>
                      <a:pt x="68619" y="403549"/>
                    </a:cubicBezTo>
                    <a:cubicBezTo>
                      <a:pt x="66236" y="422304"/>
                      <a:pt x="61342" y="425407"/>
                      <a:pt x="44154" y="419063"/>
                    </a:cubicBezTo>
                    <a:cubicBezTo>
                      <a:pt x="13103" y="407231"/>
                      <a:pt x="-2410" y="382766"/>
                      <a:pt x="303" y="345816"/>
                    </a:cubicBezTo>
                    <a:cubicBezTo>
                      <a:pt x="4384" y="271841"/>
                      <a:pt x="19151" y="199805"/>
                      <a:pt x="49837" y="132695"/>
                    </a:cubicBezTo>
                    <a:cubicBezTo>
                      <a:pt x="68276" y="91891"/>
                      <a:pt x="92023" y="52728"/>
                      <a:pt x="114425" y="13491"/>
                    </a:cubicBezTo>
                    <a:cubicBezTo>
                      <a:pt x="116627" y="10240"/>
                      <a:pt x="120175" y="7063"/>
                      <a:pt x="126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 rot="2510514">
                <a:off x="2283489" y="2806864"/>
                <a:ext cx="1200176" cy="587303"/>
              </a:xfrm>
              <a:custGeom>
                <a:rect b="b" l="l" r="r" t="t"/>
                <a:pathLst>
                  <a:path extrusionOk="0" h="200898" w="410541">
                    <a:moveTo>
                      <a:pt x="0" y="188167"/>
                    </a:moveTo>
                    <a:cubicBezTo>
                      <a:pt x="26965" y="164022"/>
                      <a:pt x="54004" y="138533"/>
                      <a:pt x="81604" y="115097"/>
                    </a:cubicBezTo>
                    <a:cubicBezTo>
                      <a:pt x="125451" y="78393"/>
                      <a:pt x="173036" y="47292"/>
                      <a:pt x="225630" y="23212"/>
                    </a:cubicBezTo>
                    <a:cubicBezTo>
                      <a:pt x="280278" y="-1430"/>
                      <a:pt x="335382" y="-9857"/>
                      <a:pt x="392029" y="14855"/>
                    </a:cubicBezTo>
                    <a:cubicBezTo>
                      <a:pt x="396625" y="17132"/>
                      <a:pt x="400512" y="20044"/>
                      <a:pt x="404398" y="22957"/>
                    </a:cubicBezTo>
                    <a:cubicBezTo>
                      <a:pt x="401486" y="26843"/>
                      <a:pt x="399208" y="31440"/>
                      <a:pt x="395025" y="33907"/>
                    </a:cubicBezTo>
                    <a:cubicBezTo>
                      <a:pt x="348002" y="67063"/>
                      <a:pt x="294434" y="84344"/>
                      <a:pt x="240791" y="102970"/>
                    </a:cubicBezTo>
                    <a:cubicBezTo>
                      <a:pt x="233208" y="105924"/>
                      <a:pt x="224990" y="108169"/>
                      <a:pt x="216772" y="110414"/>
                    </a:cubicBezTo>
                    <a:cubicBezTo>
                      <a:pt x="217968" y="113177"/>
                      <a:pt x="219165" y="115942"/>
                      <a:pt x="219016" y="118632"/>
                    </a:cubicBezTo>
                    <a:cubicBezTo>
                      <a:pt x="271948" y="100641"/>
                      <a:pt x="324807" y="83996"/>
                      <a:pt x="377813" y="64661"/>
                    </a:cubicBezTo>
                    <a:cubicBezTo>
                      <a:pt x="406726" y="54114"/>
                      <a:pt x="411958" y="57101"/>
                      <a:pt x="410251" y="88036"/>
                    </a:cubicBezTo>
                    <a:cubicBezTo>
                      <a:pt x="408322" y="123006"/>
                      <a:pt x="385763" y="140648"/>
                      <a:pt x="356776" y="152540"/>
                    </a:cubicBezTo>
                    <a:cubicBezTo>
                      <a:pt x="287110" y="180400"/>
                      <a:pt x="213928" y="198622"/>
                      <a:pt x="138947" y="200556"/>
                    </a:cubicBezTo>
                    <a:cubicBezTo>
                      <a:pt x="92995" y="202067"/>
                      <a:pt x="47339" y="198200"/>
                      <a:pt x="2245" y="196386"/>
                    </a:cubicBezTo>
                    <a:cubicBezTo>
                      <a:pt x="1048" y="193622"/>
                      <a:pt x="1197" y="190931"/>
                      <a:pt x="0" y="1881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 rot="2510514">
                <a:off x="3232277" y="3732477"/>
                <a:ext cx="614580" cy="837788"/>
              </a:xfrm>
              <a:custGeom>
                <a:rect b="b" l="l" r="r" t="t"/>
                <a:pathLst>
                  <a:path extrusionOk="0" h="286580" w="210228">
                    <a:moveTo>
                      <a:pt x="115123" y="20163"/>
                    </a:moveTo>
                    <a:cubicBezTo>
                      <a:pt x="131469" y="9682"/>
                      <a:pt x="150567" y="2810"/>
                      <a:pt x="172981" y="0"/>
                    </a:cubicBezTo>
                    <a:cubicBezTo>
                      <a:pt x="160037" y="51225"/>
                      <a:pt x="127511" y="90578"/>
                      <a:pt x="106158" y="135268"/>
                    </a:cubicBezTo>
                    <a:cubicBezTo>
                      <a:pt x="132520" y="97600"/>
                      <a:pt x="158808" y="61276"/>
                      <a:pt x="184460" y="24242"/>
                    </a:cubicBezTo>
                    <a:cubicBezTo>
                      <a:pt x="210396" y="43211"/>
                      <a:pt x="217691" y="69921"/>
                      <a:pt x="202047" y="96714"/>
                    </a:cubicBezTo>
                    <a:cubicBezTo>
                      <a:pt x="169341" y="151571"/>
                      <a:pt x="130205" y="200677"/>
                      <a:pt x="77579" y="237571"/>
                    </a:cubicBezTo>
                    <a:cubicBezTo>
                      <a:pt x="52330" y="255066"/>
                      <a:pt x="27156" y="271215"/>
                      <a:pt x="0" y="286580"/>
                    </a:cubicBezTo>
                    <a:cubicBezTo>
                      <a:pt x="10543" y="205542"/>
                      <a:pt x="28932" y="128985"/>
                      <a:pt x="73777" y="61980"/>
                    </a:cubicBezTo>
                    <a:cubicBezTo>
                      <a:pt x="85184" y="44734"/>
                      <a:pt x="98778" y="30644"/>
                      <a:pt x="115123" y="20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 rot="2510514">
                <a:off x="4574675" y="4454369"/>
                <a:ext cx="250579" cy="239865"/>
              </a:xfrm>
              <a:custGeom>
                <a:rect b="b" l="l" r="r" t="t"/>
                <a:pathLst>
                  <a:path extrusionOk="0" h="82050" w="85715">
                    <a:moveTo>
                      <a:pt x="5654" y="18815"/>
                    </a:moveTo>
                    <a:cubicBezTo>
                      <a:pt x="10116" y="11304"/>
                      <a:pt x="17016" y="5445"/>
                      <a:pt x="25627" y="2210"/>
                    </a:cubicBezTo>
                    <a:cubicBezTo>
                      <a:pt x="44192" y="-4185"/>
                      <a:pt x="65341" y="3727"/>
                      <a:pt x="75211" y="20461"/>
                    </a:cubicBezTo>
                    <a:cubicBezTo>
                      <a:pt x="79584" y="26773"/>
                      <a:pt x="81976" y="32301"/>
                      <a:pt x="85715" y="37904"/>
                    </a:cubicBezTo>
                    <a:lnTo>
                      <a:pt x="85715" y="37904"/>
                    </a:lnTo>
                    <a:lnTo>
                      <a:pt x="85714" y="37904"/>
                    </a:lnTo>
                    <a:lnTo>
                      <a:pt x="85715" y="37904"/>
                    </a:lnTo>
                    <a:lnTo>
                      <a:pt x="79445" y="53747"/>
                    </a:lnTo>
                    <a:cubicBezTo>
                      <a:pt x="73026" y="72280"/>
                      <a:pt x="55509" y="84130"/>
                      <a:pt x="36752" y="81746"/>
                    </a:cubicBezTo>
                    <a:cubicBezTo>
                      <a:pt x="17362" y="78652"/>
                      <a:pt x="1964" y="64312"/>
                      <a:pt x="313" y="45333"/>
                    </a:cubicBezTo>
                    <a:cubicBezTo>
                      <a:pt x="-830" y="35490"/>
                      <a:pt x="1193" y="26326"/>
                      <a:pt x="5654" y="18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" name="Google Shape;100;p16"/>
          <p:cNvSpPr/>
          <p:nvPr/>
        </p:nvSpPr>
        <p:spPr>
          <a:xfrm rot="9577772">
            <a:off x="-61244" y="144794"/>
            <a:ext cx="2153337" cy="760832"/>
          </a:xfrm>
          <a:custGeom>
            <a:rect b="b" l="l" r="r" t="t"/>
            <a:pathLst>
              <a:path extrusionOk="0" h="937540" w="2653462">
                <a:moveTo>
                  <a:pt x="0" y="109452"/>
                </a:moveTo>
                <a:cubicBezTo>
                  <a:pt x="157577" y="285432"/>
                  <a:pt x="353751" y="373154"/>
                  <a:pt x="586616" y="370488"/>
                </a:cubicBezTo>
                <a:cubicBezTo>
                  <a:pt x="589097" y="313289"/>
                  <a:pt x="592214" y="256800"/>
                  <a:pt x="593986" y="200235"/>
                </a:cubicBezTo>
                <a:cubicBezTo>
                  <a:pt x="592641" y="200162"/>
                  <a:pt x="592005" y="199452"/>
                  <a:pt x="591296" y="200087"/>
                </a:cubicBezTo>
                <a:lnTo>
                  <a:pt x="575087" y="310492"/>
                </a:lnTo>
                <a:cubicBezTo>
                  <a:pt x="573932" y="319198"/>
                  <a:pt x="573412" y="328612"/>
                  <a:pt x="571548" y="337953"/>
                </a:cubicBezTo>
                <a:cubicBezTo>
                  <a:pt x="569163" y="356709"/>
                  <a:pt x="563561" y="360447"/>
                  <a:pt x="547231" y="350777"/>
                </a:cubicBezTo>
                <a:cubicBezTo>
                  <a:pt x="521073" y="335842"/>
                  <a:pt x="510304" y="310965"/>
                  <a:pt x="512571" y="282085"/>
                </a:cubicBezTo>
                <a:cubicBezTo>
                  <a:pt x="521240" y="186104"/>
                  <a:pt x="549152" y="95905"/>
                  <a:pt x="602172" y="15187"/>
                </a:cubicBezTo>
                <a:lnTo>
                  <a:pt x="609519" y="0"/>
                </a:lnTo>
                <a:lnTo>
                  <a:pt x="643028" y="69381"/>
                </a:lnTo>
                <a:cubicBezTo>
                  <a:pt x="649845" y="116976"/>
                  <a:pt x="660062" y="164083"/>
                  <a:pt x="663481" y="212164"/>
                </a:cubicBezTo>
                <a:cubicBezTo>
                  <a:pt x="667014" y="270370"/>
                  <a:pt x="652576" y="324212"/>
                  <a:pt x="604472" y="364728"/>
                </a:cubicBezTo>
                <a:cubicBezTo>
                  <a:pt x="605033" y="366782"/>
                  <a:pt x="606939" y="368911"/>
                  <a:pt x="607501" y="370967"/>
                </a:cubicBezTo>
                <a:cubicBezTo>
                  <a:pt x="661258" y="362465"/>
                  <a:pt x="714942" y="355309"/>
                  <a:pt x="768848" y="344117"/>
                </a:cubicBezTo>
                <a:cubicBezTo>
                  <a:pt x="875952" y="322371"/>
                  <a:pt x="955707" y="262109"/>
                  <a:pt x="1074487" y="232818"/>
                </a:cubicBezTo>
                <a:cubicBezTo>
                  <a:pt x="1193267" y="203527"/>
                  <a:pt x="1349934" y="123880"/>
                  <a:pt x="1481528" y="168368"/>
                </a:cubicBezTo>
                <a:cubicBezTo>
                  <a:pt x="1871630" y="375352"/>
                  <a:pt x="2151069" y="455860"/>
                  <a:pt x="2653462" y="510784"/>
                </a:cubicBezTo>
                <a:lnTo>
                  <a:pt x="2640188" y="542843"/>
                </a:lnTo>
                <a:cubicBezTo>
                  <a:pt x="2194865" y="478267"/>
                  <a:pt x="2067997" y="502382"/>
                  <a:pt x="1458313" y="199439"/>
                </a:cubicBezTo>
                <a:cubicBezTo>
                  <a:pt x="1391710" y="186310"/>
                  <a:pt x="1344283" y="184298"/>
                  <a:pt x="1338064" y="235894"/>
                </a:cubicBezTo>
                <a:cubicBezTo>
                  <a:pt x="1334673" y="260665"/>
                  <a:pt x="1332628" y="285510"/>
                  <a:pt x="1329163" y="311626"/>
                </a:cubicBezTo>
                <a:cubicBezTo>
                  <a:pt x="1357631" y="309150"/>
                  <a:pt x="1382963" y="314595"/>
                  <a:pt x="1400119" y="333754"/>
                </a:cubicBezTo>
                <a:cubicBezTo>
                  <a:pt x="1410920" y="345817"/>
                  <a:pt x="1420154" y="361841"/>
                  <a:pt x="1424008" y="377568"/>
                </a:cubicBezTo>
                <a:cubicBezTo>
                  <a:pt x="1433548" y="412497"/>
                  <a:pt x="1413912" y="450536"/>
                  <a:pt x="1381302" y="466950"/>
                </a:cubicBezTo>
                <a:cubicBezTo>
                  <a:pt x="1351457" y="482166"/>
                  <a:pt x="1308714" y="474412"/>
                  <a:pt x="1285766" y="450211"/>
                </a:cubicBezTo>
                <a:cubicBezTo>
                  <a:pt x="1260276" y="423172"/>
                  <a:pt x="1253013" y="383648"/>
                  <a:pt x="1273550" y="353752"/>
                </a:cubicBezTo>
                <a:cubicBezTo>
                  <a:pt x="1283072" y="340112"/>
                  <a:pt x="1299805" y="330243"/>
                  <a:pt x="1311942" y="318096"/>
                </a:cubicBezTo>
                <a:cubicBezTo>
                  <a:pt x="1316910" y="313648"/>
                  <a:pt x="1321952" y="307855"/>
                  <a:pt x="1322248" y="302476"/>
                </a:cubicBezTo>
                <a:cubicBezTo>
                  <a:pt x="1328510" y="262349"/>
                  <a:pt x="1332790" y="221437"/>
                  <a:pt x="1338564" y="177911"/>
                </a:cubicBezTo>
                <a:cubicBezTo>
                  <a:pt x="1305659" y="199704"/>
                  <a:pt x="1272117" y="220787"/>
                  <a:pt x="1239211" y="242581"/>
                </a:cubicBezTo>
                <a:cubicBezTo>
                  <a:pt x="1235028" y="245048"/>
                  <a:pt x="1232041" y="250280"/>
                  <a:pt x="1226513" y="252673"/>
                </a:cubicBezTo>
                <a:cubicBezTo>
                  <a:pt x="1179373" y="275706"/>
                  <a:pt x="1162988" y="315948"/>
                  <a:pt x="1160241" y="365713"/>
                </a:cubicBezTo>
                <a:cubicBezTo>
                  <a:pt x="1156267" y="425528"/>
                  <a:pt x="1159801" y="483733"/>
                  <a:pt x="1176371" y="537937"/>
                </a:cubicBezTo>
                <a:cubicBezTo>
                  <a:pt x="1201513" y="534602"/>
                  <a:pt x="1226095" y="529213"/>
                  <a:pt x="1250305" y="530549"/>
                </a:cubicBezTo>
                <a:cubicBezTo>
                  <a:pt x="1337729" y="535373"/>
                  <a:pt x="1394297" y="647095"/>
                  <a:pt x="1343216" y="717128"/>
                </a:cubicBezTo>
                <a:cubicBezTo>
                  <a:pt x="1315509" y="754722"/>
                  <a:pt x="1276067" y="784924"/>
                  <a:pt x="1223836" y="777995"/>
                </a:cubicBezTo>
                <a:cubicBezTo>
                  <a:pt x="1170258" y="770992"/>
                  <a:pt x="1132738" y="741939"/>
                  <a:pt x="1117363" y="690500"/>
                </a:cubicBezTo>
                <a:cubicBezTo>
                  <a:pt x="1101989" y="639062"/>
                  <a:pt x="1116056" y="591945"/>
                  <a:pt x="1157138" y="556438"/>
                </a:cubicBezTo>
                <a:cubicBezTo>
                  <a:pt x="1166364" y="548178"/>
                  <a:pt x="1167444" y="540817"/>
                  <a:pt x="1166057" y="529273"/>
                </a:cubicBezTo>
                <a:cubicBezTo>
                  <a:pt x="1156921" y="474806"/>
                  <a:pt x="1149129" y="420412"/>
                  <a:pt x="1142047" y="365384"/>
                </a:cubicBezTo>
                <a:cubicBezTo>
                  <a:pt x="1140661" y="353840"/>
                  <a:pt x="1144018" y="341883"/>
                  <a:pt x="1145322" y="330488"/>
                </a:cubicBezTo>
                <a:cubicBezTo>
                  <a:pt x="1067404" y="373407"/>
                  <a:pt x="960342" y="602241"/>
                  <a:pt x="956098" y="740288"/>
                </a:cubicBezTo>
                <a:cubicBezTo>
                  <a:pt x="1013901" y="756294"/>
                  <a:pt x="1042006" y="784826"/>
                  <a:pt x="1046696" y="834327"/>
                </a:cubicBezTo>
                <a:cubicBezTo>
                  <a:pt x="1051383" y="883827"/>
                  <a:pt x="1008140" y="934055"/>
                  <a:pt x="957368" y="937324"/>
                </a:cubicBezTo>
                <a:cubicBezTo>
                  <a:pt x="901853" y="941007"/>
                  <a:pt x="852334" y="897128"/>
                  <a:pt x="851193" y="844450"/>
                </a:cubicBezTo>
                <a:cubicBezTo>
                  <a:pt x="850465" y="796518"/>
                  <a:pt x="877388" y="760903"/>
                  <a:pt x="923447" y="745231"/>
                </a:cubicBezTo>
                <a:cubicBezTo>
                  <a:pt x="928266" y="743475"/>
                  <a:pt x="934653" y="737756"/>
                  <a:pt x="935585" y="733085"/>
                </a:cubicBezTo>
                <a:cubicBezTo>
                  <a:pt x="943776" y="657989"/>
                  <a:pt x="965904" y="587033"/>
                  <a:pt x="995540" y="514468"/>
                </a:cubicBezTo>
                <a:lnTo>
                  <a:pt x="900073" y="582052"/>
                </a:lnTo>
                <a:cubicBezTo>
                  <a:pt x="904613" y="634242"/>
                  <a:pt x="890241" y="662455"/>
                  <a:pt x="851203" y="673117"/>
                </a:cubicBezTo>
                <a:cubicBezTo>
                  <a:pt x="821093" y="680899"/>
                  <a:pt x="787501" y="666230"/>
                  <a:pt x="774900" y="637879"/>
                </a:cubicBezTo>
                <a:cubicBezTo>
                  <a:pt x="760467" y="606053"/>
                  <a:pt x="769196" y="570109"/>
                  <a:pt x="794445" y="552615"/>
                </a:cubicBezTo>
                <a:cubicBezTo>
                  <a:pt x="826715" y="530112"/>
                  <a:pt x="860043" y="537347"/>
                  <a:pt x="895848" y="573050"/>
                </a:cubicBezTo>
                <a:cubicBezTo>
                  <a:pt x="978287" y="533753"/>
                  <a:pt x="1024063" y="462079"/>
                  <a:pt x="1063972" y="386708"/>
                </a:cubicBezTo>
                <a:lnTo>
                  <a:pt x="994752" y="406498"/>
                </a:lnTo>
                <a:lnTo>
                  <a:pt x="994752" y="406498"/>
                </a:lnTo>
                <a:lnTo>
                  <a:pt x="1033508" y="391773"/>
                </a:lnTo>
                <a:cubicBezTo>
                  <a:pt x="1046431" y="386752"/>
                  <a:pt x="1058889" y="381032"/>
                  <a:pt x="1069459" y="372846"/>
                </a:cubicBezTo>
                <a:cubicBezTo>
                  <a:pt x="1093363" y="355277"/>
                  <a:pt x="1110988" y="329268"/>
                  <a:pt x="1133059" y="308226"/>
                </a:cubicBezTo>
                <a:cubicBezTo>
                  <a:pt x="1170742" y="273205"/>
                  <a:pt x="1209696" y="239603"/>
                  <a:pt x="1245472" y="202455"/>
                </a:cubicBezTo>
                <a:lnTo>
                  <a:pt x="1145697" y="238096"/>
                </a:lnTo>
                <a:cubicBezTo>
                  <a:pt x="1053431" y="272129"/>
                  <a:pt x="961651" y="309562"/>
                  <a:pt x="868188" y="340829"/>
                </a:cubicBezTo>
                <a:cubicBezTo>
                  <a:pt x="754814" y="378420"/>
                  <a:pt x="637322" y="392848"/>
                  <a:pt x="517691" y="384898"/>
                </a:cubicBezTo>
                <a:cubicBezTo>
                  <a:pt x="351061" y="373006"/>
                  <a:pt x="202532" y="314220"/>
                  <a:pt x="79498" y="196806"/>
                </a:cubicBezTo>
                <a:cubicBezTo>
                  <a:pt x="59653" y="177499"/>
                  <a:pt x="39807" y="158191"/>
                  <a:pt x="20671" y="138248"/>
                </a:cubicBezTo>
                <a:cubicBezTo>
                  <a:pt x="13046" y="129733"/>
                  <a:pt x="6205" y="119237"/>
                  <a:pt x="0" y="109452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6"/>
          <p:cNvGrpSpPr/>
          <p:nvPr/>
        </p:nvGrpSpPr>
        <p:grpSpPr>
          <a:xfrm rot="7067258">
            <a:off x="1602321" y="-212750"/>
            <a:ext cx="805666" cy="1277203"/>
            <a:chOff x="1970998" y="146264"/>
            <a:chExt cx="2902310" cy="4600964"/>
          </a:xfrm>
        </p:grpSpPr>
        <p:sp>
          <p:nvSpPr>
            <p:cNvPr id="102" name="Google Shape;102;p16"/>
            <p:cNvSpPr/>
            <p:nvPr/>
          </p:nvSpPr>
          <p:spPr>
            <a:xfrm rot="2510514">
              <a:off x="2754863" y="340346"/>
              <a:ext cx="1129740" cy="1433111"/>
            </a:xfrm>
            <a:custGeom>
              <a:rect b="b" l="l" r="r" t="t"/>
              <a:pathLst>
                <a:path extrusionOk="0" h="490221" w="386447">
                  <a:moveTo>
                    <a:pt x="0" y="0"/>
                  </a:moveTo>
                  <a:cubicBezTo>
                    <a:pt x="39237" y="22401"/>
                    <a:pt x="75858" y="43308"/>
                    <a:pt x="111695" y="66196"/>
                  </a:cubicBezTo>
                  <a:cubicBezTo>
                    <a:pt x="195812" y="118730"/>
                    <a:pt x="274105" y="179037"/>
                    <a:pt x="333725" y="259899"/>
                  </a:cubicBezTo>
                  <a:cubicBezTo>
                    <a:pt x="373944" y="313383"/>
                    <a:pt x="391564" y="373041"/>
                    <a:pt x="385164" y="440142"/>
                  </a:cubicBezTo>
                  <a:cubicBezTo>
                    <a:pt x="383563" y="456918"/>
                    <a:pt x="377961" y="460656"/>
                    <a:pt x="365105" y="449154"/>
                  </a:cubicBezTo>
                  <a:cubicBezTo>
                    <a:pt x="331132" y="416925"/>
                    <a:pt x="297159" y="384695"/>
                    <a:pt x="266025" y="349925"/>
                  </a:cubicBezTo>
                  <a:cubicBezTo>
                    <a:pt x="236236" y="315229"/>
                    <a:pt x="210069" y="276010"/>
                    <a:pt x="182409" y="239409"/>
                  </a:cubicBezTo>
                  <a:cubicBezTo>
                    <a:pt x="179232" y="235860"/>
                    <a:pt x="175419" y="231603"/>
                    <a:pt x="172242" y="228054"/>
                  </a:cubicBezTo>
                  <a:cubicBezTo>
                    <a:pt x="172242" y="228054"/>
                    <a:pt x="170188" y="228616"/>
                    <a:pt x="168769" y="229887"/>
                  </a:cubicBezTo>
                  <a:cubicBezTo>
                    <a:pt x="209401" y="288116"/>
                    <a:pt x="249324" y="346981"/>
                    <a:pt x="289957" y="405209"/>
                  </a:cubicBezTo>
                  <a:cubicBezTo>
                    <a:pt x="301245" y="420672"/>
                    <a:pt x="313243" y="435500"/>
                    <a:pt x="325242" y="450327"/>
                  </a:cubicBezTo>
                  <a:cubicBezTo>
                    <a:pt x="335969" y="463735"/>
                    <a:pt x="332834" y="471657"/>
                    <a:pt x="318229" y="479620"/>
                  </a:cubicBezTo>
                  <a:cubicBezTo>
                    <a:pt x="279382" y="499062"/>
                    <a:pt x="234584" y="491868"/>
                    <a:pt x="204795" y="457172"/>
                  </a:cubicBezTo>
                  <a:cubicBezTo>
                    <a:pt x="145852" y="388490"/>
                    <a:pt x="98114" y="312330"/>
                    <a:pt x="63636" y="228133"/>
                  </a:cubicBezTo>
                  <a:cubicBezTo>
                    <a:pt x="35702" y="159813"/>
                    <a:pt x="12587" y="89733"/>
                    <a:pt x="455" y="16213"/>
                  </a:cubicBezTo>
                  <a:cubicBezTo>
                    <a:pt x="-32" y="12814"/>
                    <a:pt x="190" y="8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 rot="2510514">
              <a:off x="3675917" y="1158307"/>
              <a:ext cx="570393" cy="1483745"/>
            </a:xfrm>
            <a:custGeom>
              <a:rect b="b" l="l" r="r" t="t"/>
              <a:pathLst>
                <a:path extrusionOk="0" h="507541" w="195113">
                  <a:moveTo>
                    <a:pt x="120980" y="0"/>
                  </a:moveTo>
                  <a:cubicBezTo>
                    <a:pt x="136577" y="47405"/>
                    <a:pt x="153032" y="91483"/>
                    <a:pt x="166088" y="136049"/>
                  </a:cubicBezTo>
                  <a:cubicBezTo>
                    <a:pt x="186364" y="208669"/>
                    <a:pt x="199842" y="282264"/>
                    <a:pt x="193557" y="359490"/>
                  </a:cubicBezTo>
                  <a:cubicBezTo>
                    <a:pt x="189169" y="414560"/>
                    <a:pt x="167033" y="461232"/>
                    <a:pt x="127147" y="499504"/>
                  </a:cubicBezTo>
                  <a:cubicBezTo>
                    <a:pt x="124383" y="500699"/>
                    <a:pt x="120199" y="503168"/>
                    <a:pt x="113887" y="507541"/>
                  </a:cubicBezTo>
                  <a:cubicBezTo>
                    <a:pt x="91440" y="425357"/>
                    <a:pt x="101982" y="344318"/>
                    <a:pt x="101764" y="262687"/>
                  </a:cubicBezTo>
                  <a:cubicBezTo>
                    <a:pt x="98448" y="286113"/>
                    <a:pt x="93787" y="309465"/>
                    <a:pt x="91816" y="332965"/>
                  </a:cubicBezTo>
                  <a:cubicBezTo>
                    <a:pt x="88022" y="377275"/>
                    <a:pt x="86283" y="421025"/>
                    <a:pt x="83833" y="465410"/>
                  </a:cubicBezTo>
                  <a:cubicBezTo>
                    <a:pt x="82572" y="488275"/>
                    <a:pt x="76969" y="492013"/>
                    <a:pt x="55111" y="484736"/>
                  </a:cubicBezTo>
                  <a:cubicBezTo>
                    <a:pt x="22641" y="474175"/>
                    <a:pt x="-646" y="443885"/>
                    <a:pt x="13" y="407496"/>
                  </a:cubicBezTo>
                  <a:cubicBezTo>
                    <a:pt x="3060" y="266685"/>
                    <a:pt x="34056" y="132812"/>
                    <a:pt x="110187" y="12222"/>
                  </a:cubicBezTo>
                  <a:cubicBezTo>
                    <a:pt x="112390" y="8971"/>
                    <a:pt x="115229" y="6429"/>
                    <a:pt x="1209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 rot="2625082">
              <a:off x="1959794" y="1899859"/>
              <a:ext cx="1286223" cy="484022"/>
            </a:xfrm>
            <a:custGeom>
              <a:rect b="b" l="l" r="r" t="t"/>
              <a:pathLst>
                <a:path extrusionOk="0" h="165568" w="439975">
                  <a:moveTo>
                    <a:pt x="0" y="95812"/>
                  </a:moveTo>
                  <a:cubicBezTo>
                    <a:pt x="98612" y="44591"/>
                    <a:pt x="196704" y="2785"/>
                    <a:pt x="306803" y="91"/>
                  </a:cubicBezTo>
                  <a:cubicBezTo>
                    <a:pt x="354100" y="-1347"/>
                    <a:pt x="395053" y="14404"/>
                    <a:pt x="430519" y="44017"/>
                  </a:cubicBezTo>
                  <a:cubicBezTo>
                    <a:pt x="434405" y="46930"/>
                    <a:pt x="435528" y="51039"/>
                    <a:pt x="439975" y="56006"/>
                  </a:cubicBezTo>
                  <a:cubicBezTo>
                    <a:pt x="375128" y="82108"/>
                    <a:pt x="307805" y="79743"/>
                    <a:pt x="240745" y="84812"/>
                  </a:cubicBezTo>
                  <a:cubicBezTo>
                    <a:pt x="241306" y="86866"/>
                    <a:pt x="240523" y="88847"/>
                    <a:pt x="241084" y="90901"/>
                  </a:cubicBezTo>
                  <a:cubicBezTo>
                    <a:pt x="302540" y="89570"/>
                    <a:pt x="363923" y="89584"/>
                    <a:pt x="425380" y="88253"/>
                  </a:cubicBezTo>
                  <a:cubicBezTo>
                    <a:pt x="431372" y="126358"/>
                    <a:pt x="406578" y="160067"/>
                    <a:pt x="364586" y="163146"/>
                  </a:cubicBezTo>
                  <a:cubicBezTo>
                    <a:pt x="318559" y="166003"/>
                    <a:pt x="271972" y="166805"/>
                    <a:pt x="226316" y="162937"/>
                  </a:cubicBezTo>
                  <a:cubicBezTo>
                    <a:pt x="151071" y="157436"/>
                    <a:pt x="79257" y="138634"/>
                    <a:pt x="11734" y="103205"/>
                  </a:cubicBezTo>
                  <a:cubicBezTo>
                    <a:pt x="9119" y="101711"/>
                    <a:pt x="5867" y="99508"/>
                    <a:pt x="0" y="9581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 rot="2510514">
              <a:off x="3881248" y="2036970"/>
              <a:ext cx="511340" cy="1296244"/>
            </a:xfrm>
            <a:custGeom>
              <a:rect b="b" l="l" r="r" t="t"/>
              <a:pathLst>
                <a:path extrusionOk="0" h="443403" w="174913">
                  <a:moveTo>
                    <a:pt x="126636" y="0"/>
                  </a:moveTo>
                  <a:cubicBezTo>
                    <a:pt x="136737" y="36983"/>
                    <a:pt x="147061" y="69930"/>
                    <a:pt x="155330" y="103439"/>
                  </a:cubicBezTo>
                  <a:cubicBezTo>
                    <a:pt x="171160" y="171093"/>
                    <a:pt x="180189" y="239720"/>
                    <a:pt x="171586" y="310072"/>
                  </a:cubicBezTo>
                  <a:cubicBezTo>
                    <a:pt x="165218" y="364359"/>
                    <a:pt x="141248" y="407556"/>
                    <a:pt x="94076" y="443403"/>
                  </a:cubicBezTo>
                  <a:cubicBezTo>
                    <a:pt x="78619" y="369025"/>
                    <a:pt x="93237" y="299678"/>
                    <a:pt x="95042" y="230300"/>
                  </a:cubicBezTo>
                  <a:cubicBezTo>
                    <a:pt x="88516" y="262992"/>
                    <a:pt x="81990" y="295685"/>
                    <a:pt x="76810" y="328452"/>
                  </a:cubicBezTo>
                  <a:cubicBezTo>
                    <a:pt x="73420" y="353222"/>
                    <a:pt x="72009" y="378778"/>
                    <a:pt x="68619" y="403549"/>
                  </a:cubicBezTo>
                  <a:cubicBezTo>
                    <a:pt x="66236" y="422304"/>
                    <a:pt x="61342" y="425407"/>
                    <a:pt x="44154" y="419063"/>
                  </a:cubicBezTo>
                  <a:cubicBezTo>
                    <a:pt x="13103" y="407231"/>
                    <a:pt x="-2410" y="382766"/>
                    <a:pt x="303" y="345816"/>
                  </a:cubicBezTo>
                  <a:cubicBezTo>
                    <a:pt x="4384" y="271841"/>
                    <a:pt x="19151" y="199805"/>
                    <a:pt x="49837" y="132695"/>
                  </a:cubicBezTo>
                  <a:cubicBezTo>
                    <a:pt x="68276" y="91891"/>
                    <a:pt x="92023" y="52728"/>
                    <a:pt x="114425" y="13491"/>
                  </a:cubicBezTo>
                  <a:cubicBezTo>
                    <a:pt x="116627" y="10240"/>
                    <a:pt x="120175" y="7063"/>
                    <a:pt x="12663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 rot="2510514">
              <a:off x="2283490" y="2806864"/>
              <a:ext cx="1200175" cy="587305"/>
            </a:xfrm>
            <a:custGeom>
              <a:rect b="b" l="l" r="r" t="t"/>
              <a:pathLst>
                <a:path extrusionOk="0" h="200898" w="410541">
                  <a:moveTo>
                    <a:pt x="0" y="188167"/>
                  </a:moveTo>
                  <a:cubicBezTo>
                    <a:pt x="26965" y="164022"/>
                    <a:pt x="54004" y="138533"/>
                    <a:pt x="81604" y="115097"/>
                  </a:cubicBezTo>
                  <a:cubicBezTo>
                    <a:pt x="125451" y="78393"/>
                    <a:pt x="173036" y="47292"/>
                    <a:pt x="225630" y="23212"/>
                  </a:cubicBezTo>
                  <a:cubicBezTo>
                    <a:pt x="280278" y="-1430"/>
                    <a:pt x="335382" y="-9857"/>
                    <a:pt x="392029" y="14855"/>
                  </a:cubicBezTo>
                  <a:cubicBezTo>
                    <a:pt x="396625" y="17132"/>
                    <a:pt x="400512" y="20044"/>
                    <a:pt x="404398" y="22957"/>
                  </a:cubicBezTo>
                  <a:cubicBezTo>
                    <a:pt x="401486" y="26843"/>
                    <a:pt x="399208" y="31440"/>
                    <a:pt x="395025" y="33907"/>
                  </a:cubicBezTo>
                  <a:cubicBezTo>
                    <a:pt x="348002" y="67063"/>
                    <a:pt x="294434" y="84344"/>
                    <a:pt x="240791" y="102970"/>
                  </a:cubicBezTo>
                  <a:cubicBezTo>
                    <a:pt x="233208" y="105924"/>
                    <a:pt x="224990" y="108169"/>
                    <a:pt x="216772" y="110414"/>
                  </a:cubicBezTo>
                  <a:cubicBezTo>
                    <a:pt x="217968" y="113177"/>
                    <a:pt x="219165" y="115942"/>
                    <a:pt x="219016" y="118632"/>
                  </a:cubicBezTo>
                  <a:cubicBezTo>
                    <a:pt x="271948" y="100641"/>
                    <a:pt x="324807" y="83996"/>
                    <a:pt x="377813" y="64661"/>
                  </a:cubicBezTo>
                  <a:cubicBezTo>
                    <a:pt x="406726" y="54114"/>
                    <a:pt x="411958" y="57101"/>
                    <a:pt x="410251" y="88036"/>
                  </a:cubicBezTo>
                  <a:cubicBezTo>
                    <a:pt x="408322" y="123006"/>
                    <a:pt x="385763" y="140648"/>
                    <a:pt x="356776" y="152540"/>
                  </a:cubicBezTo>
                  <a:cubicBezTo>
                    <a:pt x="287110" y="180400"/>
                    <a:pt x="213928" y="198622"/>
                    <a:pt x="138947" y="200556"/>
                  </a:cubicBezTo>
                  <a:cubicBezTo>
                    <a:pt x="92995" y="202067"/>
                    <a:pt x="47339" y="198200"/>
                    <a:pt x="2245" y="196386"/>
                  </a:cubicBezTo>
                  <a:cubicBezTo>
                    <a:pt x="1048" y="193622"/>
                    <a:pt x="1197" y="190931"/>
                    <a:pt x="0" y="18816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 rot="2510514">
              <a:off x="3232277" y="3732477"/>
              <a:ext cx="614580" cy="837788"/>
            </a:xfrm>
            <a:custGeom>
              <a:rect b="b" l="l" r="r" t="t"/>
              <a:pathLst>
                <a:path extrusionOk="0" h="286580" w="210228">
                  <a:moveTo>
                    <a:pt x="115123" y="20163"/>
                  </a:moveTo>
                  <a:cubicBezTo>
                    <a:pt x="131469" y="9682"/>
                    <a:pt x="150567" y="2810"/>
                    <a:pt x="172981" y="0"/>
                  </a:cubicBezTo>
                  <a:cubicBezTo>
                    <a:pt x="160037" y="51225"/>
                    <a:pt x="127511" y="90578"/>
                    <a:pt x="106158" y="135268"/>
                  </a:cubicBezTo>
                  <a:cubicBezTo>
                    <a:pt x="132520" y="97600"/>
                    <a:pt x="158808" y="61276"/>
                    <a:pt x="184460" y="24242"/>
                  </a:cubicBezTo>
                  <a:cubicBezTo>
                    <a:pt x="210396" y="43211"/>
                    <a:pt x="217691" y="69921"/>
                    <a:pt x="202047" y="96714"/>
                  </a:cubicBezTo>
                  <a:cubicBezTo>
                    <a:pt x="169341" y="151571"/>
                    <a:pt x="130205" y="200677"/>
                    <a:pt x="77579" y="237571"/>
                  </a:cubicBezTo>
                  <a:cubicBezTo>
                    <a:pt x="52330" y="255066"/>
                    <a:pt x="27156" y="271215"/>
                    <a:pt x="0" y="286580"/>
                  </a:cubicBezTo>
                  <a:cubicBezTo>
                    <a:pt x="10543" y="205542"/>
                    <a:pt x="28932" y="128985"/>
                    <a:pt x="73777" y="61980"/>
                  </a:cubicBezTo>
                  <a:cubicBezTo>
                    <a:pt x="85184" y="44734"/>
                    <a:pt x="98778" y="30644"/>
                    <a:pt x="115123" y="2016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 rot="2510514">
              <a:off x="4574675" y="4454369"/>
              <a:ext cx="250579" cy="239865"/>
            </a:xfrm>
            <a:custGeom>
              <a:rect b="b" l="l" r="r" t="t"/>
              <a:pathLst>
                <a:path extrusionOk="0" h="82050" w="85715">
                  <a:moveTo>
                    <a:pt x="5654" y="18815"/>
                  </a:moveTo>
                  <a:cubicBezTo>
                    <a:pt x="10116" y="11304"/>
                    <a:pt x="17016" y="5445"/>
                    <a:pt x="25627" y="2210"/>
                  </a:cubicBezTo>
                  <a:cubicBezTo>
                    <a:pt x="44192" y="-4185"/>
                    <a:pt x="65341" y="3727"/>
                    <a:pt x="75211" y="20461"/>
                  </a:cubicBezTo>
                  <a:cubicBezTo>
                    <a:pt x="79584" y="26773"/>
                    <a:pt x="81976" y="32301"/>
                    <a:pt x="85715" y="37904"/>
                  </a:cubicBezTo>
                  <a:lnTo>
                    <a:pt x="85715" y="37904"/>
                  </a:lnTo>
                  <a:lnTo>
                    <a:pt x="85714" y="37904"/>
                  </a:lnTo>
                  <a:lnTo>
                    <a:pt x="85715" y="37904"/>
                  </a:lnTo>
                  <a:lnTo>
                    <a:pt x="79445" y="53747"/>
                  </a:lnTo>
                  <a:cubicBezTo>
                    <a:pt x="73026" y="72280"/>
                    <a:pt x="55509" y="84130"/>
                    <a:pt x="36752" y="81746"/>
                  </a:cubicBezTo>
                  <a:cubicBezTo>
                    <a:pt x="17362" y="78652"/>
                    <a:pt x="1964" y="64312"/>
                    <a:pt x="313" y="45333"/>
                  </a:cubicBezTo>
                  <a:cubicBezTo>
                    <a:pt x="-830" y="35490"/>
                    <a:pt x="1193" y="26326"/>
                    <a:pt x="5654" y="188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6"/>
          <p:cNvSpPr/>
          <p:nvPr/>
        </p:nvSpPr>
        <p:spPr>
          <a:xfrm rot="-7432624">
            <a:off x="9998464" y="636128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rot="-8382788">
            <a:off x="456721" y="743223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 flipH="1" rot="682450">
            <a:off x="99698" y="235589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 rot="-3692544">
            <a:off x="9937401" y="-502319"/>
            <a:ext cx="1528484" cy="2595379"/>
          </a:xfrm>
          <a:custGeom>
            <a:rect b="b" l="l" r="r" t="t"/>
            <a:pathLst>
              <a:path extrusionOk="0" h="4228230" w="2490112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lnTo>
                  <a:pt x="1279159" y="489082"/>
                </a:ln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cubicBezTo>
                  <a:pt x="1389817" y="2286562"/>
                  <a:pt x="1563388" y="2984761"/>
                  <a:pt x="2490111" y="4200715"/>
                </a:cubicBezTo>
                <a:lnTo>
                  <a:pt x="2455636" y="4228229"/>
                </a:lnTo>
                <a:cubicBezTo>
                  <a:pt x="1764852" y="3307452"/>
                  <a:pt x="1395776" y="2689622"/>
                  <a:pt x="1240754" y="1674159"/>
                </a:cubicBez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bg>
      <p:bgPr>
        <a:solidFill>
          <a:srgbClr val="F2F2F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3667329" y="0"/>
            <a:ext cx="85246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/>
          <p:nvPr>
            <p:ph idx="2" type="pic"/>
          </p:nvPr>
        </p:nvSpPr>
        <p:spPr>
          <a:xfrm>
            <a:off x="0" y="1610354"/>
            <a:ext cx="7580243" cy="45322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" name="Google Shape;117;p18"/>
          <p:cNvSpPr/>
          <p:nvPr>
            <p:ph idx="3" type="pic"/>
          </p:nvPr>
        </p:nvSpPr>
        <p:spPr>
          <a:xfrm rot="-1014016">
            <a:off x="9238533" y="3528619"/>
            <a:ext cx="2253284" cy="2389344"/>
          </a:xfrm>
          <a:prstGeom prst="rect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8"/>
          <p:cNvSpPr/>
          <p:nvPr>
            <p:ph idx="4" type="pic"/>
          </p:nvPr>
        </p:nvSpPr>
        <p:spPr>
          <a:xfrm rot="1034171">
            <a:off x="7036549" y="3524360"/>
            <a:ext cx="2253284" cy="2389344"/>
          </a:xfrm>
          <a:prstGeom prst="rect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85841" y="3304342"/>
            <a:ext cx="5009523" cy="27449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/>
          <p:nvPr>
            <p:ph idx="2" type="pic"/>
          </p:nvPr>
        </p:nvSpPr>
        <p:spPr>
          <a:xfrm>
            <a:off x="4380419" y="3443720"/>
            <a:ext cx="3437079" cy="21425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23" name="Google Shape;123;p19"/>
          <p:cNvGrpSpPr/>
          <p:nvPr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124" name="Google Shape;124;p19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19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0" name="Google Shape;130;p1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19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3" name="Google Shape;133;p19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19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7" name="Google Shape;137;p19"/>
          <p:cNvGrpSpPr/>
          <p:nvPr/>
        </p:nvGrpSpPr>
        <p:grpSpPr>
          <a:xfrm flipH="1" rot="-6092265">
            <a:off x="10714995" y="-247312"/>
            <a:ext cx="938566" cy="1332325"/>
            <a:chOff x="1597318" y="296062"/>
            <a:chExt cx="5200627" cy="6591296"/>
          </a:xfrm>
        </p:grpSpPr>
        <p:sp>
          <p:nvSpPr>
            <p:cNvPr id="138" name="Google Shape;138;p19"/>
            <p:cNvSpPr/>
            <p:nvPr/>
          </p:nvSpPr>
          <p:spPr>
            <a:xfrm rot="2510514">
              <a:off x="1934308" y="2986212"/>
              <a:ext cx="4526646" cy="2740803"/>
            </a:xfrm>
            <a:custGeom>
              <a:rect b="b" l="l" r="r" t="t"/>
              <a:pathLst>
                <a:path extrusionOk="0" h="937540" w="1548419">
                  <a:moveTo>
                    <a:pt x="0" y="109452"/>
                  </a:moveTo>
                  <a:cubicBezTo>
                    <a:pt x="157577" y="285432"/>
                    <a:pt x="353751" y="373154"/>
                    <a:pt x="586616" y="370488"/>
                  </a:cubicBezTo>
                  <a:cubicBezTo>
                    <a:pt x="589097" y="313289"/>
                    <a:pt x="592214" y="256800"/>
                    <a:pt x="593986" y="200235"/>
                  </a:cubicBezTo>
                  <a:cubicBezTo>
                    <a:pt x="592641" y="200162"/>
                    <a:pt x="592005" y="199452"/>
                    <a:pt x="591296" y="200087"/>
                  </a:cubicBezTo>
                  <a:lnTo>
                    <a:pt x="575087" y="310492"/>
                  </a:lnTo>
                  <a:cubicBezTo>
                    <a:pt x="573932" y="319198"/>
                    <a:pt x="573412" y="328612"/>
                    <a:pt x="571548" y="337953"/>
                  </a:cubicBezTo>
                  <a:cubicBezTo>
                    <a:pt x="569163" y="356709"/>
                    <a:pt x="563561" y="360447"/>
                    <a:pt x="547231" y="350777"/>
                  </a:cubicBezTo>
                  <a:cubicBezTo>
                    <a:pt x="521073" y="335842"/>
                    <a:pt x="510304" y="310965"/>
                    <a:pt x="512571" y="282085"/>
                  </a:cubicBezTo>
                  <a:cubicBezTo>
                    <a:pt x="521240" y="186104"/>
                    <a:pt x="549152" y="95905"/>
                    <a:pt x="602172" y="15187"/>
                  </a:cubicBezTo>
                  <a:lnTo>
                    <a:pt x="609519" y="0"/>
                  </a:lnTo>
                  <a:lnTo>
                    <a:pt x="643028" y="69381"/>
                  </a:lnTo>
                  <a:cubicBezTo>
                    <a:pt x="649845" y="116976"/>
                    <a:pt x="660062" y="164083"/>
                    <a:pt x="663481" y="212164"/>
                  </a:cubicBezTo>
                  <a:cubicBezTo>
                    <a:pt x="667014" y="270370"/>
                    <a:pt x="652576" y="324212"/>
                    <a:pt x="604472" y="364728"/>
                  </a:cubicBezTo>
                  <a:cubicBezTo>
                    <a:pt x="605033" y="366782"/>
                    <a:pt x="606939" y="368911"/>
                    <a:pt x="607501" y="370967"/>
                  </a:cubicBezTo>
                  <a:cubicBezTo>
                    <a:pt x="661258" y="362465"/>
                    <a:pt x="714942" y="355309"/>
                    <a:pt x="768848" y="344117"/>
                  </a:cubicBezTo>
                  <a:cubicBezTo>
                    <a:pt x="875952" y="322371"/>
                    <a:pt x="974340" y="275185"/>
                    <a:pt x="1074487" y="232818"/>
                  </a:cubicBezTo>
                  <a:cubicBezTo>
                    <a:pt x="1207730" y="177437"/>
                    <a:pt x="1342020" y="127510"/>
                    <a:pt x="1483829" y="100258"/>
                  </a:cubicBezTo>
                  <a:lnTo>
                    <a:pt x="1548419" y="90619"/>
                  </a:lnTo>
                  <a:lnTo>
                    <a:pt x="1548419" y="104619"/>
                  </a:lnTo>
                  <a:lnTo>
                    <a:pt x="1424254" y="140817"/>
                  </a:lnTo>
                  <a:cubicBezTo>
                    <a:pt x="1374309" y="153576"/>
                    <a:pt x="1344283" y="184298"/>
                    <a:pt x="1338064" y="235894"/>
                  </a:cubicBezTo>
                  <a:cubicBezTo>
                    <a:pt x="1334673" y="260665"/>
                    <a:pt x="1332628" y="285510"/>
                    <a:pt x="1329163" y="311626"/>
                  </a:cubicBezTo>
                  <a:cubicBezTo>
                    <a:pt x="1357631" y="309150"/>
                    <a:pt x="1382963" y="314595"/>
                    <a:pt x="1400119" y="333754"/>
                  </a:cubicBezTo>
                  <a:cubicBezTo>
                    <a:pt x="1410920" y="345817"/>
                    <a:pt x="1420154" y="361841"/>
                    <a:pt x="1424008" y="377568"/>
                  </a:cubicBezTo>
                  <a:cubicBezTo>
                    <a:pt x="1433548" y="412497"/>
                    <a:pt x="1413912" y="450536"/>
                    <a:pt x="1381302" y="466950"/>
                  </a:cubicBezTo>
                  <a:cubicBezTo>
                    <a:pt x="1351457" y="482166"/>
                    <a:pt x="1308714" y="474412"/>
                    <a:pt x="1285766" y="450211"/>
                  </a:cubicBezTo>
                  <a:cubicBezTo>
                    <a:pt x="1260276" y="423172"/>
                    <a:pt x="1253013" y="383648"/>
                    <a:pt x="1273550" y="353752"/>
                  </a:cubicBezTo>
                  <a:cubicBezTo>
                    <a:pt x="1283072" y="340112"/>
                    <a:pt x="1299805" y="330243"/>
                    <a:pt x="1311942" y="318096"/>
                  </a:cubicBezTo>
                  <a:cubicBezTo>
                    <a:pt x="1316910" y="313648"/>
                    <a:pt x="1321952" y="307855"/>
                    <a:pt x="1322248" y="302476"/>
                  </a:cubicBezTo>
                  <a:cubicBezTo>
                    <a:pt x="1328510" y="262349"/>
                    <a:pt x="1332790" y="221437"/>
                    <a:pt x="1338564" y="177911"/>
                  </a:cubicBezTo>
                  <a:cubicBezTo>
                    <a:pt x="1305659" y="199704"/>
                    <a:pt x="1272117" y="220787"/>
                    <a:pt x="1239211" y="242581"/>
                  </a:cubicBezTo>
                  <a:cubicBezTo>
                    <a:pt x="1235028" y="245048"/>
                    <a:pt x="1232041" y="250280"/>
                    <a:pt x="1226513" y="252673"/>
                  </a:cubicBezTo>
                  <a:cubicBezTo>
                    <a:pt x="1179373" y="275706"/>
                    <a:pt x="1162988" y="315948"/>
                    <a:pt x="1160241" y="365713"/>
                  </a:cubicBezTo>
                  <a:cubicBezTo>
                    <a:pt x="1156267" y="425528"/>
                    <a:pt x="1159801" y="483733"/>
                    <a:pt x="1176371" y="537937"/>
                  </a:cubicBezTo>
                  <a:cubicBezTo>
                    <a:pt x="1201513" y="534602"/>
                    <a:pt x="1226095" y="529213"/>
                    <a:pt x="1250305" y="530549"/>
                  </a:cubicBezTo>
                  <a:cubicBezTo>
                    <a:pt x="1337729" y="535373"/>
                    <a:pt x="1394297" y="647095"/>
                    <a:pt x="1343216" y="717128"/>
                  </a:cubicBezTo>
                  <a:cubicBezTo>
                    <a:pt x="1315509" y="754722"/>
                    <a:pt x="1276067" y="784924"/>
                    <a:pt x="1223836" y="777995"/>
                  </a:cubicBezTo>
                  <a:cubicBezTo>
                    <a:pt x="1170258" y="770992"/>
                    <a:pt x="1132738" y="741939"/>
                    <a:pt x="1117363" y="690500"/>
                  </a:cubicBezTo>
                  <a:cubicBezTo>
                    <a:pt x="1101989" y="639062"/>
                    <a:pt x="1116056" y="591945"/>
                    <a:pt x="1157138" y="556438"/>
                  </a:cubicBezTo>
                  <a:cubicBezTo>
                    <a:pt x="1166364" y="548178"/>
                    <a:pt x="1167444" y="540817"/>
                    <a:pt x="1166057" y="529273"/>
                  </a:cubicBezTo>
                  <a:cubicBezTo>
                    <a:pt x="1156921" y="474806"/>
                    <a:pt x="1149129" y="420412"/>
                    <a:pt x="1142047" y="365384"/>
                  </a:cubicBezTo>
                  <a:cubicBezTo>
                    <a:pt x="1140661" y="353840"/>
                    <a:pt x="1144018" y="341883"/>
                    <a:pt x="1145322" y="330488"/>
                  </a:cubicBezTo>
                  <a:cubicBezTo>
                    <a:pt x="1067404" y="373407"/>
                    <a:pt x="960342" y="602241"/>
                    <a:pt x="956098" y="740288"/>
                  </a:cubicBezTo>
                  <a:cubicBezTo>
                    <a:pt x="1013901" y="756294"/>
                    <a:pt x="1042006" y="784826"/>
                    <a:pt x="1046696" y="834327"/>
                  </a:cubicBezTo>
                  <a:cubicBezTo>
                    <a:pt x="1051383" y="883827"/>
                    <a:pt x="1008140" y="934055"/>
                    <a:pt x="957368" y="937324"/>
                  </a:cubicBezTo>
                  <a:cubicBezTo>
                    <a:pt x="901853" y="941007"/>
                    <a:pt x="852334" y="897128"/>
                    <a:pt x="851193" y="844450"/>
                  </a:cubicBezTo>
                  <a:cubicBezTo>
                    <a:pt x="850465" y="796518"/>
                    <a:pt x="877388" y="760903"/>
                    <a:pt x="923447" y="745231"/>
                  </a:cubicBezTo>
                  <a:cubicBezTo>
                    <a:pt x="928266" y="743475"/>
                    <a:pt x="934653" y="737756"/>
                    <a:pt x="935585" y="733085"/>
                  </a:cubicBezTo>
                  <a:cubicBezTo>
                    <a:pt x="943776" y="657989"/>
                    <a:pt x="965904" y="587033"/>
                    <a:pt x="995540" y="514468"/>
                  </a:cubicBezTo>
                  <a:lnTo>
                    <a:pt x="900073" y="582052"/>
                  </a:lnTo>
                  <a:cubicBezTo>
                    <a:pt x="904613" y="634242"/>
                    <a:pt x="890241" y="662455"/>
                    <a:pt x="851203" y="673117"/>
                  </a:cubicBezTo>
                  <a:cubicBezTo>
                    <a:pt x="821093" y="680899"/>
                    <a:pt x="787501" y="666230"/>
                    <a:pt x="774900" y="637879"/>
                  </a:cubicBezTo>
                  <a:cubicBezTo>
                    <a:pt x="760467" y="606053"/>
                    <a:pt x="769196" y="570109"/>
                    <a:pt x="794445" y="552615"/>
                  </a:cubicBezTo>
                  <a:cubicBezTo>
                    <a:pt x="826715" y="530112"/>
                    <a:pt x="860043" y="537347"/>
                    <a:pt x="895848" y="573050"/>
                  </a:cubicBezTo>
                  <a:cubicBezTo>
                    <a:pt x="978287" y="533753"/>
                    <a:pt x="1024063" y="462079"/>
                    <a:pt x="1063972" y="386708"/>
                  </a:cubicBezTo>
                  <a:lnTo>
                    <a:pt x="994752" y="406498"/>
                  </a:lnTo>
                  <a:lnTo>
                    <a:pt x="994752" y="406498"/>
                  </a:lnTo>
                  <a:lnTo>
                    <a:pt x="1033508" y="391773"/>
                  </a:lnTo>
                  <a:cubicBezTo>
                    <a:pt x="1046431" y="386752"/>
                    <a:pt x="1058889" y="381032"/>
                    <a:pt x="1069459" y="372846"/>
                  </a:cubicBezTo>
                  <a:cubicBezTo>
                    <a:pt x="1093363" y="355277"/>
                    <a:pt x="1110988" y="329268"/>
                    <a:pt x="1133059" y="308226"/>
                  </a:cubicBezTo>
                  <a:cubicBezTo>
                    <a:pt x="1170742" y="273205"/>
                    <a:pt x="1209696" y="239603"/>
                    <a:pt x="1245472" y="202455"/>
                  </a:cubicBezTo>
                  <a:lnTo>
                    <a:pt x="1145697" y="238096"/>
                  </a:lnTo>
                  <a:cubicBezTo>
                    <a:pt x="1053431" y="272129"/>
                    <a:pt x="961651" y="309562"/>
                    <a:pt x="868188" y="340829"/>
                  </a:cubicBezTo>
                  <a:cubicBezTo>
                    <a:pt x="754814" y="378420"/>
                    <a:pt x="637322" y="392848"/>
                    <a:pt x="517691" y="384898"/>
                  </a:cubicBezTo>
                  <a:cubicBezTo>
                    <a:pt x="351061" y="373006"/>
                    <a:pt x="202532" y="314220"/>
                    <a:pt x="79498" y="196806"/>
                  </a:cubicBezTo>
                  <a:cubicBezTo>
                    <a:pt x="59653" y="177499"/>
                    <a:pt x="39807" y="158191"/>
                    <a:pt x="20671" y="138248"/>
                  </a:cubicBezTo>
                  <a:cubicBezTo>
                    <a:pt x="13046" y="129733"/>
                    <a:pt x="6205" y="119237"/>
                    <a:pt x="0" y="1094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" name="Google Shape;139;p19"/>
            <p:cNvGrpSpPr/>
            <p:nvPr/>
          </p:nvGrpSpPr>
          <p:grpSpPr>
            <a:xfrm>
              <a:off x="1962355" y="296062"/>
              <a:ext cx="2910953" cy="4451165"/>
              <a:chOff x="1962355" y="296062"/>
              <a:chExt cx="2910953" cy="4451165"/>
            </a:xfrm>
          </p:grpSpPr>
          <p:sp>
            <p:nvSpPr>
              <p:cNvPr id="140" name="Google Shape;140;p19"/>
              <p:cNvSpPr/>
              <p:nvPr/>
            </p:nvSpPr>
            <p:spPr>
              <a:xfrm rot="2510514">
                <a:off x="2740517" y="490144"/>
                <a:ext cx="1129739" cy="1433111"/>
              </a:xfrm>
              <a:custGeom>
                <a:rect b="b" l="l" r="r" t="t"/>
                <a:pathLst>
                  <a:path extrusionOk="0" h="490221" w="386447">
                    <a:moveTo>
                      <a:pt x="0" y="0"/>
                    </a:moveTo>
                    <a:cubicBezTo>
                      <a:pt x="39237" y="22401"/>
                      <a:pt x="75858" y="43308"/>
                      <a:pt x="111695" y="66196"/>
                    </a:cubicBezTo>
                    <a:cubicBezTo>
                      <a:pt x="195812" y="118730"/>
                      <a:pt x="274105" y="179037"/>
                      <a:pt x="333725" y="259899"/>
                    </a:cubicBezTo>
                    <a:cubicBezTo>
                      <a:pt x="373944" y="313383"/>
                      <a:pt x="391564" y="373041"/>
                      <a:pt x="385164" y="440142"/>
                    </a:cubicBezTo>
                    <a:cubicBezTo>
                      <a:pt x="383563" y="456918"/>
                      <a:pt x="377961" y="460656"/>
                      <a:pt x="365105" y="449154"/>
                    </a:cubicBezTo>
                    <a:cubicBezTo>
                      <a:pt x="331132" y="416925"/>
                      <a:pt x="297159" y="384695"/>
                      <a:pt x="266025" y="349925"/>
                    </a:cubicBezTo>
                    <a:cubicBezTo>
                      <a:pt x="236236" y="315229"/>
                      <a:pt x="210069" y="276010"/>
                      <a:pt x="182409" y="239409"/>
                    </a:cubicBezTo>
                    <a:cubicBezTo>
                      <a:pt x="179232" y="235860"/>
                      <a:pt x="175419" y="231603"/>
                      <a:pt x="172242" y="228054"/>
                    </a:cubicBezTo>
                    <a:cubicBezTo>
                      <a:pt x="172242" y="228054"/>
                      <a:pt x="170188" y="228616"/>
                      <a:pt x="168769" y="229887"/>
                    </a:cubicBezTo>
                    <a:cubicBezTo>
                      <a:pt x="209401" y="288116"/>
                      <a:pt x="249324" y="346981"/>
                      <a:pt x="289957" y="405209"/>
                    </a:cubicBezTo>
                    <a:cubicBezTo>
                      <a:pt x="301245" y="420672"/>
                      <a:pt x="313243" y="435500"/>
                      <a:pt x="325242" y="450327"/>
                    </a:cubicBezTo>
                    <a:cubicBezTo>
                      <a:pt x="335969" y="463735"/>
                      <a:pt x="332834" y="471657"/>
                      <a:pt x="318229" y="479620"/>
                    </a:cubicBezTo>
                    <a:cubicBezTo>
                      <a:pt x="279382" y="499062"/>
                      <a:pt x="234584" y="491868"/>
                      <a:pt x="204795" y="457172"/>
                    </a:cubicBezTo>
                    <a:cubicBezTo>
                      <a:pt x="145852" y="388490"/>
                      <a:pt x="98114" y="312330"/>
                      <a:pt x="63636" y="228133"/>
                    </a:cubicBezTo>
                    <a:cubicBezTo>
                      <a:pt x="35702" y="159813"/>
                      <a:pt x="12587" y="89733"/>
                      <a:pt x="455" y="16213"/>
                    </a:cubicBezTo>
                    <a:cubicBezTo>
                      <a:pt x="-32" y="12814"/>
                      <a:pt x="190" y="877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 rot="2510514">
                <a:off x="3675917" y="1158307"/>
                <a:ext cx="570393" cy="1483745"/>
              </a:xfrm>
              <a:custGeom>
                <a:rect b="b" l="l" r="r" t="t"/>
                <a:pathLst>
                  <a:path extrusionOk="0" h="507541" w="195113">
                    <a:moveTo>
                      <a:pt x="120980" y="0"/>
                    </a:moveTo>
                    <a:cubicBezTo>
                      <a:pt x="136577" y="47405"/>
                      <a:pt x="153032" y="91483"/>
                      <a:pt x="166088" y="136049"/>
                    </a:cubicBezTo>
                    <a:cubicBezTo>
                      <a:pt x="186364" y="208669"/>
                      <a:pt x="199842" y="282264"/>
                      <a:pt x="193557" y="359490"/>
                    </a:cubicBezTo>
                    <a:cubicBezTo>
                      <a:pt x="189169" y="414560"/>
                      <a:pt x="167033" y="461232"/>
                      <a:pt x="127147" y="499504"/>
                    </a:cubicBezTo>
                    <a:cubicBezTo>
                      <a:pt x="124383" y="500699"/>
                      <a:pt x="120199" y="503168"/>
                      <a:pt x="113887" y="507541"/>
                    </a:cubicBezTo>
                    <a:cubicBezTo>
                      <a:pt x="91440" y="425357"/>
                      <a:pt x="101982" y="344318"/>
                      <a:pt x="101764" y="262687"/>
                    </a:cubicBezTo>
                    <a:cubicBezTo>
                      <a:pt x="98448" y="286113"/>
                      <a:pt x="93787" y="309465"/>
                      <a:pt x="91816" y="332965"/>
                    </a:cubicBezTo>
                    <a:cubicBezTo>
                      <a:pt x="88022" y="377275"/>
                      <a:pt x="86283" y="421025"/>
                      <a:pt x="83833" y="465410"/>
                    </a:cubicBezTo>
                    <a:cubicBezTo>
                      <a:pt x="82572" y="488275"/>
                      <a:pt x="76969" y="492013"/>
                      <a:pt x="55111" y="484736"/>
                    </a:cubicBezTo>
                    <a:cubicBezTo>
                      <a:pt x="22641" y="474175"/>
                      <a:pt x="-646" y="443885"/>
                      <a:pt x="13" y="407496"/>
                    </a:cubicBezTo>
                    <a:cubicBezTo>
                      <a:pt x="3060" y="266685"/>
                      <a:pt x="34056" y="132812"/>
                      <a:pt x="110187" y="12222"/>
                    </a:cubicBezTo>
                    <a:cubicBezTo>
                      <a:pt x="112390" y="8971"/>
                      <a:pt x="115229" y="6429"/>
                      <a:pt x="120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 rot="2510514">
                <a:off x="1959794" y="1899859"/>
                <a:ext cx="1286222" cy="484021"/>
              </a:xfrm>
              <a:custGeom>
                <a:rect b="b" l="l" r="r" t="t"/>
                <a:pathLst>
                  <a:path extrusionOk="0" h="165568" w="439975">
                    <a:moveTo>
                      <a:pt x="0" y="95812"/>
                    </a:moveTo>
                    <a:cubicBezTo>
                      <a:pt x="98612" y="44591"/>
                      <a:pt x="196704" y="2785"/>
                      <a:pt x="306803" y="91"/>
                    </a:cubicBezTo>
                    <a:cubicBezTo>
                      <a:pt x="354100" y="-1347"/>
                      <a:pt x="395053" y="14404"/>
                      <a:pt x="430519" y="44017"/>
                    </a:cubicBezTo>
                    <a:cubicBezTo>
                      <a:pt x="434405" y="46930"/>
                      <a:pt x="435528" y="51039"/>
                      <a:pt x="439975" y="56006"/>
                    </a:cubicBezTo>
                    <a:cubicBezTo>
                      <a:pt x="375128" y="82108"/>
                      <a:pt x="307805" y="79743"/>
                      <a:pt x="240745" y="84812"/>
                    </a:cubicBezTo>
                    <a:cubicBezTo>
                      <a:pt x="241306" y="86866"/>
                      <a:pt x="240523" y="88847"/>
                      <a:pt x="241084" y="90901"/>
                    </a:cubicBezTo>
                    <a:cubicBezTo>
                      <a:pt x="302540" y="89570"/>
                      <a:pt x="363923" y="89584"/>
                      <a:pt x="425380" y="88253"/>
                    </a:cubicBezTo>
                    <a:cubicBezTo>
                      <a:pt x="431372" y="126358"/>
                      <a:pt x="406578" y="160067"/>
                      <a:pt x="364586" y="163146"/>
                    </a:cubicBezTo>
                    <a:cubicBezTo>
                      <a:pt x="318559" y="166003"/>
                      <a:pt x="271972" y="166805"/>
                      <a:pt x="226316" y="162937"/>
                    </a:cubicBezTo>
                    <a:cubicBezTo>
                      <a:pt x="151071" y="157436"/>
                      <a:pt x="79257" y="138634"/>
                      <a:pt x="11734" y="103205"/>
                    </a:cubicBezTo>
                    <a:cubicBezTo>
                      <a:pt x="9119" y="101711"/>
                      <a:pt x="5867" y="99508"/>
                      <a:pt x="0" y="95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 rot="2510514">
                <a:off x="3881248" y="2036970"/>
                <a:ext cx="511340" cy="1296244"/>
              </a:xfrm>
              <a:custGeom>
                <a:rect b="b" l="l" r="r" t="t"/>
                <a:pathLst>
                  <a:path extrusionOk="0" h="443403" w="174913">
                    <a:moveTo>
                      <a:pt x="126636" y="0"/>
                    </a:moveTo>
                    <a:cubicBezTo>
                      <a:pt x="136737" y="36983"/>
                      <a:pt x="147061" y="69930"/>
                      <a:pt x="155330" y="103439"/>
                    </a:cubicBezTo>
                    <a:cubicBezTo>
                      <a:pt x="171160" y="171093"/>
                      <a:pt x="180189" y="239720"/>
                      <a:pt x="171586" y="310072"/>
                    </a:cubicBezTo>
                    <a:cubicBezTo>
                      <a:pt x="165218" y="364359"/>
                      <a:pt x="141248" y="407556"/>
                      <a:pt x="94076" y="443403"/>
                    </a:cubicBezTo>
                    <a:cubicBezTo>
                      <a:pt x="78619" y="369025"/>
                      <a:pt x="93237" y="299678"/>
                      <a:pt x="95042" y="230300"/>
                    </a:cubicBezTo>
                    <a:cubicBezTo>
                      <a:pt x="88516" y="262992"/>
                      <a:pt x="81990" y="295685"/>
                      <a:pt x="76810" y="328452"/>
                    </a:cubicBezTo>
                    <a:cubicBezTo>
                      <a:pt x="73420" y="353222"/>
                      <a:pt x="72009" y="378778"/>
                      <a:pt x="68619" y="403549"/>
                    </a:cubicBezTo>
                    <a:cubicBezTo>
                      <a:pt x="66236" y="422304"/>
                      <a:pt x="61342" y="425407"/>
                      <a:pt x="44154" y="419063"/>
                    </a:cubicBezTo>
                    <a:cubicBezTo>
                      <a:pt x="13103" y="407231"/>
                      <a:pt x="-2410" y="382766"/>
                      <a:pt x="303" y="345816"/>
                    </a:cubicBezTo>
                    <a:cubicBezTo>
                      <a:pt x="4384" y="271841"/>
                      <a:pt x="19151" y="199805"/>
                      <a:pt x="49837" y="132695"/>
                    </a:cubicBezTo>
                    <a:cubicBezTo>
                      <a:pt x="68276" y="91891"/>
                      <a:pt x="92023" y="52728"/>
                      <a:pt x="114425" y="13491"/>
                    </a:cubicBezTo>
                    <a:cubicBezTo>
                      <a:pt x="116627" y="10240"/>
                      <a:pt x="120175" y="7063"/>
                      <a:pt x="126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 rot="2510514">
                <a:off x="2283489" y="2806864"/>
                <a:ext cx="1200176" cy="587303"/>
              </a:xfrm>
              <a:custGeom>
                <a:rect b="b" l="l" r="r" t="t"/>
                <a:pathLst>
                  <a:path extrusionOk="0" h="200898" w="410541">
                    <a:moveTo>
                      <a:pt x="0" y="188167"/>
                    </a:moveTo>
                    <a:cubicBezTo>
                      <a:pt x="26965" y="164022"/>
                      <a:pt x="54004" y="138533"/>
                      <a:pt x="81604" y="115097"/>
                    </a:cubicBezTo>
                    <a:cubicBezTo>
                      <a:pt x="125451" y="78393"/>
                      <a:pt x="173036" y="47292"/>
                      <a:pt x="225630" y="23212"/>
                    </a:cubicBezTo>
                    <a:cubicBezTo>
                      <a:pt x="280278" y="-1430"/>
                      <a:pt x="335382" y="-9857"/>
                      <a:pt x="392029" y="14855"/>
                    </a:cubicBezTo>
                    <a:cubicBezTo>
                      <a:pt x="396625" y="17132"/>
                      <a:pt x="400512" y="20044"/>
                      <a:pt x="404398" y="22957"/>
                    </a:cubicBezTo>
                    <a:cubicBezTo>
                      <a:pt x="401486" y="26843"/>
                      <a:pt x="399208" y="31440"/>
                      <a:pt x="395025" y="33907"/>
                    </a:cubicBezTo>
                    <a:cubicBezTo>
                      <a:pt x="348002" y="67063"/>
                      <a:pt x="294434" y="84344"/>
                      <a:pt x="240791" y="102970"/>
                    </a:cubicBezTo>
                    <a:cubicBezTo>
                      <a:pt x="233208" y="105924"/>
                      <a:pt x="224990" y="108169"/>
                      <a:pt x="216772" y="110414"/>
                    </a:cubicBezTo>
                    <a:cubicBezTo>
                      <a:pt x="217968" y="113177"/>
                      <a:pt x="219165" y="115942"/>
                      <a:pt x="219016" y="118632"/>
                    </a:cubicBezTo>
                    <a:cubicBezTo>
                      <a:pt x="271948" y="100641"/>
                      <a:pt x="324807" y="83996"/>
                      <a:pt x="377813" y="64661"/>
                    </a:cubicBezTo>
                    <a:cubicBezTo>
                      <a:pt x="406726" y="54114"/>
                      <a:pt x="411958" y="57101"/>
                      <a:pt x="410251" y="88036"/>
                    </a:cubicBezTo>
                    <a:cubicBezTo>
                      <a:pt x="408322" y="123006"/>
                      <a:pt x="385763" y="140648"/>
                      <a:pt x="356776" y="152540"/>
                    </a:cubicBezTo>
                    <a:cubicBezTo>
                      <a:pt x="287110" y="180400"/>
                      <a:pt x="213928" y="198622"/>
                      <a:pt x="138947" y="200556"/>
                    </a:cubicBezTo>
                    <a:cubicBezTo>
                      <a:pt x="92995" y="202067"/>
                      <a:pt x="47339" y="198200"/>
                      <a:pt x="2245" y="196386"/>
                    </a:cubicBezTo>
                    <a:cubicBezTo>
                      <a:pt x="1048" y="193622"/>
                      <a:pt x="1197" y="190931"/>
                      <a:pt x="0" y="1881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 rot="2510514">
                <a:off x="3232277" y="3732477"/>
                <a:ext cx="614580" cy="837788"/>
              </a:xfrm>
              <a:custGeom>
                <a:rect b="b" l="l" r="r" t="t"/>
                <a:pathLst>
                  <a:path extrusionOk="0" h="286580" w="210228">
                    <a:moveTo>
                      <a:pt x="115123" y="20163"/>
                    </a:moveTo>
                    <a:cubicBezTo>
                      <a:pt x="131469" y="9682"/>
                      <a:pt x="150567" y="2810"/>
                      <a:pt x="172981" y="0"/>
                    </a:cubicBezTo>
                    <a:cubicBezTo>
                      <a:pt x="160037" y="51225"/>
                      <a:pt x="127511" y="90578"/>
                      <a:pt x="106158" y="135268"/>
                    </a:cubicBezTo>
                    <a:cubicBezTo>
                      <a:pt x="132520" y="97600"/>
                      <a:pt x="158808" y="61276"/>
                      <a:pt x="184460" y="24242"/>
                    </a:cubicBezTo>
                    <a:cubicBezTo>
                      <a:pt x="210396" y="43211"/>
                      <a:pt x="217691" y="69921"/>
                      <a:pt x="202047" y="96714"/>
                    </a:cubicBezTo>
                    <a:cubicBezTo>
                      <a:pt x="169341" y="151571"/>
                      <a:pt x="130205" y="200677"/>
                      <a:pt x="77579" y="237571"/>
                    </a:cubicBezTo>
                    <a:cubicBezTo>
                      <a:pt x="52330" y="255066"/>
                      <a:pt x="27156" y="271215"/>
                      <a:pt x="0" y="286580"/>
                    </a:cubicBezTo>
                    <a:cubicBezTo>
                      <a:pt x="10543" y="205542"/>
                      <a:pt x="28932" y="128985"/>
                      <a:pt x="73777" y="61980"/>
                    </a:cubicBezTo>
                    <a:cubicBezTo>
                      <a:pt x="85184" y="44734"/>
                      <a:pt x="98778" y="30644"/>
                      <a:pt x="115123" y="20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 rot="2510514">
                <a:off x="4574675" y="4454369"/>
                <a:ext cx="250579" cy="239865"/>
              </a:xfrm>
              <a:custGeom>
                <a:rect b="b" l="l" r="r" t="t"/>
                <a:pathLst>
                  <a:path extrusionOk="0" h="82050" w="85715">
                    <a:moveTo>
                      <a:pt x="5654" y="18815"/>
                    </a:moveTo>
                    <a:cubicBezTo>
                      <a:pt x="10116" y="11304"/>
                      <a:pt x="17016" y="5445"/>
                      <a:pt x="25627" y="2210"/>
                    </a:cubicBezTo>
                    <a:cubicBezTo>
                      <a:pt x="44192" y="-4185"/>
                      <a:pt x="65341" y="3727"/>
                      <a:pt x="75211" y="20461"/>
                    </a:cubicBezTo>
                    <a:cubicBezTo>
                      <a:pt x="79584" y="26773"/>
                      <a:pt x="81976" y="32301"/>
                      <a:pt x="85715" y="37904"/>
                    </a:cubicBezTo>
                    <a:lnTo>
                      <a:pt x="85715" y="37904"/>
                    </a:lnTo>
                    <a:lnTo>
                      <a:pt x="85714" y="37904"/>
                    </a:lnTo>
                    <a:lnTo>
                      <a:pt x="85715" y="37904"/>
                    </a:lnTo>
                    <a:lnTo>
                      <a:pt x="79445" y="53747"/>
                    </a:lnTo>
                    <a:cubicBezTo>
                      <a:pt x="73026" y="72280"/>
                      <a:pt x="55509" y="84130"/>
                      <a:pt x="36752" y="81746"/>
                    </a:cubicBezTo>
                    <a:cubicBezTo>
                      <a:pt x="17362" y="78652"/>
                      <a:pt x="1964" y="64312"/>
                      <a:pt x="313" y="45333"/>
                    </a:cubicBezTo>
                    <a:cubicBezTo>
                      <a:pt x="-830" y="35490"/>
                      <a:pt x="1193" y="26326"/>
                      <a:pt x="5654" y="18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7" name="Google Shape;147;p19"/>
          <p:cNvSpPr/>
          <p:nvPr/>
        </p:nvSpPr>
        <p:spPr>
          <a:xfrm rot="9577772">
            <a:off x="-61244" y="144794"/>
            <a:ext cx="2153337" cy="760832"/>
          </a:xfrm>
          <a:custGeom>
            <a:rect b="b" l="l" r="r" t="t"/>
            <a:pathLst>
              <a:path extrusionOk="0" h="937540" w="2653462">
                <a:moveTo>
                  <a:pt x="0" y="109452"/>
                </a:moveTo>
                <a:cubicBezTo>
                  <a:pt x="157577" y="285432"/>
                  <a:pt x="353751" y="373154"/>
                  <a:pt x="586616" y="370488"/>
                </a:cubicBezTo>
                <a:cubicBezTo>
                  <a:pt x="589097" y="313289"/>
                  <a:pt x="592214" y="256800"/>
                  <a:pt x="593986" y="200235"/>
                </a:cubicBezTo>
                <a:cubicBezTo>
                  <a:pt x="592641" y="200162"/>
                  <a:pt x="592005" y="199452"/>
                  <a:pt x="591296" y="200087"/>
                </a:cubicBezTo>
                <a:lnTo>
                  <a:pt x="575087" y="310492"/>
                </a:lnTo>
                <a:cubicBezTo>
                  <a:pt x="573932" y="319198"/>
                  <a:pt x="573412" y="328612"/>
                  <a:pt x="571548" y="337953"/>
                </a:cubicBezTo>
                <a:cubicBezTo>
                  <a:pt x="569163" y="356709"/>
                  <a:pt x="563561" y="360447"/>
                  <a:pt x="547231" y="350777"/>
                </a:cubicBezTo>
                <a:cubicBezTo>
                  <a:pt x="521073" y="335842"/>
                  <a:pt x="510304" y="310965"/>
                  <a:pt x="512571" y="282085"/>
                </a:cubicBezTo>
                <a:cubicBezTo>
                  <a:pt x="521240" y="186104"/>
                  <a:pt x="549152" y="95905"/>
                  <a:pt x="602172" y="15187"/>
                </a:cubicBezTo>
                <a:lnTo>
                  <a:pt x="609519" y="0"/>
                </a:lnTo>
                <a:lnTo>
                  <a:pt x="643028" y="69381"/>
                </a:lnTo>
                <a:cubicBezTo>
                  <a:pt x="649845" y="116976"/>
                  <a:pt x="660062" y="164083"/>
                  <a:pt x="663481" y="212164"/>
                </a:cubicBezTo>
                <a:cubicBezTo>
                  <a:pt x="667014" y="270370"/>
                  <a:pt x="652576" y="324212"/>
                  <a:pt x="604472" y="364728"/>
                </a:cubicBezTo>
                <a:cubicBezTo>
                  <a:pt x="605033" y="366782"/>
                  <a:pt x="606939" y="368911"/>
                  <a:pt x="607501" y="370967"/>
                </a:cubicBezTo>
                <a:cubicBezTo>
                  <a:pt x="661258" y="362465"/>
                  <a:pt x="714942" y="355309"/>
                  <a:pt x="768848" y="344117"/>
                </a:cubicBezTo>
                <a:cubicBezTo>
                  <a:pt x="875952" y="322371"/>
                  <a:pt x="955707" y="262109"/>
                  <a:pt x="1074487" y="232818"/>
                </a:cubicBezTo>
                <a:cubicBezTo>
                  <a:pt x="1193267" y="203527"/>
                  <a:pt x="1349934" y="123880"/>
                  <a:pt x="1481528" y="168368"/>
                </a:cubicBezTo>
                <a:cubicBezTo>
                  <a:pt x="1871630" y="375352"/>
                  <a:pt x="2151069" y="455860"/>
                  <a:pt x="2653462" y="510784"/>
                </a:cubicBezTo>
                <a:lnTo>
                  <a:pt x="2640188" y="542843"/>
                </a:lnTo>
                <a:cubicBezTo>
                  <a:pt x="2194865" y="478267"/>
                  <a:pt x="2067997" y="502382"/>
                  <a:pt x="1458313" y="199439"/>
                </a:cubicBezTo>
                <a:cubicBezTo>
                  <a:pt x="1391710" y="186310"/>
                  <a:pt x="1344283" y="184298"/>
                  <a:pt x="1338064" y="235894"/>
                </a:cubicBezTo>
                <a:cubicBezTo>
                  <a:pt x="1334673" y="260665"/>
                  <a:pt x="1332628" y="285510"/>
                  <a:pt x="1329163" y="311626"/>
                </a:cubicBezTo>
                <a:cubicBezTo>
                  <a:pt x="1357631" y="309150"/>
                  <a:pt x="1382963" y="314595"/>
                  <a:pt x="1400119" y="333754"/>
                </a:cubicBezTo>
                <a:cubicBezTo>
                  <a:pt x="1410920" y="345817"/>
                  <a:pt x="1420154" y="361841"/>
                  <a:pt x="1424008" y="377568"/>
                </a:cubicBezTo>
                <a:cubicBezTo>
                  <a:pt x="1433548" y="412497"/>
                  <a:pt x="1413912" y="450536"/>
                  <a:pt x="1381302" y="466950"/>
                </a:cubicBezTo>
                <a:cubicBezTo>
                  <a:pt x="1351457" y="482166"/>
                  <a:pt x="1308714" y="474412"/>
                  <a:pt x="1285766" y="450211"/>
                </a:cubicBezTo>
                <a:cubicBezTo>
                  <a:pt x="1260276" y="423172"/>
                  <a:pt x="1253013" y="383648"/>
                  <a:pt x="1273550" y="353752"/>
                </a:cubicBezTo>
                <a:cubicBezTo>
                  <a:pt x="1283072" y="340112"/>
                  <a:pt x="1299805" y="330243"/>
                  <a:pt x="1311942" y="318096"/>
                </a:cubicBezTo>
                <a:cubicBezTo>
                  <a:pt x="1316910" y="313648"/>
                  <a:pt x="1321952" y="307855"/>
                  <a:pt x="1322248" y="302476"/>
                </a:cubicBezTo>
                <a:cubicBezTo>
                  <a:pt x="1328510" y="262349"/>
                  <a:pt x="1332790" y="221437"/>
                  <a:pt x="1338564" y="177911"/>
                </a:cubicBezTo>
                <a:cubicBezTo>
                  <a:pt x="1305659" y="199704"/>
                  <a:pt x="1272117" y="220787"/>
                  <a:pt x="1239211" y="242581"/>
                </a:cubicBezTo>
                <a:cubicBezTo>
                  <a:pt x="1235028" y="245048"/>
                  <a:pt x="1232041" y="250280"/>
                  <a:pt x="1226513" y="252673"/>
                </a:cubicBezTo>
                <a:cubicBezTo>
                  <a:pt x="1179373" y="275706"/>
                  <a:pt x="1162988" y="315948"/>
                  <a:pt x="1160241" y="365713"/>
                </a:cubicBezTo>
                <a:cubicBezTo>
                  <a:pt x="1156267" y="425528"/>
                  <a:pt x="1159801" y="483733"/>
                  <a:pt x="1176371" y="537937"/>
                </a:cubicBezTo>
                <a:cubicBezTo>
                  <a:pt x="1201513" y="534602"/>
                  <a:pt x="1226095" y="529213"/>
                  <a:pt x="1250305" y="530549"/>
                </a:cubicBezTo>
                <a:cubicBezTo>
                  <a:pt x="1337729" y="535373"/>
                  <a:pt x="1394297" y="647095"/>
                  <a:pt x="1343216" y="717128"/>
                </a:cubicBezTo>
                <a:cubicBezTo>
                  <a:pt x="1315509" y="754722"/>
                  <a:pt x="1276067" y="784924"/>
                  <a:pt x="1223836" y="777995"/>
                </a:cubicBezTo>
                <a:cubicBezTo>
                  <a:pt x="1170258" y="770992"/>
                  <a:pt x="1132738" y="741939"/>
                  <a:pt x="1117363" y="690500"/>
                </a:cubicBezTo>
                <a:cubicBezTo>
                  <a:pt x="1101989" y="639062"/>
                  <a:pt x="1116056" y="591945"/>
                  <a:pt x="1157138" y="556438"/>
                </a:cubicBezTo>
                <a:cubicBezTo>
                  <a:pt x="1166364" y="548178"/>
                  <a:pt x="1167444" y="540817"/>
                  <a:pt x="1166057" y="529273"/>
                </a:cubicBezTo>
                <a:cubicBezTo>
                  <a:pt x="1156921" y="474806"/>
                  <a:pt x="1149129" y="420412"/>
                  <a:pt x="1142047" y="365384"/>
                </a:cubicBezTo>
                <a:cubicBezTo>
                  <a:pt x="1140661" y="353840"/>
                  <a:pt x="1144018" y="341883"/>
                  <a:pt x="1145322" y="330488"/>
                </a:cubicBezTo>
                <a:cubicBezTo>
                  <a:pt x="1067404" y="373407"/>
                  <a:pt x="960342" y="602241"/>
                  <a:pt x="956098" y="740288"/>
                </a:cubicBezTo>
                <a:cubicBezTo>
                  <a:pt x="1013901" y="756294"/>
                  <a:pt x="1042006" y="784826"/>
                  <a:pt x="1046696" y="834327"/>
                </a:cubicBezTo>
                <a:cubicBezTo>
                  <a:pt x="1051383" y="883827"/>
                  <a:pt x="1008140" y="934055"/>
                  <a:pt x="957368" y="937324"/>
                </a:cubicBezTo>
                <a:cubicBezTo>
                  <a:pt x="901853" y="941007"/>
                  <a:pt x="852334" y="897128"/>
                  <a:pt x="851193" y="844450"/>
                </a:cubicBezTo>
                <a:cubicBezTo>
                  <a:pt x="850465" y="796518"/>
                  <a:pt x="877388" y="760903"/>
                  <a:pt x="923447" y="745231"/>
                </a:cubicBezTo>
                <a:cubicBezTo>
                  <a:pt x="928266" y="743475"/>
                  <a:pt x="934653" y="737756"/>
                  <a:pt x="935585" y="733085"/>
                </a:cubicBezTo>
                <a:cubicBezTo>
                  <a:pt x="943776" y="657989"/>
                  <a:pt x="965904" y="587033"/>
                  <a:pt x="995540" y="514468"/>
                </a:cubicBezTo>
                <a:lnTo>
                  <a:pt x="900073" y="582052"/>
                </a:lnTo>
                <a:cubicBezTo>
                  <a:pt x="904613" y="634242"/>
                  <a:pt x="890241" y="662455"/>
                  <a:pt x="851203" y="673117"/>
                </a:cubicBezTo>
                <a:cubicBezTo>
                  <a:pt x="821093" y="680899"/>
                  <a:pt x="787501" y="666230"/>
                  <a:pt x="774900" y="637879"/>
                </a:cubicBezTo>
                <a:cubicBezTo>
                  <a:pt x="760467" y="606053"/>
                  <a:pt x="769196" y="570109"/>
                  <a:pt x="794445" y="552615"/>
                </a:cubicBezTo>
                <a:cubicBezTo>
                  <a:pt x="826715" y="530112"/>
                  <a:pt x="860043" y="537347"/>
                  <a:pt x="895848" y="573050"/>
                </a:cubicBezTo>
                <a:cubicBezTo>
                  <a:pt x="978287" y="533753"/>
                  <a:pt x="1024063" y="462079"/>
                  <a:pt x="1063972" y="386708"/>
                </a:cubicBezTo>
                <a:lnTo>
                  <a:pt x="994752" y="406498"/>
                </a:lnTo>
                <a:lnTo>
                  <a:pt x="994752" y="406498"/>
                </a:lnTo>
                <a:lnTo>
                  <a:pt x="1033508" y="391773"/>
                </a:lnTo>
                <a:cubicBezTo>
                  <a:pt x="1046431" y="386752"/>
                  <a:pt x="1058889" y="381032"/>
                  <a:pt x="1069459" y="372846"/>
                </a:cubicBezTo>
                <a:cubicBezTo>
                  <a:pt x="1093363" y="355277"/>
                  <a:pt x="1110988" y="329268"/>
                  <a:pt x="1133059" y="308226"/>
                </a:cubicBezTo>
                <a:cubicBezTo>
                  <a:pt x="1170742" y="273205"/>
                  <a:pt x="1209696" y="239603"/>
                  <a:pt x="1245472" y="202455"/>
                </a:cubicBezTo>
                <a:lnTo>
                  <a:pt x="1145697" y="238096"/>
                </a:lnTo>
                <a:cubicBezTo>
                  <a:pt x="1053431" y="272129"/>
                  <a:pt x="961651" y="309562"/>
                  <a:pt x="868188" y="340829"/>
                </a:cubicBezTo>
                <a:cubicBezTo>
                  <a:pt x="754814" y="378420"/>
                  <a:pt x="637322" y="392848"/>
                  <a:pt x="517691" y="384898"/>
                </a:cubicBezTo>
                <a:cubicBezTo>
                  <a:pt x="351061" y="373006"/>
                  <a:pt x="202532" y="314220"/>
                  <a:pt x="79498" y="196806"/>
                </a:cubicBezTo>
                <a:cubicBezTo>
                  <a:pt x="59653" y="177499"/>
                  <a:pt x="39807" y="158191"/>
                  <a:pt x="20671" y="138248"/>
                </a:cubicBezTo>
                <a:cubicBezTo>
                  <a:pt x="13046" y="129733"/>
                  <a:pt x="6205" y="119237"/>
                  <a:pt x="0" y="109452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 rot="7067258">
            <a:off x="1602321" y="-212750"/>
            <a:ext cx="805666" cy="1277203"/>
            <a:chOff x="1970998" y="146264"/>
            <a:chExt cx="2902310" cy="4600964"/>
          </a:xfrm>
        </p:grpSpPr>
        <p:sp>
          <p:nvSpPr>
            <p:cNvPr id="149" name="Google Shape;149;p19"/>
            <p:cNvSpPr/>
            <p:nvPr/>
          </p:nvSpPr>
          <p:spPr>
            <a:xfrm rot="2510514">
              <a:off x="2754863" y="340346"/>
              <a:ext cx="1129740" cy="1433111"/>
            </a:xfrm>
            <a:custGeom>
              <a:rect b="b" l="l" r="r" t="t"/>
              <a:pathLst>
                <a:path extrusionOk="0" h="490221" w="386447">
                  <a:moveTo>
                    <a:pt x="0" y="0"/>
                  </a:moveTo>
                  <a:cubicBezTo>
                    <a:pt x="39237" y="22401"/>
                    <a:pt x="75858" y="43308"/>
                    <a:pt x="111695" y="66196"/>
                  </a:cubicBezTo>
                  <a:cubicBezTo>
                    <a:pt x="195812" y="118730"/>
                    <a:pt x="274105" y="179037"/>
                    <a:pt x="333725" y="259899"/>
                  </a:cubicBezTo>
                  <a:cubicBezTo>
                    <a:pt x="373944" y="313383"/>
                    <a:pt x="391564" y="373041"/>
                    <a:pt x="385164" y="440142"/>
                  </a:cubicBezTo>
                  <a:cubicBezTo>
                    <a:pt x="383563" y="456918"/>
                    <a:pt x="377961" y="460656"/>
                    <a:pt x="365105" y="449154"/>
                  </a:cubicBezTo>
                  <a:cubicBezTo>
                    <a:pt x="331132" y="416925"/>
                    <a:pt x="297159" y="384695"/>
                    <a:pt x="266025" y="349925"/>
                  </a:cubicBezTo>
                  <a:cubicBezTo>
                    <a:pt x="236236" y="315229"/>
                    <a:pt x="210069" y="276010"/>
                    <a:pt x="182409" y="239409"/>
                  </a:cubicBezTo>
                  <a:cubicBezTo>
                    <a:pt x="179232" y="235860"/>
                    <a:pt x="175419" y="231603"/>
                    <a:pt x="172242" y="228054"/>
                  </a:cubicBezTo>
                  <a:cubicBezTo>
                    <a:pt x="172242" y="228054"/>
                    <a:pt x="170188" y="228616"/>
                    <a:pt x="168769" y="229887"/>
                  </a:cubicBezTo>
                  <a:cubicBezTo>
                    <a:pt x="209401" y="288116"/>
                    <a:pt x="249324" y="346981"/>
                    <a:pt x="289957" y="405209"/>
                  </a:cubicBezTo>
                  <a:cubicBezTo>
                    <a:pt x="301245" y="420672"/>
                    <a:pt x="313243" y="435500"/>
                    <a:pt x="325242" y="450327"/>
                  </a:cubicBezTo>
                  <a:cubicBezTo>
                    <a:pt x="335969" y="463735"/>
                    <a:pt x="332834" y="471657"/>
                    <a:pt x="318229" y="479620"/>
                  </a:cubicBezTo>
                  <a:cubicBezTo>
                    <a:pt x="279382" y="499062"/>
                    <a:pt x="234584" y="491868"/>
                    <a:pt x="204795" y="457172"/>
                  </a:cubicBezTo>
                  <a:cubicBezTo>
                    <a:pt x="145852" y="388490"/>
                    <a:pt x="98114" y="312330"/>
                    <a:pt x="63636" y="228133"/>
                  </a:cubicBezTo>
                  <a:cubicBezTo>
                    <a:pt x="35702" y="159813"/>
                    <a:pt x="12587" y="89733"/>
                    <a:pt x="455" y="16213"/>
                  </a:cubicBezTo>
                  <a:cubicBezTo>
                    <a:pt x="-32" y="12814"/>
                    <a:pt x="190" y="8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 rot="2510514">
              <a:off x="3675917" y="1158307"/>
              <a:ext cx="570393" cy="1483745"/>
            </a:xfrm>
            <a:custGeom>
              <a:rect b="b" l="l" r="r" t="t"/>
              <a:pathLst>
                <a:path extrusionOk="0" h="507541" w="195113">
                  <a:moveTo>
                    <a:pt x="120980" y="0"/>
                  </a:moveTo>
                  <a:cubicBezTo>
                    <a:pt x="136577" y="47405"/>
                    <a:pt x="153032" y="91483"/>
                    <a:pt x="166088" y="136049"/>
                  </a:cubicBezTo>
                  <a:cubicBezTo>
                    <a:pt x="186364" y="208669"/>
                    <a:pt x="199842" y="282264"/>
                    <a:pt x="193557" y="359490"/>
                  </a:cubicBezTo>
                  <a:cubicBezTo>
                    <a:pt x="189169" y="414560"/>
                    <a:pt x="167033" y="461232"/>
                    <a:pt x="127147" y="499504"/>
                  </a:cubicBezTo>
                  <a:cubicBezTo>
                    <a:pt x="124383" y="500699"/>
                    <a:pt x="120199" y="503168"/>
                    <a:pt x="113887" y="507541"/>
                  </a:cubicBezTo>
                  <a:cubicBezTo>
                    <a:pt x="91440" y="425357"/>
                    <a:pt x="101982" y="344318"/>
                    <a:pt x="101764" y="262687"/>
                  </a:cubicBezTo>
                  <a:cubicBezTo>
                    <a:pt x="98448" y="286113"/>
                    <a:pt x="93787" y="309465"/>
                    <a:pt x="91816" y="332965"/>
                  </a:cubicBezTo>
                  <a:cubicBezTo>
                    <a:pt x="88022" y="377275"/>
                    <a:pt x="86283" y="421025"/>
                    <a:pt x="83833" y="465410"/>
                  </a:cubicBezTo>
                  <a:cubicBezTo>
                    <a:pt x="82572" y="488275"/>
                    <a:pt x="76969" y="492013"/>
                    <a:pt x="55111" y="484736"/>
                  </a:cubicBezTo>
                  <a:cubicBezTo>
                    <a:pt x="22641" y="474175"/>
                    <a:pt x="-646" y="443885"/>
                    <a:pt x="13" y="407496"/>
                  </a:cubicBezTo>
                  <a:cubicBezTo>
                    <a:pt x="3060" y="266685"/>
                    <a:pt x="34056" y="132812"/>
                    <a:pt x="110187" y="12222"/>
                  </a:cubicBezTo>
                  <a:cubicBezTo>
                    <a:pt x="112390" y="8971"/>
                    <a:pt x="115229" y="6429"/>
                    <a:pt x="1209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 rot="2625082">
              <a:off x="1959794" y="1899859"/>
              <a:ext cx="1286223" cy="484022"/>
            </a:xfrm>
            <a:custGeom>
              <a:rect b="b" l="l" r="r" t="t"/>
              <a:pathLst>
                <a:path extrusionOk="0" h="165568" w="439975">
                  <a:moveTo>
                    <a:pt x="0" y="95812"/>
                  </a:moveTo>
                  <a:cubicBezTo>
                    <a:pt x="98612" y="44591"/>
                    <a:pt x="196704" y="2785"/>
                    <a:pt x="306803" y="91"/>
                  </a:cubicBezTo>
                  <a:cubicBezTo>
                    <a:pt x="354100" y="-1347"/>
                    <a:pt x="395053" y="14404"/>
                    <a:pt x="430519" y="44017"/>
                  </a:cubicBezTo>
                  <a:cubicBezTo>
                    <a:pt x="434405" y="46930"/>
                    <a:pt x="435528" y="51039"/>
                    <a:pt x="439975" y="56006"/>
                  </a:cubicBezTo>
                  <a:cubicBezTo>
                    <a:pt x="375128" y="82108"/>
                    <a:pt x="307805" y="79743"/>
                    <a:pt x="240745" y="84812"/>
                  </a:cubicBezTo>
                  <a:cubicBezTo>
                    <a:pt x="241306" y="86866"/>
                    <a:pt x="240523" y="88847"/>
                    <a:pt x="241084" y="90901"/>
                  </a:cubicBezTo>
                  <a:cubicBezTo>
                    <a:pt x="302540" y="89570"/>
                    <a:pt x="363923" y="89584"/>
                    <a:pt x="425380" y="88253"/>
                  </a:cubicBezTo>
                  <a:cubicBezTo>
                    <a:pt x="431372" y="126358"/>
                    <a:pt x="406578" y="160067"/>
                    <a:pt x="364586" y="163146"/>
                  </a:cubicBezTo>
                  <a:cubicBezTo>
                    <a:pt x="318559" y="166003"/>
                    <a:pt x="271972" y="166805"/>
                    <a:pt x="226316" y="162937"/>
                  </a:cubicBezTo>
                  <a:cubicBezTo>
                    <a:pt x="151071" y="157436"/>
                    <a:pt x="79257" y="138634"/>
                    <a:pt x="11734" y="103205"/>
                  </a:cubicBezTo>
                  <a:cubicBezTo>
                    <a:pt x="9119" y="101711"/>
                    <a:pt x="5867" y="99508"/>
                    <a:pt x="0" y="9581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 rot="2510514">
              <a:off x="3881248" y="2036970"/>
              <a:ext cx="511340" cy="1296244"/>
            </a:xfrm>
            <a:custGeom>
              <a:rect b="b" l="l" r="r" t="t"/>
              <a:pathLst>
                <a:path extrusionOk="0" h="443403" w="174913">
                  <a:moveTo>
                    <a:pt x="126636" y="0"/>
                  </a:moveTo>
                  <a:cubicBezTo>
                    <a:pt x="136737" y="36983"/>
                    <a:pt x="147061" y="69930"/>
                    <a:pt x="155330" y="103439"/>
                  </a:cubicBezTo>
                  <a:cubicBezTo>
                    <a:pt x="171160" y="171093"/>
                    <a:pt x="180189" y="239720"/>
                    <a:pt x="171586" y="310072"/>
                  </a:cubicBezTo>
                  <a:cubicBezTo>
                    <a:pt x="165218" y="364359"/>
                    <a:pt x="141248" y="407556"/>
                    <a:pt x="94076" y="443403"/>
                  </a:cubicBezTo>
                  <a:cubicBezTo>
                    <a:pt x="78619" y="369025"/>
                    <a:pt x="93237" y="299678"/>
                    <a:pt x="95042" y="230300"/>
                  </a:cubicBezTo>
                  <a:cubicBezTo>
                    <a:pt x="88516" y="262992"/>
                    <a:pt x="81990" y="295685"/>
                    <a:pt x="76810" y="328452"/>
                  </a:cubicBezTo>
                  <a:cubicBezTo>
                    <a:pt x="73420" y="353222"/>
                    <a:pt x="72009" y="378778"/>
                    <a:pt x="68619" y="403549"/>
                  </a:cubicBezTo>
                  <a:cubicBezTo>
                    <a:pt x="66236" y="422304"/>
                    <a:pt x="61342" y="425407"/>
                    <a:pt x="44154" y="419063"/>
                  </a:cubicBezTo>
                  <a:cubicBezTo>
                    <a:pt x="13103" y="407231"/>
                    <a:pt x="-2410" y="382766"/>
                    <a:pt x="303" y="345816"/>
                  </a:cubicBezTo>
                  <a:cubicBezTo>
                    <a:pt x="4384" y="271841"/>
                    <a:pt x="19151" y="199805"/>
                    <a:pt x="49837" y="132695"/>
                  </a:cubicBezTo>
                  <a:cubicBezTo>
                    <a:pt x="68276" y="91891"/>
                    <a:pt x="92023" y="52728"/>
                    <a:pt x="114425" y="13491"/>
                  </a:cubicBezTo>
                  <a:cubicBezTo>
                    <a:pt x="116627" y="10240"/>
                    <a:pt x="120175" y="7063"/>
                    <a:pt x="12663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 rot="2510514">
              <a:off x="2283490" y="2806864"/>
              <a:ext cx="1200175" cy="587305"/>
            </a:xfrm>
            <a:custGeom>
              <a:rect b="b" l="l" r="r" t="t"/>
              <a:pathLst>
                <a:path extrusionOk="0" h="200898" w="410541">
                  <a:moveTo>
                    <a:pt x="0" y="188167"/>
                  </a:moveTo>
                  <a:cubicBezTo>
                    <a:pt x="26965" y="164022"/>
                    <a:pt x="54004" y="138533"/>
                    <a:pt x="81604" y="115097"/>
                  </a:cubicBezTo>
                  <a:cubicBezTo>
                    <a:pt x="125451" y="78393"/>
                    <a:pt x="173036" y="47292"/>
                    <a:pt x="225630" y="23212"/>
                  </a:cubicBezTo>
                  <a:cubicBezTo>
                    <a:pt x="280278" y="-1430"/>
                    <a:pt x="335382" y="-9857"/>
                    <a:pt x="392029" y="14855"/>
                  </a:cubicBezTo>
                  <a:cubicBezTo>
                    <a:pt x="396625" y="17132"/>
                    <a:pt x="400512" y="20044"/>
                    <a:pt x="404398" y="22957"/>
                  </a:cubicBezTo>
                  <a:cubicBezTo>
                    <a:pt x="401486" y="26843"/>
                    <a:pt x="399208" y="31440"/>
                    <a:pt x="395025" y="33907"/>
                  </a:cubicBezTo>
                  <a:cubicBezTo>
                    <a:pt x="348002" y="67063"/>
                    <a:pt x="294434" y="84344"/>
                    <a:pt x="240791" y="102970"/>
                  </a:cubicBezTo>
                  <a:cubicBezTo>
                    <a:pt x="233208" y="105924"/>
                    <a:pt x="224990" y="108169"/>
                    <a:pt x="216772" y="110414"/>
                  </a:cubicBezTo>
                  <a:cubicBezTo>
                    <a:pt x="217968" y="113177"/>
                    <a:pt x="219165" y="115942"/>
                    <a:pt x="219016" y="118632"/>
                  </a:cubicBezTo>
                  <a:cubicBezTo>
                    <a:pt x="271948" y="100641"/>
                    <a:pt x="324807" y="83996"/>
                    <a:pt x="377813" y="64661"/>
                  </a:cubicBezTo>
                  <a:cubicBezTo>
                    <a:pt x="406726" y="54114"/>
                    <a:pt x="411958" y="57101"/>
                    <a:pt x="410251" y="88036"/>
                  </a:cubicBezTo>
                  <a:cubicBezTo>
                    <a:pt x="408322" y="123006"/>
                    <a:pt x="385763" y="140648"/>
                    <a:pt x="356776" y="152540"/>
                  </a:cubicBezTo>
                  <a:cubicBezTo>
                    <a:pt x="287110" y="180400"/>
                    <a:pt x="213928" y="198622"/>
                    <a:pt x="138947" y="200556"/>
                  </a:cubicBezTo>
                  <a:cubicBezTo>
                    <a:pt x="92995" y="202067"/>
                    <a:pt x="47339" y="198200"/>
                    <a:pt x="2245" y="196386"/>
                  </a:cubicBezTo>
                  <a:cubicBezTo>
                    <a:pt x="1048" y="193622"/>
                    <a:pt x="1197" y="190931"/>
                    <a:pt x="0" y="18816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 rot="2510514">
              <a:off x="3232277" y="3732477"/>
              <a:ext cx="614580" cy="837788"/>
            </a:xfrm>
            <a:custGeom>
              <a:rect b="b" l="l" r="r" t="t"/>
              <a:pathLst>
                <a:path extrusionOk="0" h="286580" w="210228">
                  <a:moveTo>
                    <a:pt x="115123" y="20163"/>
                  </a:moveTo>
                  <a:cubicBezTo>
                    <a:pt x="131469" y="9682"/>
                    <a:pt x="150567" y="2810"/>
                    <a:pt x="172981" y="0"/>
                  </a:cubicBezTo>
                  <a:cubicBezTo>
                    <a:pt x="160037" y="51225"/>
                    <a:pt x="127511" y="90578"/>
                    <a:pt x="106158" y="135268"/>
                  </a:cubicBezTo>
                  <a:cubicBezTo>
                    <a:pt x="132520" y="97600"/>
                    <a:pt x="158808" y="61276"/>
                    <a:pt x="184460" y="24242"/>
                  </a:cubicBezTo>
                  <a:cubicBezTo>
                    <a:pt x="210396" y="43211"/>
                    <a:pt x="217691" y="69921"/>
                    <a:pt x="202047" y="96714"/>
                  </a:cubicBezTo>
                  <a:cubicBezTo>
                    <a:pt x="169341" y="151571"/>
                    <a:pt x="130205" y="200677"/>
                    <a:pt x="77579" y="237571"/>
                  </a:cubicBezTo>
                  <a:cubicBezTo>
                    <a:pt x="52330" y="255066"/>
                    <a:pt x="27156" y="271215"/>
                    <a:pt x="0" y="286580"/>
                  </a:cubicBezTo>
                  <a:cubicBezTo>
                    <a:pt x="10543" y="205542"/>
                    <a:pt x="28932" y="128985"/>
                    <a:pt x="73777" y="61980"/>
                  </a:cubicBezTo>
                  <a:cubicBezTo>
                    <a:pt x="85184" y="44734"/>
                    <a:pt x="98778" y="30644"/>
                    <a:pt x="115123" y="2016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 rot="2510514">
              <a:off x="4574675" y="4454369"/>
              <a:ext cx="250579" cy="239865"/>
            </a:xfrm>
            <a:custGeom>
              <a:rect b="b" l="l" r="r" t="t"/>
              <a:pathLst>
                <a:path extrusionOk="0" h="82050" w="85715">
                  <a:moveTo>
                    <a:pt x="5654" y="18815"/>
                  </a:moveTo>
                  <a:cubicBezTo>
                    <a:pt x="10116" y="11304"/>
                    <a:pt x="17016" y="5445"/>
                    <a:pt x="25627" y="2210"/>
                  </a:cubicBezTo>
                  <a:cubicBezTo>
                    <a:pt x="44192" y="-4185"/>
                    <a:pt x="65341" y="3727"/>
                    <a:pt x="75211" y="20461"/>
                  </a:cubicBezTo>
                  <a:cubicBezTo>
                    <a:pt x="79584" y="26773"/>
                    <a:pt x="81976" y="32301"/>
                    <a:pt x="85715" y="37904"/>
                  </a:cubicBezTo>
                  <a:lnTo>
                    <a:pt x="85715" y="37904"/>
                  </a:lnTo>
                  <a:lnTo>
                    <a:pt x="85714" y="37904"/>
                  </a:lnTo>
                  <a:lnTo>
                    <a:pt x="85715" y="37904"/>
                  </a:lnTo>
                  <a:lnTo>
                    <a:pt x="79445" y="53747"/>
                  </a:lnTo>
                  <a:cubicBezTo>
                    <a:pt x="73026" y="72280"/>
                    <a:pt x="55509" y="84130"/>
                    <a:pt x="36752" y="81746"/>
                  </a:cubicBezTo>
                  <a:cubicBezTo>
                    <a:pt x="17362" y="78652"/>
                    <a:pt x="1964" y="64312"/>
                    <a:pt x="313" y="45333"/>
                  </a:cubicBezTo>
                  <a:cubicBezTo>
                    <a:pt x="-830" y="35490"/>
                    <a:pt x="1193" y="26326"/>
                    <a:pt x="5654" y="188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9"/>
          <p:cNvSpPr/>
          <p:nvPr/>
        </p:nvSpPr>
        <p:spPr>
          <a:xfrm rot="-7432624">
            <a:off x="9998464" y="636128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 rot="-8382788">
            <a:off x="456721" y="743223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 flipH="1" rot="682450">
            <a:off x="99698" y="235589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 rot="-3692544">
            <a:off x="9937401" y="-502319"/>
            <a:ext cx="1528484" cy="2595379"/>
          </a:xfrm>
          <a:custGeom>
            <a:rect b="b" l="l" r="r" t="t"/>
            <a:pathLst>
              <a:path extrusionOk="0" h="4228230" w="2490112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lnTo>
                  <a:pt x="1279159" y="489082"/>
                </a:ln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cubicBezTo>
                  <a:pt x="1389817" y="2286562"/>
                  <a:pt x="1563388" y="2984761"/>
                  <a:pt x="2490111" y="4200715"/>
                </a:cubicBezTo>
                <a:lnTo>
                  <a:pt x="2455636" y="4228229"/>
                </a:lnTo>
                <a:cubicBezTo>
                  <a:pt x="1764852" y="3307452"/>
                  <a:pt x="1395776" y="2689622"/>
                  <a:pt x="1240754" y="1674159"/>
                </a:cubicBez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>
            <p:ph idx="3" type="pic"/>
          </p:nvPr>
        </p:nvSpPr>
        <p:spPr>
          <a:xfrm>
            <a:off x="4335019" y="3441790"/>
            <a:ext cx="3631934" cy="21983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ontents slide layout">
  <p:cSld name="19_Contents slide layou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GoogleSlides</a:t>
            </a: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.org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711704" y="3855100"/>
            <a:ext cx="271729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Slides Template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8" name="Google Shape;18;p8"/>
          <p:cNvGrpSpPr/>
          <p:nvPr/>
        </p:nvGrpSpPr>
        <p:grpSpPr>
          <a:xfrm flipH="1" rot="-6092265">
            <a:off x="10714995" y="-247312"/>
            <a:ext cx="938566" cy="1332325"/>
            <a:chOff x="1597318" y="296062"/>
            <a:chExt cx="5200627" cy="6591296"/>
          </a:xfrm>
        </p:grpSpPr>
        <p:sp>
          <p:nvSpPr>
            <p:cNvPr id="19" name="Google Shape;19;p8"/>
            <p:cNvSpPr/>
            <p:nvPr/>
          </p:nvSpPr>
          <p:spPr>
            <a:xfrm rot="2510514">
              <a:off x="1934308" y="2986212"/>
              <a:ext cx="4526646" cy="2740803"/>
            </a:xfrm>
            <a:custGeom>
              <a:rect b="b" l="l" r="r" t="t"/>
              <a:pathLst>
                <a:path extrusionOk="0" h="937540" w="1548419">
                  <a:moveTo>
                    <a:pt x="0" y="109452"/>
                  </a:moveTo>
                  <a:cubicBezTo>
                    <a:pt x="157577" y="285432"/>
                    <a:pt x="353751" y="373154"/>
                    <a:pt x="586616" y="370488"/>
                  </a:cubicBezTo>
                  <a:cubicBezTo>
                    <a:pt x="589097" y="313289"/>
                    <a:pt x="592214" y="256800"/>
                    <a:pt x="593986" y="200235"/>
                  </a:cubicBezTo>
                  <a:cubicBezTo>
                    <a:pt x="592641" y="200162"/>
                    <a:pt x="592005" y="199452"/>
                    <a:pt x="591296" y="200087"/>
                  </a:cubicBezTo>
                  <a:lnTo>
                    <a:pt x="575087" y="310492"/>
                  </a:lnTo>
                  <a:cubicBezTo>
                    <a:pt x="573932" y="319198"/>
                    <a:pt x="573412" y="328612"/>
                    <a:pt x="571548" y="337953"/>
                  </a:cubicBezTo>
                  <a:cubicBezTo>
                    <a:pt x="569163" y="356709"/>
                    <a:pt x="563561" y="360447"/>
                    <a:pt x="547231" y="350777"/>
                  </a:cubicBezTo>
                  <a:cubicBezTo>
                    <a:pt x="521073" y="335842"/>
                    <a:pt x="510304" y="310965"/>
                    <a:pt x="512571" y="282085"/>
                  </a:cubicBezTo>
                  <a:cubicBezTo>
                    <a:pt x="521240" y="186104"/>
                    <a:pt x="549152" y="95905"/>
                    <a:pt x="602172" y="15187"/>
                  </a:cubicBezTo>
                  <a:lnTo>
                    <a:pt x="609519" y="0"/>
                  </a:lnTo>
                  <a:lnTo>
                    <a:pt x="643028" y="69381"/>
                  </a:lnTo>
                  <a:cubicBezTo>
                    <a:pt x="649845" y="116976"/>
                    <a:pt x="660062" y="164083"/>
                    <a:pt x="663481" y="212164"/>
                  </a:cubicBezTo>
                  <a:cubicBezTo>
                    <a:pt x="667014" y="270370"/>
                    <a:pt x="652576" y="324212"/>
                    <a:pt x="604472" y="364728"/>
                  </a:cubicBezTo>
                  <a:cubicBezTo>
                    <a:pt x="605033" y="366782"/>
                    <a:pt x="606939" y="368911"/>
                    <a:pt x="607501" y="370967"/>
                  </a:cubicBezTo>
                  <a:cubicBezTo>
                    <a:pt x="661258" y="362465"/>
                    <a:pt x="714942" y="355309"/>
                    <a:pt x="768848" y="344117"/>
                  </a:cubicBezTo>
                  <a:cubicBezTo>
                    <a:pt x="875952" y="322371"/>
                    <a:pt x="974340" y="275185"/>
                    <a:pt x="1074487" y="232818"/>
                  </a:cubicBezTo>
                  <a:cubicBezTo>
                    <a:pt x="1207730" y="177437"/>
                    <a:pt x="1342020" y="127510"/>
                    <a:pt x="1483829" y="100258"/>
                  </a:cubicBezTo>
                  <a:lnTo>
                    <a:pt x="1548419" y="90619"/>
                  </a:lnTo>
                  <a:lnTo>
                    <a:pt x="1548419" y="104619"/>
                  </a:lnTo>
                  <a:lnTo>
                    <a:pt x="1424254" y="140817"/>
                  </a:lnTo>
                  <a:cubicBezTo>
                    <a:pt x="1374309" y="153576"/>
                    <a:pt x="1344283" y="184298"/>
                    <a:pt x="1338064" y="235894"/>
                  </a:cubicBezTo>
                  <a:cubicBezTo>
                    <a:pt x="1334673" y="260665"/>
                    <a:pt x="1332628" y="285510"/>
                    <a:pt x="1329163" y="311626"/>
                  </a:cubicBezTo>
                  <a:cubicBezTo>
                    <a:pt x="1357631" y="309150"/>
                    <a:pt x="1382963" y="314595"/>
                    <a:pt x="1400119" y="333754"/>
                  </a:cubicBezTo>
                  <a:cubicBezTo>
                    <a:pt x="1410920" y="345817"/>
                    <a:pt x="1420154" y="361841"/>
                    <a:pt x="1424008" y="377568"/>
                  </a:cubicBezTo>
                  <a:cubicBezTo>
                    <a:pt x="1433548" y="412497"/>
                    <a:pt x="1413912" y="450536"/>
                    <a:pt x="1381302" y="466950"/>
                  </a:cubicBezTo>
                  <a:cubicBezTo>
                    <a:pt x="1351457" y="482166"/>
                    <a:pt x="1308714" y="474412"/>
                    <a:pt x="1285766" y="450211"/>
                  </a:cubicBezTo>
                  <a:cubicBezTo>
                    <a:pt x="1260276" y="423172"/>
                    <a:pt x="1253013" y="383648"/>
                    <a:pt x="1273550" y="353752"/>
                  </a:cubicBezTo>
                  <a:cubicBezTo>
                    <a:pt x="1283072" y="340112"/>
                    <a:pt x="1299805" y="330243"/>
                    <a:pt x="1311942" y="318096"/>
                  </a:cubicBezTo>
                  <a:cubicBezTo>
                    <a:pt x="1316910" y="313648"/>
                    <a:pt x="1321952" y="307855"/>
                    <a:pt x="1322248" y="302476"/>
                  </a:cubicBezTo>
                  <a:cubicBezTo>
                    <a:pt x="1328510" y="262349"/>
                    <a:pt x="1332790" y="221437"/>
                    <a:pt x="1338564" y="177911"/>
                  </a:cubicBezTo>
                  <a:cubicBezTo>
                    <a:pt x="1305659" y="199704"/>
                    <a:pt x="1272117" y="220787"/>
                    <a:pt x="1239211" y="242581"/>
                  </a:cubicBezTo>
                  <a:cubicBezTo>
                    <a:pt x="1235028" y="245048"/>
                    <a:pt x="1232041" y="250280"/>
                    <a:pt x="1226513" y="252673"/>
                  </a:cubicBezTo>
                  <a:cubicBezTo>
                    <a:pt x="1179373" y="275706"/>
                    <a:pt x="1162988" y="315948"/>
                    <a:pt x="1160241" y="365713"/>
                  </a:cubicBezTo>
                  <a:cubicBezTo>
                    <a:pt x="1156267" y="425528"/>
                    <a:pt x="1159801" y="483733"/>
                    <a:pt x="1176371" y="537937"/>
                  </a:cubicBezTo>
                  <a:cubicBezTo>
                    <a:pt x="1201513" y="534602"/>
                    <a:pt x="1226095" y="529213"/>
                    <a:pt x="1250305" y="530549"/>
                  </a:cubicBezTo>
                  <a:cubicBezTo>
                    <a:pt x="1337729" y="535373"/>
                    <a:pt x="1394297" y="647095"/>
                    <a:pt x="1343216" y="717128"/>
                  </a:cubicBezTo>
                  <a:cubicBezTo>
                    <a:pt x="1315509" y="754722"/>
                    <a:pt x="1276067" y="784924"/>
                    <a:pt x="1223836" y="777995"/>
                  </a:cubicBezTo>
                  <a:cubicBezTo>
                    <a:pt x="1170258" y="770992"/>
                    <a:pt x="1132738" y="741939"/>
                    <a:pt x="1117363" y="690500"/>
                  </a:cubicBezTo>
                  <a:cubicBezTo>
                    <a:pt x="1101989" y="639062"/>
                    <a:pt x="1116056" y="591945"/>
                    <a:pt x="1157138" y="556438"/>
                  </a:cubicBezTo>
                  <a:cubicBezTo>
                    <a:pt x="1166364" y="548178"/>
                    <a:pt x="1167444" y="540817"/>
                    <a:pt x="1166057" y="529273"/>
                  </a:cubicBezTo>
                  <a:cubicBezTo>
                    <a:pt x="1156921" y="474806"/>
                    <a:pt x="1149129" y="420412"/>
                    <a:pt x="1142047" y="365384"/>
                  </a:cubicBezTo>
                  <a:cubicBezTo>
                    <a:pt x="1140661" y="353840"/>
                    <a:pt x="1144018" y="341883"/>
                    <a:pt x="1145322" y="330488"/>
                  </a:cubicBezTo>
                  <a:cubicBezTo>
                    <a:pt x="1067404" y="373407"/>
                    <a:pt x="960342" y="602241"/>
                    <a:pt x="956098" y="740288"/>
                  </a:cubicBezTo>
                  <a:cubicBezTo>
                    <a:pt x="1013901" y="756294"/>
                    <a:pt x="1042006" y="784826"/>
                    <a:pt x="1046696" y="834327"/>
                  </a:cubicBezTo>
                  <a:cubicBezTo>
                    <a:pt x="1051383" y="883827"/>
                    <a:pt x="1008140" y="934055"/>
                    <a:pt x="957368" y="937324"/>
                  </a:cubicBezTo>
                  <a:cubicBezTo>
                    <a:pt x="901853" y="941007"/>
                    <a:pt x="852334" y="897128"/>
                    <a:pt x="851193" y="844450"/>
                  </a:cubicBezTo>
                  <a:cubicBezTo>
                    <a:pt x="850465" y="796518"/>
                    <a:pt x="877388" y="760903"/>
                    <a:pt x="923447" y="745231"/>
                  </a:cubicBezTo>
                  <a:cubicBezTo>
                    <a:pt x="928266" y="743475"/>
                    <a:pt x="934653" y="737756"/>
                    <a:pt x="935585" y="733085"/>
                  </a:cubicBezTo>
                  <a:cubicBezTo>
                    <a:pt x="943776" y="657989"/>
                    <a:pt x="965904" y="587033"/>
                    <a:pt x="995540" y="514468"/>
                  </a:cubicBezTo>
                  <a:lnTo>
                    <a:pt x="900073" y="582052"/>
                  </a:lnTo>
                  <a:cubicBezTo>
                    <a:pt x="904613" y="634242"/>
                    <a:pt x="890241" y="662455"/>
                    <a:pt x="851203" y="673117"/>
                  </a:cubicBezTo>
                  <a:cubicBezTo>
                    <a:pt x="821093" y="680899"/>
                    <a:pt x="787501" y="666230"/>
                    <a:pt x="774900" y="637879"/>
                  </a:cubicBezTo>
                  <a:cubicBezTo>
                    <a:pt x="760467" y="606053"/>
                    <a:pt x="769196" y="570109"/>
                    <a:pt x="794445" y="552615"/>
                  </a:cubicBezTo>
                  <a:cubicBezTo>
                    <a:pt x="826715" y="530112"/>
                    <a:pt x="860043" y="537347"/>
                    <a:pt x="895848" y="573050"/>
                  </a:cubicBezTo>
                  <a:cubicBezTo>
                    <a:pt x="978287" y="533753"/>
                    <a:pt x="1024063" y="462079"/>
                    <a:pt x="1063972" y="386708"/>
                  </a:cubicBezTo>
                  <a:lnTo>
                    <a:pt x="994752" y="406498"/>
                  </a:lnTo>
                  <a:lnTo>
                    <a:pt x="994752" y="406498"/>
                  </a:lnTo>
                  <a:lnTo>
                    <a:pt x="1033508" y="391773"/>
                  </a:lnTo>
                  <a:cubicBezTo>
                    <a:pt x="1046431" y="386752"/>
                    <a:pt x="1058889" y="381032"/>
                    <a:pt x="1069459" y="372846"/>
                  </a:cubicBezTo>
                  <a:cubicBezTo>
                    <a:pt x="1093363" y="355277"/>
                    <a:pt x="1110988" y="329268"/>
                    <a:pt x="1133059" y="308226"/>
                  </a:cubicBezTo>
                  <a:cubicBezTo>
                    <a:pt x="1170742" y="273205"/>
                    <a:pt x="1209696" y="239603"/>
                    <a:pt x="1245472" y="202455"/>
                  </a:cubicBezTo>
                  <a:lnTo>
                    <a:pt x="1145697" y="238096"/>
                  </a:lnTo>
                  <a:cubicBezTo>
                    <a:pt x="1053431" y="272129"/>
                    <a:pt x="961651" y="309562"/>
                    <a:pt x="868188" y="340829"/>
                  </a:cubicBezTo>
                  <a:cubicBezTo>
                    <a:pt x="754814" y="378420"/>
                    <a:pt x="637322" y="392848"/>
                    <a:pt x="517691" y="384898"/>
                  </a:cubicBezTo>
                  <a:cubicBezTo>
                    <a:pt x="351061" y="373006"/>
                    <a:pt x="202532" y="314220"/>
                    <a:pt x="79498" y="196806"/>
                  </a:cubicBezTo>
                  <a:cubicBezTo>
                    <a:pt x="59653" y="177499"/>
                    <a:pt x="39807" y="158191"/>
                    <a:pt x="20671" y="138248"/>
                  </a:cubicBezTo>
                  <a:cubicBezTo>
                    <a:pt x="13046" y="129733"/>
                    <a:pt x="6205" y="119237"/>
                    <a:pt x="0" y="1094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" name="Google Shape;20;p8"/>
            <p:cNvGrpSpPr/>
            <p:nvPr/>
          </p:nvGrpSpPr>
          <p:grpSpPr>
            <a:xfrm>
              <a:off x="1962355" y="296062"/>
              <a:ext cx="2910953" cy="4451165"/>
              <a:chOff x="1962355" y="296062"/>
              <a:chExt cx="2910953" cy="4451165"/>
            </a:xfrm>
          </p:grpSpPr>
          <p:sp>
            <p:nvSpPr>
              <p:cNvPr id="21" name="Google Shape;21;p8"/>
              <p:cNvSpPr/>
              <p:nvPr/>
            </p:nvSpPr>
            <p:spPr>
              <a:xfrm rot="2510514">
                <a:off x="2740517" y="490144"/>
                <a:ext cx="1129739" cy="1433111"/>
              </a:xfrm>
              <a:custGeom>
                <a:rect b="b" l="l" r="r" t="t"/>
                <a:pathLst>
                  <a:path extrusionOk="0" h="490221" w="386447">
                    <a:moveTo>
                      <a:pt x="0" y="0"/>
                    </a:moveTo>
                    <a:cubicBezTo>
                      <a:pt x="39237" y="22401"/>
                      <a:pt x="75858" y="43308"/>
                      <a:pt x="111695" y="66196"/>
                    </a:cubicBezTo>
                    <a:cubicBezTo>
                      <a:pt x="195812" y="118730"/>
                      <a:pt x="274105" y="179037"/>
                      <a:pt x="333725" y="259899"/>
                    </a:cubicBezTo>
                    <a:cubicBezTo>
                      <a:pt x="373944" y="313383"/>
                      <a:pt x="391564" y="373041"/>
                      <a:pt x="385164" y="440142"/>
                    </a:cubicBezTo>
                    <a:cubicBezTo>
                      <a:pt x="383563" y="456918"/>
                      <a:pt x="377961" y="460656"/>
                      <a:pt x="365105" y="449154"/>
                    </a:cubicBezTo>
                    <a:cubicBezTo>
                      <a:pt x="331132" y="416925"/>
                      <a:pt x="297159" y="384695"/>
                      <a:pt x="266025" y="349925"/>
                    </a:cubicBezTo>
                    <a:cubicBezTo>
                      <a:pt x="236236" y="315229"/>
                      <a:pt x="210069" y="276010"/>
                      <a:pt x="182409" y="239409"/>
                    </a:cubicBezTo>
                    <a:cubicBezTo>
                      <a:pt x="179232" y="235860"/>
                      <a:pt x="175419" y="231603"/>
                      <a:pt x="172242" y="228054"/>
                    </a:cubicBezTo>
                    <a:cubicBezTo>
                      <a:pt x="172242" y="228054"/>
                      <a:pt x="170188" y="228616"/>
                      <a:pt x="168769" y="229887"/>
                    </a:cubicBezTo>
                    <a:cubicBezTo>
                      <a:pt x="209401" y="288116"/>
                      <a:pt x="249324" y="346981"/>
                      <a:pt x="289957" y="405209"/>
                    </a:cubicBezTo>
                    <a:cubicBezTo>
                      <a:pt x="301245" y="420672"/>
                      <a:pt x="313243" y="435500"/>
                      <a:pt x="325242" y="450327"/>
                    </a:cubicBezTo>
                    <a:cubicBezTo>
                      <a:pt x="335969" y="463735"/>
                      <a:pt x="332834" y="471657"/>
                      <a:pt x="318229" y="479620"/>
                    </a:cubicBezTo>
                    <a:cubicBezTo>
                      <a:pt x="279382" y="499062"/>
                      <a:pt x="234584" y="491868"/>
                      <a:pt x="204795" y="457172"/>
                    </a:cubicBezTo>
                    <a:cubicBezTo>
                      <a:pt x="145852" y="388490"/>
                      <a:pt x="98114" y="312330"/>
                      <a:pt x="63636" y="228133"/>
                    </a:cubicBezTo>
                    <a:cubicBezTo>
                      <a:pt x="35702" y="159813"/>
                      <a:pt x="12587" y="89733"/>
                      <a:pt x="455" y="16213"/>
                    </a:cubicBezTo>
                    <a:cubicBezTo>
                      <a:pt x="-32" y="12814"/>
                      <a:pt x="190" y="877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8"/>
              <p:cNvSpPr/>
              <p:nvPr/>
            </p:nvSpPr>
            <p:spPr>
              <a:xfrm rot="2510514">
                <a:off x="3675917" y="1158307"/>
                <a:ext cx="570393" cy="1483745"/>
              </a:xfrm>
              <a:custGeom>
                <a:rect b="b" l="l" r="r" t="t"/>
                <a:pathLst>
                  <a:path extrusionOk="0" h="507541" w="195113">
                    <a:moveTo>
                      <a:pt x="120980" y="0"/>
                    </a:moveTo>
                    <a:cubicBezTo>
                      <a:pt x="136577" y="47405"/>
                      <a:pt x="153032" y="91483"/>
                      <a:pt x="166088" y="136049"/>
                    </a:cubicBezTo>
                    <a:cubicBezTo>
                      <a:pt x="186364" y="208669"/>
                      <a:pt x="199842" y="282264"/>
                      <a:pt x="193557" y="359490"/>
                    </a:cubicBezTo>
                    <a:cubicBezTo>
                      <a:pt x="189169" y="414560"/>
                      <a:pt x="167033" y="461232"/>
                      <a:pt x="127147" y="499504"/>
                    </a:cubicBezTo>
                    <a:cubicBezTo>
                      <a:pt x="124383" y="500699"/>
                      <a:pt x="120199" y="503168"/>
                      <a:pt x="113887" y="507541"/>
                    </a:cubicBezTo>
                    <a:cubicBezTo>
                      <a:pt x="91440" y="425357"/>
                      <a:pt x="101982" y="344318"/>
                      <a:pt x="101764" y="262687"/>
                    </a:cubicBezTo>
                    <a:cubicBezTo>
                      <a:pt x="98448" y="286113"/>
                      <a:pt x="93787" y="309465"/>
                      <a:pt x="91816" y="332965"/>
                    </a:cubicBezTo>
                    <a:cubicBezTo>
                      <a:pt x="88022" y="377275"/>
                      <a:pt x="86283" y="421025"/>
                      <a:pt x="83833" y="465410"/>
                    </a:cubicBezTo>
                    <a:cubicBezTo>
                      <a:pt x="82572" y="488275"/>
                      <a:pt x="76969" y="492013"/>
                      <a:pt x="55111" y="484736"/>
                    </a:cubicBezTo>
                    <a:cubicBezTo>
                      <a:pt x="22641" y="474175"/>
                      <a:pt x="-646" y="443885"/>
                      <a:pt x="13" y="407496"/>
                    </a:cubicBezTo>
                    <a:cubicBezTo>
                      <a:pt x="3060" y="266685"/>
                      <a:pt x="34056" y="132812"/>
                      <a:pt x="110187" y="12222"/>
                    </a:cubicBezTo>
                    <a:cubicBezTo>
                      <a:pt x="112390" y="8971"/>
                      <a:pt x="115229" y="6429"/>
                      <a:pt x="120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8"/>
              <p:cNvSpPr/>
              <p:nvPr/>
            </p:nvSpPr>
            <p:spPr>
              <a:xfrm rot="2510514">
                <a:off x="1959794" y="1899859"/>
                <a:ext cx="1286222" cy="484021"/>
              </a:xfrm>
              <a:custGeom>
                <a:rect b="b" l="l" r="r" t="t"/>
                <a:pathLst>
                  <a:path extrusionOk="0" h="165568" w="439975">
                    <a:moveTo>
                      <a:pt x="0" y="95812"/>
                    </a:moveTo>
                    <a:cubicBezTo>
                      <a:pt x="98612" y="44591"/>
                      <a:pt x="196704" y="2785"/>
                      <a:pt x="306803" y="91"/>
                    </a:cubicBezTo>
                    <a:cubicBezTo>
                      <a:pt x="354100" y="-1347"/>
                      <a:pt x="395053" y="14404"/>
                      <a:pt x="430519" y="44017"/>
                    </a:cubicBezTo>
                    <a:cubicBezTo>
                      <a:pt x="434405" y="46930"/>
                      <a:pt x="435528" y="51039"/>
                      <a:pt x="439975" y="56006"/>
                    </a:cubicBezTo>
                    <a:cubicBezTo>
                      <a:pt x="375128" y="82108"/>
                      <a:pt x="307805" y="79743"/>
                      <a:pt x="240745" y="84812"/>
                    </a:cubicBezTo>
                    <a:cubicBezTo>
                      <a:pt x="241306" y="86866"/>
                      <a:pt x="240523" y="88847"/>
                      <a:pt x="241084" y="90901"/>
                    </a:cubicBezTo>
                    <a:cubicBezTo>
                      <a:pt x="302540" y="89570"/>
                      <a:pt x="363923" y="89584"/>
                      <a:pt x="425380" y="88253"/>
                    </a:cubicBezTo>
                    <a:cubicBezTo>
                      <a:pt x="431372" y="126358"/>
                      <a:pt x="406578" y="160067"/>
                      <a:pt x="364586" y="163146"/>
                    </a:cubicBezTo>
                    <a:cubicBezTo>
                      <a:pt x="318559" y="166003"/>
                      <a:pt x="271972" y="166805"/>
                      <a:pt x="226316" y="162937"/>
                    </a:cubicBezTo>
                    <a:cubicBezTo>
                      <a:pt x="151071" y="157436"/>
                      <a:pt x="79257" y="138634"/>
                      <a:pt x="11734" y="103205"/>
                    </a:cubicBezTo>
                    <a:cubicBezTo>
                      <a:pt x="9119" y="101711"/>
                      <a:pt x="5867" y="99508"/>
                      <a:pt x="0" y="95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8"/>
              <p:cNvSpPr/>
              <p:nvPr/>
            </p:nvSpPr>
            <p:spPr>
              <a:xfrm rot="2510514">
                <a:off x="3881248" y="2036970"/>
                <a:ext cx="511340" cy="1296244"/>
              </a:xfrm>
              <a:custGeom>
                <a:rect b="b" l="l" r="r" t="t"/>
                <a:pathLst>
                  <a:path extrusionOk="0" h="443403" w="174913">
                    <a:moveTo>
                      <a:pt x="126636" y="0"/>
                    </a:moveTo>
                    <a:cubicBezTo>
                      <a:pt x="136737" y="36983"/>
                      <a:pt x="147061" y="69930"/>
                      <a:pt x="155330" y="103439"/>
                    </a:cubicBezTo>
                    <a:cubicBezTo>
                      <a:pt x="171160" y="171093"/>
                      <a:pt x="180189" y="239720"/>
                      <a:pt x="171586" y="310072"/>
                    </a:cubicBezTo>
                    <a:cubicBezTo>
                      <a:pt x="165218" y="364359"/>
                      <a:pt x="141248" y="407556"/>
                      <a:pt x="94076" y="443403"/>
                    </a:cubicBezTo>
                    <a:cubicBezTo>
                      <a:pt x="78619" y="369025"/>
                      <a:pt x="93237" y="299678"/>
                      <a:pt x="95042" y="230300"/>
                    </a:cubicBezTo>
                    <a:cubicBezTo>
                      <a:pt x="88516" y="262992"/>
                      <a:pt x="81990" y="295685"/>
                      <a:pt x="76810" y="328452"/>
                    </a:cubicBezTo>
                    <a:cubicBezTo>
                      <a:pt x="73420" y="353222"/>
                      <a:pt x="72009" y="378778"/>
                      <a:pt x="68619" y="403549"/>
                    </a:cubicBezTo>
                    <a:cubicBezTo>
                      <a:pt x="66236" y="422304"/>
                      <a:pt x="61342" y="425407"/>
                      <a:pt x="44154" y="419063"/>
                    </a:cubicBezTo>
                    <a:cubicBezTo>
                      <a:pt x="13103" y="407231"/>
                      <a:pt x="-2410" y="382766"/>
                      <a:pt x="303" y="345816"/>
                    </a:cubicBezTo>
                    <a:cubicBezTo>
                      <a:pt x="4384" y="271841"/>
                      <a:pt x="19151" y="199805"/>
                      <a:pt x="49837" y="132695"/>
                    </a:cubicBezTo>
                    <a:cubicBezTo>
                      <a:pt x="68276" y="91891"/>
                      <a:pt x="92023" y="52728"/>
                      <a:pt x="114425" y="13491"/>
                    </a:cubicBezTo>
                    <a:cubicBezTo>
                      <a:pt x="116627" y="10240"/>
                      <a:pt x="120175" y="7063"/>
                      <a:pt x="126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8"/>
              <p:cNvSpPr/>
              <p:nvPr/>
            </p:nvSpPr>
            <p:spPr>
              <a:xfrm rot="2510514">
                <a:off x="2283489" y="2806864"/>
                <a:ext cx="1200176" cy="587303"/>
              </a:xfrm>
              <a:custGeom>
                <a:rect b="b" l="l" r="r" t="t"/>
                <a:pathLst>
                  <a:path extrusionOk="0" h="200898" w="410541">
                    <a:moveTo>
                      <a:pt x="0" y="188167"/>
                    </a:moveTo>
                    <a:cubicBezTo>
                      <a:pt x="26965" y="164022"/>
                      <a:pt x="54004" y="138533"/>
                      <a:pt x="81604" y="115097"/>
                    </a:cubicBezTo>
                    <a:cubicBezTo>
                      <a:pt x="125451" y="78393"/>
                      <a:pt x="173036" y="47292"/>
                      <a:pt x="225630" y="23212"/>
                    </a:cubicBezTo>
                    <a:cubicBezTo>
                      <a:pt x="280278" y="-1430"/>
                      <a:pt x="335382" y="-9857"/>
                      <a:pt x="392029" y="14855"/>
                    </a:cubicBezTo>
                    <a:cubicBezTo>
                      <a:pt x="396625" y="17132"/>
                      <a:pt x="400512" y="20044"/>
                      <a:pt x="404398" y="22957"/>
                    </a:cubicBezTo>
                    <a:cubicBezTo>
                      <a:pt x="401486" y="26843"/>
                      <a:pt x="399208" y="31440"/>
                      <a:pt x="395025" y="33907"/>
                    </a:cubicBezTo>
                    <a:cubicBezTo>
                      <a:pt x="348002" y="67063"/>
                      <a:pt x="294434" y="84344"/>
                      <a:pt x="240791" y="102970"/>
                    </a:cubicBezTo>
                    <a:cubicBezTo>
                      <a:pt x="233208" y="105924"/>
                      <a:pt x="224990" y="108169"/>
                      <a:pt x="216772" y="110414"/>
                    </a:cubicBezTo>
                    <a:cubicBezTo>
                      <a:pt x="217968" y="113177"/>
                      <a:pt x="219165" y="115942"/>
                      <a:pt x="219016" y="118632"/>
                    </a:cubicBezTo>
                    <a:cubicBezTo>
                      <a:pt x="271948" y="100641"/>
                      <a:pt x="324807" y="83996"/>
                      <a:pt x="377813" y="64661"/>
                    </a:cubicBezTo>
                    <a:cubicBezTo>
                      <a:pt x="406726" y="54114"/>
                      <a:pt x="411958" y="57101"/>
                      <a:pt x="410251" y="88036"/>
                    </a:cubicBezTo>
                    <a:cubicBezTo>
                      <a:pt x="408322" y="123006"/>
                      <a:pt x="385763" y="140648"/>
                      <a:pt x="356776" y="152540"/>
                    </a:cubicBezTo>
                    <a:cubicBezTo>
                      <a:pt x="287110" y="180400"/>
                      <a:pt x="213928" y="198622"/>
                      <a:pt x="138947" y="200556"/>
                    </a:cubicBezTo>
                    <a:cubicBezTo>
                      <a:pt x="92995" y="202067"/>
                      <a:pt x="47339" y="198200"/>
                      <a:pt x="2245" y="196386"/>
                    </a:cubicBezTo>
                    <a:cubicBezTo>
                      <a:pt x="1048" y="193622"/>
                      <a:pt x="1197" y="190931"/>
                      <a:pt x="0" y="1881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8"/>
              <p:cNvSpPr/>
              <p:nvPr/>
            </p:nvSpPr>
            <p:spPr>
              <a:xfrm rot="2510514">
                <a:off x="3232277" y="3732477"/>
                <a:ext cx="614580" cy="837788"/>
              </a:xfrm>
              <a:custGeom>
                <a:rect b="b" l="l" r="r" t="t"/>
                <a:pathLst>
                  <a:path extrusionOk="0" h="286580" w="210228">
                    <a:moveTo>
                      <a:pt x="115123" y="20163"/>
                    </a:moveTo>
                    <a:cubicBezTo>
                      <a:pt x="131469" y="9682"/>
                      <a:pt x="150567" y="2810"/>
                      <a:pt x="172981" y="0"/>
                    </a:cubicBezTo>
                    <a:cubicBezTo>
                      <a:pt x="160037" y="51225"/>
                      <a:pt x="127511" y="90578"/>
                      <a:pt x="106158" y="135268"/>
                    </a:cubicBezTo>
                    <a:cubicBezTo>
                      <a:pt x="132520" y="97600"/>
                      <a:pt x="158808" y="61276"/>
                      <a:pt x="184460" y="24242"/>
                    </a:cubicBezTo>
                    <a:cubicBezTo>
                      <a:pt x="210396" y="43211"/>
                      <a:pt x="217691" y="69921"/>
                      <a:pt x="202047" y="96714"/>
                    </a:cubicBezTo>
                    <a:cubicBezTo>
                      <a:pt x="169341" y="151571"/>
                      <a:pt x="130205" y="200677"/>
                      <a:pt x="77579" y="237571"/>
                    </a:cubicBezTo>
                    <a:cubicBezTo>
                      <a:pt x="52330" y="255066"/>
                      <a:pt x="27156" y="271215"/>
                      <a:pt x="0" y="286580"/>
                    </a:cubicBezTo>
                    <a:cubicBezTo>
                      <a:pt x="10543" y="205542"/>
                      <a:pt x="28932" y="128985"/>
                      <a:pt x="73777" y="61980"/>
                    </a:cubicBezTo>
                    <a:cubicBezTo>
                      <a:pt x="85184" y="44734"/>
                      <a:pt x="98778" y="30644"/>
                      <a:pt x="115123" y="20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8"/>
              <p:cNvSpPr/>
              <p:nvPr/>
            </p:nvSpPr>
            <p:spPr>
              <a:xfrm rot="2510514">
                <a:off x="4574675" y="4454369"/>
                <a:ext cx="250579" cy="239865"/>
              </a:xfrm>
              <a:custGeom>
                <a:rect b="b" l="l" r="r" t="t"/>
                <a:pathLst>
                  <a:path extrusionOk="0" h="82050" w="85715">
                    <a:moveTo>
                      <a:pt x="5654" y="18815"/>
                    </a:moveTo>
                    <a:cubicBezTo>
                      <a:pt x="10116" y="11304"/>
                      <a:pt x="17016" y="5445"/>
                      <a:pt x="25627" y="2210"/>
                    </a:cubicBezTo>
                    <a:cubicBezTo>
                      <a:pt x="44192" y="-4185"/>
                      <a:pt x="65341" y="3727"/>
                      <a:pt x="75211" y="20461"/>
                    </a:cubicBezTo>
                    <a:cubicBezTo>
                      <a:pt x="79584" y="26773"/>
                      <a:pt x="81976" y="32301"/>
                      <a:pt x="85715" y="37904"/>
                    </a:cubicBezTo>
                    <a:lnTo>
                      <a:pt x="85715" y="37904"/>
                    </a:lnTo>
                    <a:lnTo>
                      <a:pt x="85714" y="37904"/>
                    </a:lnTo>
                    <a:lnTo>
                      <a:pt x="85715" y="37904"/>
                    </a:lnTo>
                    <a:lnTo>
                      <a:pt x="79445" y="53747"/>
                    </a:lnTo>
                    <a:cubicBezTo>
                      <a:pt x="73026" y="72280"/>
                      <a:pt x="55509" y="84130"/>
                      <a:pt x="36752" y="81746"/>
                    </a:cubicBezTo>
                    <a:cubicBezTo>
                      <a:pt x="17362" y="78652"/>
                      <a:pt x="1964" y="64312"/>
                      <a:pt x="313" y="45333"/>
                    </a:cubicBezTo>
                    <a:cubicBezTo>
                      <a:pt x="-830" y="35490"/>
                      <a:pt x="1193" y="26326"/>
                      <a:pt x="5654" y="18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rgbClr val="6A170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" name="Google Shape;28;p8"/>
          <p:cNvSpPr/>
          <p:nvPr/>
        </p:nvSpPr>
        <p:spPr>
          <a:xfrm rot="-3692544">
            <a:off x="9937401" y="-502319"/>
            <a:ext cx="1528484" cy="2595379"/>
          </a:xfrm>
          <a:custGeom>
            <a:rect b="b" l="l" r="r" t="t"/>
            <a:pathLst>
              <a:path extrusionOk="0" h="4228230" w="2490112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lnTo>
                  <a:pt x="1279159" y="489082"/>
                </a:ln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cubicBezTo>
                  <a:pt x="1389817" y="2286562"/>
                  <a:pt x="1563388" y="2984761"/>
                  <a:pt x="2490111" y="4200715"/>
                </a:cubicBezTo>
                <a:lnTo>
                  <a:pt x="2455636" y="4228229"/>
                </a:lnTo>
                <a:cubicBezTo>
                  <a:pt x="1764852" y="3307452"/>
                  <a:pt x="1395776" y="2689622"/>
                  <a:pt x="1240754" y="1674159"/>
                </a:cubicBez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8"/>
          <p:cNvSpPr/>
          <p:nvPr/>
        </p:nvSpPr>
        <p:spPr>
          <a:xfrm rot="9577772">
            <a:off x="-61244" y="144794"/>
            <a:ext cx="2153337" cy="760832"/>
          </a:xfrm>
          <a:custGeom>
            <a:rect b="b" l="l" r="r" t="t"/>
            <a:pathLst>
              <a:path extrusionOk="0" h="937540" w="2653462">
                <a:moveTo>
                  <a:pt x="0" y="109452"/>
                </a:moveTo>
                <a:cubicBezTo>
                  <a:pt x="157577" y="285432"/>
                  <a:pt x="353751" y="373154"/>
                  <a:pt x="586616" y="370488"/>
                </a:cubicBezTo>
                <a:cubicBezTo>
                  <a:pt x="589097" y="313289"/>
                  <a:pt x="592214" y="256800"/>
                  <a:pt x="593986" y="200235"/>
                </a:cubicBezTo>
                <a:cubicBezTo>
                  <a:pt x="592641" y="200162"/>
                  <a:pt x="592005" y="199452"/>
                  <a:pt x="591296" y="200087"/>
                </a:cubicBezTo>
                <a:lnTo>
                  <a:pt x="575087" y="310492"/>
                </a:lnTo>
                <a:cubicBezTo>
                  <a:pt x="573932" y="319198"/>
                  <a:pt x="573412" y="328612"/>
                  <a:pt x="571548" y="337953"/>
                </a:cubicBezTo>
                <a:cubicBezTo>
                  <a:pt x="569163" y="356709"/>
                  <a:pt x="563561" y="360447"/>
                  <a:pt x="547231" y="350777"/>
                </a:cubicBezTo>
                <a:cubicBezTo>
                  <a:pt x="521073" y="335842"/>
                  <a:pt x="510304" y="310965"/>
                  <a:pt x="512571" y="282085"/>
                </a:cubicBezTo>
                <a:cubicBezTo>
                  <a:pt x="521240" y="186104"/>
                  <a:pt x="549152" y="95905"/>
                  <a:pt x="602172" y="15187"/>
                </a:cubicBezTo>
                <a:lnTo>
                  <a:pt x="609519" y="0"/>
                </a:lnTo>
                <a:lnTo>
                  <a:pt x="643028" y="69381"/>
                </a:lnTo>
                <a:cubicBezTo>
                  <a:pt x="649845" y="116976"/>
                  <a:pt x="660062" y="164083"/>
                  <a:pt x="663481" y="212164"/>
                </a:cubicBezTo>
                <a:cubicBezTo>
                  <a:pt x="667014" y="270370"/>
                  <a:pt x="652576" y="324212"/>
                  <a:pt x="604472" y="364728"/>
                </a:cubicBezTo>
                <a:cubicBezTo>
                  <a:pt x="605033" y="366782"/>
                  <a:pt x="606939" y="368911"/>
                  <a:pt x="607501" y="370967"/>
                </a:cubicBezTo>
                <a:cubicBezTo>
                  <a:pt x="661258" y="362465"/>
                  <a:pt x="714942" y="355309"/>
                  <a:pt x="768848" y="344117"/>
                </a:cubicBezTo>
                <a:cubicBezTo>
                  <a:pt x="875952" y="322371"/>
                  <a:pt x="955707" y="262109"/>
                  <a:pt x="1074487" y="232818"/>
                </a:cubicBezTo>
                <a:cubicBezTo>
                  <a:pt x="1193267" y="203527"/>
                  <a:pt x="1349934" y="123880"/>
                  <a:pt x="1481528" y="168368"/>
                </a:cubicBezTo>
                <a:cubicBezTo>
                  <a:pt x="1871630" y="375352"/>
                  <a:pt x="2151069" y="455860"/>
                  <a:pt x="2653462" y="510784"/>
                </a:cubicBezTo>
                <a:lnTo>
                  <a:pt x="2640188" y="542843"/>
                </a:lnTo>
                <a:cubicBezTo>
                  <a:pt x="2194865" y="478267"/>
                  <a:pt x="2067997" y="502382"/>
                  <a:pt x="1458313" y="199439"/>
                </a:cubicBezTo>
                <a:cubicBezTo>
                  <a:pt x="1391710" y="186310"/>
                  <a:pt x="1344283" y="184298"/>
                  <a:pt x="1338064" y="235894"/>
                </a:cubicBezTo>
                <a:cubicBezTo>
                  <a:pt x="1334673" y="260665"/>
                  <a:pt x="1332628" y="285510"/>
                  <a:pt x="1329163" y="311626"/>
                </a:cubicBezTo>
                <a:cubicBezTo>
                  <a:pt x="1357631" y="309150"/>
                  <a:pt x="1382963" y="314595"/>
                  <a:pt x="1400119" y="333754"/>
                </a:cubicBezTo>
                <a:cubicBezTo>
                  <a:pt x="1410920" y="345817"/>
                  <a:pt x="1420154" y="361841"/>
                  <a:pt x="1424008" y="377568"/>
                </a:cubicBezTo>
                <a:cubicBezTo>
                  <a:pt x="1433548" y="412497"/>
                  <a:pt x="1413912" y="450536"/>
                  <a:pt x="1381302" y="466950"/>
                </a:cubicBezTo>
                <a:cubicBezTo>
                  <a:pt x="1351457" y="482166"/>
                  <a:pt x="1308714" y="474412"/>
                  <a:pt x="1285766" y="450211"/>
                </a:cubicBezTo>
                <a:cubicBezTo>
                  <a:pt x="1260276" y="423172"/>
                  <a:pt x="1253013" y="383648"/>
                  <a:pt x="1273550" y="353752"/>
                </a:cubicBezTo>
                <a:cubicBezTo>
                  <a:pt x="1283072" y="340112"/>
                  <a:pt x="1299805" y="330243"/>
                  <a:pt x="1311942" y="318096"/>
                </a:cubicBezTo>
                <a:cubicBezTo>
                  <a:pt x="1316910" y="313648"/>
                  <a:pt x="1321952" y="307855"/>
                  <a:pt x="1322248" y="302476"/>
                </a:cubicBezTo>
                <a:cubicBezTo>
                  <a:pt x="1328510" y="262349"/>
                  <a:pt x="1332790" y="221437"/>
                  <a:pt x="1338564" y="177911"/>
                </a:cubicBezTo>
                <a:cubicBezTo>
                  <a:pt x="1305659" y="199704"/>
                  <a:pt x="1272117" y="220787"/>
                  <a:pt x="1239211" y="242581"/>
                </a:cubicBezTo>
                <a:cubicBezTo>
                  <a:pt x="1235028" y="245048"/>
                  <a:pt x="1232041" y="250280"/>
                  <a:pt x="1226513" y="252673"/>
                </a:cubicBezTo>
                <a:cubicBezTo>
                  <a:pt x="1179373" y="275706"/>
                  <a:pt x="1162988" y="315948"/>
                  <a:pt x="1160241" y="365713"/>
                </a:cubicBezTo>
                <a:cubicBezTo>
                  <a:pt x="1156267" y="425528"/>
                  <a:pt x="1159801" y="483733"/>
                  <a:pt x="1176371" y="537937"/>
                </a:cubicBezTo>
                <a:cubicBezTo>
                  <a:pt x="1201513" y="534602"/>
                  <a:pt x="1226095" y="529213"/>
                  <a:pt x="1250305" y="530549"/>
                </a:cubicBezTo>
                <a:cubicBezTo>
                  <a:pt x="1337729" y="535373"/>
                  <a:pt x="1394297" y="647095"/>
                  <a:pt x="1343216" y="717128"/>
                </a:cubicBezTo>
                <a:cubicBezTo>
                  <a:pt x="1315509" y="754722"/>
                  <a:pt x="1276067" y="784924"/>
                  <a:pt x="1223836" y="777995"/>
                </a:cubicBezTo>
                <a:cubicBezTo>
                  <a:pt x="1170258" y="770992"/>
                  <a:pt x="1132738" y="741939"/>
                  <a:pt x="1117363" y="690500"/>
                </a:cubicBezTo>
                <a:cubicBezTo>
                  <a:pt x="1101989" y="639062"/>
                  <a:pt x="1116056" y="591945"/>
                  <a:pt x="1157138" y="556438"/>
                </a:cubicBezTo>
                <a:cubicBezTo>
                  <a:pt x="1166364" y="548178"/>
                  <a:pt x="1167444" y="540817"/>
                  <a:pt x="1166057" y="529273"/>
                </a:cubicBezTo>
                <a:cubicBezTo>
                  <a:pt x="1156921" y="474806"/>
                  <a:pt x="1149129" y="420412"/>
                  <a:pt x="1142047" y="365384"/>
                </a:cubicBezTo>
                <a:cubicBezTo>
                  <a:pt x="1140661" y="353840"/>
                  <a:pt x="1144018" y="341883"/>
                  <a:pt x="1145322" y="330488"/>
                </a:cubicBezTo>
                <a:cubicBezTo>
                  <a:pt x="1067404" y="373407"/>
                  <a:pt x="960342" y="602241"/>
                  <a:pt x="956098" y="740288"/>
                </a:cubicBezTo>
                <a:cubicBezTo>
                  <a:pt x="1013901" y="756294"/>
                  <a:pt x="1042006" y="784826"/>
                  <a:pt x="1046696" y="834327"/>
                </a:cubicBezTo>
                <a:cubicBezTo>
                  <a:pt x="1051383" y="883827"/>
                  <a:pt x="1008140" y="934055"/>
                  <a:pt x="957368" y="937324"/>
                </a:cubicBezTo>
                <a:cubicBezTo>
                  <a:pt x="901853" y="941007"/>
                  <a:pt x="852334" y="897128"/>
                  <a:pt x="851193" y="844450"/>
                </a:cubicBezTo>
                <a:cubicBezTo>
                  <a:pt x="850465" y="796518"/>
                  <a:pt x="877388" y="760903"/>
                  <a:pt x="923447" y="745231"/>
                </a:cubicBezTo>
                <a:cubicBezTo>
                  <a:pt x="928266" y="743475"/>
                  <a:pt x="934653" y="737756"/>
                  <a:pt x="935585" y="733085"/>
                </a:cubicBezTo>
                <a:cubicBezTo>
                  <a:pt x="943776" y="657989"/>
                  <a:pt x="965904" y="587033"/>
                  <a:pt x="995540" y="514468"/>
                </a:cubicBezTo>
                <a:lnTo>
                  <a:pt x="900073" y="582052"/>
                </a:lnTo>
                <a:cubicBezTo>
                  <a:pt x="904613" y="634242"/>
                  <a:pt x="890241" y="662455"/>
                  <a:pt x="851203" y="673117"/>
                </a:cubicBezTo>
                <a:cubicBezTo>
                  <a:pt x="821093" y="680899"/>
                  <a:pt x="787501" y="666230"/>
                  <a:pt x="774900" y="637879"/>
                </a:cubicBezTo>
                <a:cubicBezTo>
                  <a:pt x="760467" y="606053"/>
                  <a:pt x="769196" y="570109"/>
                  <a:pt x="794445" y="552615"/>
                </a:cubicBezTo>
                <a:cubicBezTo>
                  <a:pt x="826715" y="530112"/>
                  <a:pt x="860043" y="537347"/>
                  <a:pt x="895848" y="573050"/>
                </a:cubicBezTo>
                <a:cubicBezTo>
                  <a:pt x="978287" y="533753"/>
                  <a:pt x="1024063" y="462079"/>
                  <a:pt x="1063972" y="386708"/>
                </a:cubicBezTo>
                <a:lnTo>
                  <a:pt x="994752" y="406498"/>
                </a:lnTo>
                <a:lnTo>
                  <a:pt x="994752" y="406498"/>
                </a:lnTo>
                <a:lnTo>
                  <a:pt x="1033508" y="391773"/>
                </a:lnTo>
                <a:cubicBezTo>
                  <a:pt x="1046431" y="386752"/>
                  <a:pt x="1058889" y="381032"/>
                  <a:pt x="1069459" y="372846"/>
                </a:cubicBezTo>
                <a:cubicBezTo>
                  <a:pt x="1093363" y="355277"/>
                  <a:pt x="1110988" y="329268"/>
                  <a:pt x="1133059" y="308226"/>
                </a:cubicBezTo>
                <a:cubicBezTo>
                  <a:pt x="1170742" y="273205"/>
                  <a:pt x="1209696" y="239603"/>
                  <a:pt x="1245472" y="202455"/>
                </a:cubicBezTo>
                <a:lnTo>
                  <a:pt x="1145697" y="238096"/>
                </a:lnTo>
                <a:cubicBezTo>
                  <a:pt x="1053431" y="272129"/>
                  <a:pt x="961651" y="309562"/>
                  <a:pt x="868188" y="340829"/>
                </a:cubicBezTo>
                <a:cubicBezTo>
                  <a:pt x="754814" y="378420"/>
                  <a:pt x="637322" y="392848"/>
                  <a:pt x="517691" y="384898"/>
                </a:cubicBezTo>
                <a:cubicBezTo>
                  <a:pt x="351061" y="373006"/>
                  <a:pt x="202532" y="314220"/>
                  <a:pt x="79498" y="196806"/>
                </a:cubicBezTo>
                <a:cubicBezTo>
                  <a:pt x="59653" y="177499"/>
                  <a:pt x="39807" y="158191"/>
                  <a:pt x="20671" y="138248"/>
                </a:cubicBezTo>
                <a:cubicBezTo>
                  <a:pt x="13046" y="129733"/>
                  <a:pt x="6205" y="119237"/>
                  <a:pt x="0" y="109452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30;p8"/>
          <p:cNvGrpSpPr/>
          <p:nvPr/>
        </p:nvGrpSpPr>
        <p:grpSpPr>
          <a:xfrm rot="7067258">
            <a:off x="1602321" y="-212750"/>
            <a:ext cx="805666" cy="1277203"/>
            <a:chOff x="1970998" y="146264"/>
            <a:chExt cx="2902310" cy="4600964"/>
          </a:xfrm>
        </p:grpSpPr>
        <p:sp>
          <p:nvSpPr>
            <p:cNvPr id="31" name="Google Shape;31;p8"/>
            <p:cNvSpPr/>
            <p:nvPr/>
          </p:nvSpPr>
          <p:spPr>
            <a:xfrm rot="2510514">
              <a:off x="2754863" y="340346"/>
              <a:ext cx="1129740" cy="1433111"/>
            </a:xfrm>
            <a:custGeom>
              <a:rect b="b" l="l" r="r" t="t"/>
              <a:pathLst>
                <a:path extrusionOk="0" h="490221" w="386447">
                  <a:moveTo>
                    <a:pt x="0" y="0"/>
                  </a:moveTo>
                  <a:cubicBezTo>
                    <a:pt x="39237" y="22401"/>
                    <a:pt x="75858" y="43308"/>
                    <a:pt x="111695" y="66196"/>
                  </a:cubicBezTo>
                  <a:cubicBezTo>
                    <a:pt x="195812" y="118730"/>
                    <a:pt x="274105" y="179037"/>
                    <a:pt x="333725" y="259899"/>
                  </a:cubicBezTo>
                  <a:cubicBezTo>
                    <a:pt x="373944" y="313383"/>
                    <a:pt x="391564" y="373041"/>
                    <a:pt x="385164" y="440142"/>
                  </a:cubicBezTo>
                  <a:cubicBezTo>
                    <a:pt x="383563" y="456918"/>
                    <a:pt x="377961" y="460656"/>
                    <a:pt x="365105" y="449154"/>
                  </a:cubicBezTo>
                  <a:cubicBezTo>
                    <a:pt x="331132" y="416925"/>
                    <a:pt x="297159" y="384695"/>
                    <a:pt x="266025" y="349925"/>
                  </a:cubicBezTo>
                  <a:cubicBezTo>
                    <a:pt x="236236" y="315229"/>
                    <a:pt x="210069" y="276010"/>
                    <a:pt x="182409" y="239409"/>
                  </a:cubicBezTo>
                  <a:cubicBezTo>
                    <a:pt x="179232" y="235860"/>
                    <a:pt x="175419" y="231603"/>
                    <a:pt x="172242" y="228054"/>
                  </a:cubicBezTo>
                  <a:cubicBezTo>
                    <a:pt x="172242" y="228054"/>
                    <a:pt x="170188" y="228616"/>
                    <a:pt x="168769" y="229887"/>
                  </a:cubicBezTo>
                  <a:cubicBezTo>
                    <a:pt x="209401" y="288116"/>
                    <a:pt x="249324" y="346981"/>
                    <a:pt x="289957" y="405209"/>
                  </a:cubicBezTo>
                  <a:cubicBezTo>
                    <a:pt x="301245" y="420672"/>
                    <a:pt x="313243" y="435500"/>
                    <a:pt x="325242" y="450327"/>
                  </a:cubicBezTo>
                  <a:cubicBezTo>
                    <a:pt x="335969" y="463735"/>
                    <a:pt x="332834" y="471657"/>
                    <a:pt x="318229" y="479620"/>
                  </a:cubicBezTo>
                  <a:cubicBezTo>
                    <a:pt x="279382" y="499062"/>
                    <a:pt x="234584" y="491868"/>
                    <a:pt x="204795" y="457172"/>
                  </a:cubicBezTo>
                  <a:cubicBezTo>
                    <a:pt x="145852" y="388490"/>
                    <a:pt x="98114" y="312330"/>
                    <a:pt x="63636" y="228133"/>
                  </a:cubicBezTo>
                  <a:cubicBezTo>
                    <a:pt x="35702" y="159813"/>
                    <a:pt x="12587" y="89733"/>
                    <a:pt x="455" y="16213"/>
                  </a:cubicBezTo>
                  <a:cubicBezTo>
                    <a:pt x="-32" y="12814"/>
                    <a:pt x="190" y="877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 rot="2510514">
              <a:off x="3675917" y="1158307"/>
              <a:ext cx="570393" cy="1483745"/>
            </a:xfrm>
            <a:custGeom>
              <a:rect b="b" l="l" r="r" t="t"/>
              <a:pathLst>
                <a:path extrusionOk="0" h="507541" w="195113">
                  <a:moveTo>
                    <a:pt x="120980" y="0"/>
                  </a:moveTo>
                  <a:cubicBezTo>
                    <a:pt x="136577" y="47405"/>
                    <a:pt x="153032" y="91483"/>
                    <a:pt x="166088" y="136049"/>
                  </a:cubicBezTo>
                  <a:cubicBezTo>
                    <a:pt x="186364" y="208669"/>
                    <a:pt x="199842" y="282264"/>
                    <a:pt x="193557" y="359490"/>
                  </a:cubicBezTo>
                  <a:cubicBezTo>
                    <a:pt x="189169" y="414560"/>
                    <a:pt x="167033" y="461232"/>
                    <a:pt x="127147" y="499504"/>
                  </a:cubicBezTo>
                  <a:cubicBezTo>
                    <a:pt x="124383" y="500699"/>
                    <a:pt x="120199" y="503168"/>
                    <a:pt x="113887" y="507541"/>
                  </a:cubicBezTo>
                  <a:cubicBezTo>
                    <a:pt x="91440" y="425357"/>
                    <a:pt x="101982" y="344318"/>
                    <a:pt x="101764" y="262687"/>
                  </a:cubicBezTo>
                  <a:cubicBezTo>
                    <a:pt x="98448" y="286113"/>
                    <a:pt x="93787" y="309465"/>
                    <a:pt x="91816" y="332965"/>
                  </a:cubicBezTo>
                  <a:cubicBezTo>
                    <a:pt x="88022" y="377275"/>
                    <a:pt x="86283" y="421025"/>
                    <a:pt x="83833" y="465410"/>
                  </a:cubicBezTo>
                  <a:cubicBezTo>
                    <a:pt x="82572" y="488275"/>
                    <a:pt x="76969" y="492013"/>
                    <a:pt x="55111" y="484736"/>
                  </a:cubicBezTo>
                  <a:cubicBezTo>
                    <a:pt x="22641" y="474175"/>
                    <a:pt x="-646" y="443885"/>
                    <a:pt x="13" y="407496"/>
                  </a:cubicBezTo>
                  <a:cubicBezTo>
                    <a:pt x="3060" y="266685"/>
                    <a:pt x="34056" y="132812"/>
                    <a:pt x="110187" y="12222"/>
                  </a:cubicBezTo>
                  <a:cubicBezTo>
                    <a:pt x="112390" y="8971"/>
                    <a:pt x="115229" y="6429"/>
                    <a:pt x="1209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 rot="2625082">
              <a:off x="1959794" y="1899859"/>
              <a:ext cx="1286223" cy="484022"/>
            </a:xfrm>
            <a:custGeom>
              <a:rect b="b" l="l" r="r" t="t"/>
              <a:pathLst>
                <a:path extrusionOk="0" h="165568" w="439975">
                  <a:moveTo>
                    <a:pt x="0" y="95812"/>
                  </a:moveTo>
                  <a:cubicBezTo>
                    <a:pt x="98612" y="44591"/>
                    <a:pt x="196704" y="2785"/>
                    <a:pt x="306803" y="91"/>
                  </a:cubicBezTo>
                  <a:cubicBezTo>
                    <a:pt x="354100" y="-1347"/>
                    <a:pt x="395053" y="14404"/>
                    <a:pt x="430519" y="44017"/>
                  </a:cubicBezTo>
                  <a:cubicBezTo>
                    <a:pt x="434405" y="46930"/>
                    <a:pt x="435528" y="51039"/>
                    <a:pt x="439975" y="56006"/>
                  </a:cubicBezTo>
                  <a:cubicBezTo>
                    <a:pt x="375128" y="82108"/>
                    <a:pt x="307805" y="79743"/>
                    <a:pt x="240745" y="84812"/>
                  </a:cubicBezTo>
                  <a:cubicBezTo>
                    <a:pt x="241306" y="86866"/>
                    <a:pt x="240523" y="88847"/>
                    <a:pt x="241084" y="90901"/>
                  </a:cubicBezTo>
                  <a:cubicBezTo>
                    <a:pt x="302540" y="89570"/>
                    <a:pt x="363923" y="89584"/>
                    <a:pt x="425380" y="88253"/>
                  </a:cubicBezTo>
                  <a:cubicBezTo>
                    <a:pt x="431372" y="126358"/>
                    <a:pt x="406578" y="160067"/>
                    <a:pt x="364586" y="163146"/>
                  </a:cubicBezTo>
                  <a:cubicBezTo>
                    <a:pt x="318559" y="166003"/>
                    <a:pt x="271972" y="166805"/>
                    <a:pt x="226316" y="162937"/>
                  </a:cubicBezTo>
                  <a:cubicBezTo>
                    <a:pt x="151071" y="157436"/>
                    <a:pt x="79257" y="138634"/>
                    <a:pt x="11734" y="103205"/>
                  </a:cubicBezTo>
                  <a:cubicBezTo>
                    <a:pt x="9119" y="101711"/>
                    <a:pt x="5867" y="99508"/>
                    <a:pt x="0" y="9581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 rot="2510514">
              <a:off x="3881248" y="2036970"/>
              <a:ext cx="511340" cy="1296244"/>
            </a:xfrm>
            <a:custGeom>
              <a:rect b="b" l="l" r="r" t="t"/>
              <a:pathLst>
                <a:path extrusionOk="0" h="443403" w="174913">
                  <a:moveTo>
                    <a:pt x="126636" y="0"/>
                  </a:moveTo>
                  <a:cubicBezTo>
                    <a:pt x="136737" y="36983"/>
                    <a:pt x="147061" y="69930"/>
                    <a:pt x="155330" y="103439"/>
                  </a:cubicBezTo>
                  <a:cubicBezTo>
                    <a:pt x="171160" y="171093"/>
                    <a:pt x="180189" y="239720"/>
                    <a:pt x="171586" y="310072"/>
                  </a:cubicBezTo>
                  <a:cubicBezTo>
                    <a:pt x="165218" y="364359"/>
                    <a:pt x="141248" y="407556"/>
                    <a:pt x="94076" y="443403"/>
                  </a:cubicBezTo>
                  <a:cubicBezTo>
                    <a:pt x="78619" y="369025"/>
                    <a:pt x="93237" y="299678"/>
                    <a:pt x="95042" y="230300"/>
                  </a:cubicBezTo>
                  <a:cubicBezTo>
                    <a:pt x="88516" y="262992"/>
                    <a:pt x="81990" y="295685"/>
                    <a:pt x="76810" y="328452"/>
                  </a:cubicBezTo>
                  <a:cubicBezTo>
                    <a:pt x="73420" y="353222"/>
                    <a:pt x="72009" y="378778"/>
                    <a:pt x="68619" y="403549"/>
                  </a:cubicBezTo>
                  <a:cubicBezTo>
                    <a:pt x="66236" y="422304"/>
                    <a:pt x="61342" y="425407"/>
                    <a:pt x="44154" y="419063"/>
                  </a:cubicBezTo>
                  <a:cubicBezTo>
                    <a:pt x="13103" y="407231"/>
                    <a:pt x="-2410" y="382766"/>
                    <a:pt x="303" y="345816"/>
                  </a:cubicBezTo>
                  <a:cubicBezTo>
                    <a:pt x="4384" y="271841"/>
                    <a:pt x="19151" y="199805"/>
                    <a:pt x="49837" y="132695"/>
                  </a:cubicBezTo>
                  <a:cubicBezTo>
                    <a:pt x="68276" y="91891"/>
                    <a:pt x="92023" y="52728"/>
                    <a:pt x="114425" y="13491"/>
                  </a:cubicBezTo>
                  <a:cubicBezTo>
                    <a:pt x="116627" y="10240"/>
                    <a:pt x="120175" y="7063"/>
                    <a:pt x="126636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8"/>
            <p:cNvSpPr/>
            <p:nvPr/>
          </p:nvSpPr>
          <p:spPr>
            <a:xfrm rot="2510514">
              <a:off x="2283490" y="2806864"/>
              <a:ext cx="1200175" cy="587305"/>
            </a:xfrm>
            <a:custGeom>
              <a:rect b="b" l="l" r="r" t="t"/>
              <a:pathLst>
                <a:path extrusionOk="0" h="200898" w="410541">
                  <a:moveTo>
                    <a:pt x="0" y="188167"/>
                  </a:moveTo>
                  <a:cubicBezTo>
                    <a:pt x="26965" y="164022"/>
                    <a:pt x="54004" y="138533"/>
                    <a:pt x="81604" y="115097"/>
                  </a:cubicBezTo>
                  <a:cubicBezTo>
                    <a:pt x="125451" y="78393"/>
                    <a:pt x="173036" y="47292"/>
                    <a:pt x="225630" y="23212"/>
                  </a:cubicBezTo>
                  <a:cubicBezTo>
                    <a:pt x="280278" y="-1430"/>
                    <a:pt x="335382" y="-9857"/>
                    <a:pt x="392029" y="14855"/>
                  </a:cubicBezTo>
                  <a:cubicBezTo>
                    <a:pt x="396625" y="17132"/>
                    <a:pt x="400512" y="20044"/>
                    <a:pt x="404398" y="22957"/>
                  </a:cubicBezTo>
                  <a:cubicBezTo>
                    <a:pt x="401486" y="26843"/>
                    <a:pt x="399208" y="31440"/>
                    <a:pt x="395025" y="33907"/>
                  </a:cubicBezTo>
                  <a:cubicBezTo>
                    <a:pt x="348002" y="67063"/>
                    <a:pt x="294434" y="84344"/>
                    <a:pt x="240791" y="102970"/>
                  </a:cubicBezTo>
                  <a:cubicBezTo>
                    <a:pt x="233208" y="105924"/>
                    <a:pt x="224990" y="108169"/>
                    <a:pt x="216772" y="110414"/>
                  </a:cubicBezTo>
                  <a:cubicBezTo>
                    <a:pt x="217968" y="113177"/>
                    <a:pt x="219165" y="115942"/>
                    <a:pt x="219016" y="118632"/>
                  </a:cubicBezTo>
                  <a:cubicBezTo>
                    <a:pt x="271948" y="100641"/>
                    <a:pt x="324807" y="83996"/>
                    <a:pt x="377813" y="64661"/>
                  </a:cubicBezTo>
                  <a:cubicBezTo>
                    <a:pt x="406726" y="54114"/>
                    <a:pt x="411958" y="57101"/>
                    <a:pt x="410251" y="88036"/>
                  </a:cubicBezTo>
                  <a:cubicBezTo>
                    <a:pt x="408322" y="123006"/>
                    <a:pt x="385763" y="140648"/>
                    <a:pt x="356776" y="152540"/>
                  </a:cubicBezTo>
                  <a:cubicBezTo>
                    <a:pt x="287110" y="180400"/>
                    <a:pt x="213928" y="198622"/>
                    <a:pt x="138947" y="200556"/>
                  </a:cubicBezTo>
                  <a:cubicBezTo>
                    <a:pt x="92995" y="202067"/>
                    <a:pt x="47339" y="198200"/>
                    <a:pt x="2245" y="196386"/>
                  </a:cubicBezTo>
                  <a:cubicBezTo>
                    <a:pt x="1048" y="193622"/>
                    <a:pt x="1197" y="190931"/>
                    <a:pt x="0" y="18816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8"/>
            <p:cNvSpPr/>
            <p:nvPr/>
          </p:nvSpPr>
          <p:spPr>
            <a:xfrm rot="2510514">
              <a:off x="3232277" y="3732477"/>
              <a:ext cx="614580" cy="837788"/>
            </a:xfrm>
            <a:custGeom>
              <a:rect b="b" l="l" r="r" t="t"/>
              <a:pathLst>
                <a:path extrusionOk="0" h="286580" w="210228">
                  <a:moveTo>
                    <a:pt x="115123" y="20163"/>
                  </a:moveTo>
                  <a:cubicBezTo>
                    <a:pt x="131469" y="9682"/>
                    <a:pt x="150567" y="2810"/>
                    <a:pt x="172981" y="0"/>
                  </a:cubicBezTo>
                  <a:cubicBezTo>
                    <a:pt x="160037" y="51225"/>
                    <a:pt x="127511" y="90578"/>
                    <a:pt x="106158" y="135268"/>
                  </a:cubicBezTo>
                  <a:cubicBezTo>
                    <a:pt x="132520" y="97600"/>
                    <a:pt x="158808" y="61276"/>
                    <a:pt x="184460" y="24242"/>
                  </a:cubicBezTo>
                  <a:cubicBezTo>
                    <a:pt x="210396" y="43211"/>
                    <a:pt x="217691" y="69921"/>
                    <a:pt x="202047" y="96714"/>
                  </a:cubicBezTo>
                  <a:cubicBezTo>
                    <a:pt x="169341" y="151571"/>
                    <a:pt x="130205" y="200677"/>
                    <a:pt x="77579" y="237571"/>
                  </a:cubicBezTo>
                  <a:cubicBezTo>
                    <a:pt x="52330" y="255066"/>
                    <a:pt x="27156" y="271215"/>
                    <a:pt x="0" y="286580"/>
                  </a:cubicBezTo>
                  <a:cubicBezTo>
                    <a:pt x="10543" y="205542"/>
                    <a:pt x="28932" y="128985"/>
                    <a:pt x="73777" y="61980"/>
                  </a:cubicBezTo>
                  <a:cubicBezTo>
                    <a:pt x="85184" y="44734"/>
                    <a:pt x="98778" y="30644"/>
                    <a:pt x="115123" y="2016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rot="2510514">
              <a:off x="4574675" y="4454369"/>
              <a:ext cx="250579" cy="239865"/>
            </a:xfrm>
            <a:custGeom>
              <a:rect b="b" l="l" r="r" t="t"/>
              <a:pathLst>
                <a:path extrusionOk="0" h="82050" w="85715">
                  <a:moveTo>
                    <a:pt x="5654" y="18815"/>
                  </a:moveTo>
                  <a:cubicBezTo>
                    <a:pt x="10116" y="11304"/>
                    <a:pt x="17016" y="5445"/>
                    <a:pt x="25627" y="2210"/>
                  </a:cubicBezTo>
                  <a:cubicBezTo>
                    <a:pt x="44192" y="-4185"/>
                    <a:pt x="65341" y="3727"/>
                    <a:pt x="75211" y="20461"/>
                  </a:cubicBezTo>
                  <a:cubicBezTo>
                    <a:pt x="79584" y="26773"/>
                    <a:pt x="81976" y="32301"/>
                    <a:pt x="85715" y="37904"/>
                  </a:cubicBezTo>
                  <a:lnTo>
                    <a:pt x="85715" y="37904"/>
                  </a:lnTo>
                  <a:lnTo>
                    <a:pt x="85714" y="37904"/>
                  </a:lnTo>
                  <a:lnTo>
                    <a:pt x="85715" y="37904"/>
                  </a:lnTo>
                  <a:lnTo>
                    <a:pt x="79445" y="53747"/>
                  </a:lnTo>
                  <a:cubicBezTo>
                    <a:pt x="73026" y="72280"/>
                    <a:pt x="55509" y="84130"/>
                    <a:pt x="36752" y="81746"/>
                  </a:cubicBezTo>
                  <a:cubicBezTo>
                    <a:pt x="17362" y="78652"/>
                    <a:pt x="1964" y="64312"/>
                    <a:pt x="313" y="45333"/>
                  </a:cubicBezTo>
                  <a:cubicBezTo>
                    <a:pt x="-830" y="35490"/>
                    <a:pt x="1193" y="26326"/>
                    <a:pt x="5654" y="1881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6A170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8"/>
          <p:cNvSpPr/>
          <p:nvPr/>
        </p:nvSpPr>
        <p:spPr>
          <a:xfrm rot="-7432624">
            <a:off x="9998464" y="636128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 rot="-8382788">
            <a:off x="456721" y="743223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/>
          <p:nvPr/>
        </p:nvSpPr>
        <p:spPr>
          <a:xfrm flipH="1" rot="682450">
            <a:off x="99698" y="235589"/>
            <a:ext cx="635668" cy="602224"/>
          </a:xfrm>
          <a:custGeom>
            <a:rect b="b" l="l" r="r" t="t"/>
            <a:pathLst>
              <a:path extrusionOk="0" h="1830804" w="1932479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cubicBezTo>
                  <a:pt x="1169895" y="525550"/>
                  <a:pt x="1222827" y="507560"/>
                  <a:pt x="1279159" y="489082"/>
                </a:cubicBez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lnTo>
                  <a:pt x="1305855" y="1830804"/>
                </a:lnTo>
                <a:lnTo>
                  <a:pt x="1251696" y="1830804"/>
                </a:lnTo>
                <a:lnTo>
                  <a:pt x="1240754" y="1674159"/>
                </a:ln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>
            <p:ph idx="2" type="pic"/>
          </p:nvPr>
        </p:nvSpPr>
        <p:spPr>
          <a:xfrm>
            <a:off x="280706" y="410494"/>
            <a:ext cx="11617291" cy="34222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9"/>
          <p:cNvSpPr/>
          <p:nvPr>
            <p:ph idx="3" type="pic"/>
          </p:nvPr>
        </p:nvSpPr>
        <p:spPr>
          <a:xfrm>
            <a:off x="4873551" y="2584365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9"/>
          <p:cNvSpPr/>
          <p:nvPr>
            <p:ph idx="4" type="pic"/>
          </p:nvPr>
        </p:nvSpPr>
        <p:spPr>
          <a:xfrm>
            <a:off x="7205772" y="2584365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9"/>
          <p:cNvSpPr/>
          <p:nvPr>
            <p:ph idx="5" type="pic"/>
          </p:nvPr>
        </p:nvSpPr>
        <p:spPr>
          <a:xfrm>
            <a:off x="9537994" y="2584365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slide layout">
  <p:cSld name="8_Image slide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>
            <p:ph idx="2" type="pic"/>
          </p:nvPr>
        </p:nvSpPr>
        <p:spPr>
          <a:xfrm>
            <a:off x="6734308" y="1617572"/>
            <a:ext cx="3622856" cy="362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 slide layout">
  <p:cSld name="6_Image slide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/>
          <p:nvPr/>
        </p:nvSpPr>
        <p:spPr>
          <a:xfrm>
            <a:off x="356152" y="556591"/>
            <a:ext cx="11479696" cy="6042992"/>
          </a:xfrm>
          <a:prstGeom prst="frame">
            <a:avLst>
              <a:gd fmla="val 584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2"/>
          <p:cNvSpPr/>
          <p:nvPr>
            <p:ph idx="2" type="pic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21" Type="http://schemas.openxmlformats.org/officeDocument/2006/relationships/theme" Target="../theme/theme4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>
            <a:hlinkClick r:id="rId3"/>
          </p:cNvPr>
          <p:cNvSpPr txBox="1"/>
          <p:nvPr/>
        </p:nvSpPr>
        <p:spPr>
          <a:xfrm>
            <a:off x="5660411" y="3473829"/>
            <a:ext cx="6095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</a:t>
            </a: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googleSlides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4821382" y="2019427"/>
            <a:ext cx="69351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Google Slides Template</a:t>
            </a:r>
            <a:endParaRPr b="0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5660411" y="2898977"/>
            <a:ext cx="6095927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b="0" i="0" sz="18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64" name="Google Shape;664;p36"/>
          <p:cNvSpPr/>
          <p:nvPr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" name="Google Shape;665;p36"/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666" name="Google Shape;666;p36"/>
            <p:cNvSpPr txBox="1"/>
            <p:nvPr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6"/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668" name="Google Shape;668;p36"/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669" name="Google Shape;669;p36"/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6"/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671" name="Google Shape;671;p36"/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672" name="Google Shape;672;p36"/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6"/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674" name="Google Shape;674;p36"/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675" name="Google Shape;675;p36"/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Professional PPT Presentation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6"/>
          <p:cNvSpPr/>
          <p:nvPr/>
        </p:nvSpPr>
        <p:spPr>
          <a:xfrm>
            <a:off x="7599765" y="2190751"/>
            <a:ext cx="3221357" cy="1453951"/>
          </a:xfrm>
          <a:custGeom>
            <a:rect b="b" l="l" r="r" t="t"/>
            <a:pathLst>
              <a:path extrusionOk="0" h="1453951" w="3221357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6"/>
          <p:cNvSpPr/>
          <p:nvPr/>
        </p:nvSpPr>
        <p:spPr>
          <a:xfrm>
            <a:off x="10637520" y="3941983"/>
            <a:ext cx="1554480" cy="165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6"/>
          <p:cNvSpPr/>
          <p:nvPr/>
        </p:nvSpPr>
        <p:spPr>
          <a:xfrm rot="10800000">
            <a:off x="7599765" y="3941983"/>
            <a:ext cx="3221357" cy="1453951"/>
          </a:xfrm>
          <a:custGeom>
            <a:rect b="b" l="l" r="r" t="t"/>
            <a:pathLst>
              <a:path extrusionOk="0" h="1453951" w="3221357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6"/>
          <p:cNvSpPr/>
          <p:nvPr/>
        </p:nvSpPr>
        <p:spPr>
          <a:xfrm>
            <a:off x="1312649" y="4129660"/>
            <a:ext cx="584602" cy="593589"/>
          </a:xfrm>
          <a:custGeom>
            <a:rect b="b" l="l" r="r" t="t"/>
            <a:pathLst>
              <a:path extrusionOk="0" h="2981194" w="2936056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0" name="Google Shape;680;p36"/>
          <p:cNvGrpSpPr/>
          <p:nvPr/>
        </p:nvGrpSpPr>
        <p:grpSpPr>
          <a:xfrm>
            <a:off x="5670989" y="4129660"/>
            <a:ext cx="657631" cy="618176"/>
            <a:chOff x="5903628" y="805233"/>
            <a:chExt cx="5796431" cy="5448665"/>
          </a:xfrm>
        </p:grpSpPr>
        <p:sp>
          <p:nvSpPr>
            <p:cNvPr id="681" name="Google Shape;681;p36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36"/>
          <p:cNvGrpSpPr/>
          <p:nvPr/>
        </p:nvGrpSpPr>
        <p:grpSpPr>
          <a:xfrm>
            <a:off x="3411427" y="4088849"/>
            <a:ext cx="862171" cy="747864"/>
            <a:chOff x="7199349" y="1932546"/>
            <a:chExt cx="2225526" cy="1930463"/>
          </a:xfrm>
        </p:grpSpPr>
        <p:sp>
          <p:nvSpPr>
            <p:cNvPr id="688" name="Google Shape;688;p36"/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rect b="b" l="l" r="r" t="t"/>
              <a:pathLst>
                <a:path extrusionOk="0" h="767703" w="3337030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6"/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rect b="b" l="l" r="r" t="t"/>
              <a:pathLst>
                <a:path extrusionOk="0" h="2526906" w="2554471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6"/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rect b="b" l="l" r="r" t="t"/>
              <a:pathLst>
                <a:path extrusionOk="0" h="1537751" w="1968838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rgbClr val="9D5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6"/>
          <p:cNvGrpSpPr/>
          <p:nvPr/>
        </p:nvGrpSpPr>
        <p:grpSpPr>
          <a:xfrm>
            <a:off x="7913031" y="2674948"/>
            <a:ext cx="2613333" cy="2328532"/>
            <a:chOff x="7175530" y="302678"/>
            <a:chExt cx="4470082" cy="3982932"/>
          </a:xfrm>
        </p:grpSpPr>
        <p:sp>
          <p:nvSpPr>
            <p:cNvPr id="692" name="Google Shape;692;p36"/>
            <p:cNvSpPr/>
            <p:nvPr/>
          </p:nvSpPr>
          <p:spPr>
            <a:xfrm>
              <a:off x="10954097" y="1248254"/>
              <a:ext cx="330313" cy="546735"/>
            </a:xfrm>
            <a:custGeom>
              <a:rect b="b" l="l" r="r" t="t"/>
              <a:pathLst>
                <a:path extrusionOk="0" h="546735" w="330313">
                  <a:moveTo>
                    <a:pt x="138113" y="266700"/>
                  </a:moveTo>
                  <a:cubicBezTo>
                    <a:pt x="180022" y="357188"/>
                    <a:pt x="230505" y="441960"/>
                    <a:pt x="247650" y="541020"/>
                  </a:cubicBezTo>
                  <a:cubicBezTo>
                    <a:pt x="245745" y="542925"/>
                    <a:pt x="243840" y="544830"/>
                    <a:pt x="241935" y="546735"/>
                  </a:cubicBezTo>
                  <a:cubicBezTo>
                    <a:pt x="220027" y="537210"/>
                    <a:pt x="198120" y="528638"/>
                    <a:pt x="177165" y="516255"/>
                  </a:cubicBezTo>
                  <a:cubicBezTo>
                    <a:pt x="120015" y="481965"/>
                    <a:pt x="88582" y="426720"/>
                    <a:pt x="64770" y="366713"/>
                  </a:cubicBezTo>
                  <a:cubicBezTo>
                    <a:pt x="29527" y="280035"/>
                    <a:pt x="13335" y="188595"/>
                    <a:pt x="5715" y="96203"/>
                  </a:cubicBezTo>
                  <a:cubicBezTo>
                    <a:pt x="3810" y="65723"/>
                    <a:pt x="1905" y="36195"/>
                    <a:pt x="0" y="0"/>
                  </a:cubicBezTo>
                  <a:cubicBezTo>
                    <a:pt x="31432" y="23813"/>
                    <a:pt x="60007" y="42863"/>
                    <a:pt x="85725" y="64770"/>
                  </a:cubicBezTo>
                  <a:cubicBezTo>
                    <a:pt x="180975" y="144780"/>
                    <a:pt x="252413" y="244793"/>
                    <a:pt x="308610" y="355283"/>
                  </a:cubicBezTo>
                  <a:cubicBezTo>
                    <a:pt x="322897" y="383858"/>
                    <a:pt x="338138" y="414338"/>
                    <a:pt x="325755" y="447675"/>
                  </a:cubicBezTo>
                  <a:cubicBezTo>
                    <a:pt x="319088" y="464820"/>
                    <a:pt x="307657" y="481013"/>
                    <a:pt x="295275" y="495300"/>
                  </a:cubicBezTo>
                  <a:cubicBezTo>
                    <a:pt x="280988" y="510540"/>
                    <a:pt x="272415" y="507683"/>
                    <a:pt x="262890" y="488633"/>
                  </a:cubicBezTo>
                  <a:cubicBezTo>
                    <a:pt x="237172" y="438150"/>
                    <a:pt x="211455" y="387667"/>
                    <a:pt x="183832" y="338138"/>
                  </a:cubicBezTo>
                  <a:cubicBezTo>
                    <a:pt x="169545" y="313373"/>
                    <a:pt x="153352" y="290513"/>
                    <a:pt x="138113" y="2667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3" name="Google Shape;693;p36"/>
            <p:cNvGrpSpPr/>
            <p:nvPr/>
          </p:nvGrpSpPr>
          <p:grpSpPr>
            <a:xfrm>
              <a:off x="8086008" y="302678"/>
              <a:ext cx="2157116" cy="1770058"/>
              <a:chOff x="8086008" y="302678"/>
              <a:chExt cx="2157116" cy="1770058"/>
            </a:xfrm>
          </p:grpSpPr>
          <p:sp>
            <p:nvSpPr>
              <p:cNvPr id="694" name="Google Shape;694;p36"/>
              <p:cNvSpPr/>
              <p:nvPr/>
            </p:nvSpPr>
            <p:spPr>
              <a:xfrm>
                <a:off x="8086008" y="302678"/>
                <a:ext cx="1271699" cy="869761"/>
              </a:xfrm>
              <a:custGeom>
                <a:rect b="b" l="l" r="r" t="t"/>
                <a:pathLst>
                  <a:path extrusionOk="0" h="869761" w="1271699">
                    <a:moveTo>
                      <a:pt x="683054" y="397889"/>
                    </a:moveTo>
                    <a:cubicBezTo>
                      <a:pt x="667814" y="422654"/>
                      <a:pt x="670672" y="447419"/>
                      <a:pt x="675434" y="474089"/>
                    </a:cubicBezTo>
                    <a:cubicBezTo>
                      <a:pt x="659242" y="479804"/>
                      <a:pt x="650669" y="469326"/>
                      <a:pt x="643049" y="458849"/>
                    </a:cubicBezTo>
                    <a:cubicBezTo>
                      <a:pt x="626857" y="436941"/>
                      <a:pt x="628762" y="415986"/>
                      <a:pt x="647812" y="384554"/>
                    </a:cubicBezTo>
                    <a:cubicBezTo>
                      <a:pt x="640192" y="381696"/>
                      <a:pt x="631619" y="378839"/>
                      <a:pt x="623047" y="375981"/>
                    </a:cubicBezTo>
                    <a:cubicBezTo>
                      <a:pt x="594472" y="423606"/>
                      <a:pt x="566849" y="470279"/>
                      <a:pt x="537322" y="516951"/>
                    </a:cubicBezTo>
                    <a:cubicBezTo>
                      <a:pt x="486839" y="596009"/>
                      <a:pt x="435404" y="675066"/>
                      <a:pt x="368729" y="741741"/>
                    </a:cubicBezTo>
                    <a:cubicBezTo>
                      <a:pt x="327772" y="782699"/>
                      <a:pt x="285862" y="822704"/>
                      <a:pt x="234427" y="849374"/>
                    </a:cubicBezTo>
                    <a:cubicBezTo>
                      <a:pt x="212519" y="859851"/>
                      <a:pt x="187754" y="866519"/>
                      <a:pt x="162989" y="869376"/>
                    </a:cubicBezTo>
                    <a:cubicBezTo>
                      <a:pt x="141082" y="872234"/>
                      <a:pt x="122032" y="858899"/>
                      <a:pt x="114412" y="838896"/>
                    </a:cubicBezTo>
                    <a:cubicBezTo>
                      <a:pt x="105839" y="817941"/>
                      <a:pt x="101077" y="795081"/>
                      <a:pt x="97267" y="773174"/>
                    </a:cubicBezTo>
                    <a:cubicBezTo>
                      <a:pt x="94409" y="756981"/>
                      <a:pt x="90599" y="747456"/>
                      <a:pt x="72502" y="742694"/>
                    </a:cubicBezTo>
                    <a:cubicBezTo>
                      <a:pt x="19162" y="728406"/>
                      <a:pt x="-5603" y="683639"/>
                      <a:pt x="1064" y="618869"/>
                    </a:cubicBezTo>
                    <a:cubicBezTo>
                      <a:pt x="7732" y="552194"/>
                      <a:pt x="39164" y="496949"/>
                      <a:pt x="92504" y="455991"/>
                    </a:cubicBezTo>
                    <a:cubicBezTo>
                      <a:pt x="126794" y="429321"/>
                      <a:pt x="153464" y="435036"/>
                      <a:pt x="172514" y="465516"/>
                    </a:cubicBezTo>
                    <a:cubicBezTo>
                      <a:pt x="148702" y="477899"/>
                      <a:pt x="122984" y="487424"/>
                      <a:pt x="101077" y="501711"/>
                    </a:cubicBezTo>
                    <a:cubicBezTo>
                      <a:pt x="61072" y="529334"/>
                      <a:pt x="35354" y="568386"/>
                      <a:pt x="22972" y="615059"/>
                    </a:cubicBezTo>
                    <a:cubicBezTo>
                      <a:pt x="8684" y="670304"/>
                      <a:pt x="33449" y="709356"/>
                      <a:pt x="92504" y="723644"/>
                    </a:cubicBezTo>
                    <a:cubicBezTo>
                      <a:pt x="98219" y="700784"/>
                      <a:pt x="101077" y="676971"/>
                      <a:pt x="108697" y="654111"/>
                    </a:cubicBezTo>
                    <a:cubicBezTo>
                      <a:pt x="141082" y="557909"/>
                      <a:pt x="192517" y="475041"/>
                      <a:pt x="275384" y="414081"/>
                    </a:cubicBezTo>
                    <a:cubicBezTo>
                      <a:pt x="293482" y="400746"/>
                      <a:pt x="318247" y="392174"/>
                      <a:pt x="341107" y="389316"/>
                    </a:cubicBezTo>
                    <a:cubicBezTo>
                      <a:pt x="375397" y="384554"/>
                      <a:pt x="401114" y="412176"/>
                      <a:pt x="403019" y="446466"/>
                    </a:cubicBezTo>
                    <a:cubicBezTo>
                      <a:pt x="404924" y="496949"/>
                      <a:pt x="383969" y="540764"/>
                      <a:pt x="359204" y="581721"/>
                    </a:cubicBezTo>
                    <a:cubicBezTo>
                      <a:pt x="307769" y="665541"/>
                      <a:pt x="234427" y="719834"/>
                      <a:pt x="139177" y="744599"/>
                    </a:cubicBezTo>
                    <a:cubicBezTo>
                      <a:pt x="132509" y="746504"/>
                      <a:pt x="124889" y="747456"/>
                      <a:pt x="112507" y="749361"/>
                    </a:cubicBezTo>
                    <a:cubicBezTo>
                      <a:pt x="119174" y="774126"/>
                      <a:pt x="122984" y="799844"/>
                      <a:pt x="132509" y="822704"/>
                    </a:cubicBezTo>
                    <a:cubicBezTo>
                      <a:pt x="142034" y="845564"/>
                      <a:pt x="167752" y="851279"/>
                      <a:pt x="195374" y="840801"/>
                    </a:cubicBezTo>
                    <a:cubicBezTo>
                      <a:pt x="232522" y="826514"/>
                      <a:pt x="262049" y="800796"/>
                      <a:pt x="287767" y="771269"/>
                    </a:cubicBezTo>
                    <a:cubicBezTo>
                      <a:pt x="371587" y="677924"/>
                      <a:pt x="433499" y="569339"/>
                      <a:pt x="495412" y="460754"/>
                    </a:cubicBezTo>
                    <a:cubicBezTo>
                      <a:pt x="513509" y="428369"/>
                      <a:pt x="531607" y="395984"/>
                      <a:pt x="551609" y="360741"/>
                    </a:cubicBezTo>
                    <a:cubicBezTo>
                      <a:pt x="528749" y="356931"/>
                      <a:pt x="507794" y="352169"/>
                      <a:pt x="486839" y="350264"/>
                    </a:cubicBezTo>
                    <a:cubicBezTo>
                      <a:pt x="450644" y="346454"/>
                      <a:pt x="414449" y="342644"/>
                      <a:pt x="378254" y="340739"/>
                    </a:cubicBezTo>
                    <a:cubicBezTo>
                      <a:pt x="348727" y="339786"/>
                      <a:pt x="319199" y="342644"/>
                      <a:pt x="303007" y="380744"/>
                    </a:cubicBezTo>
                    <a:cubicBezTo>
                      <a:pt x="305864" y="319784"/>
                      <a:pt x="341107" y="284541"/>
                      <a:pt x="393494" y="278826"/>
                    </a:cubicBezTo>
                    <a:cubicBezTo>
                      <a:pt x="450644" y="273111"/>
                      <a:pt x="504937" y="286446"/>
                      <a:pt x="558277" y="303591"/>
                    </a:cubicBezTo>
                    <a:cubicBezTo>
                      <a:pt x="578279" y="310259"/>
                      <a:pt x="584947" y="305496"/>
                      <a:pt x="596377" y="289304"/>
                    </a:cubicBezTo>
                    <a:cubicBezTo>
                      <a:pt x="639239" y="227391"/>
                      <a:pt x="682102" y="165479"/>
                      <a:pt x="730679" y="107376"/>
                    </a:cubicBezTo>
                    <a:cubicBezTo>
                      <a:pt x="755444" y="77849"/>
                      <a:pt x="789734" y="55941"/>
                      <a:pt x="823072" y="27366"/>
                    </a:cubicBezTo>
                    <a:cubicBezTo>
                      <a:pt x="788782" y="26414"/>
                      <a:pt x="753539" y="23556"/>
                      <a:pt x="719249" y="26414"/>
                    </a:cubicBezTo>
                    <a:cubicBezTo>
                      <a:pt x="630667" y="33081"/>
                      <a:pt x="545894" y="55941"/>
                      <a:pt x="464932" y="94994"/>
                    </a:cubicBezTo>
                    <a:cubicBezTo>
                      <a:pt x="412544" y="120711"/>
                      <a:pt x="363967" y="153096"/>
                      <a:pt x="327772" y="199769"/>
                    </a:cubicBezTo>
                    <a:cubicBezTo>
                      <a:pt x="304912" y="229296"/>
                      <a:pt x="297292" y="263586"/>
                      <a:pt x="294434" y="300734"/>
                    </a:cubicBezTo>
                    <a:cubicBezTo>
                      <a:pt x="274432" y="251204"/>
                      <a:pt x="279194" y="185481"/>
                      <a:pt x="315389" y="139761"/>
                    </a:cubicBezTo>
                    <a:cubicBezTo>
                      <a:pt x="351584" y="93089"/>
                      <a:pt x="401114" y="66419"/>
                      <a:pt x="454454" y="46416"/>
                    </a:cubicBezTo>
                    <a:cubicBezTo>
                      <a:pt x="526844" y="19746"/>
                      <a:pt x="602092" y="6411"/>
                      <a:pt x="680197" y="1649"/>
                    </a:cubicBezTo>
                    <a:cubicBezTo>
                      <a:pt x="741157" y="-2161"/>
                      <a:pt x="801164" y="-256"/>
                      <a:pt x="860219" y="16889"/>
                    </a:cubicBezTo>
                    <a:cubicBezTo>
                      <a:pt x="872602" y="20699"/>
                      <a:pt x="886889" y="14031"/>
                      <a:pt x="901177" y="13079"/>
                    </a:cubicBezTo>
                    <a:cubicBezTo>
                      <a:pt x="914512" y="13079"/>
                      <a:pt x="927847" y="13079"/>
                      <a:pt x="940229" y="15936"/>
                    </a:cubicBezTo>
                    <a:cubicBezTo>
                      <a:pt x="945944" y="17841"/>
                      <a:pt x="954517" y="25461"/>
                      <a:pt x="954517" y="31176"/>
                    </a:cubicBezTo>
                    <a:cubicBezTo>
                      <a:pt x="954517" y="36891"/>
                      <a:pt x="947849" y="47369"/>
                      <a:pt x="942134" y="48321"/>
                    </a:cubicBezTo>
                    <a:cubicBezTo>
                      <a:pt x="926894" y="51179"/>
                      <a:pt x="910702" y="53084"/>
                      <a:pt x="896414" y="49274"/>
                    </a:cubicBezTo>
                    <a:cubicBezTo>
                      <a:pt x="878317" y="44511"/>
                      <a:pt x="866887" y="49274"/>
                      <a:pt x="853552" y="60704"/>
                    </a:cubicBezTo>
                    <a:cubicBezTo>
                      <a:pt x="808784" y="99756"/>
                      <a:pt x="772589" y="145476"/>
                      <a:pt x="739252" y="194054"/>
                    </a:cubicBezTo>
                    <a:cubicBezTo>
                      <a:pt x="707819" y="239774"/>
                      <a:pt x="678292" y="286446"/>
                      <a:pt x="648764" y="332166"/>
                    </a:cubicBezTo>
                    <a:cubicBezTo>
                      <a:pt x="668767" y="347406"/>
                      <a:pt x="684959" y="351216"/>
                      <a:pt x="707819" y="341691"/>
                    </a:cubicBezTo>
                    <a:cubicBezTo>
                      <a:pt x="732584" y="331214"/>
                      <a:pt x="760207" y="327404"/>
                      <a:pt x="786877" y="324546"/>
                    </a:cubicBezTo>
                    <a:cubicBezTo>
                      <a:pt x="799259" y="322641"/>
                      <a:pt x="806879" y="318831"/>
                      <a:pt x="813547" y="308354"/>
                    </a:cubicBezTo>
                    <a:cubicBezTo>
                      <a:pt x="859267" y="235011"/>
                      <a:pt x="914512" y="169289"/>
                      <a:pt x="984044" y="116901"/>
                    </a:cubicBezTo>
                    <a:cubicBezTo>
                      <a:pt x="1037384" y="75944"/>
                      <a:pt x="1097392" y="49274"/>
                      <a:pt x="1165972" y="48321"/>
                    </a:cubicBezTo>
                    <a:cubicBezTo>
                      <a:pt x="1201214" y="47369"/>
                      <a:pt x="1236457" y="57846"/>
                      <a:pt x="1271699" y="63561"/>
                    </a:cubicBezTo>
                    <a:cubicBezTo>
                      <a:pt x="1271699" y="65466"/>
                      <a:pt x="1270747" y="67371"/>
                      <a:pt x="1270747" y="69276"/>
                    </a:cubicBezTo>
                    <a:cubicBezTo>
                      <a:pt x="1244077" y="74039"/>
                      <a:pt x="1217407" y="75944"/>
                      <a:pt x="1191689" y="83564"/>
                    </a:cubicBezTo>
                    <a:cubicBezTo>
                      <a:pt x="1125014" y="102614"/>
                      <a:pt x="1067864" y="139761"/>
                      <a:pt x="1016429" y="184529"/>
                    </a:cubicBezTo>
                    <a:cubicBezTo>
                      <a:pt x="966899" y="228344"/>
                      <a:pt x="922132" y="276921"/>
                      <a:pt x="875459" y="323594"/>
                    </a:cubicBezTo>
                    <a:cubicBezTo>
                      <a:pt x="873554" y="325499"/>
                      <a:pt x="872602" y="328356"/>
                      <a:pt x="871649" y="329309"/>
                    </a:cubicBezTo>
                    <a:cubicBezTo>
                      <a:pt x="884032" y="335976"/>
                      <a:pt x="896414" y="341691"/>
                      <a:pt x="905939" y="350264"/>
                    </a:cubicBezTo>
                    <a:cubicBezTo>
                      <a:pt x="929752" y="370266"/>
                      <a:pt x="926894" y="397889"/>
                      <a:pt x="898319" y="407414"/>
                    </a:cubicBezTo>
                    <a:cubicBezTo>
                      <a:pt x="872602" y="415986"/>
                      <a:pt x="844979" y="419796"/>
                      <a:pt x="817357" y="423606"/>
                    </a:cubicBezTo>
                    <a:cubicBezTo>
                      <a:pt x="805927" y="424559"/>
                      <a:pt x="799259" y="427416"/>
                      <a:pt x="794497" y="436941"/>
                    </a:cubicBezTo>
                    <a:cubicBezTo>
                      <a:pt x="775447" y="474089"/>
                      <a:pt x="755444" y="511236"/>
                      <a:pt x="735442" y="549336"/>
                    </a:cubicBezTo>
                    <a:cubicBezTo>
                      <a:pt x="741157" y="553146"/>
                      <a:pt x="744014" y="556004"/>
                      <a:pt x="746872" y="557909"/>
                    </a:cubicBezTo>
                    <a:cubicBezTo>
                      <a:pt x="817357" y="592199"/>
                      <a:pt x="852599" y="661731"/>
                      <a:pt x="835454" y="737931"/>
                    </a:cubicBezTo>
                    <a:cubicBezTo>
                      <a:pt x="826882" y="776984"/>
                      <a:pt x="789734" y="816036"/>
                      <a:pt x="742109" y="800796"/>
                    </a:cubicBezTo>
                    <a:cubicBezTo>
                      <a:pt x="715439" y="792224"/>
                      <a:pt x="699247" y="770316"/>
                      <a:pt x="689722" y="745551"/>
                    </a:cubicBezTo>
                    <a:cubicBezTo>
                      <a:pt x="668767" y="693164"/>
                      <a:pt x="675434" y="640776"/>
                      <a:pt x="687817" y="588389"/>
                    </a:cubicBezTo>
                    <a:cubicBezTo>
                      <a:pt x="687817" y="586484"/>
                      <a:pt x="688769" y="584579"/>
                      <a:pt x="688769" y="582674"/>
                    </a:cubicBezTo>
                    <a:cubicBezTo>
                      <a:pt x="654479" y="577911"/>
                      <a:pt x="616379" y="602676"/>
                      <a:pt x="606854" y="636966"/>
                    </a:cubicBezTo>
                    <a:cubicBezTo>
                      <a:pt x="594472" y="676019"/>
                      <a:pt x="612569" y="706499"/>
                      <a:pt x="663052" y="731264"/>
                    </a:cubicBezTo>
                    <a:cubicBezTo>
                      <a:pt x="635429" y="758886"/>
                      <a:pt x="603044" y="753171"/>
                      <a:pt x="586852" y="716976"/>
                    </a:cubicBezTo>
                    <a:cubicBezTo>
                      <a:pt x="556372" y="648396"/>
                      <a:pt x="606854" y="559814"/>
                      <a:pt x="681149" y="552194"/>
                    </a:cubicBezTo>
                    <a:cubicBezTo>
                      <a:pt x="694484" y="550289"/>
                      <a:pt x="700199" y="544574"/>
                      <a:pt x="704962" y="533144"/>
                    </a:cubicBezTo>
                    <a:cubicBezTo>
                      <a:pt x="719249" y="495044"/>
                      <a:pt x="734489" y="456944"/>
                      <a:pt x="749729" y="417891"/>
                    </a:cubicBezTo>
                    <a:cubicBezTo>
                      <a:pt x="728774" y="412176"/>
                      <a:pt x="705914" y="405509"/>
                      <a:pt x="683054" y="397889"/>
                    </a:cubicBezTo>
                    <a:close/>
                    <a:moveTo>
                      <a:pt x="115364" y="718881"/>
                    </a:moveTo>
                    <a:cubicBezTo>
                      <a:pt x="117269" y="721739"/>
                      <a:pt x="119174" y="723644"/>
                      <a:pt x="121079" y="726501"/>
                    </a:cubicBezTo>
                    <a:cubicBezTo>
                      <a:pt x="144892" y="716976"/>
                      <a:pt x="169657" y="709356"/>
                      <a:pt x="191564" y="696021"/>
                    </a:cubicBezTo>
                    <a:cubicBezTo>
                      <a:pt x="267764" y="649349"/>
                      <a:pt x="322057" y="581721"/>
                      <a:pt x="363967" y="503616"/>
                    </a:cubicBezTo>
                    <a:cubicBezTo>
                      <a:pt x="373492" y="485519"/>
                      <a:pt x="377302" y="463611"/>
                      <a:pt x="380159" y="443609"/>
                    </a:cubicBezTo>
                    <a:cubicBezTo>
                      <a:pt x="383017" y="421701"/>
                      <a:pt x="366824" y="409319"/>
                      <a:pt x="344917" y="415034"/>
                    </a:cubicBezTo>
                    <a:cubicBezTo>
                      <a:pt x="327772" y="419796"/>
                      <a:pt x="308722" y="425511"/>
                      <a:pt x="294434" y="435989"/>
                    </a:cubicBezTo>
                    <a:cubicBezTo>
                      <a:pt x="194422" y="505521"/>
                      <a:pt x="140129" y="603629"/>
                      <a:pt x="115364" y="718881"/>
                    </a:cubicBezTo>
                    <a:close/>
                    <a:moveTo>
                      <a:pt x="723059" y="584579"/>
                    </a:moveTo>
                    <a:cubicBezTo>
                      <a:pt x="716392" y="617916"/>
                      <a:pt x="708772" y="648396"/>
                      <a:pt x="704962" y="678876"/>
                    </a:cubicBezTo>
                    <a:cubicBezTo>
                      <a:pt x="701152" y="706499"/>
                      <a:pt x="704962" y="734121"/>
                      <a:pt x="721154" y="757934"/>
                    </a:cubicBezTo>
                    <a:cubicBezTo>
                      <a:pt x="733537" y="776031"/>
                      <a:pt x="757349" y="786509"/>
                      <a:pt x="776399" y="780794"/>
                    </a:cubicBezTo>
                    <a:cubicBezTo>
                      <a:pt x="795449" y="776031"/>
                      <a:pt x="811642" y="755076"/>
                      <a:pt x="811642" y="733169"/>
                    </a:cubicBezTo>
                    <a:cubicBezTo>
                      <a:pt x="811642" y="717929"/>
                      <a:pt x="811642" y="702689"/>
                      <a:pt x="806879" y="688401"/>
                    </a:cubicBezTo>
                    <a:cubicBezTo>
                      <a:pt x="794497" y="645539"/>
                      <a:pt x="770684" y="608391"/>
                      <a:pt x="723059" y="584579"/>
                    </a:cubicBezTo>
                    <a:close/>
                    <a:moveTo>
                      <a:pt x="820214" y="395984"/>
                    </a:moveTo>
                    <a:cubicBezTo>
                      <a:pt x="844027" y="395984"/>
                      <a:pt x="863077" y="397889"/>
                      <a:pt x="881174" y="395031"/>
                    </a:cubicBezTo>
                    <a:cubicBezTo>
                      <a:pt x="888794" y="394079"/>
                      <a:pt x="895462" y="384554"/>
                      <a:pt x="903082" y="378839"/>
                    </a:cubicBezTo>
                    <a:cubicBezTo>
                      <a:pt x="896414" y="371219"/>
                      <a:pt x="889747" y="360741"/>
                      <a:pt x="881174" y="355979"/>
                    </a:cubicBezTo>
                    <a:cubicBezTo>
                      <a:pt x="872602" y="352169"/>
                      <a:pt x="857362" y="349311"/>
                      <a:pt x="851647" y="353121"/>
                    </a:cubicBezTo>
                    <a:cubicBezTo>
                      <a:pt x="840217" y="364551"/>
                      <a:pt x="832597" y="379791"/>
                      <a:pt x="820214" y="395984"/>
                    </a:cubicBezTo>
                    <a:close/>
                    <a:moveTo>
                      <a:pt x="768779" y="385506"/>
                    </a:moveTo>
                    <a:cubicBezTo>
                      <a:pt x="776399" y="371219"/>
                      <a:pt x="783067" y="358836"/>
                      <a:pt x="789734" y="346454"/>
                    </a:cubicBezTo>
                    <a:cubicBezTo>
                      <a:pt x="788782" y="344549"/>
                      <a:pt x="787829" y="343596"/>
                      <a:pt x="786877" y="341691"/>
                    </a:cubicBezTo>
                    <a:cubicBezTo>
                      <a:pt x="764017" y="348359"/>
                      <a:pt x="741157" y="355026"/>
                      <a:pt x="718297" y="362646"/>
                    </a:cubicBezTo>
                    <a:cubicBezTo>
                      <a:pt x="718297" y="364551"/>
                      <a:pt x="719249" y="366456"/>
                      <a:pt x="719249" y="369314"/>
                    </a:cubicBezTo>
                    <a:cubicBezTo>
                      <a:pt x="734489" y="373124"/>
                      <a:pt x="750682" y="378839"/>
                      <a:pt x="768779" y="3855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36"/>
              <p:cNvSpPr/>
              <p:nvPr/>
            </p:nvSpPr>
            <p:spPr>
              <a:xfrm>
                <a:off x="8632074" y="1583534"/>
                <a:ext cx="806024" cy="489202"/>
              </a:xfrm>
              <a:custGeom>
                <a:rect b="b" l="l" r="r" t="t"/>
                <a:pathLst>
                  <a:path extrusionOk="0" h="489202" w="806024">
                    <a:moveTo>
                      <a:pt x="535133" y="265748"/>
                    </a:moveTo>
                    <a:cubicBezTo>
                      <a:pt x="529418" y="245745"/>
                      <a:pt x="523703" y="226695"/>
                      <a:pt x="517988" y="206693"/>
                    </a:cubicBezTo>
                    <a:cubicBezTo>
                      <a:pt x="496081" y="222885"/>
                      <a:pt x="473221" y="241935"/>
                      <a:pt x="449408" y="259080"/>
                    </a:cubicBezTo>
                    <a:cubicBezTo>
                      <a:pt x="426548" y="275273"/>
                      <a:pt x="408451" y="267653"/>
                      <a:pt x="405593" y="239078"/>
                    </a:cubicBezTo>
                    <a:cubicBezTo>
                      <a:pt x="403688" y="224790"/>
                      <a:pt x="405593" y="210503"/>
                      <a:pt x="405593" y="194310"/>
                    </a:cubicBezTo>
                    <a:cubicBezTo>
                      <a:pt x="381781" y="213360"/>
                      <a:pt x="357016" y="232410"/>
                      <a:pt x="332251" y="251460"/>
                    </a:cubicBezTo>
                    <a:cubicBezTo>
                      <a:pt x="331298" y="252413"/>
                      <a:pt x="330346" y="253365"/>
                      <a:pt x="329393" y="254318"/>
                    </a:cubicBezTo>
                    <a:cubicBezTo>
                      <a:pt x="317963" y="259080"/>
                      <a:pt x="304628" y="269558"/>
                      <a:pt x="296056" y="266700"/>
                    </a:cubicBezTo>
                    <a:cubicBezTo>
                      <a:pt x="278911" y="260985"/>
                      <a:pt x="277006" y="241935"/>
                      <a:pt x="276053" y="224790"/>
                    </a:cubicBezTo>
                    <a:cubicBezTo>
                      <a:pt x="276053" y="220028"/>
                      <a:pt x="276053" y="216218"/>
                      <a:pt x="276053" y="209550"/>
                    </a:cubicBezTo>
                    <a:cubicBezTo>
                      <a:pt x="254146" y="227648"/>
                      <a:pt x="234143" y="243840"/>
                      <a:pt x="213188" y="260033"/>
                    </a:cubicBezTo>
                    <a:cubicBezTo>
                      <a:pt x="195091" y="273368"/>
                      <a:pt x="191281" y="271463"/>
                      <a:pt x="180803" y="250508"/>
                    </a:cubicBezTo>
                    <a:cubicBezTo>
                      <a:pt x="168421" y="223838"/>
                      <a:pt x="167468" y="196215"/>
                      <a:pt x="182708" y="172403"/>
                    </a:cubicBezTo>
                    <a:cubicBezTo>
                      <a:pt x="206521" y="133350"/>
                      <a:pt x="234143" y="96203"/>
                      <a:pt x="260813" y="58103"/>
                    </a:cubicBezTo>
                    <a:cubicBezTo>
                      <a:pt x="265576" y="50483"/>
                      <a:pt x="271291" y="43815"/>
                      <a:pt x="276053" y="37148"/>
                    </a:cubicBezTo>
                    <a:cubicBezTo>
                      <a:pt x="274148" y="36195"/>
                      <a:pt x="273196" y="34290"/>
                      <a:pt x="271291" y="33338"/>
                    </a:cubicBezTo>
                    <a:cubicBezTo>
                      <a:pt x="248431" y="53340"/>
                      <a:pt x="223666" y="72390"/>
                      <a:pt x="202711" y="94298"/>
                    </a:cubicBezTo>
                    <a:cubicBezTo>
                      <a:pt x="179851" y="118110"/>
                      <a:pt x="161753" y="145733"/>
                      <a:pt x="141751" y="171450"/>
                    </a:cubicBezTo>
                    <a:cubicBezTo>
                      <a:pt x="116986" y="203835"/>
                      <a:pt x="107461" y="239078"/>
                      <a:pt x="120796" y="280988"/>
                    </a:cubicBezTo>
                    <a:cubicBezTo>
                      <a:pt x="87458" y="254318"/>
                      <a:pt x="74123" y="220028"/>
                      <a:pt x="92221" y="183833"/>
                    </a:cubicBezTo>
                    <a:cubicBezTo>
                      <a:pt x="111271" y="145733"/>
                      <a:pt x="137941" y="110490"/>
                      <a:pt x="161753" y="74295"/>
                    </a:cubicBezTo>
                    <a:cubicBezTo>
                      <a:pt x="170326" y="60960"/>
                      <a:pt x="180803" y="48578"/>
                      <a:pt x="190328" y="36195"/>
                    </a:cubicBezTo>
                    <a:cubicBezTo>
                      <a:pt x="188423" y="34290"/>
                      <a:pt x="186518" y="32385"/>
                      <a:pt x="184613" y="30480"/>
                    </a:cubicBezTo>
                    <a:cubicBezTo>
                      <a:pt x="159848" y="55245"/>
                      <a:pt x="135083" y="80010"/>
                      <a:pt x="111271" y="105728"/>
                    </a:cubicBezTo>
                    <a:cubicBezTo>
                      <a:pt x="96031" y="121920"/>
                      <a:pt x="83648" y="140018"/>
                      <a:pt x="69361" y="156210"/>
                    </a:cubicBezTo>
                    <a:cubicBezTo>
                      <a:pt x="38881" y="192405"/>
                      <a:pt x="22688" y="232410"/>
                      <a:pt x="36976" y="280988"/>
                    </a:cubicBezTo>
                    <a:cubicBezTo>
                      <a:pt x="-1124" y="251460"/>
                      <a:pt x="-11602" y="207645"/>
                      <a:pt x="14116" y="163830"/>
                    </a:cubicBezTo>
                    <a:cubicBezTo>
                      <a:pt x="33166" y="132398"/>
                      <a:pt x="57931" y="104775"/>
                      <a:pt x="79838" y="74295"/>
                    </a:cubicBezTo>
                    <a:cubicBezTo>
                      <a:pt x="95078" y="53340"/>
                      <a:pt x="116033" y="34290"/>
                      <a:pt x="108413" y="4763"/>
                    </a:cubicBezTo>
                    <a:cubicBezTo>
                      <a:pt x="131273" y="-952"/>
                      <a:pt x="136988" y="6668"/>
                      <a:pt x="137941" y="45720"/>
                    </a:cubicBezTo>
                    <a:cubicBezTo>
                      <a:pt x="152228" y="34290"/>
                      <a:pt x="164611" y="22860"/>
                      <a:pt x="178898" y="14288"/>
                    </a:cubicBezTo>
                    <a:cubicBezTo>
                      <a:pt x="187471" y="8573"/>
                      <a:pt x="202711" y="1905"/>
                      <a:pt x="207473" y="5715"/>
                    </a:cubicBezTo>
                    <a:cubicBezTo>
                      <a:pt x="216046" y="12383"/>
                      <a:pt x="218903" y="25718"/>
                      <a:pt x="223666" y="36195"/>
                    </a:cubicBezTo>
                    <a:cubicBezTo>
                      <a:pt x="224618" y="38100"/>
                      <a:pt x="223666" y="40958"/>
                      <a:pt x="224618" y="45720"/>
                    </a:cubicBezTo>
                    <a:cubicBezTo>
                      <a:pt x="240811" y="32385"/>
                      <a:pt x="255098" y="20003"/>
                      <a:pt x="270338" y="9525"/>
                    </a:cubicBezTo>
                    <a:cubicBezTo>
                      <a:pt x="277006" y="4763"/>
                      <a:pt x="289388" y="1905"/>
                      <a:pt x="295103" y="4763"/>
                    </a:cubicBezTo>
                    <a:cubicBezTo>
                      <a:pt x="301771" y="8573"/>
                      <a:pt x="307486" y="20003"/>
                      <a:pt x="308438" y="28575"/>
                    </a:cubicBezTo>
                    <a:cubicBezTo>
                      <a:pt x="311296" y="64770"/>
                      <a:pt x="292246" y="92393"/>
                      <a:pt x="271291" y="120015"/>
                    </a:cubicBezTo>
                    <a:cubicBezTo>
                      <a:pt x="254146" y="140970"/>
                      <a:pt x="236048" y="161925"/>
                      <a:pt x="221761" y="183833"/>
                    </a:cubicBezTo>
                    <a:cubicBezTo>
                      <a:pt x="211283" y="200025"/>
                      <a:pt x="205568" y="219075"/>
                      <a:pt x="197948" y="237173"/>
                    </a:cubicBezTo>
                    <a:cubicBezTo>
                      <a:pt x="199853" y="238125"/>
                      <a:pt x="202711" y="240030"/>
                      <a:pt x="204616" y="240983"/>
                    </a:cubicBezTo>
                    <a:cubicBezTo>
                      <a:pt x="231286" y="219075"/>
                      <a:pt x="258908" y="197168"/>
                      <a:pt x="285578" y="175260"/>
                    </a:cubicBezTo>
                    <a:cubicBezTo>
                      <a:pt x="291293" y="170498"/>
                      <a:pt x="293198" y="161925"/>
                      <a:pt x="296056" y="154305"/>
                    </a:cubicBezTo>
                    <a:cubicBezTo>
                      <a:pt x="320821" y="88583"/>
                      <a:pt x="363683" y="40005"/>
                      <a:pt x="429406" y="13335"/>
                    </a:cubicBezTo>
                    <a:cubicBezTo>
                      <a:pt x="443693" y="7620"/>
                      <a:pt x="459886" y="3810"/>
                      <a:pt x="475126" y="4763"/>
                    </a:cubicBezTo>
                    <a:cubicBezTo>
                      <a:pt x="489413" y="5715"/>
                      <a:pt x="503701" y="14288"/>
                      <a:pt x="520846" y="20003"/>
                    </a:cubicBezTo>
                    <a:cubicBezTo>
                      <a:pt x="532276" y="18098"/>
                      <a:pt x="550373" y="11430"/>
                      <a:pt x="567518" y="12383"/>
                    </a:cubicBezTo>
                    <a:cubicBezTo>
                      <a:pt x="589426" y="13335"/>
                      <a:pt x="593236" y="33338"/>
                      <a:pt x="594188" y="54293"/>
                    </a:cubicBezTo>
                    <a:cubicBezTo>
                      <a:pt x="619906" y="28575"/>
                      <a:pt x="645623" y="8573"/>
                      <a:pt x="680866" y="2858"/>
                    </a:cubicBezTo>
                    <a:cubicBezTo>
                      <a:pt x="718966" y="-3810"/>
                      <a:pt x="737063" y="4763"/>
                      <a:pt x="754208" y="40958"/>
                    </a:cubicBezTo>
                    <a:cubicBezTo>
                      <a:pt x="761828" y="30480"/>
                      <a:pt x="768496" y="19050"/>
                      <a:pt x="778021" y="10478"/>
                    </a:cubicBezTo>
                    <a:cubicBezTo>
                      <a:pt x="783736" y="4763"/>
                      <a:pt x="793261" y="2858"/>
                      <a:pt x="800881" y="0"/>
                    </a:cubicBezTo>
                    <a:cubicBezTo>
                      <a:pt x="798976" y="7620"/>
                      <a:pt x="798976" y="15240"/>
                      <a:pt x="796118" y="21908"/>
                    </a:cubicBezTo>
                    <a:cubicBezTo>
                      <a:pt x="753256" y="104775"/>
                      <a:pt x="710393" y="186690"/>
                      <a:pt x="667531" y="270510"/>
                    </a:cubicBezTo>
                    <a:cubicBezTo>
                      <a:pt x="693248" y="280035"/>
                      <a:pt x="716108" y="284798"/>
                      <a:pt x="735158" y="296228"/>
                    </a:cubicBezTo>
                    <a:cubicBezTo>
                      <a:pt x="756113" y="307658"/>
                      <a:pt x="776116" y="322898"/>
                      <a:pt x="792308" y="340043"/>
                    </a:cubicBezTo>
                    <a:cubicBezTo>
                      <a:pt x="810406" y="360045"/>
                      <a:pt x="809453" y="386715"/>
                      <a:pt x="796118" y="410528"/>
                    </a:cubicBezTo>
                    <a:cubicBezTo>
                      <a:pt x="788498" y="425768"/>
                      <a:pt x="777068" y="438150"/>
                      <a:pt x="764686" y="457200"/>
                    </a:cubicBezTo>
                    <a:cubicBezTo>
                      <a:pt x="765638" y="373380"/>
                      <a:pt x="719918" y="332423"/>
                      <a:pt x="653243" y="306705"/>
                    </a:cubicBezTo>
                    <a:cubicBezTo>
                      <a:pt x="635146" y="331470"/>
                      <a:pt x="618953" y="357188"/>
                      <a:pt x="600856" y="381000"/>
                    </a:cubicBezTo>
                    <a:cubicBezTo>
                      <a:pt x="557041" y="435293"/>
                      <a:pt x="502748" y="473393"/>
                      <a:pt x="434168" y="486728"/>
                    </a:cubicBezTo>
                    <a:cubicBezTo>
                      <a:pt x="419881" y="489585"/>
                      <a:pt x="403688" y="489585"/>
                      <a:pt x="388448" y="488633"/>
                    </a:cubicBezTo>
                    <a:cubicBezTo>
                      <a:pt x="340823" y="482918"/>
                      <a:pt x="316058" y="439103"/>
                      <a:pt x="332251" y="391478"/>
                    </a:cubicBezTo>
                    <a:cubicBezTo>
                      <a:pt x="353206" y="332423"/>
                      <a:pt x="399878" y="301943"/>
                      <a:pt x="456076" y="284798"/>
                    </a:cubicBezTo>
                    <a:cubicBezTo>
                      <a:pt x="480841" y="277178"/>
                      <a:pt x="510368" y="271463"/>
                      <a:pt x="535133" y="265748"/>
                    </a:cubicBezTo>
                    <a:close/>
                    <a:moveTo>
                      <a:pt x="597046" y="294323"/>
                    </a:moveTo>
                    <a:cubicBezTo>
                      <a:pt x="585616" y="293370"/>
                      <a:pt x="577043" y="292418"/>
                      <a:pt x="568471" y="291465"/>
                    </a:cubicBezTo>
                    <a:cubicBezTo>
                      <a:pt x="506558" y="287655"/>
                      <a:pt x="447503" y="298133"/>
                      <a:pt x="396068" y="337185"/>
                    </a:cubicBezTo>
                    <a:cubicBezTo>
                      <a:pt x="371303" y="356235"/>
                      <a:pt x="357968" y="396240"/>
                      <a:pt x="367493" y="424815"/>
                    </a:cubicBezTo>
                    <a:cubicBezTo>
                      <a:pt x="378923" y="459105"/>
                      <a:pt x="412261" y="478155"/>
                      <a:pt x="461791" y="449580"/>
                    </a:cubicBezTo>
                    <a:cubicBezTo>
                      <a:pt x="524656" y="413385"/>
                      <a:pt x="559898" y="354330"/>
                      <a:pt x="597046" y="294323"/>
                    </a:cubicBezTo>
                    <a:close/>
                    <a:moveTo>
                      <a:pt x="556088" y="243840"/>
                    </a:moveTo>
                    <a:cubicBezTo>
                      <a:pt x="582758" y="220980"/>
                      <a:pt x="610381" y="198120"/>
                      <a:pt x="637051" y="175260"/>
                    </a:cubicBezTo>
                    <a:cubicBezTo>
                      <a:pt x="674198" y="143828"/>
                      <a:pt x="699916" y="103823"/>
                      <a:pt x="718013" y="59055"/>
                    </a:cubicBezTo>
                    <a:cubicBezTo>
                      <a:pt x="720871" y="51435"/>
                      <a:pt x="718013" y="41910"/>
                      <a:pt x="718013" y="32385"/>
                    </a:cubicBezTo>
                    <a:cubicBezTo>
                      <a:pt x="709441" y="32385"/>
                      <a:pt x="699916" y="32385"/>
                      <a:pt x="692296" y="34290"/>
                    </a:cubicBezTo>
                    <a:cubicBezTo>
                      <a:pt x="686581" y="35243"/>
                      <a:pt x="680866" y="39053"/>
                      <a:pt x="677056" y="42863"/>
                    </a:cubicBezTo>
                    <a:cubicBezTo>
                      <a:pt x="657053" y="60960"/>
                      <a:pt x="635146" y="78105"/>
                      <a:pt x="618953" y="99060"/>
                    </a:cubicBezTo>
                    <a:cubicBezTo>
                      <a:pt x="586568" y="140970"/>
                      <a:pt x="560851" y="186690"/>
                      <a:pt x="556088" y="243840"/>
                    </a:cubicBezTo>
                    <a:close/>
                    <a:moveTo>
                      <a:pt x="305581" y="240983"/>
                    </a:moveTo>
                    <a:cubicBezTo>
                      <a:pt x="307486" y="241935"/>
                      <a:pt x="308438" y="242888"/>
                      <a:pt x="310343" y="243840"/>
                    </a:cubicBezTo>
                    <a:cubicBezTo>
                      <a:pt x="355111" y="201930"/>
                      <a:pt x="416071" y="176213"/>
                      <a:pt x="441788" y="114300"/>
                    </a:cubicBezTo>
                    <a:cubicBezTo>
                      <a:pt x="446551" y="102870"/>
                      <a:pt x="455123" y="93345"/>
                      <a:pt x="462743" y="82868"/>
                    </a:cubicBezTo>
                    <a:cubicBezTo>
                      <a:pt x="473221" y="68580"/>
                      <a:pt x="484651" y="54293"/>
                      <a:pt x="497033" y="39053"/>
                    </a:cubicBezTo>
                    <a:cubicBezTo>
                      <a:pt x="470363" y="26670"/>
                      <a:pt x="451313" y="40005"/>
                      <a:pt x="433216" y="52388"/>
                    </a:cubicBezTo>
                    <a:cubicBezTo>
                      <a:pt x="374161" y="94298"/>
                      <a:pt x="337013" y="153353"/>
                      <a:pt x="311296" y="219075"/>
                    </a:cubicBezTo>
                    <a:cubicBezTo>
                      <a:pt x="307486" y="225743"/>
                      <a:pt x="307486" y="233363"/>
                      <a:pt x="305581" y="240983"/>
                    </a:cubicBezTo>
                    <a:close/>
                    <a:moveTo>
                      <a:pt x="428453" y="242888"/>
                    </a:moveTo>
                    <a:cubicBezTo>
                      <a:pt x="430358" y="243840"/>
                      <a:pt x="432263" y="243840"/>
                      <a:pt x="433216" y="244793"/>
                    </a:cubicBezTo>
                    <a:cubicBezTo>
                      <a:pt x="442741" y="238125"/>
                      <a:pt x="452266" y="232410"/>
                      <a:pt x="460838" y="225743"/>
                    </a:cubicBezTo>
                    <a:cubicBezTo>
                      <a:pt x="497033" y="196215"/>
                      <a:pt x="537991" y="171450"/>
                      <a:pt x="549421" y="120968"/>
                    </a:cubicBezTo>
                    <a:cubicBezTo>
                      <a:pt x="552278" y="108585"/>
                      <a:pt x="563708" y="98108"/>
                      <a:pt x="568471" y="86678"/>
                    </a:cubicBezTo>
                    <a:cubicBezTo>
                      <a:pt x="573233" y="75248"/>
                      <a:pt x="576091" y="63818"/>
                      <a:pt x="576091" y="51435"/>
                    </a:cubicBezTo>
                    <a:cubicBezTo>
                      <a:pt x="577043" y="37148"/>
                      <a:pt x="567518" y="35243"/>
                      <a:pt x="557993" y="41910"/>
                    </a:cubicBezTo>
                    <a:cubicBezTo>
                      <a:pt x="547516" y="49530"/>
                      <a:pt x="536086" y="57150"/>
                      <a:pt x="528466" y="67628"/>
                    </a:cubicBezTo>
                    <a:cubicBezTo>
                      <a:pt x="499891" y="110490"/>
                      <a:pt x="471316" y="153353"/>
                      <a:pt x="445598" y="197168"/>
                    </a:cubicBezTo>
                    <a:cubicBezTo>
                      <a:pt x="437026" y="210503"/>
                      <a:pt x="434168" y="226695"/>
                      <a:pt x="428453" y="242888"/>
                    </a:cubicBezTo>
                    <a:close/>
                    <a:moveTo>
                      <a:pt x="659911" y="186690"/>
                    </a:moveTo>
                    <a:cubicBezTo>
                      <a:pt x="658958" y="185738"/>
                      <a:pt x="658006" y="185738"/>
                      <a:pt x="658006" y="184785"/>
                    </a:cubicBezTo>
                    <a:cubicBezTo>
                      <a:pt x="627526" y="210503"/>
                      <a:pt x="597046" y="236220"/>
                      <a:pt x="563708" y="265748"/>
                    </a:cubicBezTo>
                    <a:cubicBezTo>
                      <a:pt x="580853" y="265748"/>
                      <a:pt x="592283" y="266700"/>
                      <a:pt x="604666" y="265748"/>
                    </a:cubicBezTo>
                    <a:cubicBezTo>
                      <a:pt x="610381" y="264795"/>
                      <a:pt x="617048" y="261938"/>
                      <a:pt x="619906" y="257175"/>
                    </a:cubicBezTo>
                    <a:cubicBezTo>
                      <a:pt x="633241" y="233363"/>
                      <a:pt x="646576" y="210503"/>
                      <a:pt x="659911" y="18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36"/>
              <p:cNvSpPr/>
              <p:nvPr/>
            </p:nvSpPr>
            <p:spPr>
              <a:xfrm>
                <a:off x="9351412" y="1306463"/>
                <a:ext cx="891712" cy="545676"/>
              </a:xfrm>
              <a:custGeom>
                <a:rect b="b" l="l" r="r" t="t"/>
                <a:pathLst>
                  <a:path extrusionOk="0" h="545676" w="891712">
                    <a:moveTo>
                      <a:pt x="32013" y="517102"/>
                    </a:moveTo>
                    <a:cubicBezTo>
                      <a:pt x="56778" y="496147"/>
                      <a:pt x="81543" y="476144"/>
                      <a:pt x="106308" y="454237"/>
                    </a:cubicBezTo>
                    <a:cubicBezTo>
                      <a:pt x="111070" y="449474"/>
                      <a:pt x="112023" y="441854"/>
                      <a:pt x="114880" y="435187"/>
                    </a:cubicBezTo>
                    <a:cubicBezTo>
                      <a:pt x="135835" y="376132"/>
                      <a:pt x="166315" y="323744"/>
                      <a:pt x="224418" y="292312"/>
                    </a:cubicBezTo>
                    <a:cubicBezTo>
                      <a:pt x="250135" y="278024"/>
                      <a:pt x="278710" y="273262"/>
                      <a:pt x="307285" y="281834"/>
                    </a:cubicBezTo>
                    <a:cubicBezTo>
                      <a:pt x="330145" y="288502"/>
                      <a:pt x="335860" y="307552"/>
                      <a:pt x="318715" y="323744"/>
                    </a:cubicBezTo>
                    <a:cubicBezTo>
                      <a:pt x="299665" y="341842"/>
                      <a:pt x="277758" y="357082"/>
                      <a:pt x="256803" y="373274"/>
                    </a:cubicBezTo>
                    <a:cubicBezTo>
                      <a:pt x="252993" y="376132"/>
                      <a:pt x="247278" y="375179"/>
                      <a:pt x="242515" y="376132"/>
                    </a:cubicBezTo>
                    <a:cubicBezTo>
                      <a:pt x="241563" y="374227"/>
                      <a:pt x="239658" y="372322"/>
                      <a:pt x="238705" y="370417"/>
                    </a:cubicBezTo>
                    <a:cubicBezTo>
                      <a:pt x="260613" y="351367"/>
                      <a:pt x="282520" y="331364"/>
                      <a:pt x="306333" y="309457"/>
                    </a:cubicBezTo>
                    <a:cubicBezTo>
                      <a:pt x="238705" y="303742"/>
                      <a:pt x="132025" y="439949"/>
                      <a:pt x="137740" y="519959"/>
                    </a:cubicBezTo>
                    <a:cubicBezTo>
                      <a:pt x="177745" y="487574"/>
                      <a:pt x="218703" y="458047"/>
                      <a:pt x="254898" y="424709"/>
                    </a:cubicBezTo>
                    <a:cubicBezTo>
                      <a:pt x="290140" y="392324"/>
                      <a:pt x="322525" y="356129"/>
                      <a:pt x="356815" y="322792"/>
                    </a:cubicBezTo>
                    <a:cubicBezTo>
                      <a:pt x="386343" y="295169"/>
                      <a:pt x="421585" y="278024"/>
                      <a:pt x="462543" y="281834"/>
                    </a:cubicBezTo>
                    <a:cubicBezTo>
                      <a:pt x="475878" y="282787"/>
                      <a:pt x="489213" y="291359"/>
                      <a:pt x="507310" y="298027"/>
                    </a:cubicBezTo>
                    <a:cubicBezTo>
                      <a:pt x="514930" y="296122"/>
                      <a:pt x="529218" y="288502"/>
                      <a:pt x="543505" y="289454"/>
                    </a:cubicBezTo>
                    <a:cubicBezTo>
                      <a:pt x="555888" y="290407"/>
                      <a:pt x="568270" y="298979"/>
                      <a:pt x="576843" y="302789"/>
                    </a:cubicBezTo>
                    <a:cubicBezTo>
                      <a:pt x="620658" y="244687"/>
                      <a:pt x="664473" y="182774"/>
                      <a:pt x="713050" y="122767"/>
                    </a:cubicBezTo>
                    <a:cubicBezTo>
                      <a:pt x="750198" y="76094"/>
                      <a:pt x="794965" y="36089"/>
                      <a:pt x="849258" y="8467"/>
                    </a:cubicBezTo>
                    <a:cubicBezTo>
                      <a:pt x="855925" y="5609"/>
                      <a:pt x="862593" y="2752"/>
                      <a:pt x="869260" y="847"/>
                    </a:cubicBezTo>
                    <a:cubicBezTo>
                      <a:pt x="884500" y="-2963"/>
                      <a:pt x="895930" y="6562"/>
                      <a:pt x="890215" y="19897"/>
                    </a:cubicBezTo>
                    <a:cubicBezTo>
                      <a:pt x="883548" y="37042"/>
                      <a:pt x="873070" y="52282"/>
                      <a:pt x="861640" y="66569"/>
                    </a:cubicBezTo>
                    <a:cubicBezTo>
                      <a:pt x="793060" y="157057"/>
                      <a:pt x="711145" y="234209"/>
                      <a:pt x="631135" y="315172"/>
                    </a:cubicBezTo>
                    <a:cubicBezTo>
                      <a:pt x="585415" y="360892"/>
                      <a:pt x="555888" y="418042"/>
                      <a:pt x="536838" y="479954"/>
                    </a:cubicBezTo>
                    <a:cubicBezTo>
                      <a:pt x="533028" y="492337"/>
                      <a:pt x="533980" y="506624"/>
                      <a:pt x="533028" y="519959"/>
                    </a:cubicBezTo>
                    <a:cubicBezTo>
                      <a:pt x="534933" y="520912"/>
                      <a:pt x="536838" y="521864"/>
                      <a:pt x="538743" y="522817"/>
                    </a:cubicBezTo>
                    <a:cubicBezTo>
                      <a:pt x="576843" y="490432"/>
                      <a:pt x="615895" y="457094"/>
                      <a:pt x="653995" y="424709"/>
                    </a:cubicBezTo>
                    <a:cubicBezTo>
                      <a:pt x="654948" y="425662"/>
                      <a:pt x="656853" y="426614"/>
                      <a:pt x="657805" y="427567"/>
                    </a:cubicBezTo>
                    <a:cubicBezTo>
                      <a:pt x="647328" y="443759"/>
                      <a:pt x="637803" y="460904"/>
                      <a:pt x="624468" y="474239"/>
                    </a:cubicBezTo>
                    <a:cubicBezTo>
                      <a:pt x="601608" y="496147"/>
                      <a:pt x="576843" y="516149"/>
                      <a:pt x="552078" y="536152"/>
                    </a:cubicBezTo>
                    <a:cubicBezTo>
                      <a:pt x="538743" y="547582"/>
                      <a:pt x="525408" y="545677"/>
                      <a:pt x="516835" y="528532"/>
                    </a:cubicBezTo>
                    <a:cubicBezTo>
                      <a:pt x="510168" y="515197"/>
                      <a:pt x="508263" y="499004"/>
                      <a:pt x="503500" y="481859"/>
                    </a:cubicBezTo>
                    <a:cubicBezTo>
                      <a:pt x="499690" y="484717"/>
                      <a:pt x="494928" y="489479"/>
                      <a:pt x="489213" y="493289"/>
                    </a:cubicBezTo>
                    <a:cubicBezTo>
                      <a:pt x="469210" y="508529"/>
                      <a:pt x="448255" y="522817"/>
                      <a:pt x="429205" y="539009"/>
                    </a:cubicBezTo>
                    <a:cubicBezTo>
                      <a:pt x="415870" y="550439"/>
                      <a:pt x="404440" y="545677"/>
                      <a:pt x="398725" y="532342"/>
                    </a:cubicBezTo>
                    <a:cubicBezTo>
                      <a:pt x="393010" y="520912"/>
                      <a:pt x="392058" y="507577"/>
                      <a:pt x="390153" y="495194"/>
                    </a:cubicBezTo>
                    <a:cubicBezTo>
                      <a:pt x="389200" y="487574"/>
                      <a:pt x="391105" y="479954"/>
                      <a:pt x="392058" y="468524"/>
                    </a:cubicBezTo>
                    <a:cubicBezTo>
                      <a:pt x="361578" y="492337"/>
                      <a:pt x="333955" y="513292"/>
                      <a:pt x="306333" y="534247"/>
                    </a:cubicBezTo>
                    <a:cubicBezTo>
                      <a:pt x="287283" y="548534"/>
                      <a:pt x="270138" y="544724"/>
                      <a:pt x="265375" y="520912"/>
                    </a:cubicBezTo>
                    <a:cubicBezTo>
                      <a:pt x="261565" y="500909"/>
                      <a:pt x="266328" y="479954"/>
                      <a:pt x="268233" y="458999"/>
                    </a:cubicBezTo>
                    <a:cubicBezTo>
                      <a:pt x="269185" y="450427"/>
                      <a:pt x="272995" y="442807"/>
                      <a:pt x="276805" y="429472"/>
                    </a:cubicBezTo>
                    <a:cubicBezTo>
                      <a:pt x="241563" y="458047"/>
                      <a:pt x="209178" y="483764"/>
                      <a:pt x="176793" y="508529"/>
                    </a:cubicBezTo>
                    <a:cubicBezTo>
                      <a:pt x="165363" y="517102"/>
                      <a:pt x="152980" y="525674"/>
                      <a:pt x="142503" y="535199"/>
                    </a:cubicBezTo>
                    <a:cubicBezTo>
                      <a:pt x="132978" y="544724"/>
                      <a:pt x="123453" y="541867"/>
                      <a:pt x="117738" y="533294"/>
                    </a:cubicBezTo>
                    <a:cubicBezTo>
                      <a:pt x="109165" y="518054"/>
                      <a:pt x="102498" y="500909"/>
                      <a:pt x="95830" y="484717"/>
                    </a:cubicBezTo>
                    <a:cubicBezTo>
                      <a:pt x="72970" y="503767"/>
                      <a:pt x="47253" y="523769"/>
                      <a:pt x="20583" y="545677"/>
                    </a:cubicBezTo>
                    <a:cubicBezTo>
                      <a:pt x="580" y="519007"/>
                      <a:pt x="-4182" y="493289"/>
                      <a:pt x="3438" y="463762"/>
                    </a:cubicBezTo>
                    <a:cubicBezTo>
                      <a:pt x="13915" y="423757"/>
                      <a:pt x="39633" y="394229"/>
                      <a:pt x="63445" y="361844"/>
                    </a:cubicBezTo>
                    <a:cubicBezTo>
                      <a:pt x="70113" y="352319"/>
                      <a:pt x="77733" y="342794"/>
                      <a:pt x="85353" y="333269"/>
                    </a:cubicBezTo>
                    <a:cubicBezTo>
                      <a:pt x="110118" y="298979"/>
                      <a:pt x="110118" y="297074"/>
                      <a:pt x="88210" y="266594"/>
                    </a:cubicBezTo>
                    <a:cubicBezTo>
                      <a:pt x="134883" y="281834"/>
                      <a:pt x="148218" y="307552"/>
                      <a:pt x="128215" y="345652"/>
                    </a:cubicBezTo>
                    <a:cubicBezTo>
                      <a:pt x="121548" y="358987"/>
                      <a:pt x="112023" y="371369"/>
                      <a:pt x="102498" y="383752"/>
                    </a:cubicBezTo>
                    <a:cubicBezTo>
                      <a:pt x="84400" y="408517"/>
                      <a:pt x="65350" y="431377"/>
                      <a:pt x="48205" y="457094"/>
                    </a:cubicBezTo>
                    <a:cubicBezTo>
                      <a:pt x="37728" y="473287"/>
                      <a:pt x="31060" y="493289"/>
                      <a:pt x="22488" y="511387"/>
                    </a:cubicBezTo>
                    <a:cubicBezTo>
                      <a:pt x="28203" y="515197"/>
                      <a:pt x="30108" y="516149"/>
                      <a:pt x="32013" y="517102"/>
                    </a:cubicBezTo>
                    <a:close/>
                    <a:moveTo>
                      <a:pt x="479688" y="314219"/>
                    </a:moveTo>
                    <a:cubicBezTo>
                      <a:pt x="468258" y="306599"/>
                      <a:pt x="454923" y="311362"/>
                      <a:pt x="441588" y="317077"/>
                    </a:cubicBezTo>
                    <a:cubicBezTo>
                      <a:pt x="395868" y="338984"/>
                      <a:pt x="365388" y="377084"/>
                      <a:pt x="338718" y="418994"/>
                    </a:cubicBezTo>
                    <a:cubicBezTo>
                      <a:pt x="318715" y="449474"/>
                      <a:pt x="298713" y="480907"/>
                      <a:pt x="294903" y="522817"/>
                    </a:cubicBezTo>
                    <a:cubicBezTo>
                      <a:pt x="313953" y="508529"/>
                      <a:pt x="330145" y="497099"/>
                      <a:pt x="345385" y="483764"/>
                    </a:cubicBezTo>
                    <a:cubicBezTo>
                      <a:pt x="368245" y="465667"/>
                      <a:pt x="393963" y="449474"/>
                      <a:pt x="411108" y="426614"/>
                    </a:cubicBezTo>
                    <a:cubicBezTo>
                      <a:pt x="435873" y="392324"/>
                      <a:pt x="455875" y="353272"/>
                      <a:pt x="479688" y="314219"/>
                    </a:cubicBezTo>
                    <a:close/>
                    <a:moveTo>
                      <a:pt x="417775" y="519007"/>
                    </a:moveTo>
                    <a:cubicBezTo>
                      <a:pt x="419680" y="519959"/>
                      <a:pt x="421585" y="521864"/>
                      <a:pt x="423490" y="522817"/>
                    </a:cubicBezTo>
                    <a:cubicBezTo>
                      <a:pt x="453018" y="499004"/>
                      <a:pt x="482545" y="474239"/>
                      <a:pt x="511120" y="450427"/>
                    </a:cubicBezTo>
                    <a:cubicBezTo>
                      <a:pt x="514930" y="446617"/>
                      <a:pt x="518740" y="441854"/>
                      <a:pt x="520645" y="436139"/>
                    </a:cubicBezTo>
                    <a:cubicBezTo>
                      <a:pt x="533980" y="405659"/>
                      <a:pt x="547315" y="374227"/>
                      <a:pt x="559698" y="342794"/>
                    </a:cubicBezTo>
                    <a:cubicBezTo>
                      <a:pt x="562555" y="335174"/>
                      <a:pt x="559698" y="325649"/>
                      <a:pt x="560650" y="317077"/>
                    </a:cubicBezTo>
                    <a:cubicBezTo>
                      <a:pt x="553030" y="318982"/>
                      <a:pt x="544458" y="319934"/>
                      <a:pt x="537790" y="323744"/>
                    </a:cubicBezTo>
                    <a:cubicBezTo>
                      <a:pt x="528265" y="330412"/>
                      <a:pt x="519693" y="338032"/>
                      <a:pt x="513978" y="346604"/>
                    </a:cubicBezTo>
                    <a:cubicBezTo>
                      <a:pt x="487308" y="386609"/>
                      <a:pt x="460638" y="426614"/>
                      <a:pt x="435873" y="467572"/>
                    </a:cubicBezTo>
                    <a:cubicBezTo>
                      <a:pt x="426348" y="482812"/>
                      <a:pt x="423490" y="501862"/>
                      <a:pt x="417775" y="519007"/>
                    </a:cubicBezTo>
                    <a:close/>
                    <a:moveTo>
                      <a:pt x="844495" y="57044"/>
                    </a:moveTo>
                    <a:cubicBezTo>
                      <a:pt x="843543" y="56092"/>
                      <a:pt x="841638" y="54187"/>
                      <a:pt x="840685" y="53234"/>
                    </a:cubicBezTo>
                    <a:cubicBezTo>
                      <a:pt x="791155" y="100859"/>
                      <a:pt x="742578" y="148484"/>
                      <a:pt x="702573" y="205634"/>
                    </a:cubicBezTo>
                    <a:cubicBezTo>
                      <a:pt x="704478" y="206587"/>
                      <a:pt x="705430" y="208492"/>
                      <a:pt x="707335" y="209444"/>
                    </a:cubicBezTo>
                    <a:cubicBezTo>
                      <a:pt x="753055" y="158962"/>
                      <a:pt x="798775" y="108479"/>
                      <a:pt x="844495" y="570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8920350" y="645322"/>
                <a:ext cx="679292" cy="273141"/>
              </a:xfrm>
              <a:custGeom>
                <a:rect b="b" l="l" r="r" t="t"/>
                <a:pathLst>
                  <a:path extrusionOk="0" h="273141" w="679292">
                    <a:moveTo>
                      <a:pt x="309722" y="104775"/>
                    </a:moveTo>
                    <a:cubicBezTo>
                      <a:pt x="315437" y="92392"/>
                      <a:pt x="324962" y="80010"/>
                      <a:pt x="326867" y="66675"/>
                    </a:cubicBezTo>
                    <a:cubicBezTo>
                      <a:pt x="329725" y="44767"/>
                      <a:pt x="327820" y="21907"/>
                      <a:pt x="327820" y="0"/>
                    </a:cubicBezTo>
                    <a:cubicBezTo>
                      <a:pt x="353537" y="12382"/>
                      <a:pt x="371634" y="55245"/>
                      <a:pt x="356395" y="91440"/>
                    </a:cubicBezTo>
                    <a:cubicBezTo>
                      <a:pt x="340202" y="128588"/>
                      <a:pt x="316389" y="161925"/>
                      <a:pt x="294482" y="196215"/>
                    </a:cubicBezTo>
                    <a:cubicBezTo>
                      <a:pt x="284005" y="212408"/>
                      <a:pt x="271622" y="226695"/>
                      <a:pt x="264002" y="245745"/>
                    </a:cubicBezTo>
                    <a:cubicBezTo>
                      <a:pt x="270670" y="239077"/>
                      <a:pt x="278289" y="234315"/>
                      <a:pt x="284957" y="226695"/>
                    </a:cubicBezTo>
                    <a:cubicBezTo>
                      <a:pt x="313532" y="194310"/>
                      <a:pt x="342107" y="160972"/>
                      <a:pt x="370682" y="127635"/>
                    </a:cubicBezTo>
                    <a:cubicBezTo>
                      <a:pt x="374492" y="122872"/>
                      <a:pt x="375445" y="114300"/>
                      <a:pt x="375445" y="108585"/>
                    </a:cubicBezTo>
                    <a:cubicBezTo>
                      <a:pt x="372587" y="80010"/>
                      <a:pt x="373539" y="52388"/>
                      <a:pt x="389732" y="28575"/>
                    </a:cubicBezTo>
                    <a:cubicBezTo>
                      <a:pt x="398305" y="15240"/>
                      <a:pt x="411639" y="2857"/>
                      <a:pt x="428784" y="7620"/>
                    </a:cubicBezTo>
                    <a:cubicBezTo>
                      <a:pt x="446882" y="12382"/>
                      <a:pt x="450692" y="28575"/>
                      <a:pt x="448787" y="45720"/>
                    </a:cubicBezTo>
                    <a:cubicBezTo>
                      <a:pt x="447834" y="56197"/>
                      <a:pt x="446882" y="66675"/>
                      <a:pt x="443072" y="76200"/>
                    </a:cubicBezTo>
                    <a:cubicBezTo>
                      <a:pt x="436405" y="93345"/>
                      <a:pt x="428784" y="110490"/>
                      <a:pt x="420212" y="129540"/>
                    </a:cubicBezTo>
                    <a:cubicBezTo>
                      <a:pt x="446882" y="124777"/>
                      <a:pt x="467837" y="114300"/>
                      <a:pt x="482125" y="91440"/>
                    </a:cubicBezTo>
                    <a:cubicBezTo>
                      <a:pt x="502127" y="60007"/>
                      <a:pt x="527845" y="34290"/>
                      <a:pt x="561182" y="19050"/>
                    </a:cubicBezTo>
                    <a:cubicBezTo>
                      <a:pt x="583089" y="8572"/>
                      <a:pt x="606902" y="1905"/>
                      <a:pt x="631667" y="9525"/>
                    </a:cubicBezTo>
                    <a:cubicBezTo>
                      <a:pt x="647860" y="14288"/>
                      <a:pt x="658337" y="23813"/>
                      <a:pt x="663100" y="40957"/>
                    </a:cubicBezTo>
                    <a:cubicBezTo>
                      <a:pt x="622142" y="74295"/>
                      <a:pt x="582137" y="107632"/>
                      <a:pt x="541180" y="140970"/>
                    </a:cubicBezTo>
                    <a:cubicBezTo>
                      <a:pt x="524987" y="154305"/>
                      <a:pt x="507842" y="167640"/>
                      <a:pt x="491650" y="180975"/>
                    </a:cubicBezTo>
                    <a:cubicBezTo>
                      <a:pt x="471647" y="198120"/>
                      <a:pt x="472600" y="222885"/>
                      <a:pt x="468789" y="247650"/>
                    </a:cubicBezTo>
                    <a:cubicBezTo>
                      <a:pt x="484982" y="236220"/>
                      <a:pt x="502127" y="225742"/>
                      <a:pt x="517367" y="213360"/>
                    </a:cubicBezTo>
                    <a:cubicBezTo>
                      <a:pt x="561182" y="178117"/>
                      <a:pt x="604045" y="141922"/>
                      <a:pt x="648812" y="107632"/>
                    </a:cubicBezTo>
                    <a:cubicBezTo>
                      <a:pt x="655480" y="101917"/>
                      <a:pt x="665957" y="100965"/>
                      <a:pt x="675482" y="98107"/>
                    </a:cubicBezTo>
                    <a:cubicBezTo>
                      <a:pt x="676435" y="100965"/>
                      <a:pt x="678339" y="102870"/>
                      <a:pt x="679292" y="105727"/>
                    </a:cubicBezTo>
                    <a:cubicBezTo>
                      <a:pt x="656432" y="126682"/>
                      <a:pt x="635477" y="148590"/>
                      <a:pt x="611664" y="166688"/>
                    </a:cubicBezTo>
                    <a:cubicBezTo>
                      <a:pt x="566897" y="200977"/>
                      <a:pt x="521177" y="233363"/>
                      <a:pt x="476409" y="267653"/>
                    </a:cubicBezTo>
                    <a:cubicBezTo>
                      <a:pt x="465932" y="275273"/>
                      <a:pt x="460217" y="273367"/>
                      <a:pt x="452597" y="266700"/>
                    </a:cubicBezTo>
                    <a:cubicBezTo>
                      <a:pt x="430689" y="246697"/>
                      <a:pt x="434500" y="220980"/>
                      <a:pt x="438309" y="196215"/>
                    </a:cubicBezTo>
                    <a:cubicBezTo>
                      <a:pt x="441167" y="177165"/>
                      <a:pt x="448787" y="158115"/>
                      <a:pt x="453550" y="140017"/>
                    </a:cubicBezTo>
                    <a:cubicBezTo>
                      <a:pt x="440214" y="141922"/>
                      <a:pt x="424975" y="143827"/>
                      <a:pt x="410687" y="146685"/>
                    </a:cubicBezTo>
                    <a:cubicBezTo>
                      <a:pt x="406877" y="147638"/>
                      <a:pt x="403067" y="152400"/>
                      <a:pt x="399257" y="156210"/>
                    </a:cubicBezTo>
                    <a:cubicBezTo>
                      <a:pt x="367825" y="194310"/>
                      <a:pt x="333534" y="228600"/>
                      <a:pt x="291625" y="255270"/>
                    </a:cubicBezTo>
                    <a:cubicBezTo>
                      <a:pt x="286862" y="258127"/>
                      <a:pt x="281147" y="260985"/>
                      <a:pt x="276384" y="263842"/>
                    </a:cubicBezTo>
                    <a:cubicBezTo>
                      <a:pt x="244952" y="280035"/>
                      <a:pt x="232570" y="272415"/>
                      <a:pt x="232570" y="237172"/>
                    </a:cubicBezTo>
                    <a:cubicBezTo>
                      <a:pt x="232570" y="232410"/>
                      <a:pt x="232570" y="228600"/>
                      <a:pt x="231617" y="220027"/>
                    </a:cubicBezTo>
                    <a:cubicBezTo>
                      <a:pt x="210662" y="236220"/>
                      <a:pt x="190659" y="250508"/>
                      <a:pt x="171609" y="264795"/>
                    </a:cubicBezTo>
                    <a:cubicBezTo>
                      <a:pt x="152559" y="279082"/>
                      <a:pt x="138272" y="275273"/>
                      <a:pt x="132557" y="251460"/>
                    </a:cubicBezTo>
                    <a:cubicBezTo>
                      <a:pt x="127795" y="235267"/>
                      <a:pt x="129700" y="217170"/>
                      <a:pt x="127795" y="199072"/>
                    </a:cubicBezTo>
                    <a:cubicBezTo>
                      <a:pt x="102077" y="219075"/>
                      <a:pt x="75407" y="240983"/>
                      <a:pt x="47784" y="260985"/>
                    </a:cubicBezTo>
                    <a:cubicBezTo>
                      <a:pt x="40164" y="266700"/>
                      <a:pt x="24925" y="274320"/>
                      <a:pt x="21114" y="271463"/>
                    </a:cubicBezTo>
                    <a:cubicBezTo>
                      <a:pt x="11589" y="263842"/>
                      <a:pt x="3017" y="251460"/>
                      <a:pt x="1112" y="240030"/>
                    </a:cubicBezTo>
                    <a:cubicBezTo>
                      <a:pt x="-4603" y="197167"/>
                      <a:pt x="12542" y="160020"/>
                      <a:pt x="33497" y="123825"/>
                    </a:cubicBezTo>
                    <a:cubicBezTo>
                      <a:pt x="63977" y="70485"/>
                      <a:pt x="103030" y="24765"/>
                      <a:pt x="166847" y="10477"/>
                    </a:cubicBezTo>
                    <a:cubicBezTo>
                      <a:pt x="192564" y="4763"/>
                      <a:pt x="220187" y="1905"/>
                      <a:pt x="237332" y="29527"/>
                    </a:cubicBezTo>
                    <a:cubicBezTo>
                      <a:pt x="246857" y="24765"/>
                      <a:pt x="256382" y="19050"/>
                      <a:pt x="265907" y="16192"/>
                    </a:cubicBezTo>
                    <a:cubicBezTo>
                      <a:pt x="296387" y="7620"/>
                      <a:pt x="316389" y="24765"/>
                      <a:pt x="313532" y="57150"/>
                    </a:cubicBezTo>
                    <a:cubicBezTo>
                      <a:pt x="312580" y="75247"/>
                      <a:pt x="311627" y="90488"/>
                      <a:pt x="309722" y="104775"/>
                    </a:cubicBezTo>
                    <a:cubicBezTo>
                      <a:pt x="307817" y="99060"/>
                      <a:pt x="304007" y="93345"/>
                      <a:pt x="304007" y="87630"/>
                    </a:cubicBezTo>
                    <a:cubicBezTo>
                      <a:pt x="303055" y="79057"/>
                      <a:pt x="304007" y="70485"/>
                      <a:pt x="303055" y="61913"/>
                    </a:cubicBezTo>
                    <a:cubicBezTo>
                      <a:pt x="301150" y="44767"/>
                      <a:pt x="293530" y="41910"/>
                      <a:pt x="279242" y="50482"/>
                    </a:cubicBezTo>
                    <a:cubicBezTo>
                      <a:pt x="275432" y="53340"/>
                      <a:pt x="271622" y="56197"/>
                      <a:pt x="268764" y="59055"/>
                    </a:cubicBezTo>
                    <a:cubicBezTo>
                      <a:pt x="222092" y="103822"/>
                      <a:pt x="188755" y="158115"/>
                      <a:pt x="163989" y="218122"/>
                    </a:cubicBezTo>
                    <a:cubicBezTo>
                      <a:pt x="160180" y="227647"/>
                      <a:pt x="159227" y="237172"/>
                      <a:pt x="155417" y="249555"/>
                    </a:cubicBezTo>
                    <a:cubicBezTo>
                      <a:pt x="160180" y="248602"/>
                      <a:pt x="163037" y="248602"/>
                      <a:pt x="163989" y="247650"/>
                    </a:cubicBezTo>
                    <a:cubicBezTo>
                      <a:pt x="204947" y="216217"/>
                      <a:pt x="247809" y="188595"/>
                      <a:pt x="277337" y="143827"/>
                    </a:cubicBezTo>
                    <a:cubicBezTo>
                      <a:pt x="286862" y="129540"/>
                      <a:pt x="298292" y="117157"/>
                      <a:pt x="309722" y="104775"/>
                    </a:cubicBezTo>
                    <a:close/>
                    <a:moveTo>
                      <a:pt x="28734" y="248602"/>
                    </a:moveTo>
                    <a:cubicBezTo>
                      <a:pt x="31592" y="248602"/>
                      <a:pt x="33497" y="248602"/>
                      <a:pt x="34450" y="248602"/>
                    </a:cubicBezTo>
                    <a:cubicBezTo>
                      <a:pt x="83027" y="209550"/>
                      <a:pt x="140177" y="178117"/>
                      <a:pt x="168752" y="117157"/>
                    </a:cubicBezTo>
                    <a:cubicBezTo>
                      <a:pt x="181134" y="91440"/>
                      <a:pt x="201137" y="69532"/>
                      <a:pt x="219234" y="44767"/>
                    </a:cubicBezTo>
                    <a:cubicBezTo>
                      <a:pt x="194470" y="35242"/>
                      <a:pt x="174467" y="44767"/>
                      <a:pt x="156370" y="58102"/>
                    </a:cubicBezTo>
                    <a:cubicBezTo>
                      <a:pt x="97314" y="102870"/>
                      <a:pt x="57309" y="161925"/>
                      <a:pt x="32545" y="230505"/>
                    </a:cubicBezTo>
                    <a:cubicBezTo>
                      <a:pt x="31592" y="236220"/>
                      <a:pt x="30639" y="241935"/>
                      <a:pt x="28734" y="248602"/>
                    </a:cubicBezTo>
                    <a:close/>
                    <a:moveTo>
                      <a:pt x="510700" y="134302"/>
                    </a:moveTo>
                    <a:cubicBezTo>
                      <a:pt x="511652" y="135255"/>
                      <a:pt x="512605" y="137160"/>
                      <a:pt x="514509" y="138113"/>
                    </a:cubicBezTo>
                    <a:cubicBezTo>
                      <a:pt x="553562" y="106680"/>
                      <a:pt x="591662" y="74295"/>
                      <a:pt x="630714" y="42863"/>
                    </a:cubicBezTo>
                    <a:cubicBezTo>
                      <a:pt x="568802" y="46672"/>
                      <a:pt x="541180" y="92392"/>
                      <a:pt x="510700" y="134302"/>
                    </a:cubicBezTo>
                    <a:close/>
                    <a:moveTo>
                      <a:pt x="426880" y="33338"/>
                    </a:moveTo>
                    <a:cubicBezTo>
                      <a:pt x="424022" y="32385"/>
                      <a:pt x="421164" y="30480"/>
                      <a:pt x="417355" y="29527"/>
                    </a:cubicBezTo>
                    <a:cubicBezTo>
                      <a:pt x="408782" y="48577"/>
                      <a:pt x="401162" y="66675"/>
                      <a:pt x="392589" y="85725"/>
                    </a:cubicBezTo>
                    <a:cubicBezTo>
                      <a:pt x="394495" y="86677"/>
                      <a:pt x="396400" y="87630"/>
                      <a:pt x="398305" y="88582"/>
                    </a:cubicBezTo>
                    <a:cubicBezTo>
                      <a:pt x="408782" y="69532"/>
                      <a:pt x="417355" y="51435"/>
                      <a:pt x="426880" y="33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6"/>
              <p:cNvSpPr/>
              <p:nvPr/>
            </p:nvSpPr>
            <p:spPr>
              <a:xfrm>
                <a:off x="9305498" y="993839"/>
                <a:ext cx="314967" cy="263286"/>
              </a:xfrm>
              <a:custGeom>
                <a:rect b="b" l="l" r="r" t="t"/>
                <a:pathLst>
                  <a:path extrusionOk="0" h="263286" w="314967">
                    <a:moveTo>
                      <a:pt x="244614" y="16291"/>
                    </a:moveTo>
                    <a:cubicBezTo>
                      <a:pt x="272236" y="1051"/>
                      <a:pt x="291286" y="98"/>
                      <a:pt x="306526" y="15338"/>
                    </a:cubicBezTo>
                    <a:cubicBezTo>
                      <a:pt x="318909" y="28673"/>
                      <a:pt x="317956" y="59153"/>
                      <a:pt x="301764" y="88681"/>
                    </a:cubicBezTo>
                    <a:cubicBezTo>
                      <a:pt x="301764" y="73441"/>
                      <a:pt x="302716" y="60106"/>
                      <a:pt x="301764" y="47723"/>
                    </a:cubicBezTo>
                    <a:cubicBezTo>
                      <a:pt x="300811" y="31531"/>
                      <a:pt x="292239" y="26768"/>
                      <a:pt x="279856" y="37246"/>
                    </a:cubicBezTo>
                    <a:cubicBezTo>
                      <a:pt x="263664" y="50581"/>
                      <a:pt x="247471" y="64868"/>
                      <a:pt x="236041" y="82966"/>
                    </a:cubicBezTo>
                    <a:cubicBezTo>
                      <a:pt x="210324" y="122971"/>
                      <a:pt x="187464" y="163928"/>
                      <a:pt x="164603" y="205838"/>
                    </a:cubicBezTo>
                    <a:cubicBezTo>
                      <a:pt x="159841" y="214411"/>
                      <a:pt x="158889" y="225841"/>
                      <a:pt x="156984" y="235366"/>
                    </a:cubicBezTo>
                    <a:cubicBezTo>
                      <a:pt x="158889" y="236318"/>
                      <a:pt x="159841" y="237271"/>
                      <a:pt x="161746" y="238223"/>
                    </a:cubicBezTo>
                    <a:cubicBezTo>
                      <a:pt x="200799" y="205838"/>
                      <a:pt x="239851" y="174406"/>
                      <a:pt x="278904" y="142021"/>
                    </a:cubicBezTo>
                    <a:cubicBezTo>
                      <a:pt x="280809" y="142973"/>
                      <a:pt x="281761" y="143926"/>
                      <a:pt x="283666" y="144878"/>
                    </a:cubicBezTo>
                    <a:cubicBezTo>
                      <a:pt x="276046" y="158213"/>
                      <a:pt x="271284" y="174406"/>
                      <a:pt x="260806" y="183931"/>
                    </a:cubicBezTo>
                    <a:cubicBezTo>
                      <a:pt x="230326" y="210601"/>
                      <a:pt x="196989" y="235366"/>
                      <a:pt x="164603" y="260131"/>
                    </a:cubicBezTo>
                    <a:cubicBezTo>
                      <a:pt x="160794" y="262988"/>
                      <a:pt x="149364" y="262036"/>
                      <a:pt x="144601" y="259178"/>
                    </a:cubicBezTo>
                    <a:cubicBezTo>
                      <a:pt x="128409" y="246796"/>
                      <a:pt x="125551" y="228698"/>
                      <a:pt x="128409" y="208696"/>
                    </a:cubicBezTo>
                    <a:cubicBezTo>
                      <a:pt x="129361" y="202981"/>
                      <a:pt x="130314" y="197266"/>
                      <a:pt x="132219" y="187741"/>
                    </a:cubicBezTo>
                    <a:cubicBezTo>
                      <a:pt x="102691" y="210601"/>
                      <a:pt x="76021" y="231556"/>
                      <a:pt x="49351" y="251558"/>
                    </a:cubicBezTo>
                    <a:cubicBezTo>
                      <a:pt x="41731" y="257273"/>
                      <a:pt x="26491" y="264893"/>
                      <a:pt x="23634" y="262988"/>
                    </a:cubicBezTo>
                    <a:cubicBezTo>
                      <a:pt x="14109" y="252511"/>
                      <a:pt x="2678" y="240128"/>
                      <a:pt x="774" y="226793"/>
                    </a:cubicBezTo>
                    <a:cubicBezTo>
                      <a:pt x="-3989" y="187741"/>
                      <a:pt x="14109" y="153451"/>
                      <a:pt x="31253" y="121066"/>
                    </a:cubicBezTo>
                    <a:cubicBezTo>
                      <a:pt x="53161" y="79156"/>
                      <a:pt x="82689" y="44866"/>
                      <a:pt x="123646" y="19148"/>
                    </a:cubicBezTo>
                    <a:cubicBezTo>
                      <a:pt x="147459" y="3908"/>
                      <a:pt x="173176" y="-2759"/>
                      <a:pt x="200799" y="1051"/>
                    </a:cubicBezTo>
                    <a:cubicBezTo>
                      <a:pt x="213181" y="1051"/>
                      <a:pt x="225564" y="8671"/>
                      <a:pt x="244614" y="16291"/>
                    </a:cubicBezTo>
                    <a:close/>
                    <a:moveTo>
                      <a:pt x="29349" y="239176"/>
                    </a:moveTo>
                    <a:cubicBezTo>
                      <a:pt x="50303" y="222983"/>
                      <a:pt x="67449" y="209648"/>
                      <a:pt x="85546" y="196313"/>
                    </a:cubicBezTo>
                    <a:cubicBezTo>
                      <a:pt x="117931" y="170596"/>
                      <a:pt x="149364" y="144878"/>
                      <a:pt x="167461" y="104873"/>
                    </a:cubicBezTo>
                    <a:cubicBezTo>
                      <a:pt x="179844" y="78203"/>
                      <a:pt x="200799" y="56296"/>
                      <a:pt x="217944" y="31531"/>
                    </a:cubicBezTo>
                    <a:cubicBezTo>
                      <a:pt x="199846" y="22006"/>
                      <a:pt x="183653" y="28673"/>
                      <a:pt x="168414" y="37246"/>
                    </a:cubicBezTo>
                    <a:cubicBezTo>
                      <a:pt x="123646" y="62963"/>
                      <a:pt x="93166" y="102968"/>
                      <a:pt x="66496" y="145831"/>
                    </a:cubicBezTo>
                    <a:cubicBezTo>
                      <a:pt x="49351" y="173453"/>
                      <a:pt x="34111" y="202028"/>
                      <a:pt x="29349" y="239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6"/>
              <p:cNvSpPr/>
              <p:nvPr/>
            </p:nvSpPr>
            <p:spPr>
              <a:xfrm>
                <a:off x="9499630" y="1427325"/>
                <a:ext cx="59054" cy="97154"/>
              </a:xfrm>
              <a:custGeom>
                <a:rect b="b" l="l" r="r" t="t"/>
                <a:pathLst>
                  <a:path extrusionOk="0" h="97154" w="59054">
                    <a:moveTo>
                      <a:pt x="4763" y="97155"/>
                    </a:moveTo>
                    <a:cubicBezTo>
                      <a:pt x="2858" y="82867"/>
                      <a:pt x="953" y="70485"/>
                      <a:pt x="0" y="58102"/>
                    </a:cubicBezTo>
                    <a:cubicBezTo>
                      <a:pt x="0" y="52388"/>
                      <a:pt x="1905" y="46673"/>
                      <a:pt x="4763" y="41910"/>
                    </a:cubicBezTo>
                    <a:cubicBezTo>
                      <a:pt x="7620" y="37148"/>
                      <a:pt x="12383" y="34290"/>
                      <a:pt x="16192" y="31433"/>
                    </a:cubicBezTo>
                    <a:cubicBezTo>
                      <a:pt x="27622" y="20955"/>
                      <a:pt x="40005" y="11430"/>
                      <a:pt x="53340" y="0"/>
                    </a:cubicBezTo>
                    <a:cubicBezTo>
                      <a:pt x="55245" y="15240"/>
                      <a:pt x="58103" y="27623"/>
                      <a:pt x="59055" y="40958"/>
                    </a:cubicBezTo>
                    <a:cubicBezTo>
                      <a:pt x="59055" y="44767"/>
                      <a:pt x="58103" y="50483"/>
                      <a:pt x="55245" y="53340"/>
                    </a:cubicBezTo>
                    <a:cubicBezTo>
                      <a:pt x="38100" y="68580"/>
                      <a:pt x="21908" y="81915"/>
                      <a:pt x="4763" y="97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6"/>
              <p:cNvSpPr/>
              <p:nvPr/>
            </p:nvSpPr>
            <p:spPr>
              <a:xfrm>
                <a:off x="9194830" y="1767367"/>
                <a:ext cx="97154" cy="81385"/>
              </a:xfrm>
              <a:custGeom>
                <a:rect b="b" l="l" r="r" t="t"/>
                <a:pathLst>
                  <a:path extrusionOk="0" h="81385" w="97154">
                    <a:moveTo>
                      <a:pt x="97155" y="2858"/>
                    </a:moveTo>
                    <a:cubicBezTo>
                      <a:pt x="83820" y="25717"/>
                      <a:pt x="70485" y="49530"/>
                      <a:pt x="56197" y="72390"/>
                    </a:cubicBezTo>
                    <a:cubicBezTo>
                      <a:pt x="53340" y="77153"/>
                      <a:pt x="46672" y="80963"/>
                      <a:pt x="40958" y="80963"/>
                    </a:cubicBezTo>
                    <a:cubicBezTo>
                      <a:pt x="29528" y="81915"/>
                      <a:pt x="17145" y="80963"/>
                      <a:pt x="0" y="80963"/>
                    </a:cubicBezTo>
                    <a:cubicBezTo>
                      <a:pt x="33338" y="52388"/>
                      <a:pt x="63817" y="26670"/>
                      <a:pt x="94297" y="0"/>
                    </a:cubicBezTo>
                    <a:cubicBezTo>
                      <a:pt x="95250" y="1905"/>
                      <a:pt x="96203" y="1905"/>
                      <a:pt x="97155" y="28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36"/>
            <p:cNvGrpSpPr/>
            <p:nvPr/>
          </p:nvGrpSpPr>
          <p:grpSpPr>
            <a:xfrm>
              <a:off x="7175530" y="1539720"/>
              <a:ext cx="4470082" cy="2745890"/>
              <a:chOff x="7175530" y="1539720"/>
              <a:chExt cx="4470082" cy="2745890"/>
            </a:xfrm>
          </p:grpSpPr>
          <p:sp>
            <p:nvSpPr>
              <p:cNvPr id="702" name="Google Shape;702;p36"/>
              <p:cNvSpPr/>
              <p:nvPr/>
            </p:nvSpPr>
            <p:spPr>
              <a:xfrm>
                <a:off x="7552719" y="1774351"/>
                <a:ext cx="4027144" cy="2511259"/>
              </a:xfrm>
              <a:custGeom>
                <a:rect b="b" l="l" r="r" t="t"/>
                <a:pathLst>
                  <a:path extrusionOk="0" h="2511259" w="4027144">
                    <a:moveTo>
                      <a:pt x="546735" y="1457961"/>
                    </a:moveTo>
                    <a:cubicBezTo>
                      <a:pt x="572453" y="1466533"/>
                      <a:pt x="598170" y="1480821"/>
                      <a:pt x="624840" y="1482726"/>
                    </a:cubicBezTo>
                    <a:cubicBezTo>
                      <a:pt x="654368" y="1485583"/>
                      <a:pt x="684848" y="1477964"/>
                      <a:pt x="715328" y="1477011"/>
                    </a:cubicBezTo>
                    <a:cubicBezTo>
                      <a:pt x="766763" y="1476058"/>
                      <a:pt x="818198" y="1477011"/>
                      <a:pt x="869632" y="1473201"/>
                    </a:cubicBezTo>
                    <a:cubicBezTo>
                      <a:pt x="837248" y="1459866"/>
                      <a:pt x="803910" y="1446531"/>
                      <a:pt x="771525" y="1433196"/>
                    </a:cubicBezTo>
                    <a:cubicBezTo>
                      <a:pt x="680085" y="1397001"/>
                      <a:pt x="586740" y="1363664"/>
                      <a:pt x="496253" y="1324611"/>
                    </a:cubicBezTo>
                    <a:cubicBezTo>
                      <a:pt x="386715" y="1276986"/>
                      <a:pt x="289560" y="1209358"/>
                      <a:pt x="205740" y="1123633"/>
                    </a:cubicBezTo>
                    <a:cubicBezTo>
                      <a:pt x="89535" y="1003618"/>
                      <a:pt x="18098" y="860743"/>
                      <a:pt x="4763" y="691198"/>
                    </a:cubicBezTo>
                    <a:cubicBezTo>
                      <a:pt x="2858" y="663576"/>
                      <a:pt x="953" y="635953"/>
                      <a:pt x="0" y="608331"/>
                    </a:cubicBezTo>
                    <a:cubicBezTo>
                      <a:pt x="0" y="596901"/>
                      <a:pt x="1905" y="584518"/>
                      <a:pt x="3810" y="573089"/>
                    </a:cubicBezTo>
                    <a:cubicBezTo>
                      <a:pt x="3810" y="809308"/>
                      <a:pt x="91440" y="1005523"/>
                      <a:pt x="266700" y="1158876"/>
                    </a:cubicBezTo>
                    <a:cubicBezTo>
                      <a:pt x="306705" y="1117918"/>
                      <a:pt x="346710" y="1077914"/>
                      <a:pt x="385763" y="1036956"/>
                    </a:cubicBezTo>
                    <a:cubicBezTo>
                      <a:pt x="384810" y="1036004"/>
                      <a:pt x="384810" y="1035051"/>
                      <a:pt x="383858" y="1035051"/>
                    </a:cubicBezTo>
                    <a:cubicBezTo>
                      <a:pt x="355283" y="1058864"/>
                      <a:pt x="326708" y="1082676"/>
                      <a:pt x="298133" y="1106489"/>
                    </a:cubicBezTo>
                    <a:cubicBezTo>
                      <a:pt x="291465" y="1112204"/>
                      <a:pt x="284798" y="1118871"/>
                      <a:pt x="277178" y="1124586"/>
                    </a:cubicBezTo>
                    <a:cubicBezTo>
                      <a:pt x="262890" y="1136968"/>
                      <a:pt x="256223" y="1136016"/>
                      <a:pt x="250508" y="1117918"/>
                    </a:cubicBezTo>
                    <a:cubicBezTo>
                      <a:pt x="240983" y="1089343"/>
                      <a:pt x="249555" y="1063626"/>
                      <a:pt x="270510" y="1043623"/>
                    </a:cubicBezTo>
                    <a:cubicBezTo>
                      <a:pt x="340995" y="977901"/>
                      <a:pt x="421958" y="929323"/>
                      <a:pt x="515303" y="904558"/>
                    </a:cubicBezTo>
                    <a:cubicBezTo>
                      <a:pt x="530543" y="900748"/>
                      <a:pt x="541020" y="895986"/>
                      <a:pt x="547688" y="877889"/>
                    </a:cubicBezTo>
                    <a:cubicBezTo>
                      <a:pt x="559118" y="845503"/>
                      <a:pt x="580073" y="818833"/>
                      <a:pt x="606743" y="797878"/>
                    </a:cubicBezTo>
                    <a:cubicBezTo>
                      <a:pt x="635318" y="775971"/>
                      <a:pt x="658178" y="780733"/>
                      <a:pt x="674370" y="813118"/>
                    </a:cubicBezTo>
                    <a:cubicBezTo>
                      <a:pt x="641985" y="816928"/>
                      <a:pt x="615315" y="831216"/>
                      <a:pt x="593408" y="855028"/>
                    </a:cubicBezTo>
                    <a:cubicBezTo>
                      <a:pt x="571500" y="878841"/>
                      <a:pt x="554355" y="905511"/>
                      <a:pt x="551498" y="937896"/>
                    </a:cubicBezTo>
                    <a:cubicBezTo>
                      <a:pt x="547688" y="977901"/>
                      <a:pt x="564833" y="1000761"/>
                      <a:pt x="606743" y="1009333"/>
                    </a:cubicBezTo>
                    <a:cubicBezTo>
                      <a:pt x="615315" y="942658"/>
                      <a:pt x="644843" y="885508"/>
                      <a:pt x="683895" y="832168"/>
                    </a:cubicBezTo>
                    <a:cubicBezTo>
                      <a:pt x="706755" y="800736"/>
                      <a:pt x="733425" y="773114"/>
                      <a:pt x="767715" y="755016"/>
                    </a:cubicBezTo>
                    <a:cubicBezTo>
                      <a:pt x="784860" y="746443"/>
                      <a:pt x="802005" y="739776"/>
                      <a:pt x="822008" y="747396"/>
                    </a:cubicBezTo>
                    <a:cubicBezTo>
                      <a:pt x="850582" y="758826"/>
                      <a:pt x="863918" y="784543"/>
                      <a:pt x="851535" y="824548"/>
                    </a:cubicBezTo>
                    <a:cubicBezTo>
                      <a:pt x="819150" y="927418"/>
                      <a:pt x="756285" y="1000761"/>
                      <a:pt x="648653" y="1029336"/>
                    </a:cubicBezTo>
                    <a:cubicBezTo>
                      <a:pt x="641985" y="1031241"/>
                      <a:pt x="635318" y="1030289"/>
                      <a:pt x="622935" y="1032193"/>
                    </a:cubicBezTo>
                    <a:cubicBezTo>
                      <a:pt x="628650" y="1052196"/>
                      <a:pt x="632460" y="1073151"/>
                      <a:pt x="641033" y="1091248"/>
                    </a:cubicBezTo>
                    <a:cubicBezTo>
                      <a:pt x="650558" y="1111251"/>
                      <a:pt x="677228" y="1113156"/>
                      <a:pt x="694373" y="1100773"/>
                    </a:cubicBezTo>
                    <a:cubicBezTo>
                      <a:pt x="725805" y="1077914"/>
                      <a:pt x="758190" y="1052196"/>
                      <a:pt x="782955" y="1022668"/>
                    </a:cubicBezTo>
                    <a:cubicBezTo>
                      <a:pt x="860107" y="930276"/>
                      <a:pt x="920115" y="825501"/>
                      <a:pt x="984885" y="724536"/>
                    </a:cubicBezTo>
                    <a:cubicBezTo>
                      <a:pt x="1028700" y="655003"/>
                      <a:pt x="1076325" y="587376"/>
                      <a:pt x="1122998" y="517843"/>
                    </a:cubicBezTo>
                    <a:cubicBezTo>
                      <a:pt x="1087755" y="507366"/>
                      <a:pt x="1049655" y="493078"/>
                      <a:pt x="1010603" y="484506"/>
                    </a:cubicBezTo>
                    <a:cubicBezTo>
                      <a:pt x="949643" y="471171"/>
                      <a:pt x="887730" y="459741"/>
                      <a:pt x="825818" y="453073"/>
                    </a:cubicBezTo>
                    <a:cubicBezTo>
                      <a:pt x="783908" y="448311"/>
                      <a:pt x="741045" y="456883"/>
                      <a:pt x="704850" y="480696"/>
                    </a:cubicBezTo>
                    <a:cubicBezTo>
                      <a:pt x="651510" y="514986"/>
                      <a:pt x="644843" y="570231"/>
                      <a:pt x="685800" y="623571"/>
                    </a:cubicBezTo>
                    <a:cubicBezTo>
                      <a:pt x="732473" y="684531"/>
                      <a:pt x="831533" y="714058"/>
                      <a:pt x="903923" y="689293"/>
                    </a:cubicBezTo>
                    <a:cubicBezTo>
                      <a:pt x="957263" y="671196"/>
                      <a:pt x="978218" y="627381"/>
                      <a:pt x="959168" y="574993"/>
                    </a:cubicBezTo>
                    <a:cubicBezTo>
                      <a:pt x="958215" y="571183"/>
                      <a:pt x="956310" y="567373"/>
                      <a:pt x="955357" y="564516"/>
                    </a:cubicBezTo>
                    <a:cubicBezTo>
                      <a:pt x="978218" y="553086"/>
                      <a:pt x="1005840" y="569278"/>
                      <a:pt x="1011555" y="596901"/>
                    </a:cubicBezTo>
                    <a:cubicBezTo>
                      <a:pt x="1016318" y="620714"/>
                      <a:pt x="1010603" y="642621"/>
                      <a:pt x="996315" y="661671"/>
                    </a:cubicBezTo>
                    <a:cubicBezTo>
                      <a:pt x="969645" y="696914"/>
                      <a:pt x="933450" y="714058"/>
                      <a:pt x="890588" y="717868"/>
                    </a:cubicBezTo>
                    <a:cubicBezTo>
                      <a:pt x="808673" y="725489"/>
                      <a:pt x="736283" y="704533"/>
                      <a:pt x="681038" y="641668"/>
                    </a:cubicBezTo>
                    <a:cubicBezTo>
                      <a:pt x="607695" y="558801"/>
                      <a:pt x="637223" y="469266"/>
                      <a:pt x="738188" y="433071"/>
                    </a:cubicBezTo>
                    <a:cubicBezTo>
                      <a:pt x="782003" y="417831"/>
                      <a:pt x="828675" y="417831"/>
                      <a:pt x="875348" y="422593"/>
                    </a:cubicBezTo>
                    <a:cubicBezTo>
                      <a:pt x="1014413" y="435928"/>
                      <a:pt x="1145858" y="479743"/>
                      <a:pt x="1280160" y="513081"/>
                    </a:cubicBezTo>
                    <a:cubicBezTo>
                      <a:pt x="1292543" y="515938"/>
                      <a:pt x="1303020" y="514986"/>
                      <a:pt x="1312545" y="507366"/>
                    </a:cubicBezTo>
                    <a:cubicBezTo>
                      <a:pt x="1320165" y="501651"/>
                      <a:pt x="1328738" y="495936"/>
                      <a:pt x="1338263" y="493078"/>
                    </a:cubicBezTo>
                    <a:cubicBezTo>
                      <a:pt x="1344930" y="491173"/>
                      <a:pt x="1357313" y="490221"/>
                      <a:pt x="1359218" y="493078"/>
                    </a:cubicBezTo>
                    <a:cubicBezTo>
                      <a:pt x="1363028" y="498793"/>
                      <a:pt x="1362075" y="508318"/>
                      <a:pt x="1361123" y="515938"/>
                    </a:cubicBezTo>
                    <a:cubicBezTo>
                      <a:pt x="1361123" y="519748"/>
                      <a:pt x="1358265" y="522606"/>
                      <a:pt x="1355408" y="528321"/>
                    </a:cubicBezTo>
                    <a:cubicBezTo>
                      <a:pt x="1397318" y="536893"/>
                      <a:pt x="1437323" y="541656"/>
                      <a:pt x="1478280" y="534989"/>
                    </a:cubicBezTo>
                    <a:cubicBezTo>
                      <a:pt x="1540193" y="524511"/>
                      <a:pt x="1556385" y="479743"/>
                      <a:pt x="1519238" y="430213"/>
                    </a:cubicBezTo>
                    <a:cubicBezTo>
                      <a:pt x="1517333" y="427356"/>
                      <a:pt x="1514475" y="424498"/>
                      <a:pt x="1512570" y="421641"/>
                    </a:cubicBezTo>
                    <a:cubicBezTo>
                      <a:pt x="1513523" y="419736"/>
                      <a:pt x="1514475" y="417831"/>
                      <a:pt x="1516380" y="415926"/>
                    </a:cubicBezTo>
                    <a:cubicBezTo>
                      <a:pt x="1522095" y="418783"/>
                      <a:pt x="1529715" y="420688"/>
                      <a:pt x="1533525" y="425451"/>
                    </a:cubicBezTo>
                    <a:cubicBezTo>
                      <a:pt x="1564958" y="462598"/>
                      <a:pt x="1571625" y="526416"/>
                      <a:pt x="1511618" y="561658"/>
                    </a:cubicBezTo>
                    <a:cubicBezTo>
                      <a:pt x="1477328" y="581661"/>
                      <a:pt x="1440180" y="587376"/>
                      <a:pt x="1401128" y="586423"/>
                    </a:cubicBezTo>
                    <a:cubicBezTo>
                      <a:pt x="1381125" y="586423"/>
                      <a:pt x="1362075" y="582614"/>
                      <a:pt x="1342073" y="579756"/>
                    </a:cubicBezTo>
                    <a:cubicBezTo>
                      <a:pt x="1326833" y="577851"/>
                      <a:pt x="1315403" y="578803"/>
                      <a:pt x="1303020" y="592139"/>
                    </a:cubicBezTo>
                    <a:cubicBezTo>
                      <a:pt x="1251585" y="647383"/>
                      <a:pt x="1198245" y="700723"/>
                      <a:pt x="1145858" y="755016"/>
                    </a:cubicBezTo>
                    <a:cubicBezTo>
                      <a:pt x="1140143" y="761683"/>
                      <a:pt x="1135380" y="768351"/>
                      <a:pt x="1129665" y="775971"/>
                    </a:cubicBezTo>
                    <a:cubicBezTo>
                      <a:pt x="1130618" y="776923"/>
                      <a:pt x="1132523" y="778828"/>
                      <a:pt x="1133475" y="779781"/>
                    </a:cubicBezTo>
                    <a:cubicBezTo>
                      <a:pt x="1148715" y="766446"/>
                      <a:pt x="1163955" y="754064"/>
                      <a:pt x="1179195" y="740728"/>
                    </a:cubicBezTo>
                    <a:cubicBezTo>
                      <a:pt x="1185863" y="735014"/>
                      <a:pt x="1193483" y="728346"/>
                      <a:pt x="1201103" y="723583"/>
                    </a:cubicBezTo>
                    <a:cubicBezTo>
                      <a:pt x="1215390" y="713106"/>
                      <a:pt x="1228725" y="719773"/>
                      <a:pt x="1231583" y="737871"/>
                    </a:cubicBezTo>
                    <a:cubicBezTo>
                      <a:pt x="1235393" y="772161"/>
                      <a:pt x="1218248" y="796926"/>
                      <a:pt x="1199198" y="822643"/>
                    </a:cubicBezTo>
                    <a:cubicBezTo>
                      <a:pt x="1187768" y="838836"/>
                      <a:pt x="1174433" y="853123"/>
                      <a:pt x="1163955" y="870268"/>
                    </a:cubicBezTo>
                    <a:cubicBezTo>
                      <a:pt x="1157288" y="881698"/>
                      <a:pt x="1153478" y="895033"/>
                      <a:pt x="1151573" y="909321"/>
                    </a:cubicBezTo>
                    <a:cubicBezTo>
                      <a:pt x="1177290" y="887414"/>
                      <a:pt x="1207770" y="873126"/>
                      <a:pt x="1223010" y="837883"/>
                    </a:cubicBezTo>
                    <a:cubicBezTo>
                      <a:pt x="1245870" y="784543"/>
                      <a:pt x="1280160" y="738823"/>
                      <a:pt x="1340168" y="722631"/>
                    </a:cubicBezTo>
                    <a:cubicBezTo>
                      <a:pt x="1362075" y="716916"/>
                      <a:pt x="1384935" y="714058"/>
                      <a:pt x="1402080" y="735014"/>
                    </a:cubicBezTo>
                    <a:cubicBezTo>
                      <a:pt x="1457325" y="715964"/>
                      <a:pt x="1464945" y="720726"/>
                      <a:pt x="1463993" y="780733"/>
                    </a:cubicBezTo>
                    <a:cubicBezTo>
                      <a:pt x="1465898" y="781686"/>
                      <a:pt x="1467803" y="782639"/>
                      <a:pt x="1468755" y="783591"/>
                    </a:cubicBezTo>
                    <a:cubicBezTo>
                      <a:pt x="1479233" y="762636"/>
                      <a:pt x="1488758" y="741681"/>
                      <a:pt x="1501140" y="717868"/>
                    </a:cubicBezTo>
                    <a:cubicBezTo>
                      <a:pt x="1517333" y="716916"/>
                      <a:pt x="1523048" y="728346"/>
                      <a:pt x="1515428" y="770256"/>
                    </a:cubicBezTo>
                    <a:cubicBezTo>
                      <a:pt x="1535430" y="754064"/>
                      <a:pt x="1552575" y="739776"/>
                      <a:pt x="1570673" y="726441"/>
                    </a:cubicBezTo>
                    <a:cubicBezTo>
                      <a:pt x="1577340" y="721678"/>
                      <a:pt x="1589723" y="715964"/>
                      <a:pt x="1594485" y="718821"/>
                    </a:cubicBezTo>
                    <a:cubicBezTo>
                      <a:pt x="1601153" y="722631"/>
                      <a:pt x="1604963" y="734061"/>
                      <a:pt x="1605915" y="742633"/>
                    </a:cubicBezTo>
                    <a:cubicBezTo>
                      <a:pt x="1607820" y="782639"/>
                      <a:pt x="1580198" y="806451"/>
                      <a:pt x="1559243" y="835026"/>
                    </a:cubicBezTo>
                    <a:cubicBezTo>
                      <a:pt x="1545908" y="853123"/>
                      <a:pt x="1534478" y="872173"/>
                      <a:pt x="1523048" y="891223"/>
                    </a:cubicBezTo>
                    <a:cubicBezTo>
                      <a:pt x="1520190" y="895986"/>
                      <a:pt x="1520190" y="901701"/>
                      <a:pt x="1521143" y="908368"/>
                    </a:cubicBezTo>
                    <a:cubicBezTo>
                      <a:pt x="1549718" y="885508"/>
                      <a:pt x="1581150" y="869316"/>
                      <a:pt x="1596390" y="831216"/>
                    </a:cubicBezTo>
                    <a:cubicBezTo>
                      <a:pt x="1645920" y="709296"/>
                      <a:pt x="1719263" y="604521"/>
                      <a:pt x="1822133" y="520701"/>
                    </a:cubicBezTo>
                    <a:cubicBezTo>
                      <a:pt x="1835468" y="509271"/>
                      <a:pt x="1851660" y="500698"/>
                      <a:pt x="1867853" y="493078"/>
                    </a:cubicBezTo>
                    <a:cubicBezTo>
                      <a:pt x="1874520" y="490221"/>
                      <a:pt x="1884045" y="493078"/>
                      <a:pt x="1892618" y="493078"/>
                    </a:cubicBezTo>
                    <a:cubicBezTo>
                      <a:pt x="1891665" y="501651"/>
                      <a:pt x="1894523" y="513081"/>
                      <a:pt x="1890713" y="519748"/>
                    </a:cubicBezTo>
                    <a:cubicBezTo>
                      <a:pt x="1871663" y="546418"/>
                      <a:pt x="1851660" y="573089"/>
                      <a:pt x="1829753" y="597853"/>
                    </a:cubicBezTo>
                    <a:cubicBezTo>
                      <a:pt x="1794510" y="637858"/>
                      <a:pt x="1756410" y="675958"/>
                      <a:pt x="1719263" y="715011"/>
                    </a:cubicBezTo>
                    <a:cubicBezTo>
                      <a:pt x="1738313" y="715011"/>
                      <a:pt x="1743075" y="726441"/>
                      <a:pt x="1741170" y="743586"/>
                    </a:cubicBezTo>
                    <a:cubicBezTo>
                      <a:pt x="1739265" y="768351"/>
                      <a:pt x="1726883" y="785496"/>
                      <a:pt x="1709738" y="800736"/>
                    </a:cubicBezTo>
                    <a:cubicBezTo>
                      <a:pt x="1694498" y="815023"/>
                      <a:pt x="1671638" y="826453"/>
                      <a:pt x="1672590" y="852171"/>
                    </a:cubicBezTo>
                    <a:cubicBezTo>
                      <a:pt x="1673543" y="873126"/>
                      <a:pt x="1677353" y="893128"/>
                      <a:pt x="1680210" y="913131"/>
                    </a:cubicBezTo>
                    <a:cubicBezTo>
                      <a:pt x="1682115" y="914083"/>
                      <a:pt x="1684973" y="914083"/>
                      <a:pt x="1686878" y="915036"/>
                    </a:cubicBezTo>
                    <a:cubicBezTo>
                      <a:pt x="1693545" y="909321"/>
                      <a:pt x="1702118" y="904558"/>
                      <a:pt x="1705928" y="897891"/>
                    </a:cubicBezTo>
                    <a:cubicBezTo>
                      <a:pt x="1742123" y="836931"/>
                      <a:pt x="1791653" y="787401"/>
                      <a:pt x="1839278" y="735966"/>
                    </a:cubicBezTo>
                    <a:cubicBezTo>
                      <a:pt x="1853565" y="719773"/>
                      <a:pt x="1863090" y="699771"/>
                      <a:pt x="1876425" y="682626"/>
                    </a:cubicBezTo>
                    <a:cubicBezTo>
                      <a:pt x="1880235" y="677864"/>
                      <a:pt x="1891665" y="677864"/>
                      <a:pt x="1899285" y="675958"/>
                    </a:cubicBezTo>
                    <a:cubicBezTo>
                      <a:pt x="1898333" y="684531"/>
                      <a:pt x="1898333" y="692151"/>
                      <a:pt x="1896428" y="700723"/>
                    </a:cubicBezTo>
                    <a:cubicBezTo>
                      <a:pt x="1896428" y="702628"/>
                      <a:pt x="1893570" y="703581"/>
                      <a:pt x="1892618" y="704533"/>
                    </a:cubicBezTo>
                    <a:cubicBezTo>
                      <a:pt x="1874520" y="717868"/>
                      <a:pt x="1867853" y="737871"/>
                      <a:pt x="1862138" y="758826"/>
                    </a:cubicBezTo>
                    <a:cubicBezTo>
                      <a:pt x="1849755" y="798831"/>
                      <a:pt x="1838325" y="837883"/>
                      <a:pt x="1823085" y="876936"/>
                    </a:cubicBezTo>
                    <a:cubicBezTo>
                      <a:pt x="1811655" y="906464"/>
                      <a:pt x="1791653" y="930276"/>
                      <a:pt x="1757363" y="936943"/>
                    </a:cubicBezTo>
                    <a:cubicBezTo>
                      <a:pt x="1738313" y="940753"/>
                      <a:pt x="1722120" y="936943"/>
                      <a:pt x="1707833" y="925514"/>
                    </a:cubicBezTo>
                    <a:cubicBezTo>
                      <a:pt x="1679258" y="941706"/>
                      <a:pt x="1674495" y="940753"/>
                      <a:pt x="1661160" y="911226"/>
                    </a:cubicBezTo>
                    <a:cubicBezTo>
                      <a:pt x="1645920" y="878841"/>
                      <a:pt x="1637348" y="844551"/>
                      <a:pt x="1651635" y="807403"/>
                    </a:cubicBezTo>
                    <a:cubicBezTo>
                      <a:pt x="1623060" y="831216"/>
                      <a:pt x="1608773" y="860743"/>
                      <a:pt x="1604010" y="895033"/>
                    </a:cubicBezTo>
                    <a:cubicBezTo>
                      <a:pt x="1602105" y="905511"/>
                      <a:pt x="1609725" y="917893"/>
                      <a:pt x="1614488" y="928371"/>
                    </a:cubicBezTo>
                    <a:cubicBezTo>
                      <a:pt x="1616393" y="933133"/>
                      <a:pt x="1622108" y="935991"/>
                      <a:pt x="1628775" y="941706"/>
                    </a:cubicBezTo>
                    <a:cubicBezTo>
                      <a:pt x="1595438" y="938848"/>
                      <a:pt x="1579245" y="922656"/>
                      <a:pt x="1580198" y="889318"/>
                    </a:cubicBezTo>
                    <a:cubicBezTo>
                      <a:pt x="1560195" y="904558"/>
                      <a:pt x="1544003" y="916941"/>
                      <a:pt x="1527810" y="930276"/>
                    </a:cubicBezTo>
                    <a:cubicBezTo>
                      <a:pt x="1516380" y="939801"/>
                      <a:pt x="1509713" y="935991"/>
                      <a:pt x="1503045" y="924561"/>
                    </a:cubicBezTo>
                    <a:cubicBezTo>
                      <a:pt x="1489710" y="899796"/>
                      <a:pt x="1491615" y="874078"/>
                      <a:pt x="1504950" y="850266"/>
                    </a:cubicBezTo>
                    <a:cubicBezTo>
                      <a:pt x="1523048" y="820739"/>
                      <a:pt x="1544955" y="793116"/>
                      <a:pt x="1564958" y="764541"/>
                    </a:cubicBezTo>
                    <a:cubicBezTo>
                      <a:pt x="1568768" y="758826"/>
                      <a:pt x="1573530" y="753111"/>
                      <a:pt x="1575435" y="745491"/>
                    </a:cubicBezTo>
                    <a:cubicBezTo>
                      <a:pt x="1560195" y="757873"/>
                      <a:pt x="1544003" y="770256"/>
                      <a:pt x="1529715" y="783591"/>
                    </a:cubicBezTo>
                    <a:cubicBezTo>
                      <a:pt x="1505903" y="804546"/>
                      <a:pt x="1482090" y="825501"/>
                      <a:pt x="1460183" y="849314"/>
                    </a:cubicBezTo>
                    <a:cubicBezTo>
                      <a:pt x="1434465" y="876936"/>
                      <a:pt x="1422083" y="909321"/>
                      <a:pt x="1439228" y="948373"/>
                    </a:cubicBezTo>
                    <a:cubicBezTo>
                      <a:pt x="1437323" y="949326"/>
                      <a:pt x="1434465" y="949326"/>
                      <a:pt x="1432560" y="950278"/>
                    </a:cubicBezTo>
                    <a:cubicBezTo>
                      <a:pt x="1422083" y="931228"/>
                      <a:pt x="1410653" y="912178"/>
                      <a:pt x="1400175" y="892176"/>
                    </a:cubicBezTo>
                    <a:cubicBezTo>
                      <a:pt x="1383983" y="903606"/>
                      <a:pt x="1365885" y="917893"/>
                      <a:pt x="1347788" y="931228"/>
                    </a:cubicBezTo>
                    <a:cubicBezTo>
                      <a:pt x="1332548" y="941706"/>
                      <a:pt x="1322070" y="939801"/>
                      <a:pt x="1316355" y="922656"/>
                    </a:cubicBezTo>
                    <a:cubicBezTo>
                      <a:pt x="1311593" y="909321"/>
                      <a:pt x="1312545" y="894081"/>
                      <a:pt x="1310640" y="879793"/>
                    </a:cubicBezTo>
                    <a:cubicBezTo>
                      <a:pt x="1290638" y="895033"/>
                      <a:pt x="1269683" y="912178"/>
                      <a:pt x="1247775" y="928371"/>
                    </a:cubicBezTo>
                    <a:cubicBezTo>
                      <a:pt x="1226820" y="944564"/>
                      <a:pt x="1210628" y="936943"/>
                      <a:pt x="1206818" y="910273"/>
                    </a:cubicBezTo>
                    <a:cubicBezTo>
                      <a:pt x="1205865" y="905511"/>
                      <a:pt x="1205865" y="899796"/>
                      <a:pt x="1205865" y="892176"/>
                    </a:cubicBezTo>
                    <a:cubicBezTo>
                      <a:pt x="1185863" y="908368"/>
                      <a:pt x="1166813" y="923608"/>
                      <a:pt x="1147763" y="938848"/>
                    </a:cubicBezTo>
                    <a:cubicBezTo>
                      <a:pt x="1125855" y="915989"/>
                      <a:pt x="1118235" y="889318"/>
                      <a:pt x="1131570" y="862648"/>
                    </a:cubicBezTo>
                    <a:cubicBezTo>
                      <a:pt x="1145858" y="833121"/>
                      <a:pt x="1164908" y="806451"/>
                      <a:pt x="1183005" y="778828"/>
                    </a:cubicBezTo>
                    <a:cubicBezTo>
                      <a:pt x="1188720" y="769303"/>
                      <a:pt x="1195388" y="761683"/>
                      <a:pt x="1200150" y="751206"/>
                    </a:cubicBezTo>
                    <a:cubicBezTo>
                      <a:pt x="1134428" y="803593"/>
                      <a:pt x="1067753" y="854076"/>
                      <a:pt x="1044893" y="941706"/>
                    </a:cubicBezTo>
                    <a:cubicBezTo>
                      <a:pt x="1042988" y="941706"/>
                      <a:pt x="1040130" y="940753"/>
                      <a:pt x="1038225" y="940753"/>
                    </a:cubicBezTo>
                    <a:cubicBezTo>
                      <a:pt x="1038225" y="925514"/>
                      <a:pt x="1034415" y="908368"/>
                      <a:pt x="1037273" y="894081"/>
                    </a:cubicBezTo>
                    <a:cubicBezTo>
                      <a:pt x="1052513" y="832168"/>
                      <a:pt x="1085850" y="778828"/>
                      <a:pt x="1122045" y="727393"/>
                    </a:cubicBezTo>
                    <a:cubicBezTo>
                      <a:pt x="1162050" y="670243"/>
                      <a:pt x="1205865" y="615951"/>
                      <a:pt x="1247775" y="558801"/>
                    </a:cubicBezTo>
                    <a:cubicBezTo>
                      <a:pt x="1231583" y="554039"/>
                      <a:pt x="1213485" y="548323"/>
                      <a:pt x="1194435" y="544514"/>
                    </a:cubicBezTo>
                    <a:cubicBezTo>
                      <a:pt x="1189673" y="543561"/>
                      <a:pt x="1182053" y="548323"/>
                      <a:pt x="1178243" y="552133"/>
                    </a:cubicBezTo>
                    <a:cubicBezTo>
                      <a:pt x="1126808" y="622618"/>
                      <a:pt x="1075373" y="692151"/>
                      <a:pt x="1023938" y="763589"/>
                    </a:cubicBezTo>
                    <a:cubicBezTo>
                      <a:pt x="969645" y="838836"/>
                      <a:pt x="918210" y="916941"/>
                      <a:pt x="861060" y="990283"/>
                    </a:cubicBezTo>
                    <a:cubicBezTo>
                      <a:pt x="822008" y="1040766"/>
                      <a:pt x="774383" y="1085533"/>
                      <a:pt x="717233" y="1116014"/>
                    </a:cubicBezTo>
                    <a:cubicBezTo>
                      <a:pt x="704850" y="1122681"/>
                      <a:pt x="690563" y="1127443"/>
                      <a:pt x="676275" y="1129348"/>
                    </a:cubicBezTo>
                    <a:cubicBezTo>
                      <a:pt x="648653" y="1134111"/>
                      <a:pt x="627698" y="1121729"/>
                      <a:pt x="620078" y="1095058"/>
                    </a:cubicBezTo>
                    <a:cubicBezTo>
                      <a:pt x="614363" y="1076008"/>
                      <a:pt x="610553" y="1055054"/>
                      <a:pt x="605790" y="1032193"/>
                    </a:cubicBezTo>
                    <a:cubicBezTo>
                      <a:pt x="558165" y="1021716"/>
                      <a:pt x="529590" y="992189"/>
                      <a:pt x="528638" y="937896"/>
                    </a:cubicBezTo>
                    <a:cubicBezTo>
                      <a:pt x="521970" y="949326"/>
                      <a:pt x="516255" y="961708"/>
                      <a:pt x="509588" y="972186"/>
                    </a:cubicBezTo>
                    <a:cubicBezTo>
                      <a:pt x="482918" y="1012191"/>
                      <a:pt x="459105" y="1054101"/>
                      <a:pt x="429578" y="1092201"/>
                    </a:cubicBezTo>
                    <a:cubicBezTo>
                      <a:pt x="393383" y="1137921"/>
                      <a:pt x="346710" y="1168401"/>
                      <a:pt x="283845" y="1166496"/>
                    </a:cubicBezTo>
                    <a:cubicBezTo>
                      <a:pt x="282893" y="1168401"/>
                      <a:pt x="282893" y="1171258"/>
                      <a:pt x="281940" y="1173164"/>
                    </a:cubicBezTo>
                    <a:cubicBezTo>
                      <a:pt x="327660" y="1202691"/>
                      <a:pt x="372428" y="1233171"/>
                      <a:pt x="420053" y="1260793"/>
                    </a:cubicBezTo>
                    <a:cubicBezTo>
                      <a:pt x="514350" y="1316039"/>
                      <a:pt x="619125" y="1346518"/>
                      <a:pt x="721995" y="1381761"/>
                    </a:cubicBezTo>
                    <a:cubicBezTo>
                      <a:pt x="858203" y="1429386"/>
                      <a:pt x="991553" y="1481773"/>
                      <a:pt x="1115378" y="1556068"/>
                    </a:cubicBezTo>
                    <a:cubicBezTo>
                      <a:pt x="1141095" y="1571308"/>
                      <a:pt x="1164908" y="1588454"/>
                      <a:pt x="1190625" y="1605598"/>
                    </a:cubicBezTo>
                    <a:cubicBezTo>
                      <a:pt x="1259205" y="1557973"/>
                      <a:pt x="1329690" y="1552258"/>
                      <a:pt x="1400175" y="1602741"/>
                    </a:cubicBezTo>
                    <a:cubicBezTo>
                      <a:pt x="1430655" y="1498918"/>
                      <a:pt x="1499235" y="1437958"/>
                      <a:pt x="1603058" y="1413193"/>
                    </a:cubicBezTo>
                    <a:cubicBezTo>
                      <a:pt x="1707833" y="1388429"/>
                      <a:pt x="1791653" y="1428433"/>
                      <a:pt x="1867853" y="1500823"/>
                    </a:cubicBezTo>
                    <a:cubicBezTo>
                      <a:pt x="1860233" y="1460818"/>
                      <a:pt x="1851660" y="1425576"/>
                      <a:pt x="1846898" y="1389381"/>
                    </a:cubicBezTo>
                    <a:cubicBezTo>
                      <a:pt x="1840230" y="1340804"/>
                      <a:pt x="1844040" y="1291273"/>
                      <a:pt x="1860233" y="1244601"/>
                    </a:cubicBezTo>
                    <a:cubicBezTo>
                      <a:pt x="1879283" y="1189356"/>
                      <a:pt x="1940243" y="1168401"/>
                      <a:pt x="1998345" y="1198881"/>
                    </a:cubicBezTo>
                    <a:cubicBezTo>
                      <a:pt x="1992630" y="1213168"/>
                      <a:pt x="1986915" y="1228408"/>
                      <a:pt x="1980248" y="1243648"/>
                    </a:cubicBezTo>
                    <a:cubicBezTo>
                      <a:pt x="1956435" y="1299846"/>
                      <a:pt x="1925003" y="1354139"/>
                      <a:pt x="1917383" y="1416051"/>
                    </a:cubicBezTo>
                    <a:cubicBezTo>
                      <a:pt x="1913573" y="1448436"/>
                      <a:pt x="1913573" y="1480821"/>
                      <a:pt x="1911668" y="1517016"/>
                    </a:cubicBezTo>
                    <a:cubicBezTo>
                      <a:pt x="1935480" y="1494156"/>
                      <a:pt x="1953578" y="1475106"/>
                      <a:pt x="1974533" y="1458914"/>
                    </a:cubicBezTo>
                    <a:cubicBezTo>
                      <a:pt x="2033588" y="1412241"/>
                      <a:pt x="2101215" y="1398906"/>
                      <a:pt x="2174558" y="1408431"/>
                    </a:cubicBezTo>
                    <a:cubicBezTo>
                      <a:pt x="2230755" y="1415098"/>
                      <a:pt x="2284095" y="1429386"/>
                      <a:pt x="2334578" y="1457008"/>
                    </a:cubicBezTo>
                    <a:cubicBezTo>
                      <a:pt x="2406015" y="1496061"/>
                      <a:pt x="2455545" y="1551306"/>
                      <a:pt x="2470785" y="1632268"/>
                    </a:cubicBezTo>
                    <a:cubicBezTo>
                      <a:pt x="2486978" y="1616076"/>
                      <a:pt x="2501265" y="1597979"/>
                      <a:pt x="2519363" y="1583691"/>
                    </a:cubicBezTo>
                    <a:cubicBezTo>
                      <a:pt x="2563178" y="1548448"/>
                      <a:pt x="2612708" y="1546543"/>
                      <a:pt x="2658428" y="1577976"/>
                    </a:cubicBezTo>
                    <a:cubicBezTo>
                      <a:pt x="2687003" y="1597979"/>
                      <a:pt x="2711768" y="1622743"/>
                      <a:pt x="2738438" y="1646556"/>
                    </a:cubicBezTo>
                    <a:cubicBezTo>
                      <a:pt x="2771775" y="1603693"/>
                      <a:pt x="2806065" y="1558926"/>
                      <a:pt x="2841308" y="1514158"/>
                    </a:cubicBezTo>
                    <a:cubicBezTo>
                      <a:pt x="2894648" y="1447483"/>
                      <a:pt x="2947988" y="1380808"/>
                      <a:pt x="3003233" y="1316991"/>
                    </a:cubicBezTo>
                    <a:cubicBezTo>
                      <a:pt x="3028950" y="1287464"/>
                      <a:pt x="3041333" y="1252221"/>
                      <a:pt x="3055620" y="1217931"/>
                    </a:cubicBezTo>
                    <a:cubicBezTo>
                      <a:pt x="3098483" y="1115061"/>
                      <a:pt x="3132773" y="1009333"/>
                      <a:pt x="3152775" y="899796"/>
                    </a:cubicBezTo>
                    <a:cubicBezTo>
                      <a:pt x="3177540" y="765493"/>
                      <a:pt x="3183255" y="633096"/>
                      <a:pt x="3128010" y="503556"/>
                    </a:cubicBezTo>
                    <a:cubicBezTo>
                      <a:pt x="3100388" y="436881"/>
                      <a:pt x="3057525" y="381636"/>
                      <a:pt x="3000375" y="337821"/>
                    </a:cubicBezTo>
                    <a:cubicBezTo>
                      <a:pt x="2964180" y="310198"/>
                      <a:pt x="2925128" y="316866"/>
                      <a:pt x="2885123" y="326391"/>
                    </a:cubicBezTo>
                    <a:cubicBezTo>
                      <a:pt x="2871788" y="330201"/>
                      <a:pt x="2858453" y="337821"/>
                      <a:pt x="2845118" y="344488"/>
                    </a:cubicBezTo>
                    <a:cubicBezTo>
                      <a:pt x="2856548" y="365443"/>
                      <a:pt x="2867025" y="386398"/>
                      <a:pt x="2855595" y="408306"/>
                    </a:cubicBezTo>
                    <a:cubicBezTo>
                      <a:pt x="2847975" y="423546"/>
                      <a:pt x="2837498" y="439738"/>
                      <a:pt x="2823210" y="449263"/>
                    </a:cubicBezTo>
                    <a:cubicBezTo>
                      <a:pt x="2795588" y="469266"/>
                      <a:pt x="2758440" y="460693"/>
                      <a:pt x="2736533" y="434023"/>
                    </a:cubicBezTo>
                    <a:cubicBezTo>
                      <a:pt x="2710815" y="401638"/>
                      <a:pt x="2709863" y="369253"/>
                      <a:pt x="2735580" y="341631"/>
                    </a:cubicBezTo>
                    <a:cubicBezTo>
                      <a:pt x="2764155" y="311151"/>
                      <a:pt x="2798445" y="309246"/>
                      <a:pt x="2835593" y="335916"/>
                    </a:cubicBezTo>
                    <a:cubicBezTo>
                      <a:pt x="2868930" y="321628"/>
                      <a:pt x="2901315" y="308293"/>
                      <a:pt x="2933700" y="294958"/>
                    </a:cubicBezTo>
                    <a:cubicBezTo>
                      <a:pt x="2934653" y="295911"/>
                      <a:pt x="2933700" y="294006"/>
                      <a:pt x="2931795" y="292101"/>
                    </a:cubicBezTo>
                    <a:cubicBezTo>
                      <a:pt x="2871788" y="256858"/>
                      <a:pt x="2810828" y="229236"/>
                      <a:pt x="2739390" y="226378"/>
                    </a:cubicBezTo>
                    <a:cubicBezTo>
                      <a:pt x="2673668" y="223521"/>
                      <a:pt x="2609850" y="257811"/>
                      <a:pt x="2584133" y="308293"/>
                    </a:cubicBezTo>
                    <a:cubicBezTo>
                      <a:pt x="2607945" y="330201"/>
                      <a:pt x="2635568" y="348298"/>
                      <a:pt x="2652713" y="374016"/>
                    </a:cubicBezTo>
                    <a:cubicBezTo>
                      <a:pt x="2719388" y="470218"/>
                      <a:pt x="2662238" y="604521"/>
                      <a:pt x="2546033" y="621666"/>
                    </a:cubicBezTo>
                    <a:cubicBezTo>
                      <a:pt x="2454593" y="635001"/>
                      <a:pt x="2374583" y="576898"/>
                      <a:pt x="2361248" y="481648"/>
                    </a:cubicBezTo>
                    <a:cubicBezTo>
                      <a:pt x="2349818" y="399733"/>
                      <a:pt x="2408873" y="315913"/>
                      <a:pt x="2500313" y="305436"/>
                    </a:cubicBezTo>
                    <a:cubicBezTo>
                      <a:pt x="2507933" y="304483"/>
                      <a:pt x="2515553" y="300673"/>
                      <a:pt x="2521268" y="303531"/>
                    </a:cubicBezTo>
                    <a:cubicBezTo>
                      <a:pt x="2552700" y="314961"/>
                      <a:pt x="2567940" y="296863"/>
                      <a:pt x="2584133" y="274003"/>
                    </a:cubicBezTo>
                    <a:cubicBezTo>
                      <a:pt x="2608898" y="238761"/>
                      <a:pt x="2645093" y="218758"/>
                      <a:pt x="2687003" y="205423"/>
                    </a:cubicBezTo>
                    <a:cubicBezTo>
                      <a:pt x="2664143" y="189231"/>
                      <a:pt x="2642235" y="173038"/>
                      <a:pt x="2620328" y="155893"/>
                    </a:cubicBezTo>
                    <a:cubicBezTo>
                      <a:pt x="2576513" y="181611"/>
                      <a:pt x="2528888" y="174943"/>
                      <a:pt x="2501265" y="138748"/>
                    </a:cubicBezTo>
                    <a:cubicBezTo>
                      <a:pt x="2472690" y="101601"/>
                      <a:pt x="2477453" y="55881"/>
                      <a:pt x="2512695" y="21591"/>
                    </a:cubicBezTo>
                    <a:cubicBezTo>
                      <a:pt x="2541270" y="-6032"/>
                      <a:pt x="2590800" y="-6984"/>
                      <a:pt x="2622233" y="17781"/>
                    </a:cubicBezTo>
                    <a:cubicBezTo>
                      <a:pt x="2660333" y="49213"/>
                      <a:pt x="2664143" y="98743"/>
                      <a:pt x="2629853" y="149226"/>
                    </a:cubicBezTo>
                    <a:cubicBezTo>
                      <a:pt x="2655570" y="175896"/>
                      <a:pt x="2687003" y="193993"/>
                      <a:pt x="2723198" y="196851"/>
                    </a:cubicBezTo>
                    <a:cubicBezTo>
                      <a:pt x="2808923" y="201613"/>
                      <a:pt x="2882265" y="235903"/>
                      <a:pt x="2950845" y="283528"/>
                    </a:cubicBezTo>
                    <a:cubicBezTo>
                      <a:pt x="2954655" y="286386"/>
                      <a:pt x="2959418" y="289243"/>
                      <a:pt x="2964180" y="292101"/>
                    </a:cubicBezTo>
                    <a:cubicBezTo>
                      <a:pt x="2965133" y="271146"/>
                      <a:pt x="2966085" y="253048"/>
                      <a:pt x="2947035" y="237808"/>
                    </a:cubicBezTo>
                    <a:cubicBezTo>
                      <a:pt x="2929890" y="225426"/>
                      <a:pt x="2931795" y="193041"/>
                      <a:pt x="2944178" y="175896"/>
                    </a:cubicBezTo>
                    <a:cubicBezTo>
                      <a:pt x="2957513" y="157798"/>
                      <a:pt x="2985135" y="150178"/>
                      <a:pt x="3006090" y="158751"/>
                    </a:cubicBezTo>
                    <a:cubicBezTo>
                      <a:pt x="3026093" y="167323"/>
                      <a:pt x="3041333" y="191136"/>
                      <a:pt x="3038475" y="211138"/>
                    </a:cubicBezTo>
                    <a:cubicBezTo>
                      <a:pt x="3034665" y="236856"/>
                      <a:pt x="3015615" y="255906"/>
                      <a:pt x="2991803" y="256858"/>
                    </a:cubicBezTo>
                    <a:cubicBezTo>
                      <a:pt x="2986088" y="256858"/>
                      <a:pt x="2980373" y="257811"/>
                      <a:pt x="2973705" y="257811"/>
                    </a:cubicBezTo>
                    <a:cubicBezTo>
                      <a:pt x="2976563" y="287338"/>
                      <a:pt x="2988945" y="309246"/>
                      <a:pt x="3009900" y="328296"/>
                    </a:cubicBezTo>
                    <a:cubicBezTo>
                      <a:pt x="3125153" y="430213"/>
                      <a:pt x="3194685" y="556896"/>
                      <a:pt x="3214688" y="710248"/>
                    </a:cubicBezTo>
                    <a:cubicBezTo>
                      <a:pt x="3237548" y="879793"/>
                      <a:pt x="3198495" y="1036956"/>
                      <a:pt x="3128010" y="1189356"/>
                    </a:cubicBezTo>
                    <a:cubicBezTo>
                      <a:pt x="3127058" y="1192214"/>
                      <a:pt x="3126105" y="1195071"/>
                      <a:pt x="3127058" y="1199833"/>
                    </a:cubicBezTo>
                    <a:cubicBezTo>
                      <a:pt x="3144203" y="1185546"/>
                      <a:pt x="3162300" y="1171258"/>
                      <a:pt x="3179445" y="1156971"/>
                    </a:cubicBezTo>
                    <a:cubicBezTo>
                      <a:pt x="3250883" y="1096964"/>
                      <a:pt x="3323273" y="1038861"/>
                      <a:pt x="3394710" y="977901"/>
                    </a:cubicBezTo>
                    <a:cubicBezTo>
                      <a:pt x="3494723" y="892176"/>
                      <a:pt x="3583305" y="795973"/>
                      <a:pt x="3647123" y="679768"/>
                    </a:cubicBezTo>
                    <a:cubicBezTo>
                      <a:pt x="3648075" y="677864"/>
                      <a:pt x="3649028" y="675006"/>
                      <a:pt x="3651885" y="670243"/>
                    </a:cubicBezTo>
                    <a:cubicBezTo>
                      <a:pt x="3638550" y="675006"/>
                      <a:pt x="3628073" y="678816"/>
                      <a:pt x="3617595" y="681673"/>
                    </a:cubicBezTo>
                    <a:cubicBezTo>
                      <a:pt x="3580448" y="692151"/>
                      <a:pt x="3544253" y="682626"/>
                      <a:pt x="3509963" y="669291"/>
                    </a:cubicBezTo>
                    <a:cubicBezTo>
                      <a:pt x="3430905" y="637858"/>
                      <a:pt x="3367088" y="584518"/>
                      <a:pt x="3305175" y="523558"/>
                    </a:cubicBezTo>
                    <a:cubicBezTo>
                      <a:pt x="3323273" y="520701"/>
                      <a:pt x="3338513" y="515938"/>
                      <a:pt x="3352800" y="514986"/>
                    </a:cubicBezTo>
                    <a:cubicBezTo>
                      <a:pt x="3437573" y="509271"/>
                      <a:pt x="3520440" y="518796"/>
                      <a:pt x="3600450" y="548323"/>
                    </a:cubicBezTo>
                    <a:cubicBezTo>
                      <a:pt x="3618548" y="554991"/>
                      <a:pt x="3633788" y="569278"/>
                      <a:pt x="3648075" y="582614"/>
                    </a:cubicBezTo>
                    <a:cubicBezTo>
                      <a:pt x="3654743" y="588328"/>
                      <a:pt x="3658553" y="599758"/>
                      <a:pt x="3659505" y="609283"/>
                    </a:cubicBezTo>
                    <a:cubicBezTo>
                      <a:pt x="3662363" y="631191"/>
                      <a:pt x="3653790" y="635953"/>
                      <a:pt x="3633788" y="629286"/>
                    </a:cubicBezTo>
                    <a:cubicBezTo>
                      <a:pt x="3590925" y="614046"/>
                      <a:pt x="3547110" y="599758"/>
                      <a:pt x="3503295" y="589281"/>
                    </a:cubicBezTo>
                    <a:cubicBezTo>
                      <a:pt x="3554730" y="611189"/>
                      <a:pt x="3606165" y="633096"/>
                      <a:pt x="3660458" y="656908"/>
                    </a:cubicBezTo>
                    <a:cubicBezTo>
                      <a:pt x="3762375" y="454978"/>
                      <a:pt x="3768090" y="246381"/>
                      <a:pt x="3687128" y="33021"/>
                    </a:cubicBezTo>
                    <a:cubicBezTo>
                      <a:pt x="3689985" y="32068"/>
                      <a:pt x="3692843" y="32068"/>
                      <a:pt x="3694748" y="31116"/>
                    </a:cubicBezTo>
                    <a:cubicBezTo>
                      <a:pt x="3710940" y="86361"/>
                      <a:pt x="3730943" y="140653"/>
                      <a:pt x="3742373" y="196851"/>
                    </a:cubicBezTo>
                    <a:cubicBezTo>
                      <a:pt x="3779520" y="379731"/>
                      <a:pt x="3741420" y="550228"/>
                      <a:pt x="3650933" y="710248"/>
                    </a:cubicBezTo>
                    <a:cubicBezTo>
                      <a:pt x="3590925" y="816928"/>
                      <a:pt x="3510915" y="907416"/>
                      <a:pt x="3421380" y="989331"/>
                    </a:cubicBezTo>
                    <a:cubicBezTo>
                      <a:pt x="3354705" y="1050291"/>
                      <a:pt x="3289935" y="1114108"/>
                      <a:pt x="3226118" y="1179831"/>
                    </a:cubicBezTo>
                    <a:cubicBezTo>
                      <a:pt x="3236595" y="1175068"/>
                      <a:pt x="3247073" y="1168401"/>
                      <a:pt x="3257550" y="1164591"/>
                    </a:cubicBezTo>
                    <a:cubicBezTo>
                      <a:pt x="3305175" y="1147446"/>
                      <a:pt x="3351848" y="1128396"/>
                      <a:pt x="3400425" y="1114108"/>
                    </a:cubicBezTo>
                    <a:cubicBezTo>
                      <a:pt x="3431858" y="1104583"/>
                      <a:pt x="3461385" y="1095058"/>
                      <a:pt x="3485198" y="1071246"/>
                    </a:cubicBezTo>
                    <a:cubicBezTo>
                      <a:pt x="3486150" y="1072198"/>
                      <a:pt x="3487103" y="1074104"/>
                      <a:pt x="3488055" y="1075056"/>
                    </a:cubicBezTo>
                    <a:cubicBezTo>
                      <a:pt x="3479483" y="1081723"/>
                      <a:pt x="3469958" y="1087439"/>
                      <a:pt x="3461385" y="1094106"/>
                    </a:cubicBezTo>
                    <a:cubicBezTo>
                      <a:pt x="3552825" y="1092201"/>
                      <a:pt x="3639503" y="1082676"/>
                      <a:pt x="3710940" y="1025526"/>
                    </a:cubicBezTo>
                    <a:cubicBezTo>
                      <a:pt x="3693795" y="977901"/>
                      <a:pt x="3701415" y="945516"/>
                      <a:pt x="3734753" y="927418"/>
                    </a:cubicBezTo>
                    <a:cubicBezTo>
                      <a:pt x="3764280" y="911226"/>
                      <a:pt x="3799523" y="917893"/>
                      <a:pt x="3821430" y="945516"/>
                    </a:cubicBezTo>
                    <a:cubicBezTo>
                      <a:pt x="3841433" y="971233"/>
                      <a:pt x="3839528" y="1007429"/>
                      <a:pt x="3817620" y="1031241"/>
                    </a:cubicBezTo>
                    <a:cubicBezTo>
                      <a:pt x="3791903" y="1059816"/>
                      <a:pt x="3759518" y="1060768"/>
                      <a:pt x="3717608" y="1033146"/>
                    </a:cubicBezTo>
                    <a:cubicBezTo>
                      <a:pt x="3684270" y="1051243"/>
                      <a:pt x="3650933" y="1069341"/>
                      <a:pt x="3616643" y="1088391"/>
                    </a:cubicBezTo>
                    <a:cubicBezTo>
                      <a:pt x="3648075" y="1092201"/>
                      <a:pt x="3679508" y="1095058"/>
                      <a:pt x="3709988" y="1100773"/>
                    </a:cubicBezTo>
                    <a:cubicBezTo>
                      <a:pt x="3750945" y="1108393"/>
                      <a:pt x="3791903" y="1118871"/>
                      <a:pt x="3832860" y="1130301"/>
                    </a:cubicBezTo>
                    <a:cubicBezTo>
                      <a:pt x="3843338" y="1133158"/>
                      <a:pt x="3849053" y="1132206"/>
                      <a:pt x="3856673" y="1124586"/>
                    </a:cubicBezTo>
                    <a:cubicBezTo>
                      <a:pt x="3889058" y="1090296"/>
                      <a:pt x="3931920" y="1082676"/>
                      <a:pt x="3970020" y="1100773"/>
                    </a:cubicBezTo>
                    <a:cubicBezTo>
                      <a:pt x="4010978" y="1120776"/>
                      <a:pt x="4031933" y="1159829"/>
                      <a:pt x="4026218" y="1204596"/>
                    </a:cubicBezTo>
                    <a:cubicBezTo>
                      <a:pt x="4021455" y="1243648"/>
                      <a:pt x="3988118" y="1277939"/>
                      <a:pt x="3945255" y="1285558"/>
                    </a:cubicBezTo>
                    <a:cubicBezTo>
                      <a:pt x="3890010" y="1296036"/>
                      <a:pt x="3818573" y="1246506"/>
                      <a:pt x="3834765" y="1165543"/>
                    </a:cubicBezTo>
                    <a:cubicBezTo>
                      <a:pt x="3835718" y="1160781"/>
                      <a:pt x="3836670" y="1156971"/>
                      <a:pt x="3837623" y="1152208"/>
                    </a:cubicBezTo>
                    <a:cubicBezTo>
                      <a:pt x="3716655" y="1102679"/>
                      <a:pt x="3549015" y="1087439"/>
                      <a:pt x="3383280" y="1141731"/>
                    </a:cubicBezTo>
                    <a:cubicBezTo>
                      <a:pt x="3402330" y="1150304"/>
                      <a:pt x="3421380" y="1156018"/>
                      <a:pt x="3438525" y="1166496"/>
                    </a:cubicBezTo>
                    <a:cubicBezTo>
                      <a:pt x="3478530" y="1192214"/>
                      <a:pt x="3516630" y="1219836"/>
                      <a:pt x="3555683" y="1247458"/>
                    </a:cubicBezTo>
                    <a:cubicBezTo>
                      <a:pt x="3567113" y="1256031"/>
                      <a:pt x="3575685" y="1259841"/>
                      <a:pt x="3590925" y="1253173"/>
                    </a:cubicBezTo>
                    <a:cubicBezTo>
                      <a:pt x="3636645" y="1232218"/>
                      <a:pt x="3693795" y="1243648"/>
                      <a:pt x="3729038" y="1278891"/>
                    </a:cubicBezTo>
                    <a:cubicBezTo>
                      <a:pt x="3763328" y="1313181"/>
                      <a:pt x="3774758" y="1369379"/>
                      <a:pt x="3757613" y="1413193"/>
                    </a:cubicBezTo>
                    <a:cubicBezTo>
                      <a:pt x="3738563" y="1459866"/>
                      <a:pt x="3689985" y="1493204"/>
                      <a:pt x="3641408" y="1493204"/>
                    </a:cubicBezTo>
                    <a:cubicBezTo>
                      <a:pt x="3589973" y="1493204"/>
                      <a:pt x="3544253" y="1463676"/>
                      <a:pt x="3526155" y="1417004"/>
                    </a:cubicBezTo>
                    <a:cubicBezTo>
                      <a:pt x="3505200" y="1366521"/>
                      <a:pt x="3513773" y="1319848"/>
                      <a:pt x="3551873" y="1279843"/>
                    </a:cubicBezTo>
                    <a:cubicBezTo>
                      <a:pt x="3555683" y="1275081"/>
                      <a:pt x="3560445" y="1272223"/>
                      <a:pt x="3566160" y="1266508"/>
                    </a:cubicBezTo>
                    <a:cubicBezTo>
                      <a:pt x="3515678" y="1218883"/>
                      <a:pt x="3457575" y="1188404"/>
                      <a:pt x="3393758" y="1166496"/>
                    </a:cubicBezTo>
                    <a:cubicBezTo>
                      <a:pt x="3362325" y="1156018"/>
                      <a:pt x="3333750" y="1155066"/>
                      <a:pt x="3304223" y="1173164"/>
                    </a:cubicBezTo>
                    <a:cubicBezTo>
                      <a:pt x="3259455" y="1199833"/>
                      <a:pt x="3213735" y="1223646"/>
                      <a:pt x="3165158" y="1251268"/>
                    </a:cubicBezTo>
                    <a:cubicBezTo>
                      <a:pt x="3212783" y="1266508"/>
                      <a:pt x="3253740" y="1280796"/>
                      <a:pt x="3297555" y="1295083"/>
                    </a:cubicBezTo>
                    <a:cubicBezTo>
                      <a:pt x="3337560" y="1258889"/>
                      <a:pt x="3382328" y="1258889"/>
                      <a:pt x="3416618" y="1292226"/>
                    </a:cubicBezTo>
                    <a:cubicBezTo>
                      <a:pt x="3446145" y="1320801"/>
                      <a:pt x="3449003" y="1368426"/>
                      <a:pt x="3424238" y="1400811"/>
                    </a:cubicBezTo>
                    <a:cubicBezTo>
                      <a:pt x="3399473" y="1432243"/>
                      <a:pt x="3354705" y="1441768"/>
                      <a:pt x="3318510" y="1421766"/>
                    </a:cubicBezTo>
                    <a:cubicBezTo>
                      <a:pt x="3278505" y="1399858"/>
                      <a:pt x="3268980" y="1358901"/>
                      <a:pt x="3289935" y="1302704"/>
                    </a:cubicBezTo>
                    <a:cubicBezTo>
                      <a:pt x="3248978" y="1280796"/>
                      <a:pt x="3205163" y="1270318"/>
                      <a:pt x="3159443" y="1267461"/>
                    </a:cubicBezTo>
                    <a:cubicBezTo>
                      <a:pt x="3152775" y="1267461"/>
                      <a:pt x="3144203" y="1269366"/>
                      <a:pt x="3140393" y="1274129"/>
                    </a:cubicBezTo>
                    <a:cubicBezTo>
                      <a:pt x="3099435" y="1315086"/>
                      <a:pt x="3058478" y="1356043"/>
                      <a:pt x="3019425" y="1399858"/>
                    </a:cubicBezTo>
                    <a:cubicBezTo>
                      <a:pt x="2969895" y="1455104"/>
                      <a:pt x="2922270" y="1513206"/>
                      <a:pt x="2873693" y="1570356"/>
                    </a:cubicBezTo>
                    <a:cubicBezTo>
                      <a:pt x="2839403" y="1610361"/>
                      <a:pt x="2805113" y="1651318"/>
                      <a:pt x="2770823" y="1691323"/>
                    </a:cubicBezTo>
                    <a:cubicBezTo>
                      <a:pt x="2767965" y="1695133"/>
                      <a:pt x="2766060" y="1703706"/>
                      <a:pt x="2767965" y="1708468"/>
                    </a:cubicBezTo>
                    <a:cubicBezTo>
                      <a:pt x="2806065" y="1818006"/>
                      <a:pt x="2803208" y="1928496"/>
                      <a:pt x="2784158" y="2039939"/>
                    </a:cubicBezTo>
                    <a:cubicBezTo>
                      <a:pt x="2767013" y="2142808"/>
                      <a:pt x="2737485" y="2240916"/>
                      <a:pt x="2685098" y="2330451"/>
                    </a:cubicBezTo>
                    <a:cubicBezTo>
                      <a:pt x="2649855" y="2390458"/>
                      <a:pt x="2605088" y="2443799"/>
                      <a:pt x="2542223" y="2478089"/>
                    </a:cubicBezTo>
                    <a:cubicBezTo>
                      <a:pt x="2502218" y="2499996"/>
                      <a:pt x="2459355" y="2510474"/>
                      <a:pt x="2414588" y="2503806"/>
                    </a:cubicBezTo>
                    <a:cubicBezTo>
                      <a:pt x="2368868" y="2497139"/>
                      <a:pt x="2335530" y="2472374"/>
                      <a:pt x="2313623" y="2431416"/>
                    </a:cubicBezTo>
                    <a:cubicBezTo>
                      <a:pt x="2311718" y="2427606"/>
                      <a:pt x="2308860" y="2423796"/>
                      <a:pt x="2306955" y="2419986"/>
                    </a:cubicBezTo>
                    <a:cubicBezTo>
                      <a:pt x="2306955" y="2419986"/>
                      <a:pt x="2306003" y="2419986"/>
                      <a:pt x="2305050" y="2419033"/>
                    </a:cubicBezTo>
                    <a:cubicBezTo>
                      <a:pt x="2261235" y="2499996"/>
                      <a:pt x="2187893" y="2515236"/>
                      <a:pt x="2105978" y="2510474"/>
                    </a:cubicBezTo>
                    <a:cubicBezTo>
                      <a:pt x="2007870" y="2503806"/>
                      <a:pt x="1950720" y="2445704"/>
                      <a:pt x="1919288" y="2355216"/>
                    </a:cubicBezTo>
                    <a:cubicBezTo>
                      <a:pt x="1884998" y="2445704"/>
                      <a:pt x="1828800" y="2505711"/>
                      <a:pt x="1727835" y="2510474"/>
                    </a:cubicBezTo>
                    <a:cubicBezTo>
                      <a:pt x="1646873" y="2514283"/>
                      <a:pt x="1574483" y="2499043"/>
                      <a:pt x="1533525" y="2419986"/>
                    </a:cubicBezTo>
                    <a:cubicBezTo>
                      <a:pt x="1521143" y="2437131"/>
                      <a:pt x="1509713" y="2456181"/>
                      <a:pt x="1494473" y="2470468"/>
                    </a:cubicBezTo>
                    <a:cubicBezTo>
                      <a:pt x="1446848" y="2514283"/>
                      <a:pt x="1389698" y="2513331"/>
                      <a:pt x="1332548" y="2495233"/>
                    </a:cubicBezTo>
                    <a:cubicBezTo>
                      <a:pt x="1275398" y="2477136"/>
                      <a:pt x="1232535" y="2439989"/>
                      <a:pt x="1195388" y="2394268"/>
                    </a:cubicBezTo>
                    <a:cubicBezTo>
                      <a:pt x="1124903" y="2307591"/>
                      <a:pt x="1089660" y="2206626"/>
                      <a:pt x="1066800" y="2098993"/>
                    </a:cubicBezTo>
                    <a:cubicBezTo>
                      <a:pt x="1050608" y="2025651"/>
                      <a:pt x="1045845" y="1951356"/>
                      <a:pt x="1051560" y="1876108"/>
                    </a:cubicBezTo>
                    <a:cubicBezTo>
                      <a:pt x="1057275" y="1805623"/>
                      <a:pt x="1070610" y="1736091"/>
                      <a:pt x="1116330" y="1677989"/>
                    </a:cubicBezTo>
                    <a:cubicBezTo>
                      <a:pt x="1134428" y="1655129"/>
                      <a:pt x="1156335" y="1634173"/>
                      <a:pt x="1179195" y="1611314"/>
                    </a:cubicBezTo>
                    <a:cubicBezTo>
                      <a:pt x="1134428" y="1589406"/>
                      <a:pt x="1088708" y="1569404"/>
                      <a:pt x="1043940" y="1546543"/>
                    </a:cubicBezTo>
                    <a:cubicBezTo>
                      <a:pt x="998220" y="1522731"/>
                      <a:pt x="955357" y="1525589"/>
                      <a:pt x="916305" y="1559879"/>
                    </a:cubicBezTo>
                    <a:cubicBezTo>
                      <a:pt x="897255" y="1576071"/>
                      <a:pt x="879157" y="1593216"/>
                      <a:pt x="859155" y="1610361"/>
                    </a:cubicBezTo>
                    <a:cubicBezTo>
                      <a:pt x="882015" y="1627506"/>
                      <a:pt x="897255" y="1648461"/>
                      <a:pt x="897255" y="1674179"/>
                    </a:cubicBezTo>
                    <a:cubicBezTo>
                      <a:pt x="897255" y="1690371"/>
                      <a:pt x="893445" y="1708468"/>
                      <a:pt x="885825" y="1722756"/>
                    </a:cubicBezTo>
                    <a:cubicBezTo>
                      <a:pt x="869632" y="1755141"/>
                      <a:pt x="829628" y="1770381"/>
                      <a:pt x="794385" y="1760856"/>
                    </a:cubicBezTo>
                    <a:cubicBezTo>
                      <a:pt x="762000" y="1752283"/>
                      <a:pt x="735330" y="1717993"/>
                      <a:pt x="734378" y="1684656"/>
                    </a:cubicBezTo>
                    <a:cubicBezTo>
                      <a:pt x="733425" y="1647508"/>
                      <a:pt x="754380" y="1613218"/>
                      <a:pt x="789623" y="1604646"/>
                    </a:cubicBezTo>
                    <a:cubicBezTo>
                      <a:pt x="805815" y="1600836"/>
                      <a:pt x="824865" y="1604646"/>
                      <a:pt x="842010" y="1603693"/>
                    </a:cubicBezTo>
                    <a:cubicBezTo>
                      <a:pt x="848678" y="1603693"/>
                      <a:pt x="856298" y="1602741"/>
                      <a:pt x="860107" y="1598931"/>
                    </a:cubicBezTo>
                    <a:cubicBezTo>
                      <a:pt x="891540" y="1573214"/>
                      <a:pt x="922020" y="1545591"/>
                      <a:pt x="955357" y="1517016"/>
                    </a:cubicBezTo>
                    <a:cubicBezTo>
                      <a:pt x="916305" y="1511301"/>
                      <a:pt x="877253" y="1504633"/>
                      <a:pt x="838200" y="1498918"/>
                    </a:cubicBezTo>
                    <a:cubicBezTo>
                      <a:pt x="833438" y="1497966"/>
                      <a:pt x="827723" y="1499871"/>
                      <a:pt x="822008" y="1497966"/>
                    </a:cubicBezTo>
                    <a:cubicBezTo>
                      <a:pt x="771525" y="1483679"/>
                      <a:pt x="732473" y="1502729"/>
                      <a:pt x="697230" y="1537971"/>
                    </a:cubicBezTo>
                    <a:cubicBezTo>
                      <a:pt x="654368" y="1579881"/>
                      <a:pt x="618173" y="1625601"/>
                      <a:pt x="594360" y="1677036"/>
                    </a:cubicBezTo>
                    <a:cubicBezTo>
                      <a:pt x="615315" y="1691323"/>
                      <a:pt x="637223" y="1703706"/>
                      <a:pt x="654368" y="1720851"/>
                    </a:cubicBezTo>
                    <a:cubicBezTo>
                      <a:pt x="716280" y="1782764"/>
                      <a:pt x="683895" y="1903731"/>
                      <a:pt x="599123" y="1921829"/>
                    </a:cubicBezTo>
                    <a:cubicBezTo>
                      <a:pt x="553403" y="1931354"/>
                      <a:pt x="503873" y="1927543"/>
                      <a:pt x="469583" y="1887539"/>
                    </a:cubicBezTo>
                    <a:cubicBezTo>
                      <a:pt x="434340" y="1846581"/>
                      <a:pt x="425768" y="1799908"/>
                      <a:pt x="448628" y="1751331"/>
                    </a:cubicBezTo>
                    <a:cubicBezTo>
                      <a:pt x="471488" y="1702754"/>
                      <a:pt x="513398" y="1677036"/>
                      <a:pt x="567690" y="1677989"/>
                    </a:cubicBezTo>
                    <a:cubicBezTo>
                      <a:pt x="580073" y="1677989"/>
                      <a:pt x="585788" y="1673226"/>
                      <a:pt x="592455" y="1663701"/>
                    </a:cubicBezTo>
                    <a:cubicBezTo>
                      <a:pt x="621983" y="1617029"/>
                      <a:pt x="652463" y="1571308"/>
                      <a:pt x="683895" y="1525589"/>
                    </a:cubicBezTo>
                    <a:cubicBezTo>
                      <a:pt x="690563" y="1516064"/>
                      <a:pt x="701040" y="1509396"/>
                      <a:pt x="709613" y="1501776"/>
                    </a:cubicBezTo>
                    <a:cubicBezTo>
                      <a:pt x="622935" y="1481773"/>
                      <a:pt x="390525" y="1580833"/>
                      <a:pt x="295275" y="1680846"/>
                    </a:cubicBezTo>
                    <a:cubicBezTo>
                      <a:pt x="327660" y="1731329"/>
                      <a:pt x="329565" y="1771333"/>
                      <a:pt x="300038" y="1811339"/>
                    </a:cubicBezTo>
                    <a:cubicBezTo>
                      <a:pt x="270510" y="1851343"/>
                      <a:pt x="204788" y="1859916"/>
                      <a:pt x="164783" y="1828483"/>
                    </a:cubicBezTo>
                    <a:cubicBezTo>
                      <a:pt x="120968" y="1794193"/>
                      <a:pt x="113348" y="1728471"/>
                      <a:pt x="147638" y="1688466"/>
                    </a:cubicBezTo>
                    <a:cubicBezTo>
                      <a:pt x="179070" y="1652271"/>
                      <a:pt x="222885" y="1643698"/>
                      <a:pt x="267653" y="1662748"/>
                    </a:cubicBezTo>
                    <a:cubicBezTo>
                      <a:pt x="272415" y="1664654"/>
                      <a:pt x="280988" y="1664654"/>
                      <a:pt x="284798" y="1661796"/>
                    </a:cubicBezTo>
                    <a:cubicBezTo>
                      <a:pt x="340995" y="1611314"/>
                      <a:pt x="404813" y="1573214"/>
                      <a:pt x="475298" y="1538923"/>
                    </a:cubicBezTo>
                    <a:cubicBezTo>
                      <a:pt x="434340" y="1534161"/>
                      <a:pt x="397193" y="1530351"/>
                      <a:pt x="359093" y="1525589"/>
                    </a:cubicBezTo>
                    <a:cubicBezTo>
                      <a:pt x="327660" y="1567498"/>
                      <a:pt x="298133" y="1578929"/>
                      <a:pt x="261938" y="1560831"/>
                    </a:cubicBezTo>
                    <a:cubicBezTo>
                      <a:pt x="234315" y="1546543"/>
                      <a:pt x="219075" y="1513206"/>
                      <a:pt x="228600" y="1483679"/>
                    </a:cubicBezTo>
                    <a:cubicBezTo>
                      <a:pt x="239077" y="1450341"/>
                      <a:pt x="269558" y="1429386"/>
                      <a:pt x="300038" y="1433196"/>
                    </a:cubicBezTo>
                    <a:cubicBezTo>
                      <a:pt x="339090" y="1437958"/>
                      <a:pt x="359093" y="1465581"/>
                      <a:pt x="361950" y="1516064"/>
                    </a:cubicBezTo>
                    <a:cubicBezTo>
                      <a:pt x="449580" y="1541781"/>
                      <a:pt x="531495" y="1518921"/>
                      <a:pt x="611505" y="1489393"/>
                    </a:cubicBezTo>
                    <a:cubicBezTo>
                      <a:pt x="589598" y="1480821"/>
                      <a:pt x="567690" y="1469391"/>
                      <a:pt x="546735" y="1457961"/>
                    </a:cubicBezTo>
                    <a:lnTo>
                      <a:pt x="546735" y="1457961"/>
                    </a:lnTo>
                    <a:close/>
                    <a:moveTo>
                      <a:pt x="624840" y="1016001"/>
                    </a:moveTo>
                    <a:cubicBezTo>
                      <a:pt x="642938" y="1010286"/>
                      <a:pt x="656273" y="1006476"/>
                      <a:pt x="667703" y="1000761"/>
                    </a:cubicBezTo>
                    <a:cubicBezTo>
                      <a:pt x="718185" y="975043"/>
                      <a:pt x="757238" y="935039"/>
                      <a:pt x="789623" y="889318"/>
                    </a:cubicBezTo>
                    <a:cubicBezTo>
                      <a:pt x="806768" y="864553"/>
                      <a:pt x="821055" y="835978"/>
                      <a:pt x="832485" y="808356"/>
                    </a:cubicBezTo>
                    <a:cubicBezTo>
                      <a:pt x="842963" y="780733"/>
                      <a:pt x="827723" y="763589"/>
                      <a:pt x="800100" y="772161"/>
                    </a:cubicBezTo>
                    <a:cubicBezTo>
                      <a:pt x="782955" y="776923"/>
                      <a:pt x="765810" y="786448"/>
                      <a:pt x="751523" y="797878"/>
                    </a:cubicBezTo>
                    <a:cubicBezTo>
                      <a:pt x="682943" y="853123"/>
                      <a:pt x="645795" y="925514"/>
                      <a:pt x="624840" y="1016001"/>
                    </a:cubicBezTo>
                    <a:close/>
                    <a:moveTo>
                      <a:pt x="1380173" y="747396"/>
                    </a:moveTo>
                    <a:cubicBezTo>
                      <a:pt x="1333500" y="736918"/>
                      <a:pt x="1246823" y="831216"/>
                      <a:pt x="1231583" y="915036"/>
                    </a:cubicBezTo>
                    <a:cubicBezTo>
                      <a:pt x="1255395" y="895986"/>
                      <a:pt x="1277303" y="879793"/>
                      <a:pt x="1298258" y="862648"/>
                    </a:cubicBezTo>
                    <a:cubicBezTo>
                      <a:pt x="1307783" y="855028"/>
                      <a:pt x="1318260" y="847408"/>
                      <a:pt x="1325880" y="836931"/>
                    </a:cubicBezTo>
                    <a:cubicBezTo>
                      <a:pt x="1344930" y="808356"/>
                      <a:pt x="1362075" y="777876"/>
                      <a:pt x="1380173" y="747396"/>
                    </a:cubicBezTo>
                    <a:close/>
                    <a:moveTo>
                      <a:pt x="1444943" y="748348"/>
                    </a:moveTo>
                    <a:cubicBezTo>
                      <a:pt x="1387793" y="789306"/>
                      <a:pt x="1356360" y="847408"/>
                      <a:pt x="1330643" y="915989"/>
                    </a:cubicBezTo>
                    <a:cubicBezTo>
                      <a:pt x="1340168" y="911226"/>
                      <a:pt x="1343978" y="909321"/>
                      <a:pt x="1347788" y="906464"/>
                    </a:cubicBezTo>
                    <a:cubicBezTo>
                      <a:pt x="1382078" y="881698"/>
                      <a:pt x="1413510" y="853123"/>
                      <a:pt x="1438275" y="816928"/>
                    </a:cubicBezTo>
                    <a:cubicBezTo>
                      <a:pt x="1452563" y="794068"/>
                      <a:pt x="1453515" y="774066"/>
                      <a:pt x="1444943" y="748348"/>
                    </a:cubicBezTo>
                    <a:close/>
                    <a:moveTo>
                      <a:pt x="1721168" y="917893"/>
                    </a:moveTo>
                    <a:cubicBezTo>
                      <a:pt x="1750695" y="908368"/>
                      <a:pt x="1803083" y="832168"/>
                      <a:pt x="1810703" y="792164"/>
                    </a:cubicBezTo>
                    <a:cubicBezTo>
                      <a:pt x="1777365" y="831216"/>
                      <a:pt x="1740218" y="866458"/>
                      <a:pt x="1721168" y="917893"/>
                    </a:cubicBezTo>
                    <a:close/>
                    <a:moveTo>
                      <a:pt x="1839278" y="551181"/>
                    </a:moveTo>
                    <a:cubicBezTo>
                      <a:pt x="1837373" y="549276"/>
                      <a:pt x="1836420" y="548323"/>
                      <a:pt x="1834515" y="546418"/>
                    </a:cubicBezTo>
                    <a:cubicBezTo>
                      <a:pt x="1804988" y="579756"/>
                      <a:pt x="1775460" y="612141"/>
                      <a:pt x="1745933" y="645478"/>
                    </a:cubicBezTo>
                    <a:cubicBezTo>
                      <a:pt x="1747838" y="646431"/>
                      <a:pt x="1748790" y="648336"/>
                      <a:pt x="1750695" y="649289"/>
                    </a:cubicBezTo>
                    <a:cubicBezTo>
                      <a:pt x="1780223" y="616903"/>
                      <a:pt x="1809750" y="584518"/>
                      <a:pt x="1839278" y="551181"/>
                    </a:cubicBezTo>
                    <a:close/>
                    <a:moveTo>
                      <a:pt x="1213485" y="650241"/>
                    </a:moveTo>
                    <a:cubicBezTo>
                      <a:pt x="1214438" y="651193"/>
                      <a:pt x="1216343" y="653098"/>
                      <a:pt x="1217295" y="654051"/>
                    </a:cubicBezTo>
                    <a:cubicBezTo>
                      <a:pt x="1242060" y="627381"/>
                      <a:pt x="1266825" y="600711"/>
                      <a:pt x="1292543" y="573089"/>
                    </a:cubicBezTo>
                    <a:cubicBezTo>
                      <a:pt x="1290638" y="571183"/>
                      <a:pt x="1288733" y="569278"/>
                      <a:pt x="1286828" y="567373"/>
                    </a:cubicBezTo>
                    <a:cubicBezTo>
                      <a:pt x="1262063" y="594996"/>
                      <a:pt x="1238250" y="622618"/>
                      <a:pt x="1213485" y="6502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6"/>
              <p:cNvSpPr/>
              <p:nvPr/>
            </p:nvSpPr>
            <p:spPr>
              <a:xfrm>
                <a:off x="9556881" y="2478884"/>
                <a:ext cx="728088" cy="419719"/>
              </a:xfrm>
              <a:custGeom>
                <a:rect b="b" l="l" r="r" t="t"/>
                <a:pathLst>
                  <a:path extrusionOk="0" h="419719" w="728088">
                    <a:moveTo>
                      <a:pt x="506629" y="230505"/>
                    </a:moveTo>
                    <a:cubicBezTo>
                      <a:pt x="501866" y="216218"/>
                      <a:pt x="497104" y="202883"/>
                      <a:pt x="491389" y="186690"/>
                    </a:cubicBezTo>
                    <a:cubicBezTo>
                      <a:pt x="476149" y="199073"/>
                      <a:pt x="461861" y="211455"/>
                      <a:pt x="445669" y="222885"/>
                    </a:cubicBezTo>
                    <a:cubicBezTo>
                      <a:pt x="426619" y="237173"/>
                      <a:pt x="422809" y="235268"/>
                      <a:pt x="412331" y="213360"/>
                    </a:cubicBezTo>
                    <a:cubicBezTo>
                      <a:pt x="401854" y="191453"/>
                      <a:pt x="403759" y="169545"/>
                      <a:pt x="415189" y="150495"/>
                    </a:cubicBezTo>
                    <a:cubicBezTo>
                      <a:pt x="433286" y="120968"/>
                      <a:pt x="454241" y="92393"/>
                      <a:pt x="474244" y="63818"/>
                    </a:cubicBezTo>
                    <a:cubicBezTo>
                      <a:pt x="479006" y="57150"/>
                      <a:pt x="484721" y="50483"/>
                      <a:pt x="491389" y="41910"/>
                    </a:cubicBezTo>
                    <a:cubicBezTo>
                      <a:pt x="459004" y="59055"/>
                      <a:pt x="375184" y="136208"/>
                      <a:pt x="358039" y="163830"/>
                    </a:cubicBezTo>
                    <a:cubicBezTo>
                      <a:pt x="341846" y="188595"/>
                      <a:pt x="338036" y="214313"/>
                      <a:pt x="350419" y="242888"/>
                    </a:cubicBezTo>
                    <a:cubicBezTo>
                      <a:pt x="348514" y="243840"/>
                      <a:pt x="346609" y="244793"/>
                      <a:pt x="344704" y="245745"/>
                    </a:cubicBezTo>
                    <a:cubicBezTo>
                      <a:pt x="334226" y="227648"/>
                      <a:pt x="323749" y="208598"/>
                      <a:pt x="313271" y="189548"/>
                    </a:cubicBezTo>
                    <a:cubicBezTo>
                      <a:pt x="296126" y="203835"/>
                      <a:pt x="276124" y="219075"/>
                      <a:pt x="255169" y="236220"/>
                    </a:cubicBezTo>
                    <a:cubicBezTo>
                      <a:pt x="223736" y="194310"/>
                      <a:pt x="239929" y="158115"/>
                      <a:pt x="261836" y="121920"/>
                    </a:cubicBezTo>
                    <a:cubicBezTo>
                      <a:pt x="247549" y="124778"/>
                      <a:pt x="233261" y="125730"/>
                      <a:pt x="219926" y="129540"/>
                    </a:cubicBezTo>
                    <a:cubicBezTo>
                      <a:pt x="216116" y="130493"/>
                      <a:pt x="212306" y="136208"/>
                      <a:pt x="208496" y="140018"/>
                    </a:cubicBezTo>
                    <a:cubicBezTo>
                      <a:pt x="178016" y="166688"/>
                      <a:pt x="147536" y="194310"/>
                      <a:pt x="117056" y="220980"/>
                    </a:cubicBezTo>
                    <a:cubicBezTo>
                      <a:pt x="113246" y="224790"/>
                      <a:pt x="108484" y="226695"/>
                      <a:pt x="103721" y="228600"/>
                    </a:cubicBezTo>
                    <a:cubicBezTo>
                      <a:pt x="82766" y="237173"/>
                      <a:pt x="74194" y="231458"/>
                      <a:pt x="72289" y="209550"/>
                    </a:cubicBezTo>
                    <a:cubicBezTo>
                      <a:pt x="72289" y="205740"/>
                      <a:pt x="72289" y="201930"/>
                      <a:pt x="72289" y="194310"/>
                    </a:cubicBezTo>
                    <a:cubicBezTo>
                      <a:pt x="53239" y="209550"/>
                      <a:pt x="37046" y="221933"/>
                      <a:pt x="18949" y="236220"/>
                    </a:cubicBezTo>
                    <a:cubicBezTo>
                      <a:pt x="-4864" y="208598"/>
                      <a:pt x="-4864" y="178118"/>
                      <a:pt x="11329" y="149543"/>
                    </a:cubicBezTo>
                    <a:cubicBezTo>
                      <a:pt x="25616" y="122873"/>
                      <a:pt x="44666" y="98108"/>
                      <a:pt x="62764" y="72390"/>
                    </a:cubicBezTo>
                    <a:cubicBezTo>
                      <a:pt x="65621" y="67628"/>
                      <a:pt x="70384" y="62865"/>
                      <a:pt x="73241" y="58103"/>
                    </a:cubicBezTo>
                    <a:cubicBezTo>
                      <a:pt x="92291" y="30480"/>
                      <a:pt x="92291" y="29528"/>
                      <a:pt x="71336" y="1905"/>
                    </a:cubicBezTo>
                    <a:cubicBezTo>
                      <a:pt x="80861" y="7620"/>
                      <a:pt x="92291" y="12383"/>
                      <a:pt x="100864" y="19050"/>
                    </a:cubicBezTo>
                    <a:cubicBezTo>
                      <a:pt x="117056" y="30480"/>
                      <a:pt x="120866" y="48578"/>
                      <a:pt x="108484" y="68580"/>
                    </a:cubicBezTo>
                    <a:cubicBezTo>
                      <a:pt x="93244" y="93345"/>
                      <a:pt x="74194" y="115253"/>
                      <a:pt x="58001" y="140018"/>
                    </a:cubicBezTo>
                    <a:cubicBezTo>
                      <a:pt x="44666" y="160020"/>
                      <a:pt x="34189" y="181928"/>
                      <a:pt x="21806" y="202883"/>
                    </a:cubicBezTo>
                    <a:cubicBezTo>
                      <a:pt x="23711" y="204788"/>
                      <a:pt x="25616" y="205740"/>
                      <a:pt x="27521" y="207645"/>
                    </a:cubicBezTo>
                    <a:cubicBezTo>
                      <a:pt x="46571" y="191453"/>
                      <a:pt x="67526" y="177165"/>
                      <a:pt x="84671" y="159068"/>
                    </a:cubicBezTo>
                    <a:cubicBezTo>
                      <a:pt x="104674" y="137160"/>
                      <a:pt x="120866" y="112395"/>
                      <a:pt x="138011" y="88583"/>
                    </a:cubicBezTo>
                    <a:cubicBezTo>
                      <a:pt x="157061" y="61913"/>
                      <a:pt x="158014" y="33338"/>
                      <a:pt x="144679" y="0"/>
                    </a:cubicBezTo>
                    <a:cubicBezTo>
                      <a:pt x="185636" y="40958"/>
                      <a:pt x="190399" y="72390"/>
                      <a:pt x="160871" y="120015"/>
                    </a:cubicBezTo>
                    <a:cubicBezTo>
                      <a:pt x="146584" y="143828"/>
                      <a:pt x="127534" y="165735"/>
                      <a:pt x="111341" y="189548"/>
                    </a:cubicBezTo>
                    <a:cubicBezTo>
                      <a:pt x="108484" y="193358"/>
                      <a:pt x="105626" y="198120"/>
                      <a:pt x="102769" y="201930"/>
                    </a:cubicBezTo>
                    <a:cubicBezTo>
                      <a:pt x="104674" y="202883"/>
                      <a:pt x="106579" y="204788"/>
                      <a:pt x="107531" y="205740"/>
                    </a:cubicBezTo>
                    <a:cubicBezTo>
                      <a:pt x="134201" y="174308"/>
                      <a:pt x="161824" y="141923"/>
                      <a:pt x="187541" y="109538"/>
                    </a:cubicBezTo>
                    <a:cubicBezTo>
                      <a:pt x="189446" y="106680"/>
                      <a:pt x="187541" y="100013"/>
                      <a:pt x="187541" y="95250"/>
                    </a:cubicBezTo>
                    <a:cubicBezTo>
                      <a:pt x="184684" y="69533"/>
                      <a:pt x="187541" y="45720"/>
                      <a:pt x="206591" y="27623"/>
                    </a:cubicBezTo>
                    <a:cubicBezTo>
                      <a:pt x="213259" y="20955"/>
                      <a:pt x="230404" y="14288"/>
                      <a:pt x="237071" y="18098"/>
                    </a:cubicBezTo>
                    <a:cubicBezTo>
                      <a:pt x="245644" y="22860"/>
                      <a:pt x="253264" y="39053"/>
                      <a:pt x="252311" y="48578"/>
                    </a:cubicBezTo>
                    <a:cubicBezTo>
                      <a:pt x="248501" y="71438"/>
                      <a:pt x="238976" y="93345"/>
                      <a:pt x="232309" y="116205"/>
                    </a:cubicBezTo>
                    <a:cubicBezTo>
                      <a:pt x="236119" y="115253"/>
                      <a:pt x="241834" y="115253"/>
                      <a:pt x="244691" y="112395"/>
                    </a:cubicBezTo>
                    <a:cubicBezTo>
                      <a:pt x="266599" y="95250"/>
                      <a:pt x="290411" y="79058"/>
                      <a:pt x="310414" y="60008"/>
                    </a:cubicBezTo>
                    <a:cubicBezTo>
                      <a:pt x="324701" y="46673"/>
                      <a:pt x="335179" y="28575"/>
                      <a:pt x="305651" y="10478"/>
                    </a:cubicBezTo>
                    <a:cubicBezTo>
                      <a:pt x="346609" y="17145"/>
                      <a:pt x="361849" y="43815"/>
                      <a:pt x="344704" y="73343"/>
                    </a:cubicBezTo>
                    <a:cubicBezTo>
                      <a:pt x="331369" y="95250"/>
                      <a:pt x="315176" y="115253"/>
                      <a:pt x="299936" y="136208"/>
                    </a:cubicBezTo>
                    <a:cubicBezTo>
                      <a:pt x="283744" y="158115"/>
                      <a:pt x="267551" y="179070"/>
                      <a:pt x="262789" y="211455"/>
                    </a:cubicBezTo>
                    <a:cubicBezTo>
                      <a:pt x="290411" y="187643"/>
                      <a:pt x="318034" y="171450"/>
                      <a:pt x="335179" y="140970"/>
                    </a:cubicBezTo>
                    <a:cubicBezTo>
                      <a:pt x="348514" y="117158"/>
                      <a:pt x="367564" y="96203"/>
                      <a:pt x="384709" y="74295"/>
                    </a:cubicBezTo>
                    <a:cubicBezTo>
                      <a:pt x="398044" y="57150"/>
                      <a:pt x="410426" y="40958"/>
                      <a:pt x="406616" y="18098"/>
                    </a:cubicBezTo>
                    <a:cubicBezTo>
                      <a:pt x="430429" y="17145"/>
                      <a:pt x="430429" y="17145"/>
                      <a:pt x="432334" y="67628"/>
                    </a:cubicBezTo>
                    <a:cubicBezTo>
                      <a:pt x="451384" y="52388"/>
                      <a:pt x="469481" y="37148"/>
                      <a:pt x="488531" y="22860"/>
                    </a:cubicBezTo>
                    <a:cubicBezTo>
                      <a:pt x="494246" y="19050"/>
                      <a:pt x="503771" y="17145"/>
                      <a:pt x="509486" y="19050"/>
                    </a:cubicBezTo>
                    <a:cubicBezTo>
                      <a:pt x="514249" y="20955"/>
                      <a:pt x="518059" y="30480"/>
                      <a:pt x="519011" y="36195"/>
                    </a:cubicBezTo>
                    <a:cubicBezTo>
                      <a:pt x="522821" y="69533"/>
                      <a:pt x="503771" y="95250"/>
                      <a:pt x="484721" y="120015"/>
                    </a:cubicBezTo>
                    <a:cubicBezTo>
                      <a:pt x="468529" y="140970"/>
                      <a:pt x="453289" y="163830"/>
                      <a:pt x="439001" y="186690"/>
                    </a:cubicBezTo>
                    <a:cubicBezTo>
                      <a:pt x="435191" y="192405"/>
                      <a:pt x="435191" y="200025"/>
                      <a:pt x="435191" y="207645"/>
                    </a:cubicBezTo>
                    <a:cubicBezTo>
                      <a:pt x="463766" y="184785"/>
                      <a:pt x="499009" y="169545"/>
                      <a:pt x="511391" y="129540"/>
                    </a:cubicBezTo>
                    <a:cubicBezTo>
                      <a:pt x="522821" y="93345"/>
                      <a:pt x="544729" y="60960"/>
                      <a:pt x="577114" y="40005"/>
                    </a:cubicBezTo>
                    <a:cubicBezTo>
                      <a:pt x="593306" y="28575"/>
                      <a:pt x="613309" y="21908"/>
                      <a:pt x="633311" y="17145"/>
                    </a:cubicBezTo>
                    <a:cubicBezTo>
                      <a:pt x="658076" y="11430"/>
                      <a:pt x="673316" y="21908"/>
                      <a:pt x="686651" y="46673"/>
                    </a:cubicBezTo>
                    <a:cubicBezTo>
                      <a:pt x="699986" y="37148"/>
                      <a:pt x="701891" y="9525"/>
                      <a:pt x="726656" y="17145"/>
                    </a:cubicBezTo>
                    <a:cubicBezTo>
                      <a:pt x="689509" y="92393"/>
                      <a:pt x="653314" y="164783"/>
                      <a:pt x="616166" y="238125"/>
                    </a:cubicBezTo>
                    <a:cubicBezTo>
                      <a:pt x="637121" y="245745"/>
                      <a:pt x="655219" y="251460"/>
                      <a:pt x="674269" y="259080"/>
                    </a:cubicBezTo>
                    <a:cubicBezTo>
                      <a:pt x="680936" y="261938"/>
                      <a:pt x="687604" y="265747"/>
                      <a:pt x="693319" y="269558"/>
                    </a:cubicBezTo>
                    <a:cubicBezTo>
                      <a:pt x="739991" y="303847"/>
                      <a:pt x="739991" y="350520"/>
                      <a:pt x="691414" y="387668"/>
                    </a:cubicBezTo>
                    <a:cubicBezTo>
                      <a:pt x="694271" y="323850"/>
                      <a:pt x="656171" y="291465"/>
                      <a:pt x="601879" y="269558"/>
                    </a:cubicBezTo>
                    <a:cubicBezTo>
                      <a:pt x="586639" y="290513"/>
                      <a:pt x="572351" y="313372"/>
                      <a:pt x="555206" y="334328"/>
                    </a:cubicBezTo>
                    <a:cubicBezTo>
                      <a:pt x="516154" y="382905"/>
                      <a:pt x="466624" y="413385"/>
                      <a:pt x="404711" y="419100"/>
                    </a:cubicBezTo>
                    <a:cubicBezTo>
                      <a:pt x="378994" y="421958"/>
                      <a:pt x="355181" y="415290"/>
                      <a:pt x="341846" y="391478"/>
                    </a:cubicBezTo>
                    <a:cubicBezTo>
                      <a:pt x="327559" y="366713"/>
                      <a:pt x="332321" y="340995"/>
                      <a:pt x="345656" y="318135"/>
                    </a:cubicBezTo>
                    <a:cubicBezTo>
                      <a:pt x="373279" y="270510"/>
                      <a:pt x="419951" y="251460"/>
                      <a:pt x="471386" y="240983"/>
                    </a:cubicBezTo>
                    <a:cubicBezTo>
                      <a:pt x="482816" y="233363"/>
                      <a:pt x="495199" y="232410"/>
                      <a:pt x="506629" y="230505"/>
                    </a:cubicBezTo>
                    <a:close/>
                    <a:moveTo>
                      <a:pt x="557111" y="252413"/>
                    </a:moveTo>
                    <a:cubicBezTo>
                      <a:pt x="494246" y="244793"/>
                      <a:pt x="439954" y="252413"/>
                      <a:pt x="392329" y="290513"/>
                    </a:cubicBezTo>
                    <a:cubicBezTo>
                      <a:pt x="368516" y="309563"/>
                      <a:pt x="362801" y="352425"/>
                      <a:pt x="378994" y="373380"/>
                    </a:cubicBezTo>
                    <a:cubicBezTo>
                      <a:pt x="393281" y="392430"/>
                      <a:pt x="423761" y="393383"/>
                      <a:pt x="452336" y="376238"/>
                    </a:cubicBezTo>
                    <a:cubicBezTo>
                      <a:pt x="455194" y="374333"/>
                      <a:pt x="458051" y="372428"/>
                      <a:pt x="460909" y="370522"/>
                    </a:cubicBezTo>
                    <a:cubicBezTo>
                      <a:pt x="502819" y="340995"/>
                      <a:pt x="526631" y="298133"/>
                      <a:pt x="557111" y="252413"/>
                    </a:cubicBezTo>
                    <a:close/>
                    <a:moveTo>
                      <a:pt x="523774" y="209550"/>
                    </a:moveTo>
                    <a:cubicBezTo>
                      <a:pt x="575209" y="169545"/>
                      <a:pt x="624739" y="132398"/>
                      <a:pt x="650456" y="72390"/>
                    </a:cubicBezTo>
                    <a:cubicBezTo>
                      <a:pt x="655219" y="61913"/>
                      <a:pt x="657124" y="50483"/>
                      <a:pt x="659981" y="40005"/>
                    </a:cubicBezTo>
                    <a:cubicBezTo>
                      <a:pt x="613309" y="26670"/>
                      <a:pt x="528536" y="143828"/>
                      <a:pt x="523774" y="209550"/>
                    </a:cubicBezTo>
                    <a:close/>
                    <a:moveTo>
                      <a:pt x="600926" y="175260"/>
                    </a:moveTo>
                    <a:cubicBezTo>
                      <a:pt x="599974" y="174308"/>
                      <a:pt x="599021" y="173355"/>
                      <a:pt x="598069" y="173355"/>
                    </a:cubicBezTo>
                    <a:cubicBezTo>
                      <a:pt x="577114" y="190500"/>
                      <a:pt x="556159" y="208598"/>
                      <a:pt x="535204" y="225743"/>
                    </a:cubicBezTo>
                    <a:cubicBezTo>
                      <a:pt x="536156" y="227648"/>
                      <a:pt x="537109" y="229553"/>
                      <a:pt x="537109" y="231458"/>
                    </a:cubicBezTo>
                    <a:cubicBezTo>
                      <a:pt x="549491" y="228600"/>
                      <a:pt x="565684" y="229553"/>
                      <a:pt x="572351" y="221933"/>
                    </a:cubicBezTo>
                    <a:cubicBezTo>
                      <a:pt x="585686" y="208598"/>
                      <a:pt x="592354" y="190500"/>
                      <a:pt x="600926" y="1752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6"/>
              <p:cNvSpPr/>
              <p:nvPr/>
            </p:nvSpPr>
            <p:spPr>
              <a:xfrm>
                <a:off x="7455541" y="1742602"/>
                <a:ext cx="230235" cy="592408"/>
              </a:xfrm>
              <a:custGeom>
                <a:rect b="b" l="l" r="r" t="t"/>
                <a:pathLst>
                  <a:path extrusionOk="0" h="592408" w="230235">
                    <a:moveTo>
                      <a:pt x="124801" y="283845"/>
                    </a:moveTo>
                    <a:cubicBezTo>
                      <a:pt x="116228" y="354330"/>
                      <a:pt x="106703" y="424815"/>
                      <a:pt x="98131" y="495300"/>
                    </a:cubicBezTo>
                    <a:cubicBezTo>
                      <a:pt x="96226" y="514350"/>
                      <a:pt x="95273" y="533400"/>
                      <a:pt x="94321" y="552450"/>
                    </a:cubicBezTo>
                    <a:cubicBezTo>
                      <a:pt x="93368" y="569595"/>
                      <a:pt x="85748" y="573405"/>
                      <a:pt x="69556" y="569595"/>
                    </a:cubicBezTo>
                    <a:cubicBezTo>
                      <a:pt x="27646" y="558165"/>
                      <a:pt x="-929" y="522922"/>
                      <a:pt x="23" y="477202"/>
                    </a:cubicBezTo>
                    <a:cubicBezTo>
                      <a:pt x="1928" y="386715"/>
                      <a:pt x="17168" y="298132"/>
                      <a:pt x="47648" y="212407"/>
                    </a:cubicBezTo>
                    <a:cubicBezTo>
                      <a:pt x="72413" y="142875"/>
                      <a:pt x="101941" y="75247"/>
                      <a:pt x="141946" y="12382"/>
                    </a:cubicBezTo>
                    <a:cubicBezTo>
                      <a:pt x="143851" y="9525"/>
                      <a:pt x="146708" y="6667"/>
                      <a:pt x="152423" y="0"/>
                    </a:cubicBezTo>
                    <a:cubicBezTo>
                      <a:pt x="166711" y="42863"/>
                      <a:pt x="180046" y="82867"/>
                      <a:pt x="191476" y="123825"/>
                    </a:cubicBezTo>
                    <a:cubicBezTo>
                      <a:pt x="219098" y="219075"/>
                      <a:pt x="237196" y="316230"/>
                      <a:pt x="227671" y="416242"/>
                    </a:cubicBezTo>
                    <a:cubicBezTo>
                      <a:pt x="221956" y="482917"/>
                      <a:pt x="195286" y="539115"/>
                      <a:pt x="145756" y="584835"/>
                    </a:cubicBezTo>
                    <a:cubicBezTo>
                      <a:pt x="133373" y="596265"/>
                      <a:pt x="126706" y="595313"/>
                      <a:pt x="124801" y="578168"/>
                    </a:cubicBezTo>
                    <a:cubicBezTo>
                      <a:pt x="120991" y="531495"/>
                      <a:pt x="117181" y="484822"/>
                      <a:pt x="117181" y="438150"/>
                    </a:cubicBezTo>
                    <a:cubicBezTo>
                      <a:pt x="118133" y="392430"/>
                      <a:pt x="124801" y="345757"/>
                      <a:pt x="128611" y="300038"/>
                    </a:cubicBezTo>
                    <a:cubicBezTo>
                      <a:pt x="128611" y="295275"/>
                      <a:pt x="128611" y="289560"/>
                      <a:pt x="128611" y="284797"/>
                    </a:cubicBezTo>
                    <a:cubicBezTo>
                      <a:pt x="128611" y="284797"/>
                      <a:pt x="126706" y="283845"/>
                      <a:pt x="124801" y="2838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6"/>
              <p:cNvSpPr/>
              <p:nvPr/>
            </p:nvSpPr>
            <p:spPr>
              <a:xfrm>
                <a:off x="7616138" y="2117887"/>
                <a:ext cx="383303" cy="376237"/>
              </a:xfrm>
              <a:custGeom>
                <a:rect b="b" l="l" r="r" t="t"/>
                <a:pathLst>
                  <a:path extrusionOk="0" h="376237" w="383303">
                    <a:moveTo>
                      <a:pt x="39451" y="373380"/>
                    </a:moveTo>
                    <a:cubicBezTo>
                      <a:pt x="77551" y="297180"/>
                      <a:pt x="139464" y="243840"/>
                      <a:pt x="193756" y="182880"/>
                    </a:cubicBezTo>
                    <a:cubicBezTo>
                      <a:pt x="175659" y="198120"/>
                      <a:pt x="156609" y="212408"/>
                      <a:pt x="139464" y="228600"/>
                    </a:cubicBezTo>
                    <a:cubicBezTo>
                      <a:pt x="107079" y="259080"/>
                      <a:pt x="76599" y="290513"/>
                      <a:pt x="45166" y="321945"/>
                    </a:cubicBezTo>
                    <a:cubicBezTo>
                      <a:pt x="28974" y="338138"/>
                      <a:pt x="22306" y="337185"/>
                      <a:pt x="10876" y="317183"/>
                    </a:cubicBezTo>
                    <a:cubicBezTo>
                      <a:pt x="-6269" y="287655"/>
                      <a:pt x="-3411" y="249555"/>
                      <a:pt x="21354" y="222885"/>
                    </a:cubicBezTo>
                    <a:cubicBezTo>
                      <a:pt x="117556" y="120015"/>
                      <a:pt x="229951" y="40958"/>
                      <a:pt x="367111" y="1905"/>
                    </a:cubicBezTo>
                    <a:cubicBezTo>
                      <a:pt x="370921" y="953"/>
                      <a:pt x="374731" y="953"/>
                      <a:pt x="383304" y="0"/>
                    </a:cubicBezTo>
                    <a:cubicBezTo>
                      <a:pt x="363301" y="45720"/>
                      <a:pt x="346156" y="89535"/>
                      <a:pt x="326154" y="131445"/>
                    </a:cubicBezTo>
                    <a:cubicBezTo>
                      <a:pt x="292816" y="199072"/>
                      <a:pt x="253764" y="262890"/>
                      <a:pt x="197566" y="316230"/>
                    </a:cubicBezTo>
                    <a:cubicBezTo>
                      <a:pt x="157561" y="354330"/>
                      <a:pt x="109936" y="374333"/>
                      <a:pt x="54691" y="376238"/>
                    </a:cubicBezTo>
                    <a:cubicBezTo>
                      <a:pt x="51834" y="375285"/>
                      <a:pt x="47071" y="374333"/>
                      <a:pt x="39451" y="373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6"/>
              <p:cNvSpPr/>
              <p:nvPr/>
            </p:nvSpPr>
            <p:spPr>
              <a:xfrm>
                <a:off x="10735974" y="1737689"/>
                <a:ext cx="462921" cy="246645"/>
              </a:xfrm>
              <a:custGeom>
                <a:rect b="b" l="l" r="r" t="t"/>
                <a:pathLst>
                  <a:path extrusionOk="0" h="246645" w="462921">
                    <a:moveTo>
                      <a:pt x="234315" y="102068"/>
                    </a:moveTo>
                    <a:cubicBezTo>
                      <a:pt x="310515" y="139215"/>
                      <a:pt x="392430" y="163980"/>
                      <a:pt x="461010" y="224940"/>
                    </a:cubicBezTo>
                    <a:cubicBezTo>
                      <a:pt x="420053" y="242085"/>
                      <a:pt x="381953" y="251610"/>
                      <a:pt x="341948" y="243990"/>
                    </a:cubicBezTo>
                    <a:cubicBezTo>
                      <a:pt x="255270" y="227798"/>
                      <a:pt x="184785" y="180173"/>
                      <a:pt x="120015" y="124928"/>
                    </a:cubicBezTo>
                    <a:cubicBezTo>
                      <a:pt x="78105" y="89685"/>
                      <a:pt x="40005" y="50633"/>
                      <a:pt x="0" y="12533"/>
                    </a:cubicBezTo>
                    <a:cubicBezTo>
                      <a:pt x="953" y="9675"/>
                      <a:pt x="1905" y="7770"/>
                      <a:pt x="1905" y="4913"/>
                    </a:cubicBezTo>
                    <a:cubicBezTo>
                      <a:pt x="36195" y="3008"/>
                      <a:pt x="70485" y="-802"/>
                      <a:pt x="104775" y="150"/>
                    </a:cubicBezTo>
                    <a:cubicBezTo>
                      <a:pt x="206693" y="2055"/>
                      <a:pt x="301943" y="31583"/>
                      <a:pt x="395288" y="67778"/>
                    </a:cubicBezTo>
                    <a:cubicBezTo>
                      <a:pt x="412433" y="74445"/>
                      <a:pt x="428625" y="84923"/>
                      <a:pt x="441960" y="96353"/>
                    </a:cubicBezTo>
                    <a:cubicBezTo>
                      <a:pt x="465773" y="116355"/>
                      <a:pt x="465773" y="144930"/>
                      <a:pt x="459105" y="173505"/>
                    </a:cubicBezTo>
                    <a:cubicBezTo>
                      <a:pt x="455295" y="188745"/>
                      <a:pt x="445770" y="182078"/>
                      <a:pt x="437198" y="179220"/>
                    </a:cubicBezTo>
                    <a:cubicBezTo>
                      <a:pt x="396240" y="163028"/>
                      <a:pt x="355283" y="144930"/>
                      <a:pt x="314325" y="129690"/>
                    </a:cubicBezTo>
                    <a:cubicBezTo>
                      <a:pt x="289560" y="119213"/>
                      <a:pt x="261938" y="111593"/>
                      <a:pt x="234315" y="102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6"/>
              <p:cNvSpPr/>
              <p:nvPr/>
            </p:nvSpPr>
            <p:spPr>
              <a:xfrm>
                <a:off x="11302757" y="1539720"/>
                <a:ext cx="243794" cy="395547"/>
              </a:xfrm>
              <a:custGeom>
                <a:rect b="b" l="l" r="r" t="t"/>
                <a:pathLst>
                  <a:path extrusionOk="0" h="395547" w="243794">
                    <a:moveTo>
                      <a:pt x="129495" y="207645"/>
                    </a:moveTo>
                    <a:cubicBezTo>
                      <a:pt x="94252" y="267652"/>
                      <a:pt x="66630" y="332422"/>
                      <a:pt x="11385" y="384810"/>
                    </a:cubicBezTo>
                    <a:cubicBezTo>
                      <a:pt x="-998" y="345758"/>
                      <a:pt x="-3855" y="311467"/>
                      <a:pt x="5670" y="275272"/>
                    </a:cubicBezTo>
                    <a:cubicBezTo>
                      <a:pt x="19005" y="226695"/>
                      <a:pt x="47580" y="185738"/>
                      <a:pt x="79965" y="147638"/>
                    </a:cubicBezTo>
                    <a:cubicBezTo>
                      <a:pt x="126637" y="92392"/>
                      <a:pt x="179977" y="44767"/>
                      <a:pt x="243795" y="0"/>
                    </a:cubicBezTo>
                    <a:cubicBezTo>
                      <a:pt x="241890" y="34290"/>
                      <a:pt x="242842" y="64770"/>
                      <a:pt x="238080" y="94297"/>
                    </a:cubicBezTo>
                    <a:cubicBezTo>
                      <a:pt x="224745" y="186690"/>
                      <a:pt x="194265" y="273367"/>
                      <a:pt x="147592" y="353377"/>
                    </a:cubicBezTo>
                    <a:cubicBezTo>
                      <a:pt x="136162" y="372427"/>
                      <a:pt x="121875" y="388620"/>
                      <a:pt x="99015" y="393383"/>
                    </a:cubicBezTo>
                    <a:cubicBezTo>
                      <a:pt x="94252" y="394335"/>
                      <a:pt x="89490" y="396240"/>
                      <a:pt x="85680" y="395288"/>
                    </a:cubicBezTo>
                    <a:cubicBezTo>
                      <a:pt x="74250" y="392430"/>
                      <a:pt x="61867" y="388620"/>
                      <a:pt x="50437" y="384810"/>
                    </a:cubicBezTo>
                    <a:cubicBezTo>
                      <a:pt x="54247" y="375285"/>
                      <a:pt x="57105" y="365760"/>
                      <a:pt x="60915" y="356235"/>
                    </a:cubicBezTo>
                    <a:cubicBezTo>
                      <a:pt x="85680" y="307658"/>
                      <a:pt x="110445" y="259080"/>
                      <a:pt x="135210" y="210502"/>
                    </a:cubicBezTo>
                    <a:cubicBezTo>
                      <a:pt x="133305" y="209550"/>
                      <a:pt x="131400" y="208597"/>
                      <a:pt x="129495" y="207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6"/>
              <p:cNvSpPr/>
              <p:nvPr/>
            </p:nvSpPr>
            <p:spPr>
              <a:xfrm>
                <a:off x="7700323" y="2420782"/>
                <a:ext cx="349601" cy="309423"/>
              </a:xfrm>
              <a:custGeom>
                <a:rect b="b" l="l" r="r" t="t"/>
                <a:pathLst>
                  <a:path extrusionOk="0" h="309423" w="349601">
                    <a:moveTo>
                      <a:pt x="172436" y="150495"/>
                    </a:moveTo>
                    <a:cubicBezTo>
                      <a:pt x="145766" y="170497"/>
                      <a:pt x="119096" y="190500"/>
                      <a:pt x="93379" y="211455"/>
                    </a:cubicBezTo>
                    <a:cubicBezTo>
                      <a:pt x="74329" y="227647"/>
                      <a:pt x="56231" y="245745"/>
                      <a:pt x="37181" y="261938"/>
                    </a:cubicBezTo>
                    <a:cubicBezTo>
                      <a:pt x="22894" y="274320"/>
                      <a:pt x="17179" y="273367"/>
                      <a:pt x="8606" y="257175"/>
                    </a:cubicBezTo>
                    <a:cubicBezTo>
                      <a:pt x="-6634" y="227647"/>
                      <a:pt x="-1871" y="199072"/>
                      <a:pt x="24799" y="173355"/>
                    </a:cubicBezTo>
                    <a:cubicBezTo>
                      <a:pt x="77186" y="120967"/>
                      <a:pt x="136241" y="77152"/>
                      <a:pt x="203869" y="47625"/>
                    </a:cubicBezTo>
                    <a:cubicBezTo>
                      <a:pt x="244826" y="29527"/>
                      <a:pt x="288641" y="16192"/>
                      <a:pt x="331504" y="1905"/>
                    </a:cubicBezTo>
                    <a:cubicBezTo>
                      <a:pt x="335314" y="952"/>
                      <a:pt x="340076" y="952"/>
                      <a:pt x="349601" y="0"/>
                    </a:cubicBezTo>
                    <a:cubicBezTo>
                      <a:pt x="332456" y="34290"/>
                      <a:pt x="318169" y="65722"/>
                      <a:pt x="301976" y="96202"/>
                    </a:cubicBezTo>
                    <a:cubicBezTo>
                      <a:pt x="268639" y="157163"/>
                      <a:pt x="229586" y="214313"/>
                      <a:pt x="176246" y="260985"/>
                    </a:cubicBezTo>
                    <a:cubicBezTo>
                      <a:pt x="135289" y="297180"/>
                      <a:pt x="88616" y="313372"/>
                      <a:pt x="29561" y="308610"/>
                    </a:cubicBezTo>
                    <a:cubicBezTo>
                      <a:pt x="67661" y="242888"/>
                      <a:pt x="124811" y="200977"/>
                      <a:pt x="172436" y="150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6"/>
              <p:cNvSpPr/>
              <p:nvPr/>
            </p:nvSpPr>
            <p:spPr>
              <a:xfrm>
                <a:off x="7175530" y="2236950"/>
                <a:ext cx="355549" cy="308442"/>
              </a:xfrm>
              <a:custGeom>
                <a:rect b="b" l="l" r="r" t="t"/>
                <a:pathLst>
                  <a:path extrusionOk="0" h="308442" w="355549">
                    <a:moveTo>
                      <a:pt x="0" y="0"/>
                    </a:moveTo>
                    <a:cubicBezTo>
                      <a:pt x="107633" y="27622"/>
                      <a:pt x="208598" y="61913"/>
                      <a:pt x="292418" y="133350"/>
                    </a:cubicBezTo>
                    <a:cubicBezTo>
                      <a:pt x="328613" y="163830"/>
                      <a:pt x="348615" y="202883"/>
                      <a:pt x="355283" y="248603"/>
                    </a:cubicBezTo>
                    <a:cubicBezTo>
                      <a:pt x="356235" y="253365"/>
                      <a:pt x="354330" y="257175"/>
                      <a:pt x="354330" y="263842"/>
                    </a:cubicBezTo>
                    <a:cubicBezTo>
                      <a:pt x="288608" y="240030"/>
                      <a:pt x="240030" y="193358"/>
                      <a:pt x="186690" y="152400"/>
                    </a:cubicBezTo>
                    <a:cubicBezTo>
                      <a:pt x="185738" y="154305"/>
                      <a:pt x="183833" y="155258"/>
                      <a:pt x="182880" y="157163"/>
                    </a:cubicBezTo>
                    <a:cubicBezTo>
                      <a:pt x="229553" y="197167"/>
                      <a:pt x="275273" y="238125"/>
                      <a:pt x="321945" y="278130"/>
                    </a:cubicBezTo>
                    <a:cubicBezTo>
                      <a:pt x="300990" y="310515"/>
                      <a:pt x="260033" y="319088"/>
                      <a:pt x="226695" y="293370"/>
                    </a:cubicBezTo>
                    <a:cubicBezTo>
                      <a:pt x="190500" y="264795"/>
                      <a:pt x="155258" y="234315"/>
                      <a:pt x="123825" y="200978"/>
                    </a:cubicBezTo>
                    <a:cubicBezTo>
                      <a:pt x="71438" y="146685"/>
                      <a:pt x="30480" y="84772"/>
                      <a:pt x="3810" y="13335"/>
                    </a:cubicBezTo>
                    <a:cubicBezTo>
                      <a:pt x="2858" y="10478"/>
                      <a:pt x="1905" y="66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6"/>
              <p:cNvSpPr/>
              <p:nvPr/>
            </p:nvSpPr>
            <p:spPr>
              <a:xfrm>
                <a:off x="7228869" y="2629909"/>
                <a:ext cx="415290" cy="219202"/>
              </a:xfrm>
              <a:custGeom>
                <a:rect b="b" l="l" r="r" t="t"/>
                <a:pathLst>
                  <a:path extrusionOk="0" h="219202" w="415290">
                    <a:moveTo>
                      <a:pt x="213360" y="94721"/>
                    </a:moveTo>
                    <a:cubicBezTo>
                      <a:pt x="264795" y="116628"/>
                      <a:pt x="315278" y="139488"/>
                      <a:pt x="367665" y="160443"/>
                    </a:cubicBezTo>
                    <a:cubicBezTo>
                      <a:pt x="396240" y="171873"/>
                      <a:pt x="398145" y="177588"/>
                      <a:pt x="376238" y="199496"/>
                    </a:cubicBezTo>
                    <a:cubicBezTo>
                      <a:pt x="351473" y="224261"/>
                      <a:pt x="322898" y="222356"/>
                      <a:pt x="293370" y="211878"/>
                    </a:cubicBezTo>
                    <a:cubicBezTo>
                      <a:pt x="222885" y="186161"/>
                      <a:pt x="156210" y="150918"/>
                      <a:pt x="99060" y="102341"/>
                    </a:cubicBezTo>
                    <a:cubicBezTo>
                      <a:pt x="63818" y="72813"/>
                      <a:pt x="32385" y="39476"/>
                      <a:pt x="0" y="8043"/>
                    </a:cubicBezTo>
                    <a:cubicBezTo>
                      <a:pt x="952" y="5186"/>
                      <a:pt x="2858" y="3281"/>
                      <a:pt x="3810" y="423"/>
                    </a:cubicBezTo>
                    <a:cubicBezTo>
                      <a:pt x="40005" y="423"/>
                      <a:pt x="77153" y="-529"/>
                      <a:pt x="113348" y="423"/>
                    </a:cubicBezTo>
                    <a:cubicBezTo>
                      <a:pt x="170498" y="2328"/>
                      <a:pt x="226695" y="10901"/>
                      <a:pt x="281940" y="28046"/>
                    </a:cubicBezTo>
                    <a:cubicBezTo>
                      <a:pt x="339090" y="46143"/>
                      <a:pt x="385763" y="76623"/>
                      <a:pt x="411480" y="132821"/>
                    </a:cubicBezTo>
                    <a:cubicBezTo>
                      <a:pt x="413385" y="137583"/>
                      <a:pt x="414338" y="142346"/>
                      <a:pt x="415290" y="147108"/>
                    </a:cubicBezTo>
                    <a:cubicBezTo>
                      <a:pt x="410528" y="148061"/>
                      <a:pt x="405765" y="149966"/>
                      <a:pt x="401003" y="149013"/>
                    </a:cubicBezTo>
                    <a:cubicBezTo>
                      <a:pt x="343853" y="142346"/>
                      <a:pt x="292418" y="119486"/>
                      <a:pt x="240030" y="97578"/>
                    </a:cubicBezTo>
                    <a:cubicBezTo>
                      <a:pt x="232410" y="94721"/>
                      <a:pt x="224790" y="90911"/>
                      <a:pt x="217170" y="87101"/>
                    </a:cubicBezTo>
                    <a:cubicBezTo>
                      <a:pt x="216218" y="89958"/>
                      <a:pt x="215265" y="92816"/>
                      <a:pt x="213360" y="94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6"/>
              <p:cNvSpPr/>
              <p:nvPr/>
            </p:nvSpPr>
            <p:spPr>
              <a:xfrm>
                <a:off x="10800745" y="2032153"/>
                <a:ext cx="417194" cy="202047"/>
              </a:xfrm>
              <a:custGeom>
                <a:rect b="b" l="l" r="r" t="t"/>
                <a:pathLst>
                  <a:path extrusionOk="0" h="202047" w="417194">
                    <a:moveTo>
                      <a:pt x="0" y="13344"/>
                    </a:moveTo>
                    <a:cubicBezTo>
                      <a:pt x="105728" y="-11421"/>
                      <a:pt x="204788" y="962"/>
                      <a:pt x="303847" y="28584"/>
                    </a:cubicBezTo>
                    <a:cubicBezTo>
                      <a:pt x="324803" y="34299"/>
                      <a:pt x="345757" y="40967"/>
                      <a:pt x="365760" y="48587"/>
                    </a:cubicBezTo>
                    <a:cubicBezTo>
                      <a:pt x="400050" y="62874"/>
                      <a:pt x="419100" y="90497"/>
                      <a:pt x="415290" y="121929"/>
                    </a:cubicBezTo>
                    <a:cubicBezTo>
                      <a:pt x="413385" y="140979"/>
                      <a:pt x="407670" y="143837"/>
                      <a:pt x="389572" y="138122"/>
                    </a:cubicBezTo>
                    <a:cubicBezTo>
                      <a:pt x="338138" y="120977"/>
                      <a:pt x="285750" y="104784"/>
                      <a:pt x="233363" y="88592"/>
                    </a:cubicBezTo>
                    <a:cubicBezTo>
                      <a:pt x="229553" y="87639"/>
                      <a:pt x="224790" y="86687"/>
                      <a:pt x="220028" y="87639"/>
                    </a:cubicBezTo>
                    <a:cubicBezTo>
                      <a:pt x="286703" y="112404"/>
                      <a:pt x="354330" y="134312"/>
                      <a:pt x="417195" y="177174"/>
                    </a:cubicBezTo>
                    <a:cubicBezTo>
                      <a:pt x="377190" y="196224"/>
                      <a:pt x="341947" y="206702"/>
                      <a:pt x="302895" y="200034"/>
                    </a:cubicBezTo>
                    <a:cubicBezTo>
                      <a:pt x="217170" y="184794"/>
                      <a:pt x="148590" y="137169"/>
                      <a:pt x="82867" y="84782"/>
                    </a:cubicBezTo>
                    <a:cubicBezTo>
                      <a:pt x="55245" y="62874"/>
                      <a:pt x="29528" y="39062"/>
                      <a:pt x="0" y="133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6"/>
              <p:cNvSpPr/>
              <p:nvPr/>
            </p:nvSpPr>
            <p:spPr>
              <a:xfrm>
                <a:off x="11312237" y="1926434"/>
                <a:ext cx="333375" cy="332712"/>
              </a:xfrm>
              <a:custGeom>
                <a:rect b="b" l="l" r="r" t="t"/>
                <a:pathLst>
                  <a:path extrusionOk="0" h="332712" w="333375">
                    <a:moveTo>
                      <a:pt x="35243" y="309563"/>
                    </a:moveTo>
                    <a:cubicBezTo>
                      <a:pt x="79058" y="263843"/>
                      <a:pt x="121920" y="219075"/>
                      <a:pt x="164783" y="173355"/>
                    </a:cubicBezTo>
                    <a:cubicBezTo>
                      <a:pt x="163830" y="172403"/>
                      <a:pt x="161925" y="170498"/>
                      <a:pt x="160973" y="169545"/>
                    </a:cubicBezTo>
                    <a:cubicBezTo>
                      <a:pt x="136208" y="192405"/>
                      <a:pt x="111443" y="215265"/>
                      <a:pt x="86678" y="238125"/>
                    </a:cubicBezTo>
                    <a:cubicBezTo>
                      <a:pt x="61913" y="260985"/>
                      <a:pt x="35243" y="282893"/>
                      <a:pt x="0" y="298133"/>
                    </a:cubicBezTo>
                    <a:cubicBezTo>
                      <a:pt x="0" y="256223"/>
                      <a:pt x="4763" y="218123"/>
                      <a:pt x="30480" y="188595"/>
                    </a:cubicBezTo>
                    <a:cubicBezTo>
                      <a:pt x="56198" y="159068"/>
                      <a:pt x="83820" y="130493"/>
                      <a:pt x="115253" y="106680"/>
                    </a:cubicBezTo>
                    <a:cubicBezTo>
                      <a:pt x="179070" y="59055"/>
                      <a:pt x="251460" y="26670"/>
                      <a:pt x="333375" y="0"/>
                    </a:cubicBezTo>
                    <a:cubicBezTo>
                      <a:pt x="318135" y="38100"/>
                      <a:pt x="307658" y="72390"/>
                      <a:pt x="292418" y="104775"/>
                    </a:cubicBezTo>
                    <a:cubicBezTo>
                      <a:pt x="254318" y="184785"/>
                      <a:pt x="200025" y="252413"/>
                      <a:pt x="135255" y="311468"/>
                    </a:cubicBezTo>
                    <a:cubicBezTo>
                      <a:pt x="109538" y="336233"/>
                      <a:pt x="73343" y="343853"/>
                      <a:pt x="35243" y="3095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6"/>
              <p:cNvSpPr/>
              <p:nvPr/>
            </p:nvSpPr>
            <p:spPr>
              <a:xfrm>
                <a:off x="9232067" y="2487457"/>
                <a:ext cx="394127" cy="403083"/>
              </a:xfrm>
              <a:custGeom>
                <a:rect b="b" l="l" r="r" t="t"/>
                <a:pathLst>
                  <a:path extrusionOk="0" h="403083" w="394127">
                    <a:moveTo>
                      <a:pt x="175170" y="220027"/>
                    </a:moveTo>
                    <a:cubicBezTo>
                      <a:pt x="157072" y="193358"/>
                      <a:pt x="161835" y="165735"/>
                      <a:pt x="170407" y="138113"/>
                    </a:cubicBezTo>
                    <a:cubicBezTo>
                      <a:pt x="182790" y="96202"/>
                      <a:pt x="203745" y="60960"/>
                      <a:pt x="236130" y="31433"/>
                    </a:cubicBezTo>
                    <a:cubicBezTo>
                      <a:pt x="255180" y="14288"/>
                      <a:pt x="278040" y="4763"/>
                      <a:pt x="303757" y="1905"/>
                    </a:cubicBezTo>
                    <a:cubicBezTo>
                      <a:pt x="326617" y="0"/>
                      <a:pt x="341857" y="9525"/>
                      <a:pt x="353287" y="33338"/>
                    </a:cubicBezTo>
                    <a:cubicBezTo>
                      <a:pt x="359002" y="24765"/>
                      <a:pt x="363765" y="15240"/>
                      <a:pt x="370432" y="8572"/>
                    </a:cubicBezTo>
                    <a:cubicBezTo>
                      <a:pt x="375195" y="3810"/>
                      <a:pt x="383767" y="2858"/>
                      <a:pt x="390435" y="0"/>
                    </a:cubicBezTo>
                    <a:cubicBezTo>
                      <a:pt x="389482" y="6667"/>
                      <a:pt x="390435" y="13335"/>
                      <a:pt x="387577" y="19050"/>
                    </a:cubicBezTo>
                    <a:cubicBezTo>
                      <a:pt x="353287" y="86677"/>
                      <a:pt x="318045" y="153352"/>
                      <a:pt x="281850" y="221933"/>
                    </a:cubicBezTo>
                    <a:cubicBezTo>
                      <a:pt x="300900" y="228600"/>
                      <a:pt x="317092" y="231458"/>
                      <a:pt x="330427" y="239077"/>
                    </a:cubicBezTo>
                    <a:cubicBezTo>
                      <a:pt x="346620" y="247650"/>
                      <a:pt x="362812" y="257175"/>
                      <a:pt x="376147" y="269558"/>
                    </a:cubicBezTo>
                    <a:cubicBezTo>
                      <a:pt x="397102" y="289560"/>
                      <a:pt x="399007" y="310515"/>
                      <a:pt x="385672" y="337185"/>
                    </a:cubicBezTo>
                    <a:cubicBezTo>
                      <a:pt x="381862" y="344805"/>
                      <a:pt x="377100" y="352425"/>
                      <a:pt x="372337" y="359092"/>
                    </a:cubicBezTo>
                    <a:cubicBezTo>
                      <a:pt x="369480" y="363855"/>
                      <a:pt x="364717" y="367665"/>
                      <a:pt x="358050" y="375285"/>
                    </a:cubicBezTo>
                    <a:cubicBezTo>
                      <a:pt x="361860" y="306705"/>
                      <a:pt x="321855" y="275273"/>
                      <a:pt x="270420" y="253365"/>
                    </a:cubicBezTo>
                    <a:cubicBezTo>
                      <a:pt x="251370" y="279083"/>
                      <a:pt x="233272" y="304800"/>
                      <a:pt x="212317" y="328612"/>
                    </a:cubicBezTo>
                    <a:cubicBezTo>
                      <a:pt x="178980" y="367665"/>
                      <a:pt x="136117" y="392430"/>
                      <a:pt x="84682" y="401002"/>
                    </a:cubicBezTo>
                    <a:cubicBezTo>
                      <a:pt x="57060" y="405765"/>
                      <a:pt x="32295" y="403860"/>
                      <a:pt x="13245" y="379095"/>
                    </a:cubicBezTo>
                    <a:cubicBezTo>
                      <a:pt x="-7710" y="351473"/>
                      <a:pt x="-1043" y="323850"/>
                      <a:pt x="14197" y="298133"/>
                    </a:cubicBezTo>
                    <a:cubicBezTo>
                      <a:pt x="35152" y="262890"/>
                      <a:pt x="68490" y="242888"/>
                      <a:pt x="107542" y="231458"/>
                    </a:cubicBezTo>
                    <a:cubicBezTo>
                      <a:pt x="128497" y="228600"/>
                      <a:pt x="150405" y="225742"/>
                      <a:pt x="175170" y="220027"/>
                    </a:cubicBezTo>
                    <a:close/>
                    <a:moveTo>
                      <a:pt x="223747" y="243840"/>
                    </a:moveTo>
                    <a:cubicBezTo>
                      <a:pt x="166597" y="237172"/>
                      <a:pt x="114210" y="242888"/>
                      <a:pt x="69442" y="275273"/>
                    </a:cubicBezTo>
                    <a:cubicBezTo>
                      <a:pt x="55155" y="284798"/>
                      <a:pt x="45630" y="302895"/>
                      <a:pt x="38962" y="319087"/>
                    </a:cubicBezTo>
                    <a:cubicBezTo>
                      <a:pt x="31342" y="337185"/>
                      <a:pt x="37057" y="355283"/>
                      <a:pt x="51345" y="369570"/>
                    </a:cubicBezTo>
                    <a:cubicBezTo>
                      <a:pt x="65632" y="382905"/>
                      <a:pt x="82777" y="381000"/>
                      <a:pt x="99922" y="376237"/>
                    </a:cubicBezTo>
                    <a:cubicBezTo>
                      <a:pt x="109447" y="373380"/>
                      <a:pt x="118020" y="368617"/>
                      <a:pt x="125640" y="362902"/>
                    </a:cubicBezTo>
                    <a:cubicBezTo>
                      <a:pt x="167550" y="333375"/>
                      <a:pt x="195172" y="290512"/>
                      <a:pt x="223747" y="243840"/>
                    </a:cubicBezTo>
                    <a:close/>
                    <a:moveTo>
                      <a:pt x="189457" y="200977"/>
                    </a:moveTo>
                    <a:cubicBezTo>
                      <a:pt x="240892" y="160020"/>
                      <a:pt x="289470" y="123825"/>
                      <a:pt x="315187" y="66675"/>
                    </a:cubicBezTo>
                    <a:cubicBezTo>
                      <a:pt x="319950" y="56197"/>
                      <a:pt x="319950" y="42863"/>
                      <a:pt x="321855" y="30480"/>
                    </a:cubicBezTo>
                    <a:cubicBezTo>
                      <a:pt x="309472" y="34290"/>
                      <a:pt x="295185" y="36195"/>
                      <a:pt x="284707" y="42863"/>
                    </a:cubicBezTo>
                    <a:cubicBezTo>
                      <a:pt x="238035" y="76200"/>
                      <a:pt x="212317" y="124777"/>
                      <a:pt x="193267" y="177165"/>
                    </a:cubicBezTo>
                    <a:cubicBezTo>
                      <a:pt x="191362" y="183833"/>
                      <a:pt x="191362" y="190500"/>
                      <a:pt x="189457" y="200977"/>
                    </a:cubicBezTo>
                    <a:close/>
                    <a:moveTo>
                      <a:pt x="202792" y="216217"/>
                    </a:moveTo>
                    <a:cubicBezTo>
                      <a:pt x="202792" y="218122"/>
                      <a:pt x="203745" y="219075"/>
                      <a:pt x="203745" y="220980"/>
                    </a:cubicBezTo>
                    <a:cubicBezTo>
                      <a:pt x="216127" y="219075"/>
                      <a:pt x="232320" y="221933"/>
                      <a:pt x="238987" y="215265"/>
                    </a:cubicBezTo>
                    <a:cubicBezTo>
                      <a:pt x="252322" y="200025"/>
                      <a:pt x="259942" y="180975"/>
                      <a:pt x="270420" y="162877"/>
                    </a:cubicBezTo>
                    <a:cubicBezTo>
                      <a:pt x="269467" y="162877"/>
                      <a:pt x="268515" y="161925"/>
                      <a:pt x="268515" y="161925"/>
                    </a:cubicBezTo>
                    <a:cubicBezTo>
                      <a:pt x="245655" y="180022"/>
                      <a:pt x="224700" y="198120"/>
                      <a:pt x="202792" y="2162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6"/>
              <p:cNvSpPr/>
              <p:nvPr/>
            </p:nvSpPr>
            <p:spPr>
              <a:xfrm>
                <a:off x="7494617" y="2974709"/>
                <a:ext cx="320039" cy="141043"/>
              </a:xfrm>
              <a:custGeom>
                <a:rect b="b" l="l" r="r" t="t"/>
                <a:pathLst>
                  <a:path extrusionOk="0" h="141043" w="320039">
                    <a:moveTo>
                      <a:pt x="312420" y="50910"/>
                    </a:moveTo>
                    <a:cubicBezTo>
                      <a:pt x="319088" y="82343"/>
                      <a:pt x="306705" y="107108"/>
                      <a:pt x="277178" y="116633"/>
                    </a:cubicBezTo>
                    <a:cubicBezTo>
                      <a:pt x="216218" y="135683"/>
                      <a:pt x="154305" y="146160"/>
                      <a:pt x="90488" y="138540"/>
                    </a:cubicBezTo>
                    <a:cubicBezTo>
                      <a:pt x="60007" y="134730"/>
                      <a:pt x="30480" y="129968"/>
                      <a:pt x="0" y="123300"/>
                    </a:cubicBezTo>
                    <a:cubicBezTo>
                      <a:pt x="61913" y="69960"/>
                      <a:pt x="126682" y="25193"/>
                      <a:pt x="204788" y="5190"/>
                    </a:cubicBezTo>
                    <a:cubicBezTo>
                      <a:pt x="244793" y="-5287"/>
                      <a:pt x="282893" y="-525"/>
                      <a:pt x="320040" y="25193"/>
                    </a:cubicBezTo>
                    <a:cubicBezTo>
                      <a:pt x="276225" y="54720"/>
                      <a:pt x="225743" y="62340"/>
                      <a:pt x="180023" y="81390"/>
                    </a:cubicBezTo>
                    <a:cubicBezTo>
                      <a:pt x="224790" y="70913"/>
                      <a:pt x="268605" y="61388"/>
                      <a:pt x="312420" y="509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6"/>
              <p:cNvSpPr/>
              <p:nvPr/>
            </p:nvSpPr>
            <p:spPr>
              <a:xfrm>
                <a:off x="11242705" y="2425921"/>
                <a:ext cx="333375" cy="135319"/>
              </a:xfrm>
              <a:custGeom>
                <a:rect b="b" l="l" r="r" t="t"/>
                <a:pathLst>
                  <a:path extrusionOk="0" h="135319" w="333375">
                    <a:moveTo>
                      <a:pt x="0" y="65346"/>
                    </a:moveTo>
                    <a:cubicBezTo>
                      <a:pt x="27622" y="23436"/>
                      <a:pt x="65722" y="5339"/>
                      <a:pt x="110490" y="1529"/>
                    </a:cubicBezTo>
                    <a:cubicBezTo>
                      <a:pt x="183832" y="-4186"/>
                      <a:pt x="255270" y="6291"/>
                      <a:pt x="324803" y="30104"/>
                    </a:cubicBezTo>
                    <a:cubicBezTo>
                      <a:pt x="326707" y="31056"/>
                      <a:pt x="329565" y="32009"/>
                      <a:pt x="333375" y="33914"/>
                    </a:cubicBezTo>
                    <a:cubicBezTo>
                      <a:pt x="293370" y="67251"/>
                      <a:pt x="250507" y="91064"/>
                      <a:pt x="204788" y="105351"/>
                    </a:cubicBezTo>
                    <a:cubicBezTo>
                      <a:pt x="165735" y="117734"/>
                      <a:pt x="124778" y="126306"/>
                      <a:pt x="83820" y="133926"/>
                    </a:cubicBezTo>
                    <a:cubicBezTo>
                      <a:pt x="54293" y="139641"/>
                      <a:pt x="30480" y="127259"/>
                      <a:pt x="19050" y="106304"/>
                    </a:cubicBezTo>
                    <a:cubicBezTo>
                      <a:pt x="11430" y="91064"/>
                      <a:pt x="15240" y="85349"/>
                      <a:pt x="31432" y="82491"/>
                    </a:cubicBezTo>
                    <a:cubicBezTo>
                      <a:pt x="74295" y="76776"/>
                      <a:pt x="116205" y="69156"/>
                      <a:pt x="158115" y="60584"/>
                    </a:cubicBezTo>
                    <a:cubicBezTo>
                      <a:pt x="107632" y="63441"/>
                      <a:pt x="55245" y="75824"/>
                      <a:pt x="0" y="653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6"/>
              <p:cNvSpPr/>
              <p:nvPr/>
            </p:nvSpPr>
            <p:spPr>
              <a:xfrm>
                <a:off x="11048360" y="2736059"/>
                <a:ext cx="82901" cy="81915"/>
              </a:xfrm>
              <a:custGeom>
                <a:rect b="b" l="l" r="r" t="t"/>
                <a:pathLst>
                  <a:path extrusionOk="0" h="81915" w="82901">
                    <a:moveTo>
                      <a:pt x="82902" y="40005"/>
                    </a:moveTo>
                    <a:cubicBezTo>
                      <a:pt x="82902" y="60960"/>
                      <a:pt x="62899" y="81915"/>
                      <a:pt x="42897" y="81915"/>
                    </a:cubicBezTo>
                    <a:cubicBezTo>
                      <a:pt x="22894" y="81915"/>
                      <a:pt x="987" y="62865"/>
                      <a:pt x="34" y="43815"/>
                    </a:cubicBezTo>
                    <a:cubicBezTo>
                      <a:pt x="-918" y="20955"/>
                      <a:pt x="18132" y="0"/>
                      <a:pt x="39087" y="0"/>
                    </a:cubicBezTo>
                    <a:cubicBezTo>
                      <a:pt x="63852" y="0"/>
                      <a:pt x="82902" y="17145"/>
                      <a:pt x="82902" y="400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6"/>
              <p:cNvSpPr/>
              <p:nvPr/>
            </p:nvSpPr>
            <p:spPr>
              <a:xfrm>
                <a:off x="8023285" y="3162906"/>
                <a:ext cx="80758" cy="82576"/>
              </a:xfrm>
              <a:custGeom>
                <a:rect b="b" l="l" r="r" t="t"/>
                <a:pathLst>
                  <a:path extrusionOk="0" h="82576" w="80758">
                    <a:moveTo>
                      <a:pt x="76170" y="69406"/>
                    </a:moveTo>
                    <a:cubicBezTo>
                      <a:pt x="71407" y="72263"/>
                      <a:pt x="65692" y="74169"/>
                      <a:pt x="60930" y="77026"/>
                    </a:cubicBezTo>
                    <a:cubicBezTo>
                      <a:pt x="43785" y="86551"/>
                      <a:pt x="22830" y="83694"/>
                      <a:pt x="10447" y="69406"/>
                    </a:cubicBezTo>
                    <a:cubicBezTo>
                      <a:pt x="-1935" y="54166"/>
                      <a:pt x="-3840" y="33211"/>
                      <a:pt x="7590" y="17971"/>
                    </a:cubicBezTo>
                    <a:cubicBezTo>
                      <a:pt x="19020" y="1779"/>
                      <a:pt x="38070" y="-3937"/>
                      <a:pt x="55215" y="2731"/>
                    </a:cubicBezTo>
                    <a:cubicBezTo>
                      <a:pt x="73312" y="10351"/>
                      <a:pt x="83790" y="30354"/>
                      <a:pt x="79980" y="49404"/>
                    </a:cubicBezTo>
                    <a:cubicBezTo>
                      <a:pt x="79027" y="57024"/>
                      <a:pt x="77122" y="62738"/>
                      <a:pt x="76170" y="69406"/>
                    </a:cubicBezTo>
                    <a:cubicBezTo>
                      <a:pt x="76170" y="69406"/>
                      <a:pt x="76170" y="69406"/>
                      <a:pt x="76170" y="69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36"/>
              <p:cNvSpPr/>
              <p:nvPr/>
            </p:nvSpPr>
            <p:spPr>
              <a:xfrm>
                <a:off x="9677895" y="2364584"/>
                <a:ext cx="48945" cy="76200"/>
              </a:xfrm>
              <a:custGeom>
                <a:rect b="b" l="l" r="r" t="t"/>
                <a:pathLst>
                  <a:path extrusionOk="0" h="76200" w="48945">
                    <a:moveTo>
                      <a:pt x="3662" y="76200"/>
                    </a:moveTo>
                    <a:cubicBezTo>
                      <a:pt x="-5863" y="38100"/>
                      <a:pt x="1757" y="23813"/>
                      <a:pt x="43667" y="0"/>
                    </a:cubicBezTo>
                    <a:cubicBezTo>
                      <a:pt x="57002" y="30480"/>
                      <a:pt x="45572" y="52388"/>
                      <a:pt x="3662" y="76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36"/>
              <p:cNvSpPr/>
              <p:nvPr/>
            </p:nvSpPr>
            <p:spPr>
              <a:xfrm>
                <a:off x="9914911" y="2364584"/>
                <a:ext cx="46402" cy="76200"/>
              </a:xfrm>
              <a:custGeom>
                <a:rect b="b" l="l" r="r" t="t"/>
                <a:pathLst>
                  <a:path extrusionOk="0" h="76200" w="46402">
                    <a:moveTo>
                      <a:pt x="42872" y="0"/>
                    </a:moveTo>
                    <a:cubicBezTo>
                      <a:pt x="51444" y="40958"/>
                      <a:pt x="46681" y="49530"/>
                      <a:pt x="2866" y="76200"/>
                    </a:cubicBezTo>
                    <a:cubicBezTo>
                      <a:pt x="-4753" y="37148"/>
                      <a:pt x="962" y="26670"/>
                      <a:pt x="428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6"/>
              <p:cNvSpPr/>
              <p:nvPr/>
            </p:nvSpPr>
            <p:spPr>
              <a:xfrm>
                <a:off x="9434859" y="2649382"/>
                <a:ext cx="66675" cy="59054"/>
              </a:xfrm>
              <a:custGeom>
                <a:rect b="b" l="l" r="r" t="t"/>
                <a:pathLst>
                  <a:path extrusionOk="0" h="59054" w="66675">
                    <a:moveTo>
                      <a:pt x="0" y="54292"/>
                    </a:moveTo>
                    <a:cubicBezTo>
                      <a:pt x="21908" y="36195"/>
                      <a:pt x="42863" y="18097"/>
                      <a:pt x="64770" y="0"/>
                    </a:cubicBezTo>
                    <a:cubicBezTo>
                      <a:pt x="65723" y="0"/>
                      <a:pt x="66675" y="952"/>
                      <a:pt x="66675" y="952"/>
                    </a:cubicBezTo>
                    <a:cubicBezTo>
                      <a:pt x="56198" y="19050"/>
                      <a:pt x="48578" y="38100"/>
                      <a:pt x="35242" y="53340"/>
                    </a:cubicBezTo>
                    <a:cubicBezTo>
                      <a:pt x="29528" y="60008"/>
                      <a:pt x="12383" y="57150"/>
                      <a:pt x="0" y="59055"/>
                    </a:cubicBezTo>
                    <a:cubicBezTo>
                      <a:pt x="953" y="57150"/>
                      <a:pt x="0" y="56197"/>
                      <a:pt x="0" y="5429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38"/>
          <p:cNvGrpSpPr/>
          <p:nvPr/>
        </p:nvGrpSpPr>
        <p:grpSpPr>
          <a:xfrm rot="408257">
            <a:off x="10203353" y="5289448"/>
            <a:ext cx="1147745" cy="1078885"/>
            <a:chOff x="5903628" y="805233"/>
            <a:chExt cx="5796431" cy="5448665"/>
          </a:xfrm>
        </p:grpSpPr>
        <p:sp>
          <p:nvSpPr>
            <p:cNvPr id="730" name="Google Shape;730;p38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6" name="Google Shape;736;p3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37" name="Google Shape;737;p38"/>
          <p:cNvGrpSpPr/>
          <p:nvPr/>
        </p:nvGrpSpPr>
        <p:grpSpPr>
          <a:xfrm>
            <a:off x="7306784" y="1832054"/>
            <a:ext cx="3982825" cy="4478983"/>
            <a:chOff x="3183256" y="80010"/>
            <a:chExt cx="5831140" cy="6557553"/>
          </a:xfrm>
        </p:grpSpPr>
        <p:sp>
          <p:nvSpPr>
            <p:cNvPr id="738" name="Google Shape;738;p38"/>
            <p:cNvSpPr/>
            <p:nvPr/>
          </p:nvSpPr>
          <p:spPr>
            <a:xfrm>
              <a:off x="3553777" y="80010"/>
              <a:ext cx="5457824" cy="409576"/>
            </a:xfrm>
            <a:custGeom>
              <a:rect b="b" l="l" r="r" t="t"/>
              <a:pathLst>
                <a:path extrusionOk="0" h="409575" w="5457825">
                  <a:moveTo>
                    <a:pt x="0" y="27623"/>
                  </a:moveTo>
                  <a:cubicBezTo>
                    <a:pt x="104775" y="20955"/>
                    <a:pt x="209550" y="13335"/>
                    <a:pt x="313373" y="5715"/>
                  </a:cubicBezTo>
                  <a:cubicBezTo>
                    <a:pt x="321945" y="4763"/>
                    <a:pt x="330518" y="6668"/>
                    <a:pt x="338138" y="0"/>
                  </a:cubicBezTo>
                  <a:cubicBezTo>
                    <a:pt x="374333" y="0"/>
                    <a:pt x="411480" y="0"/>
                    <a:pt x="447675" y="0"/>
                  </a:cubicBezTo>
                  <a:cubicBezTo>
                    <a:pt x="479108" y="8573"/>
                    <a:pt x="511493" y="6668"/>
                    <a:pt x="543878" y="8573"/>
                  </a:cubicBezTo>
                  <a:cubicBezTo>
                    <a:pt x="700088" y="19050"/>
                    <a:pt x="857250" y="27623"/>
                    <a:pt x="1013460" y="37148"/>
                  </a:cubicBezTo>
                  <a:cubicBezTo>
                    <a:pt x="1170623" y="46673"/>
                    <a:pt x="1327785" y="57150"/>
                    <a:pt x="1485900" y="66675"/>
                  </a:cubicBezTo>
                  <a:cubicBezTo>
                    <a:pt x="1644015" y="76200"/>
                    <a:pt x="1802130" y="84773"/>
                    <a:pt x="1960245" y="94298"/>
                  </a:cubicBezTo>
                  <a:cubicBezTo>
                    <a:pt x="2117408" y="103823"/>
                    <a:pt x="2274570" y="114300"/>
                    <a:pt x="2432685" y="123825"/>
                  </a:cubicBezTo>
                  <a:cubicBezTo>
                    <a:pt x="2571750" y="132398"/>
                    <a:pt x="2710815" y="139065"/>
                    <a:pt x="2849880" y="146685"/>
                  </a:cubicBezTo>
                  <a:cubicBezTo>
                    <a:pt x="2997518" y="155258"/>
                    <a:pt x="3145155" y="162878"/>
                    <a:pt x="3293745" y="171450"/>
                  </a:cubicBezTo>
                  <a:cubicBezTo>
                    <a:pt x="3400425" y="177165"/>
                    <a:pt x="3508058" y="181928"/>
                    <a:pt x="3614738" y="188595"/>
                  </a:cubicBezTo>
                  <a:cubicBezTo>
                    <a:pt x="3737610" y="196215"/>
                    <a:pt x="3859530" y="203835"/>
                    <a:pt x="3982403" y="212408"/>
                  </a:cubicBezTo>
                  <a:cubicBezTo>
                    <a:pt x="4089083" y="220028"/>
                    <a:pt x="4195763" y="227648"/>
                    <a:pt x="4303395" y="235268"/>
                  </a:cubicBezTo>
                  <a:cubicBezTo>
                    <a:pt x="4431983" y="243840"/>
                    <a:pt x="4560570" y="256223"/>
                    <a:pt x="4688205" y="269558"/>
                  </a:cubicBezTo>
                  <a:cubicBezTo>
                    <a:pt x="4836795" y="284798"/>
                    <a:pt x="4986338" y="299085"/>
                    <a:pt x="5134928" y="314325"/>
                  </a:cubicBezTo>
                  <a:cubicBezTo>
                    <a:pt x="5228273" y="323850"/>
                    <a:pt x="5321618" y="333375"/>
                    <a:pt x="5415915" y="342900"/>
                  </a:cubicBezTo>
                  <a:cubicBezTo>
                    <a:pt x="5430203" y="344805"/>
                    <a:pt x="5445443" y="344805"/>
                    <a:pt x="5459730" y="345758"/>
                  </a:cubicBezTo>
                  <a:cubicBezTo>
                    <a:pt x="5459730" y="347663"/>
                    <a:pt x="5459730" y="349568"/>
                    <a:pt x="5459730" y="350520"/>
                  </a:cubicBezTo>
                  <a:cubicBezTo>
                    <a:pt x="5449253" y="362903"/>
                    <a:pt x="5436870" y="366713"/>
                    <a:pt x="5420678" y="368618"/>
                  </a:cubicBezTo>
                  <a:cubicBezTo>
                    <a:pt x="5361623" y="375285"/>
                    <a:pt x="5302568" y="383858"/>
                    <a:pt x="5243513" y="393383"/>
                  </a:cubicBezTo>
                  <a:cubicBezTo>
                    <a:pt x="5214938" y="398145"/>
                    <a:pt x="5187315" y="392430"/>
                    <a:pt x="5158740" y="399098"/>
                  </a:cubicBezTo>
                  <a:cubicBezTo>
                    <a:pt x="5144453" y="401955"/>
                    <a:pt x="5131118" y="409575"/>
                    <a:pt x="5115878" y="409575"/>
                  </a:cubicBezTo>
                  <a:cubicBezTo>
                    <a:pt x="5030153" y="410528"/>
                    <a:pt x="4945380" y="401955"/>
                    <a:pt x="4860608" y="397193"/>
                  </a:cubicBezTo>
                  <a:cubicBezTo>
                    <a:pt x="4790123" y="393383"/>
                    <a:pt x="4719638" y="388620"/>
                    <a:pt x="4649153" y="384810"/>
                  </a:cubicBezTo>
                  <a:cubicBezTo>
                    <a:pt x="4556760" y="379095"/>
                    <a:pt x="4465320" y="372428"/>
                    <a:pt x="4372928" y="365760"/>
                  </a:cubicBezTo>
                  <a:cubicBezTo>
                    <a:pt x="4293870" y="360998"/>
                    <a:pt x="4214813" y="353378"/>
                    <a:pt x="4135755" y="347663"/>
                  </a:cubicBezTo>
                  <a:cubicBezTo>
                    <a:pt x="4032885" y="340043"/>
                    <a:pt x="3930968" y="327660"/>
                    <a:pt x="3829050" y="319088"/>
                  </a:cubicBezTo>
                  <a:cubicBezTo>
                    <a:pt x="3744278" y="311468"/>
                    <a:pt x="3658553" y="306705"/>
                    <a:pt x="3573780" y="300990"/>
                  </a:cubicBezTo>
                  <a:cubicBezTo>
                    <a:pt x="3487103" y="294323"/>
                    <a:pt x="3400425" y="288608"/>
                    <a:pt x="3313748" y="282893"/>
                  </a:cubicBezTo>
                  <a:cubicBezTo>
                    <a:pt x="3250883" y="279083"/>
                    <a:pt x="3188970" y="274320"/>
                    <a:pt x="3126105" y="269558"/>
                  </a:cubicBezTo>
                  <a:cubicBezTo>
                    <a:pt x="3040380" y="262890"/>
                    <a:pt x="2953703" y="258128"/>
                    <a:pt x="2867978" y="251460"/>
                  </a:cubicBezTo>
                  <a:cubicBezTo>
                    <a:pt x="2807018" y="246698"/>
                    <a:pt x="2746058" y="242888"/>
                    <a:pt x="2686050" y="239078"/>
                  </a:cubicBezTo>
                  <a:cubicBezTo>
                    <a:pt x="2600325" y="233363"/>
                    <a:pt x="2514600" y="226695"/>
                    <a:pt x="2427923" y="220028"/>
                  </a:cubicBezTo>
                  <a:cubicBezTo>
                    <a:pt x="2346008" y="214313"/>
                    <a:pt x="2265045" y="208598"/>
                    <a:pt x="2183130" y="201930"/>
                  </a:cubicBezTo>
                  <a:cubicBezTo>
                    <a:pt x="2076450" y="193358"/>
                    <a:pt x="1969770" y="185738"/>
                    <a:pt x="1863090" y="178118"/>
                  </a:cubicBezTo>
                  <a:cubicBezTo>
                    <a:pt x="1780223" y="172403"/>
                    <a:pt x="1698308" y="166688"/>
                    <a:pt x="1615440" y="160020"/>
                  </a:cubicBezTo>
                  <a:cubicBezTo>
                    <a:pt x="1503998" y="151448"/>
                    <a:pt x="1393508" y="144780"/>
                    <a:pt x="1282065" y="136208"/>
                  </a:cubicBezTo>
                  <a:cubicBezTo>
                    <a:pt x="1199198" y="129540"/>
                    <a:pt x="1115378" y="124778"/>
                    <a:pt x="1031557" y="118110"/>
                  </a:cubicBezTo>
                  <a:cubicBezTo>
                    <a:pt x="919163" y="109538"/>
                    <a:pt x="807720" y="101918"/>
                    <a:pt x="695325" y="93345"/>
                  </a:cubicBezTo>
                  <a:cubicBezTo>
                    <a:pt x="613410" y="87630"/>
                    <a:pt x="532448" y="81915"/>
                    <a:pt x="450533" y="76200"/>
                  </a:cubicBezTo>
                  <a:cubicBezTo>
                    <a:pt x="339090" y="68580"/>
                    <a:pt x="227648" y="61913"/>
                    <a:pt x="115253" y="52388"/>
                  </a:cubicBezTo>
                  <a:cubicBezTo>
                    <a:pt x="83820" y="49530"/>
                    <a:pt x="52388" y="50483"/>
                    <a:pt x="21908" y="44768"/>
                  </a:cubicBezTo>
                  <a:cubicBezTo>
                    <a:pt x="12383" y="42863"/>
                    <a:pt x="0" y="43815"/>
                    <a:pt x="0" y="276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5545685" y="5756079"/>
              <a:ext cx="1790700" cy="838198"/>
            </a:xfrm>
            <a:custGeom>
              <a:rect b="b" l="l" r="r" t="t"/>
              <a:pathLst>
                <a:path extrusionOk="0" h="838200" w="1790700">
                  <a:moveTo>
                    <a:pt x="475448" y="732472"/>
                  </a:moveTo>
                  <a:cubicBezTo>
                    <a:pt x="482116" y="734377"/>
                    <a:pt x="488783" y="737235"/>
                    <a:pt x="495451" y="739140"/>
                  </a:cubicBezTo>
                  <a:cubicBezTo>
                    <a:pt x="542123" y="698182"/>
                    <a:pt x="597368" y="669607"/>
                    <a:pt x="650708" y="639127"/>
                  </a:cubicBezTo>
                  <a:cubicBezTo>
                    <a:pt x="680236" y="626745"/>
                    <a:pt x="705953" y="606743"/>
                    <a:pt x="736433" y="596265"/>
                  </a:cubicBezTo>
                  <a:cubicBezTo>
                    <a:pt x="749768" y="586740"/>
                    <a:pt x="764056" y="579120"/>
                    <a:pt x="780248" y="572452"/>
                  </a:cubicBezTo>
                  <a:cubicBezTo>
                    <a:pt x="804061" y="562927"/>
                    <a:pt x="825016" y="549593"/>
                    <a:pt x="844066" y="532447"/>
                  </a:cubicBezTo>
                  <a:cubicBezTo>
                    <a:pt x="862163" y="515302"/>
                    <a:pt x="884071" y="501968"/>
                    <a:pt x="905978" y="489585"/>
                  </a:cubicBezTo>
                  <a:cubicBezTo>
                    <a:pt x="925981" y="479107"/>
                    <a:pt x="936458" y="461963"/>
                    <a:pt x="938363" y="440055"/>
                  </a:cubicBezTo>
                  <a:cubicBezTo>
                    <a:pt x="945983" y="331470"/>
                    <a:pt x="958366" y="221932"/>
                    <a:pt x="965033" y="113347"/>
                  </a:cubicBezTo>
                  <a:cubicBezTo>
                    <a:pt x="966938" y="86677"/>
                    <a:pt x="968843" y="60007"/>
                    <a:pt x="970748" y="33338"/>
                  </a:cubicBezTo>
                  <a:cubicBezTo>
                    <a:pt x="971701" y="20002"/>
                    <a:pt x="970748" y="1905"/>
                    <a:pt x="991703" y="0"/>
                  </a:cubicBezTo>
                  <a:cubicBezTo>
                    <a:pt x="1113623" y="3810"/>
                    <a:pt x="1233638" y="24765"/>
                    <a:pt x="1354606" y="38100"/>
                  </a:cubicBezTo>
                  <a:cubicBezTo>
                    <a:pt x="1405088" y="43815"/>
                    <a:pt x="1452713" y="60007"/>
                    <a:pt x="1497481" y="86677"/>
                  </a:cubicBezTo>
                  <a:cubicBezTo>
                    <a:pt x="1514626" y="97155"/>
                    <a:pt x="1531771" y="109538"/>
                    <a:pt x="1537486" y="129540"/>
                  </a:cubicBezTo>
                  <a:cubicBezTo>
                    <a:pt x="1544153" y="149543"/>
                    <a:pt x="1557488" y="152400"/>
                    <a:pt x="1575586" y="152400"/>
                  </a:cubicBezTo>
                  <a:cubicBezTo>
                    <a:pt x="1619401" y="153352"/>
                    <a:pt x="1662263" y="148590"/>
                    <a:pt x="1706078" y="157163"/>
                  </a:cubicBezTo>
                  <a:cubicBezTo>
                    <a:pt x="1775611" y="171450"/>
                    <a:pt x="1803233" y="206693"/>
                    <a:pt x="1797518" y="277177"/>
                  </a:cubicBezTo>
                  <a:cubicBezTo>
                    <a:pt x="1795613" y="300038"/>
                    <a:pt x="1790851" y="323850"/>
                    <a:pt x="1784183" y="346710"/>
                  </a:cubicBezTo>
                  <a:cubicBezTo>
                    <a:pt x="1773706" y="381952"/>
                    <a:pt x="1751798" y="407670"/>
                    <a:pt x="1718461" y="423863"/>
                  </a:cubicBezTo>
                  <a:cubicBezTo>
                    <a:pt x="1634641" y="463868"/>
                    <a:pt x="1543201" y="481013"/>
                    <a:pt x="1453666" y="502920"/>
                  </a:cubicBezTo>
                  <a:cubicBezTo>
                    <a:pt x="1408898" y="513397"/>
                    <a:pt x="1364131" y="523875"/>
                    <a:pt x="1318411" y="534352"/>
                  </a:cubicBezTo>
                  <a:cubicBezTo>
                    <a:pt x="1286026" y="541972"/>
                    <a:pt x="1257451" y="556260"/>
                    <a:pt x="1229828" y="575310"/>
                  </a:cubicBezTo>
                  <a:cubicBezTo>
                    <a:pt x="1180298" y="611505"/>
                    <a:pt x="1124101" y="637222"/>
                    <a:pt x="1065998" y="654368"/>
                  </a:cubicBezTo>
                  <a:cubicBezTo>
                    <a:pt x="1042186" y="661988"/>
                    <a:pt x="1021231" y="672465"/>
                    <a:pt x="1003133" y="689610"/>
                  </a:cubicBezTo>
                  <a:cubicBezTo>
                    <a:pt x="952651" y="736282"/>
                    <a:pt x="892643" y="754380"/>
                    <a:pt x="825968" y="754380"/>
                  </a:cubicBezTo>
                  <a:cubicBezTo>
                    <a:pt x="793583" y="754380"/>
                    <a:pt x="761198" y="754380"/>
                    <a:pt x="729766" y="756285"/>
                  </a:cubicBezTo>
                  <a:cubicBezTo>
                    <a:pt x="678331" y="759143"/>
                    <a:pt x="631658" y="776288"/>
                    <a:pt x="590701" y="808672"/>
                  </a:cubicBezTo>
                  <a:cubicBezTo>
                    <a:pt x="557363" y="835343"/>
                    <a:pt x="519263" y="845820"/>
                    <a:pt x="475448" y="843915"/>
                  </a:cubicBezTo>
                  <a:cubicBezTo>
                    <a:pt x="440206" y="842010"/>
                    <a:pt x="405916" y="842963"/>
                    <a:pt x="370673" y="843915"/>
                  </a:cubicBezTo>
                  <a:cubicBezTo>
                    <a:pt x="353528" y="843915"/>
                    <a:pt x="345908" y="838200"/>
                    <a:pt x="344003" y="820102"/>
                  </a:cubicBezTo>
                  <a:cubicBezTo>
                    <a:pt x="341146" y="761047"/>
                    <a:pt x="309713" y="731520"/>
                    <a:pt x="249706" y="722947"/>
                  </a:cubicBezTo>
                  <a:cubicBezTo>
                    <a:pt x="173506" y="713422"/>
                    <a:pt x="98258" y="717232"/>
                    <a:pt x="23963" y="730568"/>
                  </a:cubicBezTo>
                  <a:cubicBezTo>
                    <a:pt x="151" y="735330"/>
                    <a:pt x="-4612" y="728663"/>
                    <a:pt x="3961" y="707707"/>
                  </a:cubicBezTo>
                  <a:cubicBezTo>
                    <a:pt x="5866" y="707707"/>
                    <a:pt x="7771" y="707707"/>
                    <a:pt x="10628" y="707707"/>
                  </a:cubicBezTo>
                  <a:cubicBezTo>
                    <a:pt x="65873" y="710565"/>
                    <a:pt x="121118" y="710565"/>
                    <a:pt x="176363" y="707707"/>
                  </a:cubicBezTo>
                  <a:cubicBezTo>
                    <a:pt x="236371" y="703897"/>
                    <a:pt x="295426" y="714375"/>
                    <a:pt x="354481" y="716280"/>
                  </a:cubicBezTo>
                  <a:cubicBezTo>
                    <a:pt x="356386" y="713422"/>
                    <a:pt x="359243" y="709613"/>
                    <a:pt x="362101" y="709613"/>
                  </a:cubicBezTo>
                  <a:cubicBezTo>
                    <a:pt x="402106" y="709613"/>
                    <a:pt x="442111" y="704850"/>
                    <a:pt x="475448" y="73247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5273041" y="3685223"/>
              <a:ext cx="1047750" cy="266702"/>
            </a:xfrm>
            <a:custGeom>
              <a:rect b="b" l="l" r="r" t="t"/>
              <a:pathLst>
                <a:path extrusionOk="0" h="266700" w="1047750">
                  <a:moveTo>
                    <a:pt x="46672" y="79058"/>
                  </a:moveTo>
                  <a:cubicBezTo>
                    <a:pt x="30480" y="76200"/>
                    <a:pt x="11430" y="86678"/>
                    <a:pt x="0" y="67628"/>
                  </a:cubicBezTo>
                  <a:cubicBezTo>
                    <a:pt x="1905" y="44768"/>
                    <a:pt x="4763" y="22860"/>
                    <a:pt x="6667" y="0"/>
                  </a:cubicBezTo>
                  <a:cubicBezTo>
                    <a:pt x="92392" y="0"/>
                    <a:pt x="178117" y="11430"/>
                    <a:pt x="263842" y="16193"/>
                  </a:cubicBezTo>
                  <a:cubicBezTo>
                    <a:pt x="346710" y="20955"/>
                    <a:pt x="430530" y="28575"/>
                    <a:pt x="513397" y="35243"/>
                  </a:cubicBezTo>
                  <a:cubicBezTo>
                    <a:pt x="689610" y="49530"/>
                    <a:pt x="864870" y="63818"/>
                    <a:pt x="1041082" y="78105"/>
                  </a:cubicBezTo>
                  <a:cubicBezTo>
                    <a:pt x="1057275" y="92393"/>
                    <a:pt x="1057275" y="110490"/>
                    <a:pt x="1051560" y="128588"/>
                  </a:cubicBezTo>
                  <a:cubicBezTo>
                    <a:pt x="1042988" y="154305"/>
                    <a:pt x="1039178" y="178118"/>
                    <a:pt x="1046797" y="204788"/>
                  </a:cubicBezTo>
                  <a:cubicBezTo>
                    <a:pt x="1054417" y="230505"/>
                    <a:pt x="1034415" y="248603"/>
                    <a:pt x="1023938" y="267653"/>
                  </a:cubicBezTo>
                  <a:cubicBezTo>
                    <a:pt x="1018222" y="278130"/>
                    <a:pt x="1002982" y="270510"/>
                    <a:pt x="991553" y="267653"/>
                  </a:cubicBezTo>
                  <a:cubicBezTo>
                    <a:pt x="896303" y="241935"/>
                    <a:pt x="800100" y="222885"/>
                    <a:pt x="703897" y="200978"/>
                  </a:cubicBezTo>
                  <a:cubicBezTo>
                    <a:pt x="603885" y="178118"/>
                    <a:pt x="503872" y="154305"/>
                    <a:pt x="402907" y="134303"/>
                  </a:cubicBezTo>
                  <a:cubicBezTo>
                    <a:pt x="308610" y="116205"/>
                    <a:pt x="213360" y="104775"/>
                    <a:pt x="118110" y="94297"/>
                  </a:cubicBezTo>
                  <a:cubicBezTo>
                    <a:pt x="101917" y="92393"/>
                    <a:pt x="85725" y="88583"/>
                    <a:pt x="68580" y="87630"/>
                  </a:cubicBezTo>
                  <a:cubicBezTo>
                    <a:pt x="60007" y="90488"/>
                    <a:pt x="51435" y="87630"/>
                    <a:pt x="46672" y="79058"/>
                  </a:cubicBezTo>
                  <a:close/>
                </a:path>
              </a:pathLst>
            </a:custGeom>
            <a:solidFill>
              <a:srgbClr val="A57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6266622" y="3769620"/>
              <a:ext cx="440709" cy="349198"/>
            </a:xfrm>
            <a:custGeom>
              <a:rect b="b" l="l" r="r" t="t"/>
              <a:pathLst>
                <a:path extrusionOk="0" h="285750" w="400050">
                  <a:moveTo>
                    <a:pt x="383077" y="287076"/>
                  </a:moveTo>
                  <a:cubicBezTo>
                    <a:pt x="369743" y="290886"/>
                    <a:pt x="359265" y="282314"/>
                    <a:pt x="348787" y="277551"/>
                  </a:cubicBezTo>
                  <a:cubicBezTo>
                    <a:pt x="266873" y="236594"/>
                    <a:pt x="184958" y="198494"/>
                    <a:pt x="94470" y="177539"/>
                  </a:cubicBezTo>
                  <a:cubicBezTo>
                    <a:pt x="63990" y="170871"/>
                    <a:pt x="33510" y="166109"/>
                    <a:pt x="2077" y="167061"/>
                  </a:cubicBezTo>
                  <a:cubicBezTo>
                    <a:pt x="-4590" y="128961"/>
                    <a:pt x="6840" y="90861"/>
                    <a:pt x="7793" y="52761"/>
                  </a:cubicBezTo>
                  <a:cubicBezTo>
                    <a:pt x="8745" y="34664"/>
                    <a:pt x="10650" y="16566"/>
                    <a:pt x="17318" y="374"/>
                  </a:cubicBezTo>
                  <a:cubicBezTo>
                    <a:pt x="98280" y="-2484"/>
                    <a:pt x="178290" y="11804"/>
                    <a:pt x="259252" y="17519"/>
                  </a:cubicBezTo>
                  <a:cubicBezTo>
                    <a:pt x="307830" y="21329"/>
                    <a:pt x="356408" y="27044"/>
                    <a:pt x="404985" y="30854"/>
                  </a:cubicBezTo>
                  <a:cubicBezTo>
                    <a:pt x="397365" y="116579"/>
                    <a:pt x="389745" y="201351"/>
                    <a:pt x="383077" y="287076"/>
                  </a:cubicBezTo>
                  <a:close/>
                </a:path>
              </a:pathLst>
            </a:custGeom>
            <a:solidFill>
              <a:srgbClr val="A57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4008119" y="3427392"/>
              <a:ext cx="1009650" cy="228602"/>
            </a:xfrm>
            <a:custGeom>
              <a:rect b="b" l="l" r="r" t="t"/>
              <a:pathLst>
                <a:path extrusionOk="0" h="228600" w="1009650">
                  <a:moveTo>
                    <a:pt x="794385" y="216872"/>
                  </a:moveTo>
                  <a:cubicBezTo>
                    <a:pt x="790575" y="210205"/>
                    <a:pt x="783908" y="205442"/>
                    <a:pt x="776288" y="202585"/>
                  </a:cubicBezTo>
                  <a:cubicBezTo>
                    <a:pt x="661988" y="158770"/>
                    <a:pt x="549593" y="108287"/>
                    <a:pt x="432435" y="70187"/>
                  </a:cubicBezTo>
                  <a:cubicBezTo>
                    <a:pt x="366713" y="49232"/>
                    <a:pt x="299085" y="46375"/>
                    <a:pt x="231457" y="38755"/>
                  </a:cubicBezTo>
                  <a:cubicBezTo>
                    <a:pt x="161925" y="31135"/>
                    <a:pt x="92392" y="33040"/>
                    <a:pt x="22860" y="33040"/>
                  </a:cubicBezTo>
                  <a:cubicBezTo>
                    <a:pt x="15240" y="33040"/>
                    <a:pt x="6667" y="35897"/>
                    <a:pt x="0" y="25420"/>
                  </a:cubicBezTo>
                  <a:cubicBezTo>
                    <a:pt x="67627" y="9227"/>
                    <a:pt x="134302" y="-3155"/>
                    <a:pt x="202882" y="1607"/>
                  </a:cubicBezTo>
                  <a:cubicBezTo>
                    <a:pt x="246697" y="4465"/>
                    <a:pt x="291465" y="-3155"/>
                    <a:pt x="335280" y="1607"/>
                  </a:cubicBezTo>
                  <a:cubicBezTo>
                    <a:pt x="444817" y="12085"/>
                    <a:pt x="554355" y="21610"/>
                    <a:pt x="657225" y="60662"/>
                  </a:cubicBezTo>
                  <a:cubicBezTo>
                    <a:pt x="721043" y="84475"/>
                    <a:pt x="777240" y="127337"/>
                    <a:pt x="837247" y="159722"/>
                  </a:cubicBezTo>
                  <a:cubicBezTo>
                    <a:pt x="865822" y="175915"/>
                    <a:pt x="895350" y="193060"/>
                    <a:pt x="928688" y="195917"/>
                  </a:cubicBezTo>
                  <a:cubicBezTo>
                    <a:pt x="963930" y="198775"/>
                    <a:pt x="992505" y="212110"/>
                    <a:pt x="1016318" y="236875"/>
                  </a:cubicBezTo>
                  <a:cubicBezTo>
                    <a:pt x="943927" y="232112"/>
                    <a:pt x="868680" y="227350"/>
                    <a:pt x="794385" y="2168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5025526" y="6294119"/>
              <a:ext cx="76201" cy="247652"/>
            </a:xfrm>
            <a:custGeom>
              <a:rect b="b" l="l" r="r" t="t"/>
              <a:pathLst>
                <a:path extrusionOk="0" h="247650" w="76200">
                  <a:moveTo>
                    <a:pt x="1768" y="200978"/>
                  </a:moveTo>
                  <a:cubicBezTo>
                    <a:pt x="815" y="195263"/>
                    <a:pt x="-1090" y="188595"/>
                    <a:pt x="815" y="182880"/>
                  </a:cubicBezTo>
                  <a:cubicBezTo>
                    <a:pt x="19865" y="123825"/>
                    <a:pt x="39868" y="64770"/>
                    <a:pt x="60823" y="0"/>
                  </a:cubicBezTo>
                  <a:cubicBezTo>
                    <a:pt x="71300" y="41910"/>
                    <a:pt x="61775" y="78105"/>
                    <a:pt x="68443" y="114300"/>
                  </a:cubicBezTo>
                  <a:cubicBezTo>
                    <a:pt x="75110" y="150495"/>
                    <a:pt x="76063" y="188595"/>
                    <a:pt x="78920" y="224790"/>
                  </a:cubicBezTo>
                  <a:cubicBezTo>
                    <a:pt x="79873" y="232410"/>
                    <a:pt x="78920" y="240030"/>
                    <a:pt x="75110" y="247650"/>
                  </a:cubicBezTo>
                  <a:cubicBezTo>
                    <a:pt x="51298" y="231457"/>
                    <a:pt x="26533" y="216218"/>
                    <a:pt x="1768" y="200978"/>
                  </a:cubicBezTo>
                  <a:close/>
                </a:path>
              </a:pathLst>
            </a:custGeom>
            <a:solidFill>
              <a:srgbClr val="A57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8360092" y="3609668"/>
              <a:ext cx="47623" cy="9523"/>
            </a:xfrm>
            <a:custGeom>
              <a:rect b="b" l="l" r="r" t="t"/>
              <a:pathLst>
                <a:path extrusionOk="0" h="9525" w="47625">
                  <a:moveTo>
                    <a:pt x="52388" y="2213"/>
                  </a:moveTo>
                  <a:cubicBezTo>
                    <a:pt x="35243" y="6975"/>
                    <a:pt x="17145" y="12690"/>
                    <a:pt x="0" y="17453"/>
                  </a:cubicBezTo>
                  <a:cubicBezTo>
                    <a:pt x="12382" y="-4455"/>
                    <a:pt x="32385" y="-645"/>
                    <a:pt x="52388" y="2213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6027418" y="3922939"/>
              <a:ext cx="657224" cy="2714624"/>
            </a:xfrm>
            <a:custGeom>
              <a:rect b="b" l="l" r="r" t="t"/>
              <a:pathLst>
                <a:path extrusionOk="0" h="2714625" w="657225">
                  <a:moveTo>
                    <a:pt x="641033" y="115663"/>
                  </a:moveTo>
                  <a:cubicBezTo>
                    <a:pt x="553403" y="68990"/>
                    <a:pt x="462915" y="28033"/>
                    <a:pt x="364808" y="8030"/>
                  </a:cubicBezTo>
                  <a:cubicBezTo>
                    <a:pt x="336233" y="2315"/>
                    <a:pt x="306705" y="-7210"/>
                    <a:pt x="278130" y="8983"/>
                  </a:cubicBezTo>
                  <a:cubicBezTo>
                    <a:pt x="267653" y="16603"/>
                    <a:pt x="272415" y="28033"/>
                    <a:pt x="271463" y="37558"/>
                  </a:cubicBezTo>
                  <a:cubicBezTo>
                    <a:pt x="257175" y="129950"/>
                    <a:pt x="243840" y="222343"/>
                    <a:pt x="250508" y="315688"/>
                  </a:cubicBezTo>
                  <a:cubicBezTo>
                    <a:pt x="249555" y="314735"/>
                    <a:pt x="247650" y="312830"/>
                    <a:pt x="246698" y="311878"/>
                  </a:cubicBezTo>
                  <a:cubicBezTo>
                    <a:pt x="242888" y="350930"/>
                    <a:pt x="240030" y="389983"/>
                    <a:pt x="236220" y="429035"/>
                  </a:cubicBezTo>
                  <a:cubicBezTo>
                    <a:pt x="221933" y="574768"/>
                    <a:pt x="206693" y="719548"/>
                    <a:pt x="191453" y="865280"/>
                  </a:cubicBezTo>
                  <a:cubicBezTo>
                    <a:pt x="177165" y="1006250"/>
                    <a:pt x="161925" y="1147220"/>
                    <a:pt x="146685" y="1288190"/>
                  </a:cubicBezTo>
                  <a:cubicBezTo>
                    <a:pt x="131445" y="1430113"/>
                    <a:pt x="115253" y="1572036"/>
                    <a:pt x="100965" y="1713005"/>
                  </a:cubicBezTo>
                  <a:cubicBezTo>
                    <a:pt x="88583" y="1830163"/>
                    <a:pt x="77153" y="1948273"/>
                    <a:pt x="64770" y="2065430"/>
                  </a:cubicBezTo>
                  <a:cubicBezTo>
                    <a:pt x="52388" y="2189255"/>
                    <a:pt x="39053" y="2313080"/>
                    <a:pt x="26670" y="2435953"/>
                  </a:cubicBezTo>
                  <a:cubicBezTo>
                    <a:pt x="17145" y="2530250"/>
                    <a:pt x="8573" y="2624548"/>
                    <a:pt x="0" y="2718845"/>
                  </a:cubicBezTo>
                  <a:cubicBezTo>
                    <a:pt x="10478" y="2724561"/>
                    <a:pt x="18098" y="2716940"/>
                    <a:pt x="25718" y="2712178"/>
                  </a:cubicBezTo>
                  <a:cubicBezTo>
                    <a:pt x="69533" y="2684555"/>
                    <a:pt x="113348" y="2656933"/>
                    <a:pt x="158115" y="2629311"/>
                  </a:cubicBezTo>
                  <a:cubicBezTo>
                    <a:pt x="158115" y="2629311"/>
                    <a:pt x="158115" y="2629311"/>
                    <a:pt x="158115" y="2629311"/>
                  </a:cubicBezTo>
                  <a:cubicBezTo>
                    <a:pt x="187643" y="2618833"/>
                    <a:pt x="215265" y="2602640"/>
                    <a:pt x="240983" y="2585495"/>
                  </a:cubicBezTo>
                  <a:cubicBezTo>
                    <a:pt x="283845" y="2567398"/>
                    <a:pt x="327660" y="2550253"/>
                    <a:pt x="361950" y="2515963"/>
                  </a:cubicBezTo>
                  <a:cubicBezTo>
                    <a:pt x="378143" y="2499770"/>
                    <a:pt x="399098" y="2485483"/>
                    <a:pt x="421005" y="2477863"/>
                  </a:cubicBezTo>
                  <a:cubicBezTo>
                    <a:pt x="447675" y="2469290"/>
                    <a:pt x="453390" y="2450240"/>
                    <a:pt x="455295" y="2426428"/>
                  </a:cubicBezTo>
                  <a:cubicBezTo>
                    <a:pt x="465773" y="2292125"/>
                    <a:pt x="476250" y="2157823"/>
                    <a:pt x="486728" y="2023520"/>
                  </a:cubicBezTo>
                  <a:cubicBezTo>
                    <a:pt x="487680" y="2008280"/>
                    <a:pt x="487680" y="1992088"/>
                    <a:pt x="496253" y="1977800"/>
                  </a:cubicBezTo>
                  <a:cubicBezTo>
                    <a:pt x="503873" y="1879693"/>
                    <a:pt x="512445" y="1781586"/>
                    <a:pt x="520065" y="1684430"/>
                  </a:cubicBezTo>
                  <a:cubicBezTo>
                    <a:pt x="527685" y="1591086"/>
                    <a:pt x="535305" y="1497740"/>
                    <a:pt x="542925" y="1403443"/>
                  </a:cubicBezTo>
                  <a:cubicBezTo>
                    <a:pt x="551498" y="1311050"/>
                    <a:pt x="561023" y="1217705"/>
                    <a:pt x="569595" y="1125313"/>
                  </a:cubicBezTo>
                  <a:cubicBezTo>
                    <a:pt x="581025" y="1006250"/>
                    <a:pt x="592455" y="886235"/>
                    <a:pt x="603885" y="767173"/>
                  </a:cubicBezTo>
                  <a:cubicBezTo>
                    <a:pt x="612458" y="676685"/>
                    <a:pt x="620078" y="585245"/>
                    <a:pt x="627698" y="493805"/>
                  </a:cubicBezTo>
                  <a:cubicBezTo>
                    <a:pt x="638175" y="471898"/>
                    <a:pt x="623888" y="448085"/>
                    <a:pt x="632460" y="426178"/>
                  </a:cubicBezTo>
                  <a:cubicBezTo>
                    <a:pt x="642938" y="419510"/>
                    <a:pt x="641033" y="408080"/>
                    <a:pt x="641985" y="397603"/>
                  </a:cubicBezTo>
                  <a:cubicBezTo>
                    <a:pt x="649605" y="309020"/>
                    <a:pt x="656273" y="220438"/>
                    <a:pt x="662940" y="131855"/>
                  </a:cubicBezTo>
                  <a:cubicBezTo>
                    <a:pt x="655320" y="128045"/>
                    <a:pt x="649605" y="120425"/>
                    <a:pt x="641033" y="115663"/>
                  </a:cubicBez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4926891" y="3749865"/>
              <a:ext cx="1390649" cy="2886075"/>
            </a:xfrm>
            <a:custGeom>
              <a:rect b="b" l="l" r="r" t="t"/>
              <a:pathLst>
                <a:path extrusionOk="0" h="2886075" w="1390650">
                  <a:moveTo>
                    <a:pt x="1387233" y="14413"/>
                  </a:moveTo>
                  <a:cubicBezTo>
                    <a:pt x="1382470" y="71563"/>
                    <a:pt x="1378660" y="127760"/>
                    <a:pt x="1373898" y="184910"/>
                  </a:cubicBezTo>
                  <a:cubicBezTo>
                    <a:pt x="1372945" y="198245"/>
                    <a:pt x="1362468" y="198245"/>
                    <a:pt x="1351991" y="194435"/>
                  </a:cubicBezTo>
                  <a:cubicBezTo>
                    <a:pt x="1337703" y="189673"/>
                    <a:pt x="1323416" y="185863"/>
                    <a:pt x="1309128" y="182053"/>
                  </a:cubicBezTo>
                  <a:cubicBezTo>
                    <a:pt x="1081480" y="132523"/>
                    <a:pt x="856691" y="72515"/>
                    <a:pt x="625233" y="37273"/>
                  </a:cubicBezTo>
                  <a:cubicBezTo>
                    <a:pt x="549033" y="25843"/>
                    <a:pt x="471880" y="14413"/>
                    <a:pt x="394728" y="12508"/>
                  </a:cubicBezTo>
                  <a:cubicBezTo>
                    <a:pt x="394728" y="11555"/>
                    <a:pt x="394728" y="10603"/>
                    <a:pt x="394728" y="9650"/>
                  </a:cubicBezTo>
                  <a:cubicBezTo>
                    <a:pt x="380440" y="-5590"/>
                    <a:pt x="362343" y="2030"/>
                    <a:pt x="346150" y="1078"/>
                  </a:cubicBezTo>
                  <a:cubicBezTo>
                    <a:pt x="334720" y="54418"/>
                    <a:pt x="330910" y="109663"/>
                    <a:pt x="324243" y="163955"/>
                  </a:cubicBezTo>
                  <a:cubicBezTo>
                    <a:pt x="298525" y="372553"/>
                    <a:pt x="272808" y="580198"/>
                    <a:pt x="247090" y="788795"/>
                  </a:cubicBezTo>
                  <a:cubicBezTo>
                    <a:pt x="211848" y="1070735"/>
                    <a:pt x="176605" y="1351723"/>
                    <a:pt x="142315" y="1633663"/>
                  </a:cubicBezTo>
                  <a:cubicBezTo>
                    <a:pt x="109930" y="1901315"/>
                    <a:pt x="58495" y="2167063"/>
                    <a:pt x="28015" y="2434715"/>
                  </a:cubicBezTo>
                  <a:cubicBezTo>
                    <a:pt x="18490" y="2518535"/>
                    <a:pt x="9918" y="2602356"/>
                    <a:pt x="393" y="2686175"/>
                  </a:cubicBezTo>
                  <a:cubicBezTo>
                    <a:pt x="-1512" y="2703320"/>
                    <a:pt x="3250" y="2711893"/>
                    <a:pt x="20395" y="2714750"/>
                  </a:cubicBezTo>
                  <a:cubicBezTo>
                    <a:pt x="48018" y="2719513"/>
                    <a:pt x="72783" y="2733800"/>
                    <a:pt x="99453" y="2742373"/>
                  </a:cubicBezTo>
                  <a:cubicBezTo>
                    <a:pt x="102310" y="2741420"/>
                    <a:pt x="106120" y="2739515"/>
                    <a:pt x="107073" y="2735706"/>
                  </a:cubicBezTo>
                  <a:cubicBezTo>
                    <a:pt x="117550" y="2708083"/>
                    <a:pt x="126123" y="2679508"/>
                    <a:pt x="135648" y="2651885"/>
                  </a:cubicBezTo>
                  <a:cubicBezTo>
                    <a:pt x="143268" y="2629978"/>
                    <a:pt x="150888" y="2607118"/>
                    <a:pt x="153745" y="2584258"/>
                  </a:cubicBezTo>
                  <a:cubicBezTo>
                    <a:pt x="148983" y="2653790"/>
                    <a:pt x="155650" y="2721418"/>
                    <a:pt x="172795" y="2789045"/>
                  </a:cubicBezTo>
                  <a:cubicBezTo>
                    <a:pt x="182320" y="2799523"/>
                    <a:pt x="193750" y="2803333"/>
                    <a:pt x="207085" y="2805238"/>
                  </a:cubicBezTo>
                  <a:cubicBezTo>
                    <a:pt x="234708" y="2809048"/>
                    <a:pt x="262330" y="2814763"/>
                    <a:pt x="289000" y="2817620"/>
                  </a:cubicBezTo>
                  <a:cubicBezTo>
                    <a:pt x="394728" y="2830003"/>
                    <a:pt x="499503" y="2854768"/>
                    <a:pt x="606183" y="2857625"/>
                  </a:cubicBezTo>
                  <a:cubicBezTo>
                    <a:pt x="609040" y="2859531"/>
                    <a:pt x="611898" y="2861435"/>
                    <a:pt x="614755" y="2863340"/>
                  </a:cubicBezTo>
                  <a:cubicBezTo>
                    <a:pt x="670000" y="2869056"/>
                    <a:pt x="724293" y="2860483"/>
                    <a:pt x="779538" y="2862388"/>
                  </a:cubicBezTo>
                  <a:cubicBezTo>
                    <a:pt x="813828" y="2862388"/>
                    <a:pt x="847166" y="2866198"/>
                    <a:pt x="881455" y="2870960"/>
                  </a:cubicBezTo>
                  <a:cubicBezTo>
                    <a:pt x="906220" y="2874770"/>
                    <a:pt x="931938" y="2887153"/>
                    <a:pt x="957655" y="2873818"/>
                  </a:cubicBezTo>
                  <a:cubicBezTo>
                    <a:pt x="959560" y="2871913"/>
                    <a:pt x="960513" y="2870008"/>
                    <a:pt x="961466" y="2867150"/>
                  </a:cubicBezTo>
                  <a:cubicBezTo>
                    <a:pt x="997660" y="2871913"/>
                    <a:pt x="1033855" y="2876675"/>
                    <a:pt x="1070051" y="2881438"/>
                  </a:cubicBezTo>
                  <a:cubicBezTo>
                    <a:pt x="1071003" y="2883343"/>
                    <a:pt x="1071955" y="2886200"/>
                    <a:pt x="1072908" y="2888106"/>
                  </a:cubicBezTo>
                  <a:cubicBezTo>
                    <a:pt x="1080528" y="2895725"/>
                    <a:pt x="1089101" y="2897631"/>
                    <a:pt x="1098626" y="2892868"/>
                  </a:cubicBezTo>
                  <a:cubicBezTo>
                    <a:pt x="1111008" y="2881438"/>
                    <a:pt x="1113866" y="2867150"/>
                    <a:pt x="1114818" y="2850006"/>
                  </a:cubicBezTo>
                  <a:cubicBezTo>
                    <a:pt x="1116723" y="2804285"/>
                    <a:pt x="1123391" y="2758565"/>
                    <a:pt x="1127201" y="2711893"/>
                  </a:cubicBezTo>
                  <a:cubicBezTo>
                    <a:pt x="1141488" y="2558540"/>
                    <a:pt x="1157680" y="2405188"/>
                    <a:pt x="1172920" y="2251835"/>
                  </a:cubicBezTo>
                  <a:cubicBezTo>
                    <a:pt x="1190066" y="2086100"/>
                    <a:pt x="1206258" y="1919413"/>
                    <a:pt x="1225308" y="1753678"/>
                  </a:cubicBezTo>
                  <a:cubicBezTo>
                    <a:pt x="1242453" y="1599373"/>
                    <a:pt x="1256741" y="1445068"/>
                    <a:pt x="1272933" y="1291715"/>
                  </a:cubicBezTo>
                  <a:cubicBezTo>
                    <a:pt x="1285316" y="1177415"/>
                    <a:pt x="1297698" y="1063115"/>
                    <a:pt x="1310080" y="948815"/>
                  </a:cubicBezTo>
                  <a:cubicBezTo>
                    <a:pt x="1320558" y="852613"/>
                    <a:pt x="1331035" y="756410"/>
                    <a:pt x="1340560" y="660208"/>
                  </a:cubicBezTo>
                  <a:cubicBezTo>
                    <a:pt x="1346276" y="604010"/>
                    <a:pt x="1355801" y="547813"/>
                    <a:pt x="1351991" y="491615"/>
                  </a:cubicBezTo>
                  <a:cubicBezTo>
                    <a:pt x="1352943" y="491615"/>
                    <a:pt x="1352943" y="491615"/>
                    <a:pt x="1353895" y="490663"/>
                  </a:cubicBezTo>
                  <a:cubicBezTo>
                    <a:pt x="1354848" y="459230"/>
                    <a:pt x="1361516" y="428750"/>
                    <a:pt x="1362468" y="398270"/>
                  </a:cubicBezTo>
                  <a:cubicBezTo>
                    <a:pt x="1365326" y="325880"/>
                    <a:pt x="1375803" y="254443"/>
                    <a:pt x="1379613" y="182053"/>
                  </a:cubicBezTo>
                  <a:cubicBezTo>
                    <a:pt x="1384376" y="126808"/>
                    <a:pt x="1390091" y="70610"/>
                    <a:pt x="1394853" y="15365"/>
                  </a:cubicBezTo>
                  <a:cubicBezTo>
                    <a:pt x="1394853" y="18223"/>
                    <a:pt x="1391043" y="16318"/>
                    <a:pt x="1387233" y="144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541646" y="6610349"/>
              <a:ext cx="161924" cy="9523"/>
            </a:xfrm>
            <a:custGeom>
              <a:rect b="b" l="l" r="r" t="t"/>
              <a:pathLst>
                <a:path extrusionOk="0" h="120000" w="161925">
                  <a:moveTo>
                    <a:pt x="165735" y="0"/>
                  </a:moveTo>
                  <a:cubicBezTo>
                    <a:pt x="110490" y="96020"/>
                    <a:pt x="55245" y="84024"/>
                    <a:pt x="0" y="0"/>
                  </a:cubicBezTo>
                  <a:cubicBezTo>
                    <a:pt x="54292" y="0"/>
                    <a:pt x="110490" y="0"/>
                    <a:pt x="1657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6402102" y="6024562"/>
              <a:ext cx="9523" cy="171451"/>
            </a:xfrm>
            <a:custGeom>
              <a:rect b="b" l="l" r="r" t="t"/>
              <a:pathLst>
                <a:path extrusionOk="0" h="171450" w="120000">
                  <a:moveTo>
                    <a:pt x="79626" y="0"/>
                  </a:moveTo>
                  <a:cubicBezTo>
                    <a:pt x="79626" y="57150"/>
                    <a:pt x="79626" y="114300"/>
                    <a:pt x="79626" y="172402"/>
                  </a:cubicBezTo>
                  <a:cubicBezTo>
                    <a:pt x="-40399" y="150495"/>
                    <a:pt x="7611" y="127635"/>
                    <a:pt x="19607" y="105727"/>
                  </a:cubicBezTo>
                  <a:cubicBezTo>
                    <a:pt x="31616" y="69532"/>
                    <a:pt x="-52408" y="34290"/>
                    <a:pt x="79626" y="0"/>
                  </a:cubicBez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8204771" y="429575"/>
              <a:ext cx="809625" cy="3514725"/>
            </a:xfrm>
            <a:custGeom>
              <a:rect b="b" l="l" r="r" t="t"/>
              <a:pathLst>
                <a:path extrusionOk="0" h="3514725" w="809625">
                  <a:moveTo>
                    <a:pt x="604904" y="28575"/>
                  </a:moveTo>
                  <a:cubicBezTo>
                    <a:pt x="559183" y="35243"/>
                    <a:pt x="514416" y="41910"/>
                    <a:pt x="468696" y="48578"/>
                  </a:cubicBezTo>
                  <a:cubicBezTo>
                    <a:pt x="469649" y="60960"/>
                    <a:pt x="478221" y="63818"/>
                    <a:pt x="487746" y="65723"/>
                  </a:cubicBezTo>
                  <a:cubicBezTo>
                    <a:pt x="533466" y="74295"/>
                    <a:pt x="533466" y="74295"/>
                    <a:pt x="527751" y="120015"/>
                  </a:cubicBezTo>
                  <a:cubicBezTo>
                    <a:pt x="526799" y="124778"/>
                    <a:pt x="525846" y="130493"/>
                    <a:pt x="525846" y="135255"/>
                  </a:cubicBezTo>
                  <a:cubicBezTo>
                    <a:pt x="527751" y="167640"/>
                    <a:pt x="519179" y="200025"/>
                    <a:pt x="520131" y="232410"/>
                  </a:cubicBezTo>
                  <a:cubicBezTo>
                    <a:pt x="521083" y="248603"/>
                    <a:pt x="514416" y="265748"/>
                    <a:pt x="517274" y="281940"/>
                  </a:cubicBezTo>
                  <a:cubicBezTo>
                    <a:pt x="516321" y="281940"/>
                    <a:pt x="516321" y="280988"/>
                    <a:pt x="515369" y="280988"/>
                  </a:cubicBezTo>
                  <a:cubicBezTo>
                    <a:pt x="499176" y="277178"/>
                    <a:pt x="484888" y="278130"/>
                    <a:pt x="470601" y="287655"/>
                  </a:cubicBezTo>
                  <a:cubicBezTo>
                    <a:pt x="455361" y="297180"/>
                    <a:pt x="438216" y="300038"/>
                    <a:pt x="422024" y="300038"/>
                  </a:cubicBezTo>
                  <a:cubicBezTo>
                    <a:pt x="386781" y="299085"/>
                    <a:pt x="352491" y="305753"/>
                    <a:pt x="317249" y="305753"/>
                  </a:cubicBezTo>
                  <a:cubicBezTo>
                    <a:pt x="307724" y="305753"/>
                    <a:pt x="294388" y="306705"/>
                    <a:pt x="295341" y="321945"/>
                  </a:cubicBezTo>
                  <a:cubicBezTo>
                    <a:pt x="299151" y="329565"/>
                    <a:pt x="304866" y="334328"/>
                    <a:pt x="313438" y="334328"/>
                  </a:cubicBezTo>
                  <a:cubicBezTo>
                    <a:pt x="342966" y="336233"/>
                    <a:pt x="370588" y="342900"/>
                    <a:pt x="399163" y="352425"/>
                  </a:cubicBezTo>
                  <a:cubicBezTo>
                    <a:pt x="440121" y="352425"/>
                    <a:pt x="480126" y="352425"/>
                    <a:pt x="513463" y="379095"/>
                  </a:cubicBezTo>
                  <a:cubicBezTo>
                    <a:pt x="512511" y="379095"/>
                    <a:pt x="511558" y="380048"/>
                    <a:pt x="511558" y="380048"/>
                  </a:cubicBezTo>
                  <a:cubicBezTo>
                    <a:pt x="502033" y="391478"/>
                    <a:pt x="501081" y="404813"/>
                    <a:pt x="500129" y="419100"/>
                  </a:cubicBezTo>
                  <a:cubicBezTo>
                    <a:pt x="496319" y="465773"/>
                    <a:pt x="489651" y="512445"/>
                    <a:pt x="485841" y="559118"/>
                  </a:cubicBezTo>
                  <a:cubicBezTo>
                    <a:pt x="480126" y="617220"/>
                    <a:pt x="472506" y="674370"/>
                    <a:pt x="469649" y="732473"/>
                  </a:cubicBezTo>
                  <a:cubicBezTo>
                    <a:pt x="470601" y="748665"/>
                    <a:pt x="471554" y="764858"/>
                    <a:pt x="476316" y="781050"/>
                  </a:cubicBezTo>
                  <a:cubicBezTo>
                    <a:pt x="477269" y="782955"/>
                    <a:pt x="477269" y="783908"/>
                    <a:pt x="477269" y="785813"/>
                  </a:cubicBezTo>
                  <a:cubicBezTo>
                    <a:pt x="472506" y="815340"/>
                    <a:pt x="466791" y="843915"/>
                    <a:pt x="465838" y="874395"/>
                  </a:cubicBezTo>
                  <a:cubicBezTo>
                    <a:pt x="460124" y="878205"/>
                    <a:pt x="459171" y="883920"/>
                    <a:pt x="458219" y="890588"/>
                  </a:cubicBezTo>
                  <a:cubicBezTo>
                    <a:pt x="456313" y="901065"/>
                    <a:pt x="449646" y="908685"/>
                    <a:pt x="448694" y="920115"/>
                  </a:cubicBezTo>
                  <a:cubicBezTo>
                    <a:pt x="443931" y="1001078"/>
                    <a:pt x="428691" y="1082040"/>
                    <a:pt x="424881" y="1163003"/>
                  </a:cubicBezTo>
                  <a:cubicBezTo>
                    <a:pt x="419166" y="1201103"/>
                    <a:pt x="416308" y="1240155"/>
                    <a:pt x="415356" y="1278255"/>
                  </a:cubicBezTo>
                  <a:cubicBezTo>
                    <a:pt x="415356" y="1288733"/>
                    <a:pt x="416308" y="1297305"/>
                    <a:pt x="423929" y="1303973"/>
                  </a:cubicBezTo>
                  <a:cubicBezTo>
                    <a:pt x="421071" y="1334453"/>
                    <a:pt x="419166" y="1364933"/>
                    <a:pt x="416308" y="1394460"/>
                  </a:cubicBezTo>
                  <a:cubicBezTo>
                    <a:pt x="409641" y="1470660"/>
                    <a:pt x="402021" y="1546860"/>
                    <a:pt x="394401" y="1622108"/>
                  </a:cubicBezTo>
                  <a:cubicBezTo>
                    <a:pt x="390591" y="1624965"/>
                    <a:pt x="386781" y="1628775"/>
                    <a:pt x="382971" y="1631633"/>
                  </a:cubicBezTo>
                  <a:cubicBezTo>
                    <a:pt x="369636" y="1674495"/>
                    <a:pt x="369636" y="1718310"/>
                    <a:pt x="364874" y="1762125"/>
                  </a:cubicBezTo>
                  <a:cubicBezTo>
                    <a:pt x="362016" y="1785938"/>
                    <a:pt x="361063" y="1810703"/>
                    <a:pt x="350586" y="1832610"/>
                  </a:cubicBezTo>
                  <a:cubicBezTo>
                    <a:pt x="347729" y="1844993"/>
                    <a:pt x="339156" y="1846898"/>
                    <a:pt x="327726" y="1846898"/>
                  </a:cubicBezTo>
                  <a:cubicBezTo>
                    <a:pt x="253431" y="1844993"/>
                    <a:pt x="180088" y="1849755"/>
                    <a:pt x="105794" y="1844993"/>
                  </a:cubicBezTo>
                  <a:cubicBezTo>
                    <a:pt x="77219" y="1843088"/>
                    <a:pt x="47691" y="1844040"/>
                    <a:pt x="18163" y="1844993"/>
                  </a:cubicBezTo>
                  <a:cubicBezTo>
                    <a:pt x="9591" y="1844993"/>
                    <a:pt x="1019" y="1846898"/>
                    <a:pt x="66" y="1855470"/>
                  </a:cubicBezTo>
                  <a:cubicBezTo>
                    <a:pt x="-887" y="1864043"/>
                    <a:pt x="8638" y="1864995"/>
                    <a:pt x="15306" y="1866900"/>
                  </a:cubicBezTo>
                  <a:cubicBezTo>
                    <a:pt x="32451" y="1872615"/>
                    <a:pt x="51501" y="1871663"/>
                    <a:pt x="68646" y="1875473"/>
                  </a:cubicBezTo>
                  <a:cubicBezTo>
                    <a:pt x="71504" y="1874520"/>
                    <a:pt x="75313" y="1874520"/>
                    <a:pt x="78171" y="1873568"/>
                  </a:cubicBezTo>
                  <a:cubicBezTo>
                    <a:pt x="104841" y="1888808"/>
                    <a:pt x="133416" y="1897380"/>
                    <a:pt x="163896" y="1898333"/>
                  </a:cubicBezTo>
                  <a:cubicBezTo>
                    <a:pt x="183899" y="1896428"/>
                    <a:pt x="201044" y="1909763"/>
                    <a:pt x="221046" y="1909763"/>
                  </a:cubicBezTo>
                  <a:cubicBezTo>
                    <a:pt x="266766" y="1910715"/>
                    <a:pt x="310581" y="1918335"/>
                    <a:pt x="353444" y="1933575"/>
                  </a:cubicBezTo>
                  <a:cubicBezTo>
                    <a:pt x="349633" y="1937385"/>
                    <a:pt x="347729" y="1943100"/>
                    <a:pt x="346776" y="1948815"/>
                  </a:cubicBezTo>
                  <a:cubicBezTo>
                    <a:pt x="342013" y="2005965"/>
                    <a:pt x="327726" y="2063115"/>
                    <a:pt x="335346" y="2121218"/>
                  </a:cubicBezTo>
                  <a:cubicBezTo>
                    <a:pt x="335346" y="2124075"/>
                    <a:pt x="336299" y="2126933"/>
                    <a:pt x="337251" y="2129790"/>
                  </a:cubicBezTo>
                  <a:cubicBezTo>
                    <a:pt x="366779" y="2146935"/>
                    <a:pt x="400116" y="2145983"/>
                    <a:pt x="428691" y="2151698"/>
                  </a:cubicBezTo>
                  <a:cubicBezTo>
                    <a:pt x="396306" y="2149793"/>
                    <a:pt x="359158" y="2142173"/>
                    <a:pt x="329631" y="2169795"/>
                  </a:cubicBezTo>
                  <a:cubicBezTo>
                    <a:pt x="324869" y="2183130"/>
                    <a:pt x="322011" y="2197418"/>
                    <a:pt x="320106" y="2210753"/>
                  </a:cubicBezTo>
                  <a:cubicBezTo>
                    <a:pt x="318201" y="2230755"/>
                    <a:pt x="314391" y="2251710"/>
                    <a:pt x="313438" y="2271713"/>
                  </a:cubicBezTo>
                  <a:cubicBezTo>
                    <a:pt x="310581" y="2299335"/>
                    <a:pt x="306771" y="2326005"/>
                    <a:pt x="305819" y="2353628"/>
                  </a:cubicBezTo>
                  <a:cubicBezTo>
                    <a:pt x="306771" y="2356485"/>
                    <a:pt x="306771" y="2358390"/>
                    <a:pt x="307724" y="2361248"/>
                  </a:cubicBezTo>
                  <a:cubicBezTo>
                    <a:pt x="302008" y="2367915"/>
                    <a:pt x="301056" y="2377440"/>
                    <a:pt x="301056" y="2387918"/>
                  </a:cubicBezTo>
                  <a:cubicBezTo>
                    <a:pt x="298199" y="2449830"/>
                    <a:pt x="291531" y="2510790"/>
                    <a:pt x="282958" y="2572703"/>
                  </a:cubicBezTo>
                  <a:cubicBezTo>
                    <a:pt x="277244" y="2615565"/>
                    <a:pt x="280101" y="2659380"/>
                    <a:pt x="265813" y="2701290"/>
                  </a:cubicBezTo>
                  <a:cubicBezTo>
                    <a:pt x="261051" y="2715578"/>
                    <a:pt x="259146" y="2729865"/>
                    <a:pt x="261051" y="2745105"/>
                  </a:cubicBezTo>
                  <a:cubicBezTo>
                    <a:pt x="265813" y="2756535"/>
                    <a:pt x="279149" y="2764155"/>
                    <a:pt x="271529" y="2779395"/>
                  </a:cubicBezTo>
                  <a:cubicBezTo>
                    <a:pt x="270576" y="2797493"/>
                    <a:pt x="270576" y="2815590"/>
                    <a:pt x="268671" y="2833688"/>
                  </a:cubicBezTo>
                  <a:cubicBezTo>
                    <a:pt x="257241" y="2948940"/>
                    <a:pt x="245811" y="3065145"/>
                    <a:pt x="233429" y="3180398"/>
                  </a:cubicBezTo>
                  <a:cubicBezTo>
                    <a:pt x="224856" y="3189923"/>
                    <a:pt x="218188" y="3199448"/>
                    <a:pt x="217236" y="3211830"/>
                  </a:cubicBezTo>
                  <a:cubicBezTo>
                    <a:pt x="215331" y="3246120"/>
                    <a:pt x="209616" y="3279458"/>
                    <a:pt x="206758" y="3312795"/>
                  </a:cubicBezTo>
                  <a:cubicBezTo>
                    <a:pt x="204854" y="3329940"/>
                    <a:pt x="203901" y="3348038"/>
                    <a:pt x="214379" y="3363278"/>
                  </a:cubicBezTo>
                  <a:cubicBezTo>
                    <a:pt x="208663" y="3415665"/>
                    <a:pt x="203901" y="3468053"/>
                    <a:pt x="198186" y="3520440"/>
                  </a:cubicBezTo>
                  <a:cubicBezTo>
                    <a:pt x="280101" y="3484245"/>
                    <a:pt x="361063" y="3448050"/>
                    <a:pt x="442979" y="3411855"/>
                  </a:cubicBezTo>
                  <a:cubicBezTo>
                    <a:pt x="450599" y="3408998"/>
                    <a:pt x="453456" y="3403283"/>
                    <a:pt x="454408" y="3395663"/>
                  </a:cubicBezTo>
                  <a:cubicBezTo>
                    <a:pt x="477269" y="3276600"/>
                    <a:pt x="492508" y="3155633"/>
                    <a:pt x="496319" y="3034665"/>
                  </a:cubicBezTo>
                  <a:cubicBezTo>
                    <a:pt x="502986" y="3014663"/>
                    <a:pt x="502033" y="2993708"/>
                    <a:pt x="503938" y="2972753"/>
                  </a:cubicBezTo>
                  <a:cubicBezTo>
                    <a:pt x="519179" y="2825115"/>
                    <a:pt x="534419" y="2676525"/>
                    <a:pt x="549658" y="2528888"/>
                  </a:cubicBezTo>
                  <a:cubicBezTo>
                    <a:pt x="562994" y="2398395"/>
                    <a:pt x="576329" y="2266950"/>
                    <a:pt x="589663" y="2136458"/>
                  </a:cubicBezTo>
                  <a:cubicBezTo>
                    <a:pt x="596331" y="2073593"/>
                    <a:pt x="601094" y="2009775"/>
                    <a:pt x="606808" y="1946910"/>
                  </a:cubicBezTo>
                  <a:cubicBezTo>
                    <a:pt x="614429" y="1915478"/>
                    <a:pt x="602999" y="1894523"/>
                    <a:pt x="568708" y="1884045"/>
                  </a:cubicBezTo>
                  <a:cubicBezTo>
                    <a:pt x="581091" y="1876425"/>
                    <a:pt x="588711" y="1871663"/>
                    <a:pt x="596331" y="1867853"/>
                  </a:cubicBezTo>
                  <a:cubicBezTo>
                    <a:pt x="621096" y="1858328"/>
                    <a:pt x="633479" y="1844993"/>
                    <a:pt x="635383" y="1814513"/>
                  </a:cubicBezTo>
                  <a:cubicBezTo>
                    <a:pt x="642051" y="1703070"/>
                    <a:pt x="652529" y="1592580"/>
                    <a:pt x="662054" y="1481138"/>
                  </a:cubicBezTo>
                  <a:cubicBezTo>
                    <a:pt x="673483" y="1340168"/>
                    <a:pt x="684913" y="1200150"/>
                    <a:pt x="697296" y="1059180"/>
                  </a:cubicBezTo>
                  <a:cubicBezTo>
                    <a:pt x="708726" y="922020"/>
                    <a:pt x="720156" y="784860"/>
                    <a:pt x="730633" y="647700"/>
                  </a:cubicBezTo>
                  <a:cubicBezTo>
                    <a:pt x="738254" y="552450"/>
                    <a:pt x="745874" y="457200"/>
                    <a:pt x="753494" y="360998"/>
                  </a:cubicBezTo>
                  <a:cubicBezTo>
                    <a:pt x="754446" y="353378"/>
                    <a:pt x="754446" y="345758"/>
                    <a:pt x="755399" y="338138"/>
                  </a:cubicBezTo>
                  <a:cubicBezTo>
                    <a:pt x="759208" y="281940"/>
                    <a:pt x="759208" y="281940"/>
                    <a:pt x="703011" y="266700"/>
                  </a:cubicBezTo>
                  <a:cubicBezTo>
                    <a:pt x="720156" y="247650"/>
                    <a:pt x="744921" y="245745"/>
                    <a:pt x="766829" y="236220"/>
                  </a:cubicBezTo>
                  <a:cubicBezTo>
                    <a:pt x="783974" y="229553"/>
                    <a:pt x="789688" y="220028"/>
                    <a:pt x="791594" y="201930"/>
                  </a:cubicBezTo>
                  <a:cubicBezTo>
                    <a:pt x="797308" y="140970"/>
                    <a:pt x="800166" y="80963"/>
                    <a:pt x="811596" y="20955"/>
                  </a:cubicBezTo>
                  <a:cubicBezTo>
                    <a:pt x="811596" y="14288"/>
                    <a:pt x="811596" y="6668"/>
                    <a:pt x="811596" y="0"/>
                  </a:cubicBezTo>
                  <a:cubicBezTo>
                    <a:pt x="741111" y="10478"/>
                    <a:pt x="672531" y="19050"/>
                    <a:pt x="604904" y="28575"/>
                  </a:cubicBezTo>
                  <a:close/>
                </a:path>
              </a:pathLst>
            </a:custGeom>
            <a:solidFill>
              <a:srgbClr val="A57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3183256" y="107168"/>
              <a:ext cx="5562602" cy="3838574"/>
            </a:xfrm>
            <a:custGeom>
              <a:rect b="b" l="l" r="r" t="t"/>
              <a:pathLst>
                <a:path extrusionOk="0" h="3838575" w="5562600">
                  <a:moveTo>
                    <a:pt x="5568315" y="409088"/>
                  </a:moveTo>
                  <a:cubicBezTo>
                    <a:pt x="5572125" y="388133"/>
                    <a:pt x="5566410" y="376703"/>
                    <a:pt x="5542598" y="376703"/>
                  </a:cubicBezTo>
                  <a:cubicBezTo>
                    <a:pt x="5525453" y="376703"/>
                    <a:pt x="5508308" y="373845"/>
                    <a:pt x="5491163" y="371940"/>
                  </a:cubicBezTo>
                  <a:cubicBezTo>
                    <a:pt x="5467350" y="371940"/>
                    <a:pt x="5444490" y="371940"/>
                    <a:pt x="5420678" y="370988"/>
                  </a:cubicBezTo>
                  <a:cubicBezTo>
                    <a:pt x="5258753" y="361463"/>
                    <a:pt x="5097780" y="350985"/>
                    <a:pt x="4935855" y="340508"/>
                  </a:cubicBezTo>
                  <a:cubicBezTo>
                    <a:pt x="4831080" y="333840"/>
                    <a:pt x="4725353" y="327173"/>
                    <a:pt x="4620578" y="317648"/>
                  </a:cubicBezTo>
                  <a:cubicBezTo>
                    <a:pt x="4490085" y="307170"/>
                    <a:pt x="4360545" y="293835"/>
                    <a:pt x="4230053" y="282405"/>
                  </a:cubicBezTo>
                  <a:cubicBezTo>
                    <a:pt x="4125278" y="273833"/>
                    <a:pt x="4019550" y="267165"/>
                    <a:pt x="3914775" y="259545"/>
                  </a:cubicBezTo>
                  <a:cubicBezTo>
                    <a:pt x="3771900" y="249068"/>
                    <a:pt x="3629978" y="239543"/>
                    <a:pt x="3487103" y="229065"/>
                  </a:cubicBezTo>
                  <a:cubicBezTo>
                    <a:pt x="3382328" y="221445"/>
                    <a:pt x="3276600" y="214778"/>
                    <a:pt x="3171825" y="207158"/>
                  </a:cubicBezTo>
                  <a:cubicBezTo>
                    <a:pt x="3030855" y="196680"/>
                    <a:pt x="2890838" y="187155"/>
                    <a:pt x="2749868" y="176678"/>
                  </a:cubicBezTo>
                  <a:cubicBezTo>
                    <a:pt x="2650808" y="169058"/>
                    <a:pt x="2551748" y="162390"/>
                    <a:pt x="2452688" y="154770"/>
                  </a:cubicBezTo>
                  <a:cubicBezTo>
                    <a:pt x="2321243" y="145245"/>
                    <a:pt x="2190750" y="134768"/>
                    <a:pt x="2059305" y="125243"/>
                  </a:cubicBezTo>
                  <a:cubicBezTo>
                    <a:pt x="1952625" y="117623"/>
                    <a:pt x="1845945" y="110955"/>
                    <a:pt x="1738313" y="103335"/>
                  </a:cubicBezTo>
                  <a:cubicBezTo>
                    <a:pt x="1604963" y="93810"/>
                    <a:pt x="1472565" y="83333"/>
                    <a:pt x="1340168" y="73808"/>
                  </a:cubicBezTo>
                  <a:cubicBezTo>
                    <a:pt x="1230630" y="66188"/>
                    <a:pt x="1121093" y="58568"/>
                    <a:pt x="1011555" y="50948"/>
                  </a:cubicBezTo>
                  <a:cubicBezTo>
                    <a:pt x="849630" y="39518"/>
                    <a:pt x="688658" y="28088"/>
                    <a:pt x="526733" y="14753"/>
                  </a:cubicBezTo>
                  <a:cubicBezTo>
                    <a:pt x="474345" y="10943"/>
                    <a:pt x="421958" y="11895"/>
                    <a:pt x="370523" y="465"/>
                  </a:cubicBezTo>
                  <a:cubicBezTo>
                    <a:pt x="349568" y="-2392"/>
                    <a:pt x="343853" y="8085"/>
                    <a:pt x="341948" y="27135"/>
                  </a:cubicBezTo>
                  <a:cubicBezTo>
                    <a:pt x="336233" y="89048"/>
                    <a:pt x="328613" y="150960"/>
                    <a:pt x="322898" y="212873"/>
                  </a:cubicBezTo>
                  <a:cubicBezTo>
                    <a:pt x="317183" y="273833"/>
                    <a:pt x="312420" y="332888"/>
                    <a:pt x="307658" y="392895"/>
                  </a:cubicBezTo>
                  <a:cubicBezTo>
                    <a:pt x="307658" y="392895"/>
                    <a:pt x="307658" y="392895"/>
                    <a:pt x="307658" y="392895"/>
                  </a:cubicBezTo>
                  <a:cubicBezTo>
                    <a:pt x="307658" y="396705"/>
                    <a:pt x="307658" y="399563"/>
                    <a:pt x="307658" y="403373"/>
                  </a:cubicBezTo>
                  <a:cubicBezTo>
                    <a:pt x="307658" y="403373"/>
                    <a:pt x="307658" y="403373"/>
                    <a:pt x="307658" y="403373"/>
                  </a:cubicBezTo>
                  <a:lnTo>
                    <a:pt x="307658" y="403373"/>
                  </a:lnTo>
                  <a:cubicBezTo>
                    <a:pt x="299085" y="433853"/>
                    <a:pt x="298133" y="465285"/>
                    <a:pt x="295275" y="496718"/>
                  </a:cubicBezTo>
                  <a:cubicBezTo>
                    <a:pt x="295275" y="496718"/>
                    <a:pt x="295275" y="496718"/>
                    <a:pt x="295275" y="496718"/>
                  </a:cubicBezTo>
                  <a:cubicBezTo>
                    <a:pt x="295275" y="511005"/>
                    <a:pt x="295275" y="526245"/>
                    <a:pt x="294323" y="540533"/>
                  </a:cubicBezTo>
                  <a:cubicBezTo>
                    <a:pt x="290513" y="576728"/>
                    <a:pt x="285750" y="612923"/>
                    <a:pt x="281940" y="649118"/>
                  </a:cubicBezTo>
                  <a:cubicBezTo>
                    <a:pt x="280035" y="670073"/>
                    <a:pt x="277178" y="691028"/>
                    <a:pt x="275273" y="711983"/>
                  </a:cubicBezTo>
                  <a:cubicBezTo>
                    <a:pt x="271463" y="755798"/>
                    <a:pt x="272415" y="799613"/>
                    <a:pt x="263843" y="842475"/>
                  </a:cubicBezTo>
                  <a:cubicBezTo>
                    <a:pt x="263843" y="842475"/>
                    <a:pt x="263843" y="842475"/>
                    <a:pt x="263843" y="842475"/>
                  </a:cubicBezTo>
                  <a:cubicBezTo>
                    <a:pt x="250508" y="869145"/>
                    <a:pt x="255270" y="898673"/>
                    <a:pt x="254318" y="926295"/>
                  </a:cubicBezTo>
                  <a:cubicBezTo>
                    <a:pt x="252413" y="933915"/>
                    <a:pt x="250508" y="941535"/>
                    <a:pt x="249555" y="949155"/>
                  </a:cubicBezTo>
                  <a:cubicBezTo>
                    <a:pt x="238125" y="1061550"/>
                    <a:pt x="227648" y="1174898"/>
                    <a:pt x="216218" y="1287293"/>
                  </a:cubicBezTo>
                  <a:cubicBezTo>
                    <a:pt x="203835" y="1414928"/>
                    <a:pt x="190500" y="1541610"/>
                    <a:pt x="177165" y="1669245"/>
                  </a:cubicBezTo>
                  <a:cubicBezTo>
                    <a:pt x="177165" y="1674960"/>
                    <a:pt x="176213" y="1679723"/>
                    <a:pt x="176213" y="1685438"/>
                  </a:cubicBezTo>
                  <a:cubicBezTo>
                    <a:pt x="172403" y="1731158"/>
                    <a:pt x="169545" y="1775925"/>
                    <a:pt x="165735" y="1821645"/>
                  </a:cubicBezTo>
                  <a:cubicBezTo>
                    <a:pt x="165735" y="1821645"/>
                    <a:pt x="165735" y="1821645"/>
                    <a:pt x="165735" y="1821645"/>
                  </a:cubicBezTo>
                  <a:cubicBezTo>
                    <a:pt x="159068" y="1859745"/>
                    <a:pt x="152400" y="1897845"/>
                    <a:pt x="149543" y="1936898"/>
                  </a:cubicBezTo>
                  <a:cubicBezTo>
                    <a:pt x="149543" y="1936898"/>
                    <a:pt x="149543" y="1936898"/>
                    <a:pt x="149543" y="1936898"/>
                  </a:cubicBezTo>
                  <a:cubicBezTo>
                    <a:pt x="152400" y="1945470"/>
                    <a:pt x="151448" y="1954043"/>
                    <a:pt x="150495" y="1962615"/>
                  </a:cubicBezTo>
                  <a:cubicBezTo>
                    <a:pt x="138113" y="2081678"/>
                    <a:pt x="125730" y="2199788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05728" y="2392193"/>
                    <a:pt x="95250" y="2465535"/>
                    <a:pt x="91440" y="2538878"/>
                  </a:cubicBezTo>
                  <a:cubicBezTo>
                    <a:pt x="91440" y="2538878"/>
                    <a:pt x="91440" y="2538878"/>
                    <a:pt x="91440" y="2538878"/>
                  </a:cubicBezTo>
                  <a:cubicBezTo>
                    <a:pt x="86678" y="2593170"/>
                    <a:pt x="80963" y="2646510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1438" y="2739855"/>
                    <a:pt x="67628" y="2778908"/>
                    <a:pt x="62865" y="2817008"/>
                  </a:cubicBezTo>
                  <a:cubicBezTo>
                    <a:pt x="60960" y="2832248"/>
                    <a:pt x="66675" y="2837963"/>
                    <a:pt x="79058" y="2840820"/>
                  </a:cubicBezTo>
                  <a:cubicBezTo>
                    <a:pt x="112395" y="2846535"/>
                    <a:pt x="145733" y="2852251"/>
                    <a:pt x="179070" y="2857965"/>
                  </a:cubicBezTo>
                  <a:cubicBezTo>
                    <a:pt x="179070" y="2857965"/>
                    <a:pt x="179070" y="2857965"/>
                    <a:pt x="179070" y="2857965"/>
                  </a:cubicBezTo>
                  <a:cubicBezTo>
                    <a:pt x="176213" y="2873205"/>
                    <a:pt x="191453" y="2874158"/>
                    <a:pt x="200978" y="2877015"/>
                  </a:cubicBezTo>
                  <a:cubicBezTo>
                    <a:pt x="237173" y="2889398"/>
                    <a:pt x="278130" y="2883683"/>
                    <a:pt x="311468" y="2904638"/>
                  </a:cubicBezTo>
                  <a:cubicBezTo>
                    <a:pt x="326708" y="2904638"/>
                    <a:pt x="340995" y="2906543"/>
                    <a:pt x="355283" y="2909401"/>
                  </a:cubicBezTo>
                  <a:cubicBezTo>
                    <a:pt x="413385" y="2920830"/>
                    <a:pt x="470535" y="2933213"/>
                    <a:pt x="529590" y="2941785"/>
                  </a:cubicBezTo>
                  <a:cubicBezTo>
                    <a:pt x="527685" y="2941785"/>
                    <a:pt x="525780" y="2941785"/>
                    <a:pt x="523875" y="2940833"/>
                  </a:cubicBezTo>
                  <a:cubicBezTo>
                    <a:pt x="471488" y="2936070"/>
                    <a:pt x="420053" y="2942738"/>
                    <a:pt x="367665" y="2937023"/>
                  </a:cubicBezTo>
                  <a:cubicBezTo>
                    <a:pt x="267653" y="2926545"/>
                    <a:pt x="165735" y="2937976"/>
                    <a:pt x="65723" y="2925593"/>
                  </a:cubicBezTo>
                  <a:cubicBezTo>
                    <a:pt x="40958" y="2928451"/>
                    <a:pt x="33338" y="2946548"/>
                    <a:pt x="31433" y="2967503"/>
                  </a:cubicBezTo>
                  <a:cubicBezTo>
                    <a:pt x="24765" y="3045608"/>
                    <a:pt x="14288" y="3122760"/>
                    <a:pt x="10478" y="3200865"/>
                  </a:cubicBezTo>
                  <a:cubicBezTo>
                    <a:pt x="8573" y="3257063"/>
                    <a:pt x="6667" y="3314213"/>
                    <a:pt x="0" y="3370410"/>
                  </a:cubicBezTo>
                  <a:cubicBezTo>
                    <a:pt x="0" y="3378983"/>
                    <a:pt x="0" y="3387555"/>
                    <a:pt x="0" y="3396128"/>
                  </a:cubicBezTo>
                  <a:cubicBezTo>
                    <a:pt x="54293" y="3400890"/>
                    <a:pt x="108585" y="3406605"/>
                    <a:pt x="161925" y="3411368"/>
                  </a:cubicBezTo>
                  <a:cubicBezTo>
                    <a:pt x="162878" y="3410415"/>
                    <a:pt x="163830" y="3410415"/>
                    <a:pt x="165735" y="3409463"/>
                  </a:cubicBezTo>
                  <a:cubicBezTo>
                    <a:pt x="164783" y="3410415"/>
                    <a:pt x="163830" y="3410415"/>
                    <a:pt x="161925" y="3411368"/>
                  </a:cubicBezTo>
                  <a:cubicBezTo>
                    <a:pt x="178118" y="3413273"/>
                    <a:pt x="194310" y="3416130"/>
                    <a:pt x="211455" y="3417083"/>
                  </a:cubicBezTo>
                  <a:cubicBezTo>
                    <a:pt x="312420" y="3426608"/>
                    <a:pt x="414338" y="3436133"/>
                    <a:pt x="515303" y="3445658"/>
                  </a:cubicBezTo>
                  <a:cubicBezTo>
                    <a:pt x="621030" y="3455183"/>
                    <a:pt x="726758" y="3465660"/>
                    <a:pt x="832485" y="3475185"/>
                  </a:cubicBezTo>
                  <a:cubicBezTo>
                    <a:pt x="923925" y="3483758"/>
                    <a:pt x="1016318" y="3492330"/>
                    <a:pt x="1107758" y="3498998"/>
                  </a:cubicBezTo>
                  <a:cubicBezTo>
                    <a:pt x="1184910" y="3504713"/>
                    <a:pt x="1262063" y="3515190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431608" y="3524715"/>
                    <a:pt x="1524000" y="3534240"/>
                    <a:pt x="1616393" y="3538051"/>
                  </a:cubicBezTo>
                  <a:cubicBezTo>
                    <a:pt x="1623060" y="3521858"/>
                    <a:pt x="1611630" y="3516143"/>
                    <a:pt x="1600200" y="3511380"/>
                  </a:cubicBezTo>
                  <a:cubicBezTo>
                    <a:pt x="1577340" y="3500903"/>
                    <a:pt x="1553528" y="3491378"/>
                    <a:pt x="1529715" y="3482805"/>
                  </a:cubicBezTo>
                  <a:cubicBezTo>
                    <a:pt x="1392555" y="3432323"/>
                    <a:pt x="1263015" y="3362790"/>
                    <a:pt x="1112520" y="3352313"/>
                  </a:cubicBezTo>
                  <a:cubicBezTo>
                    <a:pt x="1029653" y="3346598"/>
                    <a:pt x="946785" y="3338026"/>
                    <a:pt x="885825" y="3342788"/>
                  </a:cubicBezTo>
                  <a:cubicBezTo>
                    <a:pt x="950595" y="3331358"/>
                    <a:pt x="1038225" y="3332310"/>
                    <a:pt x="1124903" y="3334215"/>
                  </a:cubicBezTo>
                  <a:cubicBezTo>
                    <a:pt x="1204913" y="3336120"/>
                    <a:pt x="1284923" y="3344693"/>
                    <a:pt x="1363028" y="3362790"/>
                  </a:cubicBezTo>
                  <a:cubicBezTo>
                    <a:pt x="1419225" y="3375173"/>
                    <a:pt x="1475423" y="3385651"/>
                    <a:pt x="1525905" y="3417083"/>
                  </a:cubicBezTo>
                  <a:cubicBezTo>
                    <a:pt x="1559243" y="3438038"/>
                    <a:pt x="1595438" y="3453278"/>
                    <a:pt x="1626870" y="3476138"/>
                  </a:cubicBezTo>
                  <a:cubicBezTo>
                    <a:pt x="1691640" y="3521858"/>
                    <a:pt x="1769745" y="3528526"/>
                    <a:pt x="1840230" y="3557101"/>
                  </a:cubicBezTo>
                  <a:cubicBezTo>
                    <a:pt x="1920240" y="3565673"/>
                    <a:pt x="2000250" y="3570435"/>
                    <a:pt x="2080260" y="3574245"/>
                  </a:cubicBezTo>
                  <a:cubicBezTo>
                    <a:pt x="2080260" y="3574245"/>
                    <a:pt x="2080260" y="3574245"/>
                    <a:pt x="2080260" y="3574245"/>
                  </a:cubicBezTo>
                  <a:cubicBezTo>
                    <a:pt x="2084070" y="3576151"/>
                    <a:pt x="2087880" y="3577103"/>
                    <a:pt x="2092643" y="3579008"/>
                  </a:cubicBezTo>
                  <a:cubicBezTo>
                    <a:pt x="2098358" y="3586628"/>
                    <a:pt x="2105978" y="3590438"/>
                    <a:pt x="2114550" y="3590438"/>
                  </a:cubicBezTo>
                  <a:cubicBezTo>
                    <a:pt x="2210753" y="3599010"/>
                    <a:pt x="2306955" y="3605678"/>
                    <a:pt x="2403158" y="3612345"/>
                  </a:cubicBezTo>
                  <a:cubicBezTo>
                    <a:pt x="2464118" y="3616155"/>
                    <a:pt x="2525078" y="3621870"/>
                    <a:pt x="2585085" y="3626633"/>
                  </a:cubicBezTo>
                  <a:cubicBezTo>
                    <a:pt x="2651760" y="3632348"/>
                    <a:pt x="2718435" y="3638063"/>
                    <a:pt x="2785110" y="3643778"/>
                  </a:cubicBezTo>
                  <a:cubicBezTo>
                    <a:pt x="2896553" y="3653303"/>
                    <a:pt x="3008948" y="3659970"/>
                    <a:pt x="3120390" y="3672353"/>
                  </a:cubicBezTo>
                  <a:cubicBezTo>
                    <a:pt x="3127058" y="3672353"/>
                    <a:pt x="3132773" y="3672353"/>
                    <a:pt x="3139440" y="3672353"/>
                  </a:cubicBezTo>
                  <a:cubicBezTo>
                    <a:pt x="3259455" y="3680926"/>
                    <a:pt x="3378518" y="3693308"/>
                    <a:pt x="3498533" y="3703785"/>
                  </a:cubicBezTo>
                  <a:cubicBezTo>
                    <a:pt x="3509010" y="3704738"/>
                    <a:pt x="3517583" y="3701880"/>
                    <a:pt x="3524250" y="3694260"/>
                  </a:cubicBezTo>
                  <a:cubicBezTo>
                    <a:pt x="3542348" y="3695213"/>
                    <a:pt x="3560445" y="3696165"/>
                    <a:pt x="3578543" y="3697118"/>
                  </a:cubicBezTo>
                  <a:cubicBezTo>
                    <a:pt x="3649028" y="3702833"/>
                    <a:pt x="3719513" y="3708548"/>
                    <a:pt x="3790950" y="3714263"/>
                  </a:cubicBezTo>
                  <a:cubicBezTo>
                    <a:pt x="3790950" y="3714263"/>
                    <a:pt x="3790950" y="3714263"/>
                    <a:pt x="3790950" y="3714263"/>
                  </a:cubicBezTo>
                  <a:cubicBezTo>
                    <a:pt x="3834765" y="3718073"/>
                    <a:pt x="3879533" y="3721883"/>
                    <a:pt x="3923348" y="3725693"/>
                  </a:cubicBezTo>
                  <a:cubicBezTo>
                    <a:pt x="4042410" y="3737123"/>
                    <a:pt x="4160520" y="3747601"/>
                    <a:pt x="4278630" y="3759030"/>
                  </a:cubicBezTo>
                  <a:cubicBezTo>
                    <a:pt x="4398645" y="3770460"/>
                    <a:pt x="4519613" y="3781890"/>
                    <a:pt x="4639628" y="3793320"/>
                  </a:cubicBezTo>
                  <a:cubicBezTo>
                    <a:pt x="4757738" y="3804751"/>
                    <a:pt x="4876800" y="3816180"/>
                    <a:pt x="4994910" y="3826658"/>
                  </a:cubicBezTo>
                  <a:cubicBezTo>
                    <a:pt x="5067300" y="3833326"/>
                    <a:pt x="5139690" y="3843803"/>
                    <a:pt x="5213033" y="3845708"/>
                  </a:cubicBezTo>
                  <a:cubicBezTo>
                    <a:pt x="5227320" y="3830468"/>
                    <a:pt x="5232083" y="3810465"/>
                    <a:pt x="5233035" y="3790463"/>
                  </a:cubicBezTo>
                  <a:cubicBezTo>
                    <a:pt x="5234940" y="3756173"/>
                    <a:pt x="5247323" y="3721883"/>
                    <a:pt x="5235893" y="3687593"/>
                  </a:cubicBezTo>
                  <a:cubicBezTo>
                    <a:pt x="5233988" y="3685688"/>
                    <a:pt x="5232083" y="3683783"/>
                    <a:pt x="5230178" y="3682830"/>
                  </a:cubicBezTo>
                  <a:cubicBezTo>
                    <a:pt x="5235893" y="3625680"/>
                    <a:pt x="5242560" y="3569483"/>
                    <a:pt x="5248275" y="3512333"/>
                  </a:cubicBezTo>
                  <a:cubicBezTo>
                    <a:pt x="5251133" y="3511380"/>
                    <a:pt x="5253038" y="3509476"/>
                    <a:pt x="5255895" y="3507570"/>
                  </a:cubicBezTo>
                  <a:cubicBezTo>
                    <a:pt x="5270183" y="3479948"/>
                    <a:pt x="5267325" y="3450420"/>
                    <a:pt x="5270183" y="3420893"/>
                  </a:cubicBezTo>
                  <a:cubicBezTo>
                    <a:pt x="5280660" y="3315165"/>
                    <a:pt x="5294948" y="3209438"/>
                    <a:pt x="5299710" y="3102758"/>
                  </a:cubicBezTo>
                  <a:cubicBezTo>
                    <a:pt x="5297805" y="3096090"/>
                    <a:pt x="5294948" y="3090376"/>
                    <a:pt x="5291138" y="3087518"/>
                  </a:cubicBezTo>
                  <a:cubicBezTo>
                    <a:pt x="5291138" y="3081803"/>
                    <a:pt x="5291138" y="3076088"/>
                    <a:pt x="5291138" y="3070373"/>
                  </a:cubicBezTo>
                  <a:cubicBezTo>
                    <a:pt x="5292090" y="3057990"/>
                    <a:pt x="5290185" y="3045608"/>
                    <a:pt x="5293043" y="3034178"/>
                  </a:cubicBezTo>
                  <a:cubicBezTo>
                    <a:pt x="5307330" y="2967503"/>
                    <a:pt x="5311140" y="2899876"/>
                    <a:pt x="5318760" y="2832248"/>
                  </a:cubicBezTo>
                  <a:cubicBezTo>
                    <a:pt x="5324475" y="2781765"/>
                    <a:pt x="5329238" y="2730330"/>
                    <a:pt x="5334953" y="2678895"/>
                  </a:cubicBezTo>
                  <a:cubicBezTo>
                    <a:pt x="5336858" y="2651273"/>
                    <a:pt x="5337810" y="2622698"/>
                    <a:pt x="5339715" y="2595076"/>
                  </a:cubicBezTo>
                  <a:cubicBezTo>
                    <a:pt x="5339715" y="2595076"/>
                    <a:pt x="5339715" y="2595076"/>
                    <a:pt x="5339715" y="2595076"/>
                  </a:cubicBezTo>
                  <a:cubicBezTo>
                    <a:pt x="5342573" y="2576026"/>
                    <a:pt x="5346383" y="2556976"/>
                    <a:pt x="5349240" y="2537926"/>
                  </a:cubicBezTo>
                  <a:cubicBezTo>
                    <a:pt x="5349240" y="2537926"/>
                    <a:pt x="5349240" y="2537926"/>
                    <a:pt x="5349240" y="2537926"/>
                  </a:cubicBezTo>
                  <a:cubicBezTo>
                    <a:pt x="5351145" y="2523638"/>
                    <a:pt x="5353050" y="2509351"/>
                    <a:pt x="5354955" y="2495063"/>
                  </a:cubicBezTo>
                  <a:cubicBezTo>
                    <a:pt x="5364480" y="2482680"/>
                    <a:pt x="5374005" y="2469345"/>
                    <a:pt x="5360670" y="2454105"/>
                  </a:cubicBezTo>
                  <a:cubicBezTo>
                    <a:pt x="5360670" y="2452201"/>
                    <a:pt x="5360670" y="2450295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65433" y="2385525"/>
                    <a:pt x="5371148" y="2322660"/>
                    <a:pt x="5376863" y="2260748"/>
                  </a:cubicBezTo>
                  <a:cubicBezTo>
                    <a:pt x="5375910" y="2249318"/>
                    <a:pt x="5374005" y="2240745"/>
                    <a:pt x="5360670" y="2238840"/>
                  </a:cubicBezTo>
                  <a:cubicBezTo>
                    <a:pt x="5320665" y="2233125"/>
                    <a:pt x="5280660" y="2226458"/>
                    <a:pt x="5239703" y="2219790"/>
                  </a:cubicBezTo>
                  <a:cubicBezTo>
                    <a:pt x="5220653" y="2220743"/>
                    <a:pt x="5202555" y="2215980"/>
                    <a:pt x="5183505" y="2213123"/>
                  </a:cubicBezTo>
                  <a:cubicBezTo>
                    <a:pt x="5183505" y="2212170"/>
                    <a:pt x="5183505" y="2211218"/>
                    <a:pt x="5182553" y="2210265"/>
                  </a:cubicBezTo>
                  <a:cubicBezTo>
                    <a:pt x="5149215" y="2204550"/>
                    <a:pt x="5116830" y="2198835"/>
                    <a:pt x="5083493" y="2193120"/>
                  </a:cubicBezTo>
                  <a:cubicBezTo>
                    <a:pt x="5064443" y="2189310"/>
                    <a:pt x="5044440" y="2190263"/>
                    <a:pt x="5025390" y="2180738"/>
                  </a:cubicBezTo>
                  <a:cubicBezTo>
                    <a:pt x="5034915" y="2178833"/>
                    <a:pt x="5043488" y="2178833"/>
                    <a:pt x="5053013" y="2178833"/>
                  </a:cubicBezTo>
                  <a:cubicBezTo>
                    <a:pt x="5153025" y="2180738"/>
                    <a:pt x="5253038" y="2182643"/>
                    <a:pt x="5352098" y="2183595"/>
                  </a:cubicBezTo>
                  <a:cubicBezTo>
                    <a:pt x="5367338" y="2183595"/>
                    <a:pt x="5383530" y="2185500"/>
                    <a:pt x="5381625" y="2162640"/>
                  </a:cubicBezTo>
                  <a:cubicBezTo>
                    <a:pt x="5381625" y="2162640"/>
                    <a:pt x="5381625" y="2162640"/>
                    <a:pt x="5381625" y="2162640"/>
                  </a:cubicBezTo>
                  <a:cubicBezTo>
                    <a:pt x="5388293" y="2141685"/>
                    <a:pt x="5389245" y="2120730"/>
                    <a:pt x="5391150" y="2098823"/>
                  </a:cubicBezTo>
                  <a:cubicBezTo>
                    <a:pt x="5395913" y="2053103"/>
                    <a:pt x="5401628" y="2008335"/>
                    <a:pt x="5407343" y="1962615"/>
                  </a:cubicBezTo>
                  <a:cubicBezTo>
                    <a:pt x="5414963" y="1948328"/>
                    <a:pt x="5422583" y="1934040"/>
                    <a:pt x="5423535" y="1917848"/>
                  </a:cubicBezTo>
                  <a:cubicBezTo>
                    <a:pt x="5430203" y="1829265"/>
                    <a:pt x="5441633" y="1741635"/>
                    <a:pt x="5449253" y="1654005"/>
                  </a:cubicBezTo>
                  <a:cubicBezTo>
                    <a:pt x="5450205" y="1642575"/>
                    <a:pt x="5451158" y="1631145"/>
                    <a:pt x="5439728" y="1623525"/>
                  </a:cubicBezTo>
                  <a:cubicBezTo>
                    <a:pt x="5438775" y="1623525"/>
                    <a:pt x="5438775" y="1622573"/>
                    <a:pt x="5437823" y="1622573"/>
                  </a:cubicBezTo>
                  <a:cubicBezTo>
                    <a:pt x="5444490" y="1577805"/>
                    <a:pt x="5445443" y="1532085"/>
                    <a:pt x="5448300" y="1487318"/>
                  </a:cubicBezTo>
                  <a:cubicBezTo>
                    <a:pt x="5448300" y="1487318"/>
                    <a:pt x="5448300" y="1487318"/>
                    <a:pt x="5448300" y="1487318"/>
                  </a:cubicBezTo>
                  <a:cubicBezTo>
                    <a:pt x="5449253" y="1483508"/>
                    <a:pt x="5451158" y="1478745"/>
                    <a:pt x="5452110" y="1474935"/>
                  </a:cubicBezTo>
                  <a:cubicBezTo>
                    <a:pt x="5460683" y="1388258"/>
                    <a:pt x="5470208" y="1301580"/>
                    <a:pt x="5478780" y="1214903"/>
                  </a:cubicBezTo>
                  <a:cubicBezTo>
                    <a:pt x="5474970" y="1214903"/>
                    <a:pt x="5470208" y="1212998"/>
                    <a:pt x="5466398" y="1213950"/>
                  </a:cubicBezTo>
                  <a:cubicBezTo>
                    <a:pt x="5462588" y="1214903"/>
                    <a:pt x="5459730" y="1215855"/>
                    <a:pt x="5455920" y="1216808"/>
                  </a:cubicBezTo>
                  <a:lnTo>
                    <a:pt x="5461635" y="1160610"/>
                  </a:lnTo>
                  <a:cubicBezTo>
                    <a:pt x="5461635" y="1163468"/>
                    <a:pt x="5461635" y="1166325"/>
                    <a:pt x="5461635" y="1169183"/>
                  </a:cubicBezTo>
                  <a:cubicBezTo>
                    <a:pt x="5462588" y="1175850"/>
                    <a:pt x="5461635" y="1183470"/>
                    <a:pt x="5463540" y="1190138"/>
                  </a:cubicBezTo>
                  <a:cubicBezTo>
                    <a:pt x="5468303" y="1201568"/>
                    <a:pt x="5475923" y="1207283"/>
                    <a:pt x="5486400" y="1195853"/>
                  </a:cubicBezTo>
                  <a:cubicBezTo>
                    <a:pt x="5495925" y="1150133"/>
                    <a:pt x="5496878" y="1104413"/>
                    <a:pt x="5494973" y="1058693"/>
                  </a:cubicBezTo>
                  <a:cubicBezTo>
                    <a:pt x="5497830" y="1022498"/>
                    <a:pt x="5500688" y="986303"/>
                    <a:pt x="5504498" y="950108"/>
                  </a:cubicBezTo>
                  <a:cubicBezTo>
                    <a:pt x="5513070" y="869145"/>
                    <a:pt x="5522595" y="788183"/>
                    <a:pt x="5531168" y="707220"/>
                  </a:cubicBezTo>
                  <a:cubicBezTo>
                    <a:pt x="5528310" y="693885"/>
                    <a:pt x="5535930" y="673883"/>
                    <a:pt x="5512118" y="671978"/>
                  </a:cubicBezTo>
                  <a:cubicBezTo>
                    <a:pt x="5479733" y="668168"/>
                    <a:pt x="5447348" y="664358"/>
                    <a:pt x="5414963" y="661500"/>
                  </a:cubicBezTo>
                  <a:cubicBezTo>
                    <a:pt x="5388293" y="666263"/>
                    <a:pt x="5361623" y="653880"/>
                    <a:pt x="5334953" y="656738"/>
                  </a:cubicBezTo>
                  <a:cubicBezTo>
                    <a:pt x="5305425" y="659595"/>
                    <a:pt x="5274945" y="658643"/>
                    <a:pt x="5245418" y="657690"/>
                  </a:cubicBezTo>
                  <a:cubicBezTo>
                    <a:pt x="5239703" y="657690"/>
                    <a:pt x="5234940" y="657690"/>
                    <a:pt x="5229225" y="656738"/>
                  </a:cubicBezTo>
                  <a:cubicBezTo>
                    <a:pt x="5253990" y="656738"/>
                    <a:pt x="5278755" y="657690"/>
                    <a:pt x="5303520" y="657690"/>
                  </a:cubicBezTo>
                  <a:cubicBezTo>
                    <a:pt x="5313045" y="657690"/>
                    <a:pt x="5321618" y="659595"/>
                    <a:pt x="5327333" y="650070"/>
                  </a:cubicBezTo>
                  <a:cubicBezTo>
                    <a:pt x="5322570" y="648165"/>
                    <a:pt x="5316855" y="647213"/>
                    <a:pt x="5312093" y="645308"/>
                  </a:cubicBezTo>
                  <a:cubicBezTo>
                    <a:pt x="5309235" y="637688"/>
                    <a:pt x="5304473" y="631020"/>
                    <a:pt x="5295900" y="631020"/>
                  </a:cubicBezTo>
                  <a:cubicBezTo>
                    <a:pt x="5287328" y="631020"/>
                    <a:pt x="5277803" y="630068"/>
                    <a:pt x="5269230" y="629115"/>
                  </a:cubicBezTo>
                  <a:cubicBezTo>
                    <a:pt x="5355908" y="634830"/>
                    <a:pt x="5443538" y="621495"/>
                    <a:pt x="5531168" y="615780"/>
                  </a:cubicBezTo>
                  <a:cubicBezTo>
                    <a:pt x="5534978" y="615780"/>
                    <a:pt x="5537835" y="614828"/>
                    <a:pt x="5541645" y="614828"/>
                  </a:cubicBezTo>
                  <a:cubicBezTo>
                    <a:pt x="5545455" y="595778"/>
                    <a:pt x="5548313" y="576728"/>
                    <a:pt x="5547360" y="557678"/>
                  </a:cubicBezTo>
                  <a:cubicBezTo>
                    <a:pt x="5550218" y="524340"/>
                    <a:pt x="5554028" y="491003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64505" y="439568"/>
                    <a:pt x="5565458" y="424328"/>
                    <a:pt x="5568315" y="409088"/>
                  </a:cubicBezTo>
                  <a:close/>
                  <a:moveTo>
                    <a:pt x="5173028" y="653880"/>
                  </a:moveTo>
                  <a:lnTo>
                    <a:pt x="5173028" y="653880"/>
                  </a:lnTo>
                  <a:cubicBezTo>
                    <a:pt x="5176838" y="653880"/>
                    <a:pt x="5181600" y="653880"/>
                    <a:pt x="5185410" y="653880"/>
                  </a:cubicBezTo>
                  <a:cubicBezTo>
                    <a:pt x="5180648" y="653880"/>
                    <a:pt x="5176838" y="653880"/>
                    <a:pt x="5173028" y="653880"/>
                  </a:cubicBezTo>
                  <a:close/>
                  <a:moveTo>
                    <a:pt x="686753" y="1644480"/>
                  </a:moveTo>
                  <a:lnTo>
                    <a:pt x="685800" y="1651148"/>
                  </a:lnTo>
                  <a:cubicBezTo>
                    <a:pt x="679133" y="1650195"/>
                    <a:pt x="673418" y="1649243"/>
                    <a:pt x="666750" y="1647338"/>
                  </a:cubicBezTo>
                  <a:cubicBezTo>
                    <a:pt x="666750" y="1646385"/>
                    <a:pt x="666750" y="1645433"/>
                    <a:pt x="665798" y="1645433"/>
                  </a:cubicBezTo>
                  <a:cubicBezTo>
                    <a:pt x="673418" y="1644480"/>
                    <a:pt x="680085" y="1644480"/>
                    <a:pt x="686753" y="1644480"/>
                  </a:cubicBezTo>
                  <a:close/>
                </a:path>
              </a:pathLst>
            </a:custGeom>
            <a:solidFill>
              <a:srgbClr val="FFE1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38"/>
          <p:cNvGrpSpPr/>
          <p:nvPr/>
        </p:nvGrpSpPr>
        <p:grpSpPr>
          <a:xfrm rot="199716">
            <a:off x="7666998" y="2060755"/>
            <a:ext cx="2242381" cy="1050758"/>
            <a:chOff x="384926" y="2910930"/>
            <a:chExt cx="2242381" cy="1050758"/>
          </a:xfrm>
        </p:grpSpPr>
        <p:sp>
          <p:nvSpPr>
            <p:cNvPr id="752" name="Google Shape;752;p38"/>
            <p:cNvSpPr/>
            <p:nvPr/>
          </p:nvSpPr>
          <p:spPr>
            <a:xfrm>
              <a:off x="2047543" y="2911057"/>
              <a:ext cx="406954" cy="1050631"/>
            </a:xfrm>
            <a:custGeom>
              <a:rect b="b" l="l" r="r" t="t"/>
              <a:pathLst>
                <a:path extrusionOk="0" h="1050631" w="406954">
                  <a:moveTo>
                    <a:pt x="265077" y="882701"/>
                  </a:moveTo>
                  <a:cubicBezTo>
                    <a:pt x="254919" y="899208"/>
                    <a:pt x="255872" y="902700"/>
                    <a:pt x="272379" y="912223"/>
                  </a:cubicBezTo>
                  <a:cubicBezTo>
                    <a:pt x="279362" y="916350"/>
                    <a:pt x="286346" y="919842"/>
                    <a:pt x="293012" y="924286"/>
                  </a:cubicBezTo>
                  <a:cubicBezTo>
                    <a:pt x="299679" y="928730"/>
                    <a:pt x="303805" y="928413"/>
                    <a:pt x="306980" y="920159"/>
                  </a:cubicBezTo>
                  <a:cubicBezTo>
                    <a:pt x="310154" y="911588"/>
                    <a:pt x="317455" y="906509"/>
                    <a:pt x="326661" y="906826"/>
                  </a:cubicBezTo>
                  <a:cubicBezTo>
                    <a:pt x="337136" y="907144"/>
                    <a:pt x="344120" y="913493"/>
                    <a:pt x="348565" y="923016"/>
                  </a:cubicBezTo>
                  <a:cubicBezTo>
                    <a:pt x="359040" y="945554"/>
                    <a:pt x="349517" y="976664"/>
                    <a:pt x="328883" y="988409"/>
                  </a:cubicBezTo>
                  <a:cubicBezTo>
                    <a:pt x="303170" y="1003011"/>
                    <a:pt x="269839" y="996980"/>
                    <a:pt x="255237" y="974442"/>
                  </a:cubicBezTo>
                  <a:cubicBezTo>
                    <a:pt x="245396" y="959204"/>
                    <a:pt x="240317" y="942063"/>
                    <a:pt x="236190" y="924286"/>
                  </a:cubicBezTo>
                  <a:cubicBezTo>
                    <a:pt x="225397" y="876670"/>
                    <a:pt x="225715" y="827466"/>
                    <a:pt x="216826" y="779850"/>
                  </a:cubicBezTo>
                  <a:cubicBezTo>
                    <a:pt x="206668" y="724615"/>
                    <a:pt x="195875" y="669063"/>
                    <a:pt x="139688" y="635097"/>
                  </a:cubicBezTo>
                  <a:cubicBezTo>
                    <a:pt x="155877" y="633827"/>
                    <a:pt x="169528" y="632874"/>
                    <a:pt x="182225" y="628430"/>
                  </a:cubicBezTo>
                  <a:cubicBezTo>
                    <a:pt x="260633" y="599543"/>
                    <a:pt x="313646" y="489708"/>
                    <a:pt x="286981" y="410348"/>
                  </a:cubicBezTo>
                  <a:cubicBezTo>
                    <a:pt x="278728" y="385905"/>
                    <a:pt x="261903" y="373525"/>
                    <a:pt x="235873" y="372890"/>
                  </a:cubicBezTo>
                  <a:cubicBezTo>
                    <a:pt x="209842" y="371937"/>
                    <a:pt x="187304" y="380508"/>
                    <a:pt x="167623" y="397650"/>
                  </a:cubicBezTo>
                  <a:cubicBezTo>
                    <a:pt x="134609" y="426537"/>
                    <a:pt x="113023" y="463043"/>
                    <a:pt x="92072" y="500819"/>
                  </a:cubicBezTo>
                  <a:cubicBezTo>
                    <a:pt x="84136" y="515421"/>
                    <a:pt x="77152" y="530658"/>
                    <a:pt x="63185" y="545261"/>
                  </a:cubicBezTo>
                  <a:cubicBezTo>
                    <a:pt x="61280" y="522722"/>
                    <a:pt x="61280" y="502406"/>
                    <a:pt x="57788" y="483042"/>
                  </a:cubicBezTo>
                  <a:cubicBezTo>
                    <a:pt x="52709" y="457012"/>
                    <a:pt x="55566" y="435426"/>
                    <a:pt x="80644" y="421141"/>
                  </a:cubicBezTo>
                  <a:cubicBezTo>
                    <a:pt x="81596" y="420506"/>
                    <a:pt x="82231" y="419554"/>
                    <a:pt x="82866" y="418919"/>
                  </a:cubicBezTo>
                  <a:cubicBezTo>
                    <a:pt x="164131" y="319560"/>
                    <a:pt x="191748" y="206233"/>
                    <a:pt x="168258" y="80526"/>
                  </a:cubicBezTo>
                  <a:cubicBezTo>
                    <a:pt x="164131" y="59257"/>
                    <a:pt x="154925" y="39259"/>
                    <a:pt x="140005" y="22752"/>
                  </a:cubicBezTo>
                  <a:cubicBezTo>
                    <a:pt x="109531" y="-11215"/>
                    <a:pt x="67946" y="-6770"/>
                    <a:pt x="46677" y="33545"/>
                  </a:cubicBezTo>
                  <a:cubicBezTo>
                    <a:pt x="37789" y="50369"/>
                    <a:pt x="31441" y="68463"/>
                    <a:pt x="26996" y="86875"/>
                  </a:cubicBezTo>
                  <a:cubicBezTo>
                    <a:pt x="4775" y="175759"/>
                    <a:pt x="-304" y="266547"/>
                    <a:pt x="14" y="357653"/>
                  </a:cubicBezTo>
                  <a:cubicBezTo>
                    <a:pt x="331" y="481455"/>
                    <a:pt x="13664" y="604622"/>
                    <a:pt x="27949" y="727472"/>
                  </a:cubicBezTo>
                  <a:cubicBezTo>
                    <a:pt x="29853" y="742392"/>
                    <a:pt x="33662" y="749693"/>
                    <a:pt x="50170" y="745566"/>
                  </a:cubicBezTo>
                  <a:cubicBezTo>
                    <a:pt x="56201" y="743979"/>
                    <a:pt x="62867" y="744614"/>
                    <a:pt x="69216" y="744931"/>
                  </a:cubicBezTo>
                  <a:cubicBezTo>
                    <a:pt x="81914" y="745884"/>
                    <a:pt x="85723" y="740487"/>
                    <a:pt x="84136" y="728107"/>
                  </a:cubicBezTo>
                  <a:cubicBezTo>
                    <a:pt x="80644" y="699855"/>
                    <a:pt x="78422" y="671602"/>
                    <a:pt x="75565" y="641128"/>
                  </a:cubicBezTo>
                  <a:cubicBezTo>
                    <a:pt x="108579" y="654460"/>
                    <a:pt x="129212" y="675412"/>
                    <a:pt x="144767" y="710648"/>
                  </a:cubicBezTo>
                  <a:cubicBezTo>
                    <a:pt x="166988" y="760486"/>
                    <a:pt x="172067" y="813499"/>
                    <a:pt x="176194" y="866829"/>
                  </a:cubicBezTo>
                  <a:cubicBezTo>
                    <a:pt x="178733" y="900795"/>
                    <a:pt x="182860" y="934126"/>
                    <a:pt x="192701" y="966823"/>
                  </a:cubicBezTo>
                  <a:cubicBezTo>
                    <a:pt x="210478" y="1025867"/>
                    <a:pt x="243809" y="1050310"/>
                    <a:pt x="304123" y="1050628"/>
                  </a:cubicBezTo>
                  <a:cubicBezTo>
                    <a:pt x="343168" y="1050945"/>
                    <a:pt x="373008" y="1034438"/>
                    <a:pt x="391102" y="1000154"/>
                  </a:cubicBezTo>
                  <a:cubicBezTo>
                    <a:pt x="410148" y="963966"/>
                    <a:pt x="413640" y="925873"/>
                    <a:pt x="392689" y="889367"/>
                  </a:cubicBezTo>
                  <a:cubicBezTo>
                    <a:pt x="364119" y="839846"/>
                    <a:pt x="292695" y="837307"/>
                    <a:pt x="265077" y="882701"/>
                  </a:cubicBezTo>
                  <a:close/>
                  <a:moveTo>
                    <a:pt x="55883" y="296069"/>
                  </a:moveTo>
                  <a:cubicBezTo>
                    <a:pt x="60010" y="237660"/>
                    <a:pt x="64454" y="179250"/>
                    <a:pt x="74295" y="121159"/>
                  </a:cubicBezTo>
                  <a:cubicBezTo>
                    <a:pt x="76200" y="109096"/>
                    <a:pt x="79691" y="97350"/>
                    <a:pt x="82866" y="85923"/>
                  </a:cubicBezTo>
                  <a:cubicBezTo>
                    <a:pt x="84136" y="80843"/>
                    <a:pt x="86358" y="75447"/>
                    <a:pt x="92706" y="74812"/>
                  </a:cubicBezTo>
                  <a:cubicBezTo>
                    <a:pt x="98421" y="74495"/>
                    <a:pt x="102547" y="78621"/>
                    <a:pt x="105404" y="83066"/>
                  </a:cubicBezTo>
                  <a:cubicBezTo>
                    <a:pt x="114293" y="96716"/>
                    <a:pt x="118102" y="112270"/>
                    <a:pt x="119372" y="127825"/>
                  </a:cubicBezTo>
                  <a:cubicBezTo>
                    <a:pt x="126356" y="206868"/>
                    <a:pt x="111753" y="281149"/>
                    <a:pt x="70168" y="349716"/>
                  </a:cubicBezTo>
                  <a:cubicBezTo>
                    <a:pt x="66359" y="356065"/>
                    <a:pt x="60962" y="361779"/>
                    <a:pt x="55249" y="369398"/>
                  </a:cubicBezTo>
                  <a:cubicBezTo>
                    <a:pt x="55566" y="343050"/>
                    <a:pt x="54296" y="319242"/>
                    <a:pt x="55883" y="296069"/>
                  </a:cubicBezTo>
                  <a:close/>
                  <a:moveTo>
                    <a:pt x="123181" y="597004"/>
                  </a:moveTo>
                  <a:cubicBezTo>
                    <a:pt x="111436" y="595416"/>
                    <a:pt x="95564" y="597321"/>
                    <a:pt x="89850" y="587480"/>
                  </a:cubicBezTo>
                  <a:cubicBezTo>
                    <a:pt x="85723" y="580814"/>
                    <a:pt x="99055" y="571291"/>
                    <a:pt x="104452" y="563355"/>
                  </a:cubicBezTo>
                  <a:cubicBezTo>
                    <a:pt x="127625" y="529388"/>
                    <a:pt x="148577" y="493835"/>
                    <a:pt x="175559" y="462408"/>
                  </a:cubicBezTo>
                  <a:cubicBezTo>
                    <a:pt x="181273" y="455742"/>
                    <a:pt x="187622" y="449076"/>
                    <a:pt x="194288" y="443044"/>
                  </a:cubicBezTo>
                  <a:cubicBezTo>
                    <a:pt x="204764" y="433838"/>
                    <a:pt x="216826" y="429077"/>
                    <a:pt x="230794" y="435108"/>
                  </a:cubicBezTo>
                  <a:cubicBezTo>
                    <a:pt x="244761" y="441457"/>
                    <a:pt x="243809" y="454155"/>
                    <a:pt x="244126" y="465265"/>
                  </a:cubicBezTo>
                  <a:cubicBezTo>
                    <a:pt x="243491" y="529388"/>
                    <a:pt x="191748" y="589702"/>
                    <a:pt x="131435" y="597004"/>
                  </a:cubicBezTo>
                  <a:cubicBezTo>
                    <a:pt x="128260" y="596686"/>
                    <a:pt x="125720" y="597321"/>
                    <a:pt x="123181" y="597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384926" y="2928263"/>
              <a:ext cx="621638" cy="831430"/>
            </a:xfrm>
            <a:custGeom>
              <a:rect b="b" l="l" r="r" t="t"/>
              <a:pathLst>
                <a:path extrusionOk="0" h="831430" w="621638">
                  <a:moveTo>
                    <a:pt x="603328" y="53479"/>
                  </a:moveTo>
                  <a:cubicBezTo>
                    <a:pt x="586186" y="16339"/>
                    <a:pt x="556029" y="-3343"/>
                    <a:pt x="514127" y="467"/>
                  </a:cubicBezTo>
                  <a:cubicBezTo>
                    <a:pt x="473494" y="3958"/>
                    <a:pt x="441750" y="23005"/>
                    <a:pt x="424608" y="61415"/>
                  </a:cubicBezTo>
                  <a:cubicBezTo>
                    <a:pt x="416672" y="78875"/>
                    <a:pt x="417942" y="80779"/>
                    <a:pt x="436671" y="85858"/>
                  </a:cubicBezTo>
                  <a:cubicBezTo>
                    <a:pt x="442385" y="87446"/>
                    <a:pt x="448099" y="88398"/>
                    <a:pt x="453495" y="90303"/>
                  </a:cubicBezTo>
                  <a:cubicBezTo>
                    <a:pt x="463336" y="93794"/>
                    <a:pt x="469367" y="92525"/>
                    <a:pt x="474129" y="81414"/>
                  </a:cubicBezTo>
                  <a:cubicBezTo>
                    <a:pt x="482383" y="63003"/>
                    <a:pt x="503334" y="54114"/>
                    <a:pt x="524920" y="56971"/>
                  </a:cubicBezTo>
                  <a:cubicBezTo>
                    <a:pt x="543332" y="59193"/>
                    <a:pt x="556664" y="71574"/>
                    <a:pt x="562378" y="90937"/>
                  </a:cubicBezTo>
                  <a:cubicBezTo>
                    <a:pt x="566505" y="104905"/>
                    <a:pt x="565870" y="119190"/>
                    <a:pt x="565552" y="133475"/>
                  </a:cubicBezTo>
                  <a:cubicBezTo>
                    <a:pt x="563648" y="190932"/>
                    <a:pt x="536348" y="220771"/>
                    <a:pt x="479526" y="228072"/>
                  </a:cubicBezTo>
                  <a:cubicBezTo>
                    <a:pt x="450004" y="231882"/>
                    <a:pt x="423973" y="226168"/>
                    <a:pt x="402705" y="203629"/>
                  </a:cubicBezTo>
                  <a:cubicBezTo>
                    <a:pt x="393181" y="193789"/>
                    <a:pt x="383658" y="183948"/>
                    <a:pt x="374135" y="173790"/>
                  </a:cubicBezTo>
                  <a:cubicBezTo>
                    <a:pt x="352867" y="150299"/>
                    <a:pt x="335090" y="123634"/>
                    <a:pt x="312551" y="101413"/>
                  </a:cubicBezTo>
                  <a:cubicBezTo>
                    <a:pt x="235413" y="25862"/>
                    <a:pt x="135419" y="32211"/>
                    <a:pt x="71931" y="84589"/>
                  </a:cubicBezTo>
                  <a:cubicBezTo>
                    <a:pt x="7173" y="137919"/>
                    <a:pt x="-11556" y="209978"/>
                    <a:pt x="6538" y="290608"/>
                  </a:cubicBezTo>
                  <a:cubicBezTo>
                    <a:pt x="20505" y="352509"/>
                    <a:pt x="70978" y="389967"/>
                    <a:pt x="134467" y="390920"/>
                  </a:cubicBezTo>
                  <a:cubicBezTo>
                    <a:pt x="182718" y="391555"/>
                    <a:pt x="222716" y="372508"/>
                    <a:pt x="257634" y="340764"/>
                  </a:cubicBezTo>
                  <a:cubicBezTo>
                    <a:pt x="283664" y="317273"/>
                    <a:pt x="283347" y="316956"/>
                    <a:pt x="256682" y="295687"/>
                  </a:cubicBezTo>
                  <a:cubicBezTo>
                    <a:pt x="252872" y="292830"/>
                    <a:pt x="249063" y="289973"/>
                    <a:pt x="245571" y="286799"/>
                  </a:cubicBezTo>
                  <a:cubicBezTo>
                    <a:pt x="240175" y="281720"/>
                    <a:pt x="236365" y="281720"/>
                    <a:pt x="231921" y="288704"/>
                  </a:cubicBezTo>
                  <a:cubicBezTo>
                    <a:pt x="213192" y="318226"/>
                    <a:pt x="183988" y="330923"/>
                    <a:pt x="150974" y="335367"/>
                  </a:cubicBezTo>
                  <a:cubicBezTo>
                    <a:pt x="103992" y="341716"/>
                    <a:pt x="66217" y="316321"/>
                    <a:pt x="55741" y="271562"/>
                  </a:cubicBezTo>
                  <a:cubicBezTo>
                    <a:pt x="53519" y="262356"/>
                    <a:pt x="52249" y="252833"/>
                    <a:pt x="52249" y="243309"/>
                  </a:cubicBezTo>
                  <a:cubicBezTo>
                    <a:pt x="51614" y="201725"/>
                    <a:pt x="59233" y="162679"/>
                    <a:pt x="93517" y="134744"/>
                  </a:cubicBezTo>
                  <a:cubicBezTo>
                    <a:pt x="129388" y="104905"/>
                    <a:pt x="172560" y="101096"/>
                    <a:pt x="216684" y="104905"/>
                  </a:cubicBezTo>
                  <a:cubicBezTo>
                    <a:pt x="249698" y="107762"/>
                    <a:pt x="270014" y="130935"/>
                    <a:pt x="289061" y="154743"/>
                  </a:cubicBezTo>
                  <a:cubicBezTo>
                    <a:pt x="310647" y="182043"/>
                    <a:pt x="330328" y="211248"/>
                    <a:pt x="357628" y="233786"/>
                  </a:cubicBezTo>
                  <a:cubicBezTo>
                    <a:pt x="364294" y="239183"/>
                    <a:pt x="363025" y="245214"/>
                    <a:pt x="361437" y="252515"/>
                  </a:cubicBezTo>
                  <a:cubicBezTo>
                    <a:pt x="353184" y="289021"/>
                    <a:pt x="352549" y="325527"/>
                    <a:pt x="355406" y="362985"/>
                  </a:cubicBezTo>
                  <a:cubicBezTo>
                    <a:pt x="361120" y="439806"/>
                    <a:pt x="373500" y="516309"/>
                    <a:pt x="377309" y="593447"/>
                  </a:cubicBezTo>
                  <a:cubicBezTo>
                    <a:pt x="379849" y="623287"/>
                    <a:pt x="377309" y="652809"/>
                    <a:pt x="372230" y="682014"/>
                  </a:cubicBezTo>
                  <a:cubicBezTo>
                    <a:pt x="367786" y="708361"/>
                    <a:pt x="359215" y="733122"/>
                    <a:pt x="342708" y="754708"/>
                  </a:cubicBezTo>
                  <a:cubicBezTo>
                    <a:pt x="330328" y="770897"/>
                    <a:pt x="314139" y="779468"/>
                    <a:pt x="293505" y="777881"/>
                  </a:cubicBezTo>
                  <a:cubicBezTo>
                    <a:pt x="269379" y="775976"/>
                    <a:pt x="257317" y="762326"/>
                    <a:pt x="257634" y="738518"/>
                  </a:cubicBezTo>
                  <a:cubicBezTo>
                    <a:pt x="257951" y="717567"/>
                    <a:pt x="264300" y="698203"/>
                    <a:pt x="272236" y="678839"/>
                  </a:cubicBezTo>
                  <a:cubicBezTo>
                    <a:pt x="276998" y="667729"/>
                    <a:pt x="293187" y="658523"/>
                    <a:pt x="286839" y="646778"/>
                  </a:cubicBezTo>
                  <a:cubicBezTo>
                    <a:pt x="281125" y="636302"/>
                    <a:pt x="266522" y="630588"/>
                    <a:pt x="256682" y="622017"/>
                  </a:cubicBezTo>
                  <a:cubicBezTo>
                    <a:pt x="250650" y="616938"/>
                    <a:pt x="247158" y="617573"/>
                    <a:pt x="243032" y="623922"/>
                  </a:cubicBezTo>
                  <a:cubicBezTo>
                    <a:pt x="217636" y="662332"/>
                    <a:pt x="201129" y="703600"/>
                    <a:pt x="204939" y="750581"/>
                  </a:cubicBezTo>
                  <a:cubicBezTo>
                    <a:pt x="207796" y="788039"/>
                    <a:pt x="234143" y="821053"/>
                    <a:pt x="267475" y="828354"/>
                  </a:cubicBezTo>
                  <a:cubicBezTo>
                    <a:pt x="312234" y="838195"/>
                    <a:pt x="374135" y="825815"/>
                    <a:pt x="405879" y="770897"/>
                  </a:cubicBezTo>
                  <a:cubicBezTo>
                    <a:pt x="424608" y="738201"/>
                    <a:pt x="430957" y="702647"/>
                    <a:pt x="433179" y="666142"/>
                  </a:cubicBezTo>
                  <a:cubicBezTo>
                    <a:pt x="438258" y="582654"/>
                    <a:pt x="425243" y="500437"/>
                    <a:pt x="416037" y="418220"/>
                  </a:cubicBezTo>
                  <a:cubicBezTo>
                    <a:pt x="410958" y="374095"/>
                    <a:pt x="408101" y="329653"/>
                    <a:pt x="414133" y="285212"/>
                  </a:cubicBezTo>
                  <a:cubicBezTo>
                    <a:pt x="415085" y="278545"/>
                    <a:pt x="415720" y="273784"/>
                    <a:pt x="424291" y="277276"/>
                  </a:cubicBezTo>
                  <a:cubicBezTo>
                    <a:pt x="447147" y="286481"/>
                    <a:pt x="470955" y="285529"/>
                    <a:pt x="494763" y="282990"/>
                  </a:cubicBezTo>
                  <a:cubicBezTo>
                    <a:pt x="538570" y="278228"/>
                    <a:pt x="578250" y="263626"/>
                    <a:pt x="599836" y="222041"/>
                  </a:cubicBezTo>
                  <a:cubicBezTo>
                    <a:pt x="627136" y="166806"/>
                    <a:pt x="629358" y="109666"/>
                    <a:pt x="603328" y="53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969486" y="2910930"/>
              <a:ext cx="432341" cy="1014916"/>
            </a:xfrm>
            <a:custGeom>
              <a:rect b="b" l="l" r="r" t="t"/>
              <a:pathLst>
                <a:path extrusionOk="0" h="1014916" w="432341">
                  <a:moveTo>
                    <a:pt x="379382" y="789817"/>
                  </a:moveTo>
                  <a:cubicBezTo>
                    <a:pt x="352717" y="781564"/>
                    <a:pt x="327957" y="789500"/>
                    <a:pt x="307958" y="809181"/>
                  </a:cubicBezTo>
                  <a:cubicBezTo>
                    <a:pt x="290816" y="825688"/>
                    <a:pt x="291451" y="831085"/>
                    <a:pt x="309227" y="846005"/>
                  </a:cubicBezTo>
                  <a:cubicBezTo>
                    <a:pt x="313037" y="849179"/>
                    <a:pt x="316846" y="851718"/>
                    <a:pt x="320338" y="855210"/>
                  </a:cubicBezTo>
                  <a:cubicBezTo>
                    <a:pt x="327639" y="862194"/>
                    <a:pt x="333036" y="864734"/>
                    <a:pt x="338749" y="852988"/>
                  </a:cubicBezTo>
                  <a:cubicBezTo>
                    <a:pt x="343194" y="844100"/>
                    <a:pt x="351130" y="838069"/>
                    <a:pt x="362240" y="841243"/>
                  </a:cubicBezTo>
                  <a:cubicBezTo>
                    <a:pt x="373351" y="844735"/>
                    <a:pt x="377477" y="853306"/>
                    <a:pt x="378112" y="864416"/>
                  </a:cubicBezTo>
                  <a:cubicBezTo>
                    <a:pt x="379699" y="892351"/>
                    <a:pt x="370811" y="916794"/>
                    <a:pt x="351447" y="936475"/>
                  </a:cubicBezTo>
                  <a:cubicBezTo>
                    <a:pt x="329544" y="959014"/>
                    <a:pt x="302561" y="966632"/>
                    <a:pt x="273039" y="955204"/>
                  </a:cubicBezTo>
                  <a:cubicBezTo>
                    <a:pt x="246057" y="944729"/>
                    <a:pt x="234629" y="920921"/>
                    <a:pt x="232089" y="893938"/>
                  </a:cubicBezTo>
                  <a:cubicBezTo>
                    <a:pt x="228915" y="858702"/>
                    <a:pt x="230185" y="823149"/>
                    <a:pt x="236533" y="788230"/>
                  </a:cubicBezTo>
                  <a:cubicBezTo>
                    <a:pt x="249548" y="715853"/>
                    <a:pt x="269547" y="645064"/>
                    <a:pt x="284467" y="573322"/>
                  </a:cubicBezTo>
                  <a:cubicBezTo>
                    <a:pt x="293990" y="526976"/>
                    <a:pt x="300974" y="480629"/>
                    <a:pt x="291768" y="433330"/>
                  </a:cubicBezTo>
                  <a:cubicBezTo>
                    <a:pt x="283515" y="390476"/>
                    <a:pt x="251453" y="370160"/>
                    <a:pt x="208916" y="379048"/>
                  </a:cubicBezTo>
                  <a:cubicBezTo>
                    <a:pt x="176220" y="386032"/>
                    <a:pt x="153364" y="405396"/>
                    <a:pt x="137174" y="435235"/>
                  </a:cubicBezTo>
                  <a:cubicBezTo>
                    <a:pt x="137174" y="397142"/>
                    <a:pt x="137174" y="361271"/>
                    <a:pt x="137174" y="325400"/>
                  </a:cubicBezTo>
                  <a:cubicBezTo>
                    <a:pt x="137174" y="317464"/>
                    <a:pt x="139079" y="312068"/>
                    <a:pt x="146697" y="307306"/>
                  </a:cubicBezTo>
                  <a:cubicBezTo>
                    <a:pt x="208281" y="270800"/>
                    <a:pt x="244469" y="214931"/>
                    <a:pt x="262563" y="147316"/>
                  </a:cubicBezTo>
                  <a:cubicBezTo>
                    <a:pt x="272404" y="109857"/>
                    <a:pt x="269865" y="72717"/>
                    <a:pt x="250818" y="38116"/>
                  </a:cubicBezTo>
                  <a:cubicBezTo>
                    <a:pt x="236533" y="12085"/>
                    <a:pt x="213995" y="-612"/>
                    <a:pt x="184473" y="23"/>
                  </a:cubicBezTo>
                  <a:cubicBezTo>
                    <a:pt x="155586" y="658"/>
                    <a:pt x="134000" y="13038"/>
                    <a:pt x="120985" y="39703"/>
                  </a:cubicBezTo>
                  <a:cubicBezTo>
                    <a:pt x="111779" y="59067"/>
                    <a:pt x="105747" y="79066"/>
                    <a:pt x="101938" y="100017"/>
                  </a:cubicBezTo>
                  <a:cubicBezTo>
                    <a:pt x="93685" y="145411"/>
                    <a:pt x="94637" y="191757"/>
                    <a:pt x="91145" y="237469"/>
                  </a:cubicBezTo>
                  <a:cubicBezTo>
                    <a:pt x="88288" y="276832"/>
                    <a:pt x="81304" y="281593"/>
                    <a:pt x="40672" y="280641"/>
                  </a:cubicBezTo>
                  <a:cubicBezTo>
                    <a:pt x="29244" y="280324"/>
                    <a:pt x="15277" y="269531"/>
                    <a:pt x="7658" y="280006"/>
                  </a:cubicBezTo>
                  <a:cubicBezTo>
                    <a:pt x="992" y="289212"/>
                    <a:pt x="2579" y="304449"/>
                    <a:pt x="357" y="316829"/>
                  </a:cubicBezTo>
                  <a:cubicBezTo>
                    <a:pt x="-913" y="324448"/>
                    <a:pt x="992" y="327940"/>
                    <a:pt x="9563" y="329527"/>
                  </a:cubicBezTo>
                  <a:cubicBezTo>
                    <a:pt x="30514" y="333654"/>
                    <a:pt x="51782" y="333971"/>
                    <a:pt x="72733" y="331432"/>
                  </a:cubicBezTo>
                  <a:cubicBezTo>
                    <a:pt x="85431" y="329844"/>
                    <a:pt x="85114" y="334924"/>
                    <a:pt x="84796" y="344129"/>
                  </a:cubicBezTo>
                  <a:cubicBezTo>
                    <a:pt x="80352" y="463805"/>
                    <a:pt x="81939" y="583163"/>
                    <a:pt x="95589" y="701886"/>
                  </a:cubicBezTo>
                  <a:cubicBezTo>
                    <a:pt x="99399" y="735852"/>
                    <a:pt x="99716" y="735852"/>
                    <a:pt x="134000" y="732360"/>
                  </a:cubicBezTo>
                  <a:cubicBezTo>
                    <a:pt x="136539" y="732043"/>
                    <a:pt x="139396" y="731726"/>
                    <a:pt x="141936" y="731726"/>
                  </a:cubicBezTo>
                  <a:cubicBezTo>
                    <a:pt x="152094" y="732043"/>
                    <a:pt x="155268" y="728869"/>
                    <a:pt x="153681" y="717441"/>
                  </a:cubicBezTo>
                  <a:cubicBezTo>
                    <a:pt x="145428" y="657762"/>
                    <a:pt x="137809" y="597765"/>
                    <a:pt x="139714" y="537451"/>
                  </a:cubicBezTo>
                  <a:cubicBezTo>
                    <a:pt x="140666" y="501580"/>
                    <a:pt x="155268" y="471106"/>
                    <a:pt x="181616" y="446663"/>
                  </a:cubicBezTo>
                  <a:cubicBezTo>
                    <a:pt x="189235" y="439679"/>
                    <a:pt x="198123" y="435235"/>
                    <a:pt x="208281" y="433330"/>
                  </a:cubicBezTo>
                  <a:cubicBezTo>
                    <a:pt x="231137" y="429204"/>
                    <a:pt x="242565" y="438092"/>
                    <a:pt x="244152" y="461265"/>
                  </a:cubicBezTo>
                  <a:cubicBezTo>
                    <a:pt x="245422" y="481582"/>
                    <a:pt x="243517" y="501263"/>
                    <a:pt x="239390" y="521262"/>
                  </a:cubicBezTo>
                  <a:cubicBezTo>
                    <a:pt x="222566" y="600305"/>
                    <a:pt x="202884" y="678713"/>
                    <a:pt x="188917" y="758391"/>
                  </a:cubicBezTo>
                  <a:cubicBezTo>
                    <a:pt x="179711" y="810451"/>
                    <a:pt x="171458" y="863146"/>
                    <a:pt x="184473" y="915524"/>
                  </a:cubicBezTo>
                  <a:cubicBezTo>
                    <a:pt x="196218" y="963458"/>
                    <a:pt x="219709" y="1003456"/>
                    <a:pt x="272404" y="1012661"/>
                  </a:cubicBezTo>
                  <a:cubicBezTo>
                    <a:pt x="376208" y="1031073"/>
                    <a:pt x="443505" y="932984"/>
                    <a:pt x="430807" y="854893"/>
                  </a:cubicBezTo>
                  <a:cubicBezTo>
                    <a:pt x="425728" y="824418"/>
                    <a:pt x="410174" y="799341"/>
                    <a:pt x="379382" y="789817"/>
                  </a:cubicBezTo>
                  <a:close/>
                  <a:moveTo>
                    <a:pt x="155903" y="94303"/>
                  </a:moveTo>
                  <a:cubicBezTo>
                    <a:pt x="158760" y="82557"/>
                    <a:pt x="162569" y="70812"/>
                    <a:pt x="171140" y="61606"/>
                  </a:cubicBezTo>
                  <a:cubicBezTo>
                    <a:pt x="183521" y="48591"/>
                    <a:pt x="196853" y="50496"/>
                    <a:pt x="202567" y="67320"/>
                  </a:cubicBezTo>
                  <a:cubicBezTo>
                    <a:pt x="209551" y="86684"/>
                    <a:pt x="213995" y="106683"/>
                    <a:pt x="209868" y="127952"/>
                  </a:cubicBezTo>
                  <a:cubicBezTo>
                    <a:pt x="202250" y="167632"/>
                    <a:pt x="185743" y="203185"/>
                    <a:pt x="158443" y="233342"/>
                  </a:cubicBezTo>
                  <a:cubicBezTo>
                    <a:pt x="154633" y="237469"/>
                    <a:pt x="151142" y="242548"/>
                    <a:pt x="142571" y="243818"/>
                  </a:cubicBezTo>
                  <a:cubicBezTo>
                    <a:pt x="143840" y="192710"/>
                    <a:pt x="144475" y="142871"/>
                    <a:pt x="155903" y="94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1288855" y="3294691"/>
              <a:ext cx="414563" cy="366799"/>
            </a:xfrm>
            <a:custGeom>
              <a:rect b="b" l="l" r="r" t="t"/>
              <a:pathLst>
                <a:path extrusionOk="0" h="366799" w="414563">
                  <a:moveTo>
                    <a:pt x="296507" y="179085"/>
                  </a:moveTo>
                  <a:cubicBezTo>
                    <a:pt x="283492" y="198132"/>
                    <a:pt x="285079" y="203529"/>
                    <a:pt x="306030" y="212417"/>
                  </a:cubicBezTo>
                  <a:cubicBezTo>
                    <a:pt x="309840" y="214004"/>
                    <a:pt x="313967" y="215274"/>
                    <a:pt x="317776" y="217496"/>
                  </a:cubicBezTo>
                  <a:cubicBezTo>
                    <a:pt x="326347" y="222258"/>
                    <a:pt x="333330" y="223527"/>
                    <a:pt x="338092" y="212417"/>
                  </a:cubicBezTo>
                  <a:cubicBezTo>
                    <a:pt x="339997" y="208290"/>
                    <a:pt x="343806" y="204481"/>
                    <a:pt x="349202" y="205116"/>
                  </a:cubicBezTo>
                  <a:cubicBezTo>
                    <a:pt x="355551" y="205751"/>
                    <a:pt x="357456" y="211465"/>
                    <a:pt x="358726" y="216544"/>
                  </a:cubicBezTo>
                  <a:cubicBezTo>
                    <a:pt x="363487" y="236542"/>
                    <a:pt x="362217" y="256541"/>
                    <a:pt x="353012" y="275270"/>
                  </a:cubicBezTo>
                  <a:cubicBezTo>
                    <a:pt x="346663" y="287651"/>
                    <a:pt x="337775" y="297174"/>
                    <a:pt x="322537" y="297174"/>
                  </a:cubicBezTo>
                  <a:cubicBezTo>
                    <a:pt x="307935" y="297174"/>
                    <a:pt x="299682" y="288285"/>
                    <a:pt x="293015" y="276540"/>
                  </a:cubicBezTo>
                  <a:cubicBezTo>
                    <a:pt x="280953" y="254637"/>
                    <a:pt x="276826" y="230829"/>
                    <a:pt x="274286" y="206703"/>
                  </a:cubicBezTo>
                  <a:cubicBezTo>
                    <a:pt x="267303" y="146706"/>
                    <a:pt x="267938" y="86393"/>
                    <a:pt x="270477" y="26079"/>
                  </a:cubicBezTo>
                  <a:cubicBezTo>
                    <a:pt x="270794" y="21000"/>
                    <a:pt x="273334" y="14016"/>
                    <a:pt x="268890" y="11159"/>
                  </a:cubicBezTo>
                  <a:cubicBezTo>
                    <a:pt x="264128" y="8302"/>
                    <a:pt x="259684" y="14651"/>
                    <a:pt x="254922" y="16555"/>
                  </a:cubicBezTo>
                  <a:cubicBezTo>
                    <a:pt x="247304" y="19730"/>
                    <a:pt x="242225" y="27348"/>
                    <a:pt x="230797" y="20682"/>
                  </a:cubicBezTo>
                  <a:cubicBezTo>
                    <a:pt x="185403" y="-6300"/>
                    <a:pt x="137786" y="-6935"/>
                    <a:pt x="92392" y="19095"/>
                  </a:cubicBezTo>
                  <a:cubicBezTo>
                    <a:pt x="-2523" y="74012"/>
                    <a:pt x="-31092" y="240034"/>
                    <a:pt x="38745" y="325109"/>
                  </a:cubicBezTo>
                  <a:cubicBezTo>
                    <a:pt x="85726" y="382248"/>
                    <a:pt x="167626" y="380343"/>
                    <a:pt x="212385" y="321299"/>
                  </a:cubicBezTo>
                  <a:cubicBezTo>
                    <a:pt x="221908" y="308602"/>
                    <a:pt x="228892" y="294317"/>
                    <a:pt x="238098" y="278127"/>
                  </a:cubicBezTo>
                  <a:cubicBezTo>
                    <a:pt x="244129" y="292730"/>
                    <a:pt x="248256" y="305427"/>
                    <a:pt x="256192" y="315903"/>
                  </a:cubicBezTo>
                  <a:cubicBezTo>
                    <a:pt x="284762" y="353361"/>
                    <a:pt x="338727" y="372725"/>
                    <a:pt x="381899" y="327331"/>
                  </a:cubicBezTo>
                  <a:cubicBezTo>
                    <a:pt x="415230" y="292412"/>
                    <a:pt x="424754" y="227654"/>
                    <a:pt x="402533" y="185117"/>
                  </a:cubicBezTo>
                  <a:cubicBezTo>
                    <a:pt x="380629" y="142897"/>
                    <a:pt x="323172" y="139723"/>
                    <a:pt x="296507" y="179085"/>
                  </a:cubicBezTo>
                  <a:close/>
                  <a:moveTo>
                    <a:pt x="179689" y="274000"/>
                  </a:moveTo>
                  <a:cubicBezTo>
                    <a:pt x="174610" y="280667"/>
                    <a:pt x="168896" y="287016"/>
                    <a:pt x="162547" y="292730"/>
                  </a:cubicBezTo>
                  <a:cubicBezTo>
                    <a:pt x="134929" y="318125"/>
                    <a:pt x="104772" y="315585"/>
                    <a:pt x="80964" y="285746"/>
                  </a:cubicBezTo>
                  <a:cubicBezTo>
                    <a:pt x="65410" y="266064"/>
                    <a:pt x="58109" y="242891"/>
                    <a:pt x="56521" y="218131"/>
                  </a:cubicBezTo>
                  <a:cubicBezTo>
                    <a:pt x="52395" y="166070"/>
                    <a:pt x="62235" y="118137"/>
                    <a:pt x="101281" y="80044"/>
                  </a:cubicBezTo>
                  <a:cubicBezTo>
                    <a:pt x="131755" y="50204"/>
                    <a:pt x="171435" y="52426"/>
                    <a:pt x="203497" y="62584"/>
                  </a:cubicBezTo>
                  <a:cubicBezTo>
                    <a:pt x="210798" y="64806"/>
                    <a:pt x="214290" y="69886"/>
                    <a:pt x="214607" y="77822"/>
                  </a:cubicBezTo>
                  <a:cubicBezTo>
                    <a:pt x="215877" y="97820"/>
                    <a:pt x="218099" y="117819"/>
                    <a:pt x="219051" y="130199"/>
                  </a:cubicBezTo>
                  <a:cubicBezTo>
                    <a:pt x="218099" y="186704"/>
                    <a:pt x="211115" y="233685"/>
                    <a:pt x="179689" y="274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1683161" y="3296962"/>
              <a:ext cx="335192" cy="533628"/>
            </a:xfrm>
            <a:custGeom>
              <a:rect b="b" l="l" r="r" t="t"/>
              <a:pathLst>
                <a:path extrusionOk="0" h="533628" w="335192">
                  <a:moveTo>
                    <a:pt x="301542" y="401564"/>
                  </a:moveTo>
                  <a:cubicBezTo>
                    <a:pt x="295194" y="406325"/>
                    <a:pt x="288845" y="411087"/>
                    <a:pt x="282178" y="415214"/>
                  </a:cubicBezTo>
                  <a:cubicBezTo>
                    <a:pt x="276465" y="419023"/>
                    <a:pt x="274560" y="421880"/>
                    <a:pt x="279004" y="428864"/>
                  </a:cubicBezTo>
                  <a:cubicBezTo>
                    <a:pt x="285988" y="439657"/>
                    <a:pt x="285670" y="452037"/>
                    <a:pt x="280274" y="463782"/>
                  </a:cubicBezTo>
                  <a:cubicBezTo>
                    <a:pt x="276465" y="471718"/>
                    <a:pt x="271703" y="478384"/>
                    <a:pt x="261862" y="479019"/>
                  </a:cubicBezTo>
                  <a:cubicBezTo>
                    <a:pt x="251387" y="479654"/>
                    <a:pt x="244721" y="473940"/>
                    <a:pt x="240276" y="465687"/>
                  </a:cubicBezTo>
                  <a:cubicBezTo>
                    <a:pt x="233610" y="453624"/>
                    <a:pt x="229801" y="440291"/>
                    <a:pt x="229483" y="426324"/>
                  </a:cubicBezTo>
                  <a:cubicBezTo>
                    <a:pt x="228531" y="392358"/>
                    <a:pt x="231388" y="358709"/>
                    <a:pt x="237737" y="325378"/>
                  </a:cubicBezTo>
                  <a:cubicBezTo>
                    <a:pt x="248212" y="271095"/>
                    <a:pt x="267259" y="218400"/>
                    <a:pt x="272021" y="162848"/>
                  </a:cubicBezTo>
                  <a:cubicBezTo>
                    <a:pt x="275512" y="124437"/>
                    <a:pt x="278687" y="85709"/>
                    <a:pt x="267259" y="47934"/>
                  </a:cubicBezTo>
                  <a:cubicBezTo>
                    <a:pt x="257418" y="15872"/>
                    <a:pt x="235832" y="0"/>
                    <a:pt x="202501" y="0"/>
                  </a:cubicBezTo>
                  <a:cubicBezTo>
                    <a:pt x="164090" y="0"/>
                    <a:pt x="134568" y="16507"/>
                    <a:pt x="112030" y="51425"/>
                  </a:cubicBezTo>
                  <a:cubicBezTo>
                    <a:pt x="104411" y="34919"/>
                    <a:pt x="94253" y="24125"/>
                    <a:pt x="78699" y="19046"/>
                  </a:cubicBezTo>
                  <a:cubicBezTo>
                    <a:pt x="51399" y="9841"/>
                    <a:pt x="26003" y="22538"/>
                    <a:pt x="9179" y="54282"/>
                  </a:cubicBezTo>
                  <a:cubicBezTo>
                    <a:pt x="-5741" y="82217"/>
                    <a:pt x="-3836" y="86662"/>
                    <a:pt x="25051" y="96820"/>
                  </a:cubicBezTo>
                  <a:cubicBezTo>
                    <a:pt x="27591" y="97772"/>
                    <a:pt x="30130" y="98089"/>
                    <a:pt x="32670" y="99359"/>
                  </a:cubicBezTo>
                  <a:cubicBezTo>
                    <a:pt x="39018" y="102851"/>
                    <a:pt x="42193" y="99677"/>
                    <a:pt x="44415" y="93963"/>
                  </a:cubicBezTo>
                  <a:cubicBezTo>
                    <a:pt x="46637" y="87614"/>
                    <a:pt x="49177" y="79043"/>
                    <a:pt x="57430" y="80313"/>
                  </a:cubicBezTo>
                  <a:cubicBezTo>
                    <a:pt x="67271" y="82217"/>
                    <a:pt x="66001" y="92058"/>
                    <a:pt x="66636" y="99994"/>
                  </a:cubicBezTo>
                  <a:cubicBezTo>
                    <a:pt x="66953" y="104756"/>
                    <a:pt x="66636" y="109517"/>
                    <a:pt x="66636" y="114279"/>
                  </a:cubicBezTo>
                  <a:cubicBezTo>
                    <a:pt x="66636" y="184116"/>
                    <a:pt x="66636" y="253953"/>
                    <a:pt x="66636" y="323790"/>
                  </a:cubicBezTo>
                  <a:cubicBezTo>
                    <a:pt x="66636" y="362201"/>
                    <a:pt x="66636" y="361566"/>
                    <a:pt x="104729" y="357439"/>
                  </a:cubicBezTo>
                  <a:cubicBezTo>
                    <a:pt x="116157" y="356169"/>
                    <a:pt x="119331" y="352043"/>
                    <a:pt x="119331" y="340615"/>
                  </a:cubicBezTo>
                  <a:cubicBezTo>
                    <a:pt x="118696" y="282523"/>
                    <a:pt x="119014" y="224431"/>
                    <a:pt x="119331" y="166022"/>
                  </a:cubicBezTo>
                  <a:cubicBezTo>
                    <a:pt x="119331" y="154911"/>
                    <a:pt x="119649" y="143801"/>
                    <a:pt x="121871" y="133008"/>
                  </a:cubicBezTo>
                  <a:cubicBezTo>
                    <a:pt x="126950" y="106660"/>
                    <a:pt x="135521" y="81900"/>
                    <a:pt x="156154" y="63171"/>
                  </a:cubicBezTo>
                  <a:cubicBezTo>
                    <a:pt x="179010" y="42537"/>
                    <a:pt x="205993" y="50473"/>
                    <a:pt x="214246" y="79995"/>
                  </a:cubicBezTo>
                  <a:cubicBezTo>
                    <a:pt x="215516" y="84122"/>
                    <a:pt x="216151" y="88249"/>
                    <a:pt x="216786" y="92375"/>
                  </a:cubicBezTo>
                  <a:cubicBezTo>
                    <a:pt x="224404" y="146975"/>
                    <a:pt x="215198" y="199671"/>
                    <a:pt x="202183" y="252366"/>
                  </a:cubicBezTo>
                  <a:cubicBezTo>
                    <a:pt x="190120" y="300935"/>
                    <a:pt x="177105" y="349503"/>
                    <a:pt x="178058" y="400611"/>
                  </a:cubicBezTo>
                  <a:cubicBezTo>
                    <a:pt x="178375" y="432038"/>
                    <a:pt x="179645" y="463147"/>
                    <a:pt x="193930" y="492034"/>
                  </a:cubicBezTo>
                  <a:cubicBezTo>
                    <a:pt x="219008" y="543460"/>
                    <a:pt x="289480" y="548222"/>
                    <a:pt x="321224" y="500605"/>
                  </a:cubicBezTo>
                  <a:cubicBezTo>
                    <a:pt x="340905" y="470766"/>
                    <a:pt x="337413" y="439022"/>
                    <a:pt x="325350" y="407912"/>
                  </a:cubicBezTo>
                  <a:cubicBezTo>
                    <a:pt x="318684" y="390453"/>
                    <a:pt x="316462" y="390771"/>
                    <a:pt x="301542" y="4015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2355939" y="3299967"/>
              <a:ext cx="271368" cy="427790"/>
            </a:xfrm>
            <a:custGeom>
              <a:rect b="b" l="l" r="r" t="t"/>
              <a:pathLst>
                <a:path extrusionOk="0" h="427790" w="271368">
                  <a:moveTo>
                    <a:pt x="229364" y="207141"/>
                  </a:moveTo>
                  <a:cubicBezTo>
                    <a:pt x="212222" y="191903"/>
                    <a:pt x="193175" y="179523"/>
                    <a:pt x="174129" y="167460"/>
                  </a:cubicBezTo>
                  <a:cubicBezTo>
                    <a:pt x="153178" y="154445"/>
                    <a:pt x="131909" y="141113"/>
                    <a:pt x="115085" y="122384"/>
                  </a:cubicBezTo>
                  <a:cubicBezTo>
                    <a:pt x="91594" y="96353"/>
                    <a:pt x="101752" y="60483"/>
                    <a:pt x="135401" y="50959"/>
                  </a:cubicBezTo>
                  <a:cubicBezTo>
                    <a:pt x="151273" y="46515"/>
                    <a:pt x="166828" y="48420"/>
                    <a:pt x="181747" y="55404"/>
                  </a:cubicBezTo>
                  <a:cubicBezTo>
                    <a:pt x="196667" y="62387"/>
                    <a:pt x="198254" y="74767"/>
                    <a:pt x="187461" y="87465"/>
                  </a:cubicBezTo>
                  <a:cubicBezTo>
                    <a:pt x="182700" y="93179"/>
                    <a:pt x="170320" y="94766"/>
                    <a:pt x="172542" y="102702"/>
                  </a:cubicBezTo>
                  <a:cubicBezTo>
                    <a:pt x="174446" y="108734"/>
                    <a:pt x="184287" y="112543"/>
                    <a:pt x="190318" y="117305"/>
                  </a:cubicBezTo>
                  <a:cubicBezTo>
                    <a:pt x="195397" y="121114"/>
                    <a:pt x="200477" y="124923"/>
                    <a:pt x="205556" y="128733"/>
                  </a:cubicBezTo>
                  <a:cubicBezTo>
                    <a:pt x="208730" y="131272"/>
                    <a:pt x="211904" y="132224"/>
                    <a:pt x="215396" y="128733"/>
                  </a:cubicBezTo>
                  <a:cubicBezTo>
                    <a:pt x="233490" y="110638"/>
                    <a:pt x="252537" y="92862"/>
                    <a:pt x="250632" y="64292"/>
                  </a:cubicBezTo>
                  <a:cubicBezTo>
                    <a:pt x="248728" y="37309"/>
                    <a:pt x="230634" y="22072"/>
                    <a:pt x="207778" y="11914"/>
                  </a:cubicBezTo>
                  <a:cubicBezTo>
                    <a:pt x="177621" y="-1101"/>
                    <a:pt x="146512" y="-3323"/>
                    <a:pt x="114767" y="4613"/>
                  </a:cubicBezTo>
                  <a:cubicBezTo>
                    <a:pt x="50644" y="21120"/>
                    <a:pt x="25884" y="91909"/>
                    <a:pt x="65564" y="145239"/>
                  </a:cubicBezTo>
                  <a:cubicBezTo>
                    <a:pt x="83341" y="169048"/>
                    <a:pt x="107149" y="185555"/>
                    <a:pt x="132227" y="200474"/>
                  </a:cubicBezTo>
                  <a:cubicBezTo>
                    <a:pt x="157939" y="215394"/>
                    <a:pt x="183017" y="230949"/>
                    <a:pt x="201429" y="255074"/>
                  </a:cubicBezTo>
                  <a:cubicBezTo>
                    <a:pt x="224285" y="285231"/>
                    <a:pt x="220475" y="324911"/>
                    <a:pt x="190953" y="348402"/>
                  </a:cubicBezTo>
                  <a:cubicBezTo>
                    <a:pt x="163971" y="369671"/>
                    <a:pt x="132861" y="376337"/>
                    <a:pt x="99847" y="369036"/>
                  </a:cubicBezTo>
                  <a:cubicBezTo>
                    <a:pt x="61754" y="360782"/>
                    <a:pt x="43343" y="325546"/>
                    <a:pt x="57628" y="291580"/>
                  </a:cubicBezTo>
                  <a:cubicBezTo>
                    <a:pt x="62707" y="279835"/>
                    <a:pt x="70008" y="269677"/>
                    <a:pt x="83975" y="269677"/>
                  </a:cubicBezTo>
                  <a:cubicBezTo>
                    <a:pt x="97625" y="269359"/>
                    <a:pt x="104292" y="278882"/>
                    <a:pt x="109053" y="290628"/>
                  </a:cubicBezTo>
                  <a:cubicBezTo>
                    <a:pt x="110641" y="294120"/>
                    <a:pt x="110641" y="301103"/>
                    <a:pt x="115719" y="300151"/>
                  </a:cubicBezTo>
                  <a:cubicBezTo>
                    <a:pt x="129687" y="297929"/>
                    <a:pt x="143337" y="294120"/>
                    <a:pt x="157304" y="290628"/>
                  </a:cubicBezTo>
                  <a:cubicBezTo>
                    <a:pt x="160161" y="289993"/>
                    <a:pt x="159844" y="286501"/>
                    <a:pt x="159844" y="283644"/>
                  </a:cubicBezTo>
                  <a:cubicBezTo>
                    <a:pt x="161431" y="264280"/>
                    <a:pt x="145559" y="235393"/>
                    <a:pt x="127465" y="227139"/>
                  </a:cubicBezTo>
                  <a:cubicBezTo>
                    <a:pt x="84293" y="207775"/>
                    <a:pt x="28740" y="216346"/>
                    <a:pt x="7472" y="273486"/>
                  </a:cubicBezTo>
                  <a:cubicBezTo>
                    <a:pt x="-21098" y="349989"/>
                    <a:pt x="36676" y="427445"/>
                    <a:pt x="105879" y="427762"/>
                  </a:cubicBezTo>
                  <a:cubicBezTo>
                    <a:pt x="157622" y="428397"/>
                    <a:pt x="190001" y="418239"/>
                    <a:pt x="218571" y="397288"/>
                  </a:cubicBezTo>
                  <a:cubicBezTo>
                    <a:pt x="277297" y="355068"/>
                    <a:pt x="295391" y="265867"/>
                    <a:pt x="229364" y="207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38"/>
          <p:cNvGrpSpPr/>
          <p:nvPr/>
        </p:nvGrpSpPr>
        <p:grpSpPr>
          <a:xfrm rot="718756">
            <a:off x="9943918" y="2183580"/>
            <a:ext cx="911348" cy="508044"/>
            <a:chOff x="549245" y="2294100"/>
            <a:chExt cx="1436586" cy="800846"/>
          </a:xfrm>
        </p:grpSpPr>
        <p:sp>
          <p:nvSpPr>
            <p:cNvPr id="759" name="Google Shape;759;p38"/>
            <p:cNvSpPr/>
            <p:nvPr/>
          </p:nvSpPr>
          <p:spPr>
            <a:xfrm>
              <a:off x="549245" y="2294100"/>
              <a:ext cx="414388" cy="596805"/>
            </a:xfrm>
            <a:custGeom>
              <a:rect b="b" l="l" r="r" t="t"/>
              <a:pathLst>
                <a:path extrusionOk="0" h="596805" w="414388">
                  <a:moveTo>
                    <a:pt x="72682" y="197513"/>
                  </a:moveTo>
                  <a:cubicBezTo>
                    <a:pt x="100617" y="187989"/>
                    <a:pt x="117124" y="166086"/>
                    <a:pt x="130774" y="141643"/>
                  </a:cubicBezTo>
                  <a:cubicBezTo>
                    <a:pt x="132044" y="139421"/>
                    <a:pt x="133948" y="135612"/>
                    <a:pt x="131726" y="134342"/>
                  </a:cubicBezTo>
                  <a:cubicBezTo>
                    <a:pt x="121251" y="129580"/>
                    <a:pt x="110458" y="124501"/>
                    <a:pt x="99347" y="122279"/>
                  </a:cubicBezTo>
                  <a:cubicBezTo>
                    <a:pt x="92046" y="120692"/>
                    <a:pt x="92998" y="130532"/>
                    <a:pt x="89824" y="134659"/>
                  </a:cubicBezTo>
                  <a:cubicBezTo>
                    <a:pt x="86649" y="138786"/>
                    <a:pt x="84427" y="143865"/>
                    <a:pt x="81253" y="147992"/>
                  </a:cubicBezTo>
                  <a:cubicBezTo>
                    <a:pt x="73952" y="157198"/>
                    <a:pt x="63794" y="160372"/>
                    <a:pt x="52683" y="156563"/>
                  </a:cubicBezTo>
                  <a:cubicBezTo>
                    <a:pt x="42525" y="153071"/>
                    <a:pt x="41890" y="143230"/>
                    <a:pt x="41573" y="134024"/>
                  </a:cubicBezTo>
                  <a:cubicBezTo>
                    <a:pt x="41255" y="103550"/>
                    <a:pt x="66651" y="66092"/>
                    <a:pt x="94585" y="55299"/>
                  </a:cubicBezTo>
                  <a:cubicBezTo>
                    <a:pt x="117441" y="46410"/>
                    <a:pt x="132361" y="52442"/>
                    <a:pt x="142519" y="74345"/>
                  </a:cubicBezTo>
                  <a:cubicBezTo>
                    <a:pt x="145059" y="80059"/>
                    <a:pt x="147598" y="86091"/>
                    <a:pt x="148868" y="92122"/>
                  </a:cubicBezTo>
                  <a:cubicBezTo>
                    <a:pt x="163153" y="159420"/>
                    <a:pt x="158391" y="226717"/>
                    <a:pt x="146963" y="293697"/>
                  </a:cubicBezTo>
                  <a:cubicBezTo>
                    <a:pt x="146011" y="298777"/>
                    <a:pt x="143789" y="301633"/>
                    <a:pt x="138710" y="301316"/>
                  </a:cubicBezTo>
                  <a:cubicBezTo>
                    <a:pt x="125377" y="300999"/>
                    <a:pt x="123790" y="309252"/>
                    <a:pt x="126647" y="318775"/>
                  </a:cubicBezTo>
                  <a:cubicBezTo>
                    <a:pt x="136488" y="349885"/>
                    <a:pt x="127282" y="379089"/>
                    <a:pt x="118711" y="408294"/>
                  </a:cubicBezTo>
                  <a:cubicBezTo>
                    <a:pt x="109188" y="441308"/>
                    <a:pt x="100934" y="474639"/>
                    <a:pt x="90776" y="507336"/>
                  </a:cubicBezTo>
                  <a:cubicBezTo>
                    <a:pt x="86649" y="520351"/>
                    <a:pt x="89506" y="525747"/>
                    <a:pt x="102839" y="526700"/>
                  </a:cubicBezTo>
                  <a:cubicBezTo>
                    <a:pt x="105379" y="526700"/>
                    <a:pt x="108235" y="527652"/>
                    <a:pt x="110458" y="528604"/>
                  </a:cubicBezTo>
                  <a:cubicBezTo>
                    <a:pt x="124425" y="534318"/>
                    <a:pt x="129187" y="528604"/>
                    <a:pt x="132361" y="514954"/>
                  </a:cubicBezTo>
                  <a:cubicBezTo>
                    <a:pt x="145694" y="460672"/>
                    <a:pt x="160296" y="406389"/>
                    <a:pt x="173946" y="352107"/>
                  </a:cubicBezTo>
                  <a:cubicBezTo>
                    <a:pt x="175851" y="343853"/>
                    <a:pt x="178707" y="339092"/>
                    <a:pt x="188231" y="338457"/>
                  </a:cubicBezTo>
                  <a:cubicBezTo>
                    <a:pt x="212039" y="336870"/>
                    <a:pt x="235530" y="334647"/>
                    <a:pt x="259338" y="331473"/>
                  </a:cubicBezTo>
                  <a:cubicBezTo>
                    <a:pt x="269178" y="330203"/>
                    <a:pt x="272670" y="332743"/>
                    <a:pt x="274575" y="343218"/>
                  </a:cubicBezTo>
                  <a:cubicBezTo>
                    <a:pt x="289812" y="427340"/>
                    <a:pt x="322191" y="505114"/>
                    <a:pt x="367585" y="577490"/>
                  </a:cubicBezTo>
                  <a:cubicBezTo>
                    <a:pt x="382822" y="601933"/>
                    <a:pt x="382822" y="601298"/>
                    <a:pt x="406630" y="586061"/>
                  </a:cubicBezTo>
                  <a:cubicBezTo>
                    <a:pt x="416471" y="580030"/>
                    <a:pt x="416154" y="575268"/>
                    <a:pt x="410122" y="566380"/>
                  </a:cubicBezTo>
                  <a:cubicBezTo>
                    <a:pt x="364728" y="498765"/>
                    <a:pt x="333302" y="425436"/>
                    <a:pt x="317112" y="345758"/>
                  </a:cubicBezTo>
                  <a:cubicBezTo>
                    <a:pt x="312350" y="322267"/>
                    <a:pt x="312033" y="322267"/>
                    <a:pt x="334571" y="316871"/>
                  </a:cubicBezTo>
                  <a:cubicBezTo>
                    <a:pt x="360284" y="310839"/>
                    <a:pt x="359332" y="310839"/>
                    <a:pt x="353618" y="286079"/>
                  </a:cubicBezTo>
                  <a:cubicBezTo>
                    <a:pt x="350761" y="274016"/>
                    <a:pt x="345999" y="271477"/>
                    <a:pt x="335206" y="275603"/>
                  </a:cubicBezTo>
                  <a:cubicBezTo>
                    <a:pt x="329810" y="277825"/>
                    <a:pt x="323778" y="278460"/>
                    <a:pt x="318382" y="280365"/>
                  </a:cubicBezTo>
                  <a:cubicBezTo>
                    <a:pt x="308858" y="283539"/>
                    <a:pt x="306002" y="281000"/>
                    <a:pt x="304732" y="270524"/>
                  </a:cubicBezTo>
                  <a:cubicBezTo>
                    <a:pt x="298066" y="200687"/>
                    <a:pt x="309176" y="133707"/>
                    <a:pt x="333936" y="68314"/>
                  </a:cubicBezTo>
                  <a:cubicBezTo>
                    <a:pt x="336476" y="61965"/>
                    <a:pt x="339650" y="55616"/>
                    <a:pt x="342825" y="49902"/>
                  </a:cubicBezTo>
                  <a:cubicBezTo>
                    <a:pt x="345047" y="45458"/>
                    <a:pt x="348539" y="41966"/>
                    <a:pt x="354253" y="42919"/>
                  </a:cubicBezTo>
                  <a:cubicBezTo>
                    <a:pt x="360919" y="44188"/>
                    <a:pt x="359649" y="49585"/>
                    <a:pt x="359967" y="54346"/>
                  </a:cubicBezTo>
                  <a:cubicBezTo>
                    <a:pt x="360919" y="66727"/>
                    <a:pt x="358379" y="78472"/>
                    <a:pt x="352348" y="89582"/>
                  </a:cubicBezTo>
                  <a:cubicBezTo>
                    <a:pt x="340285" y="112121"/>
                    <a:pt x="340285" y="112121"/>
                    <a:pt x="361871" y="127041"/>
                  </a:cubicBezTo>
                  <a:cubicBezTo>
                    <a:pt x="363141" y="127993"/>
                    <a:pt x="364411" y="128628"/>
                    <a:pt x="365681" y="129898"/>
                  </a:cubicBezTo>
                  <a:cubicBezTo>
                    <a:pt x="369807" y="133389"/>
                    <a:pt x="372664" y="132755"/>
                    <a:pt x="376156" y="128628"/>
                  </a:cubicBezTo>
                  <a:cubicBezTo>
                    <a:pt x="399647" y="104185"/>
                    <a:pt x="406948" y="50537"/>
                    <a:pt x="390441" y="21333"/>
                  </a:cubicBezTo>
                  <a:cubicBezTo>
                    <a:pt x="380283" y="3556"/>
                    <a:pt x="368537" y="-2158"/>
                    <a:pt x="348221" y="699"/>
                  </a:cubicBezTo>
                  <a:cubicBezTo>
                    <a:pt x="334571" y="2603"/>
                    <a:pt x="323143" y="8317"/>
                    <a:pt x="313303" y="17841"/>
                  </a:cubicBezTo>
                  <a:cubicBezTo>
                    <a:pt x="296161" y="34665"/>
                    <a:pt x="286320" y="55616"/>
                    <a:pt x="279654" y="78155"/>
                  </a:cubicBezTo>
                  <a:cubicBezTo>
                    <a:pt x="266321" y="124184"/>
                    <a:pt x="262195" y="171482"/>
                    <a:pt x="264417" y="219416"/>
                  </a:cubicBezTo>
                  <a:cubicBezTo>
                    <a:pt x="264417" y="238463"/>
                    <a:pt x="264099" y="257509"/>
                    <a:pt x="264734" y="276556"/>
                  </a:cubicBezTo>
                  <a:cubicBezTo>
                    <a:pt x="265052" y="285127"/>
                    <a:pt x="263782" y="290523"/>
                    <a:pt x="253624" y="291158"/>
                  </a:cubicBezTo>
                  <a:cubicBezTo>
                    <a:pt x="235847" y="292428"/>
                    <a:pt x="217753" y="294967"/>
                    <a:pt x="199976" y="296872"/>
                  </a:cubicBezTo>
                  <a:cubicBezTo>
                    <a:pt x="190135" y="298142"/>
                    <a:pt x="186644" y="294332"/>
                    <a:pt x="188548" y="284492"/>
                  </a:cubicBezTo>
                  <a:cubicBezTo>
                    <a:pt x="198706" y="233384"/>
                    <a:pt x="201246" y="181958"/>
                    <a:pt x="197437" y="129898"/>
                  </a:cubicBezTo>
                  <a:cubicBezTo>
                    <a:pt x="194897" y="97519"/>
                    <a:pt x="189501" y="65774"/>
                    <a:pt x="171089" y="38157"/>
                  </a:cubicBezTo>
                  <a:cubicBezTo>
                    <a:pt x="157439" y="17206"/>
                    <a:pt x="138075" y="7365"/>
                    <a:pt x="113315" y="9270"/>
                  </a:cubicBezTo>
                  <a:cubicBezTo>
                    <a:pt x="47287" y="14349"/>
                    <a:pt x="-9218" y="86091"/>
                    <a:pt x="1258" y="152118"/>
                  </a:cubicBezTo>
                  <a:cubicBezTo>
                    <a:pt x="7607" y="191164"/>
                    <a:pt x="36494" y="209893"/>
                    <a:pt x="72682" y="1975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754512" y="2579758"/>
              <a:ext cx="231319" cy="511503"/>
            </a:xfrm>
            <a:custGeom>
              <a:rect b="b" l="l" r="r" t="t"/>
              <a:pathLst>
                <a:path extrusionOk="0" h="511503" w="231319">
                  <a:moveTo>
                    <a:pt x="36234" y="93431"/>
                  </a:moveTo>
                  <a:cubicBezTo>
                    <a:pt x="44170" y="90256"/>
                    <a:pt x="45123" y="86130"/>
                    <a:pt x="42900" y="79146"/>
                  </a:cubicBezTo>
                  <a:cubicBezTo>
                    <a:pt x="39726" y="68353"/>
                    <a:pt x="41313" y="58195"/>
                    <a:pt x="47027" y="48672"/>
                  </a:cubicBezTo>
                  <a:cubicBezTo>
                    <a:pt x="49884" y="43910"/>
                    <a:pt x="54011" y="40736"/>
                    <a:pt x="60042" y="41688"/>
                  </a:cubicBezTo>
                  <a:cubicBezTo>
                    <a:pt x="65756" y="42640"/>
                    <a:pt x="69883" y="45815"/>
                    <a:pt x="71470" y="51529"/>
                  </a:cubicBezTo>
                  <a:cubicBezTo>
                    <a:pt x="73057" y="57560"/>
                    <a:pt x="74327" y="63909"/>
                    <a:pt x="74645" y="70258"/>
                  </a:cubicBezTo>
                  <a:cubicBezTo>
                    <a:pt x="75597" y="89622"/>
                    <a:pt x="71787" y="108033"/>
                    <a:pt x="66074" y="126445"/>
                  </a:cubicBezTo>
                  <a:cubicBezTo>
                    <a:pt x="56550" y="157237"/>
                    <a:pt x="53059" y="188346"/>
                    <a:pt x="55915" y="220408"/>
                  </a:cubicBezTo>
                  <a:cubicBezTo>
                    <a:pt x="61629" y="280721"/>
                    <a:pt x="101944" y="307704"/>
                    <a:pt x="158449" y="287705"/>
                  </a:cubicBezTo>
                  <a:cubicBezTo>
                    <a:pt x="167655" y="284531"/>
                    <a:pt x="170195" y="289610"/>
                    <a:pt x="172734" y="295006"/>
                  </a:cubicBezTo>
                  <a:cubicBezTo>
                    <a:pt x="193368" y="340400"/>
                    <a:pt x="196859" y="386430"/>
                    <a:pt x="179083" y="433411"/>
                  </a:cubicBezTo>
                  <a:cubicBezTo>
                    <a:pt x="173686" y="447696"/>
                    <a:pt x="163528" y="458489"/>
                    <a:pt x="149243" y="464838"/>
                  </a:cubicBezTo>
                  <a:cubicBezTo>
                    <a:pt x="132101" y="472456"/>
                    <a:pt x="114960" y="471821"/>
                    <a:pt x="99722" y="460076"/>
                  </a:cubicBezTo>
                  <a:cubicBezTo>
                    <a:pt x="85120" y="448648"/>
                    <a:pt x="83533" y="432459"/>
                    <a:pt x="87025" y="415317"/>
                  </a:cubicBezTo>
                  <a:cubicBezTo>
                    <a:pt x="89882" y="401349"/>
                    <a:pt x="97500" y="398810"/>
                    <a:pt x="107658" y="408968"/>
                  </a:cubicBezTo>
                  <a:cubicBezTo>
                    <a:pt x="119404" y="421031"/>
                    <a:pt x="127340" y="407063"/>
                    <a:pt x="136863" y="404841"/>
                  </a:cubicBezTo>
                  <a:cubicBezTo>
                    <a:pt x="145751" y="402936"/>
                    <a:pt x="141625" y="394683"/>
                    <a:pt x="139403" y="388969"/>
                  </a:cubicBezTo>
                  <a:cubicBezTo>
                    <a:pt x="129562" y="362304"/>
                    <a:pt x="88929" y="354685"/>
                    <a:pt x="65439" y="375002"/>
                  </a:cubicBezTo>
                  <a:cubicBezTo>
                    <a:pt x="52106" y="386430"/>
                    <a:pt x="46710" y="401349"/>
                    <a:pt x="44488" y="418174"/>
                  </a:cubicBezTo>
                  <a:cubicBezTo>
                    <a:pt x="36869" y="471504"/>
                    <a:pt x="70518" y="511184"/>
                    <a:pt x="123848" y="511501"/>
                  </a:cubicBezTo>
                  <a:cubicBezTo>
                    <a:pt x="173369" y="511819"/>
                    <a:pt x="211462" y="481027"/>
                    <a:pt x="224477" y="427379"/>
                  </a:cubicBezTo>
                  <a:cubicBezTo>
                    <a:pt x="238444" y="369923"/>
                    <a:pt x="230191" y="314053"/>
                    <a:pt x="207335" y="260088"/>
                  </a:cubicBezTo>
                  <a:cubicBezTo>
                    <a:pt x="204478" y="253422"/>
                    <a:pt x="201304" y="247073"/>
                    <a:pt x="203843" y="238819"/>
                  </a:cubicBezTo>
                  <a:cubicBezTo>
                    <a:pt x="216541" y="196917"/>
                    <a:pt x="219398" y="153745"/>
                    <a:pt x="219398" y="106446"/>
                  </a:cubicBezTo>
                  <a:cubicBezTo>
                    <a:pt x="218446" y="87082"/>
                    <a:pt x="219080" y="63909"/>
                    <a:pt x="215588" y="40736"/>
                  </a:cubicBezTo>
                  <a:cubicBezTo>
                    <a:pt x="212414" y="18832"/>
                    <a:pt x="212731" y="20102"/>
                    <a:pt x="189558" y="20737"/>
                  </a:cubicBezTo>
                  <a:cubicBezTo>
                    <a:pt x="173051" y="21054"/>
                    <a:pt x="172099" y="28355"/>
                    <a:pt x="174321" y="41371"/>
                  </a:cubicBezTo>
                  <a:cubicBezTo>
                    <a:pt x="180670" y="79146"/>
                    <a:pt x="181622" y="117239"/>
                    <a:pt x="178765" y="155332"/>
                  </a:cubicBezTo>
                  <a:cubicBezTo>
                    <a:pt x="176861" y="182632"/>
                    <a:pt x="174004" y="210249"/>
                    <a:pt x="159719" y="234692"/>
                  </a:cubicBezTo>
                  <a:cubicBezTo>
                    <a:pt x="153370" y="245803"/>
                    <a:pt x="144482" y="254056"/>
                    <a:pt x="130514" y="252787"/>
                  </a:cubicBezTo>
                  <a:cubicBezTo>
                    <a:pt x="116864" y="251834"/>
                    <a:pt x="108611" y="243581"/>
                    <a:pt x="102897" y="231518"/>
                  </a:cubicBezTo>
                  <a:cubicBezTo>
                    <a:pt x="97183" y="219455"/>
                    <a:pt x="94643" y="206440"/>
                    <a:pt x="94643" y="193108"/>
                  </a:cubicBezTo>
                  <a:cubicBezTo>
                    <a:pt x="94326" y="172156"/>
                    <a:pt x="99088" y="152158"/>
                    <a:pt x="105436" y="132476"/>
                  </a:cubicBezTo>
                  <a:cubicBezTo>
                    <a:pt x="114642" y="105176"/>
                    <a:pt x="119721" y="76924"/>
                    <a:pt x="112738" y="48354"/>
                  </a:cubicBezTo>
                  <a:cubicBezTo>
                    <a:pt x="107341" y="26133"/>
                    <a:pt x="95596" y="8357"/>
                    <a:pt x="71787" y="2008"/>
                  </a:cubicBezTo>
                  <a:cubicBezTo>
                    <a:pt x="48932" y="-4024"/>
                    <a:pt x="30203" y="3912"/>
                    <a:pt x="14648" y="20737"/>
                  </a:cubicBezTo>
                  <a:cubicBezTo>
                    <a:pt x="1315" y="35657"/>
                    <a:pt x="-1541" y="53116"/>
                    <a:pt x="681" y="72480"/>
                  </a:cubicBezTo>
                  <a:cubicBezTo>
                    <a:pt x="5125" y="107081"/>
                    <a:pt x="4490" y="106446"/>
                    <a:pt x="36234" y="93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524396" y="2581251"/>
              <a:ext cx="213220" cy="513639"/>
            </a:xfrm>
            <a:custGeom>
              <a:rect b="b" l="l" r="r" t="t"/>
              <a:pathLst>
                <a:path extrusionOk="0" h="513639" w="213220">
                  <a:moveTo>
                    <a:pt x="21603" y="297957"/>
                  </a:moveTo>
                  <a:cubicBezTo>
                    <a:pt x="32713" y="363668"/>
                    <a:pt x="44141" y="429695"/>
                    <a:pt x="21920" y="495406"/>
                  </a:cubicBezTo>
                  <a:cubicBezTo>
                    <a:pt x="20650" y="499215"/>
                    <a:pt x="20015" y="502072"/>
                    <a:pt x="23825" y="504929"/>
                  </a:cubicBezTo>
                  <a:cubicBezTo>
                    <a:pt x="45411" y="520484"/>
                    <a:pt x="61283" y="515087"/>
                    <a:pt x="66997" y="489692"/>
                  </a:cubicBezTo>
                  <a:cubicBezTo>
                    <a:pt x="80647" y="429060"/>
                    <a:pt x="73980" y="369064"/>
                    <a:pt x="62553" y="308750"/>
                  </a:cubicBezTo>
                  <a:cubicBezTo>
                    <a:pt x="54299" y="264626"/>
                    <a:pt x="41919" y="221136"/>
                    <a:pt x="41601" y="196376"/>
                  </a:cubicBezTo>
                  <a:cubicBezTo>
                    <a:pt x="41601" y="130665"/>
                    <a:pt x="51125" y="90985"/>
                    <a:pt x="68584" y="66542"/>
                  </a:cubicBezTo>
                  <a:cubicBezTo>
                    <a:pt x="92392" y="33211"/>
                    <a:pt x="136199" y="34798"/>
                    <a:pt x="157785" y="69717"/>
                  </a:cubicBezTo>
                  <a:cubicBezTo>
                    <a:pt x="165404" y="82097"/>
                    <a:pt x="169213" y="96064"/>
                    <a:pt x="170483" y="110349"/>
                  </a:cubicBezTo>
                  <a:cubicBezTo>
                    <a:pt x="174292" y="148125"/>
                    <a:pt x="172705" y="185583"/>
                    <a:pt x="154611" y="220184"/>
                  </a:cubicBezTo>
                  <a:cubicBezTo>
                    <a:pt x="149532" y="230025"/>
                    <a:pt x="141596" y="237326"/>
                    <a:pt x="129215" y="235739"/>
                  </a:cubicBezTo>
                  <a:cubicBezTo>
                    <a:pt x="117470" y="234151"/>
                    <a:pt x="113026" y="224628"/>
                    <a:pt x="109851" y="215105"/>
                  </a:cubicBezTo>
                  <a:cubicBezTo>
                    <a:pt x="100646" y="188440"/>
                    <a:pt x="107312" y="164314"/>
                    <a:pt x="126041" y="144633"/>
                  </a:cubicBezTo>
                  <a:cubicBezTo>
                    <a:pt x="137151" y="132888"/>
                    <a:pt x="133977" y="126539"/>
                    <a:pt x="123184" y="119238"/>
                  </a:cubicBezTo>
                  <a:cubicBezTo>
                    <a:pt x="120644" y="117333"/>
                    <a:pt x="117787" y="115746"/>
                    <a:pt x="115883" y="113206"/>
                  </a:cubicBezTo>
                  <a:cubicBezTo>
                    <a:pt x="108264" y="103683"/>
                    <a:pt x="102233" y="106540"/>
                    <a:pt x="95566" y="114476"/>
                  </a:cubicBezTo>
                  <a:cubicBezTo>
                    <a:pt x="66679" y="147807"/>
                    <a:pt x="57791" y="185900"/>
                    <a:pt x="70806" y="228120"/>
                  </a:cubicBezTo>
                  <a:cubicBezTo>
                    <a:pt x="81917" y="264308"/>
                    <a:pt x="114613" y="281133"/>
                    <a:pt x="151119" y="270340"/>
                  </a:cubicBezTo>
                  <a:cubicBezTo>
                    <a:pt x="176197" y="262721"/>
                    <a:pt x="190482" y="243675"/>
                    <a:pt x="198418" y="220501"/>
                  </a:cubicBezTo>
                  <a:cubicBezTo>
                    <a:pt x="215559" y="171933"/>
                    <a:pt x="218416" y="122094"/>
                    <a:pt x="203814" y="72574"/>
                  </a:cubicBezTo>
                  <a:cubicBezTo>
                    <a:pt x="192386" y="34481"/>
                    <a:pt x="169213" y="6863"/>
                    <a:pt x="127311" y="1149"/>
                  </a:cubicBezTo>
                  <a:cubicBezTo>
                    <a:pt x="81599" y="-4882"/>
                    <a:pt x="46681" y="12895"/>
                    <a:pt x="23825" y="52892"/>
                  </a:cubicBezTo>
                  <a:cubicBezTo>
                    <a:pt x="4461" y="86541"/>
                    <a:pt x="-1571" y="123364"/>
                    <a:pt x="334" y="161457"/>
                  </a:cubicBezTo>
                  <a:cubicBezTo>
                    <a:pt x="2556" y="207804"/>
                    <a:pt x="13984" y="252563"/>
                    <a:pt x="21603" y="297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295012" y="2581886"/>
              <a:ext cx="214032" cy="513060"/>
            </a:xfrm>
            <a:custGeom>
              <a:rect b="b" l="l" r="r" t="t"/>
              <a:pathLst>
                <a:path extrusionOk="0" h="513060" w="214032">
                  <a:moveTo>
                    <a:pt x="28143" y="331288"/>
                  </a:moveTo>
                  <a:cubicBezTo>
                    <a:pt x="36079" y="379857"/>
                    <a:pt x="40841" y="428743"/>
                    <a:pt x="27826" y="477629"/>
                  </a:cubicBezTo>
                  <a:cubicBezTo>
                    <a:pt x="20842" y="503342"/>
                    <a:pt x="21477" y="502707"/>
                    <a:pt x="45920" y="511278"/>
                  </a:cubicBezTo>
                  <a:cubicBezTo>
                    <a:pt x="57030" y="515087"/>
                    <a:pt x="61792" y="513182"/>
                    <a:pt x="64967" y="501754"/>
                  </a:cubicBezTo>
                  <a:cubicBezTo>
                    <a:pt x="78616" y="455725"/>
                    <a:pt x="78934" y="408744"/>
                    <a:pt x="72268" y="361763"/>
                  </a:cubicBezTo>
                  <a:cubicBezTo>
                    <a:pt x="64967" y="309067"/>
                    <a:pt x="52269" y="257007"/>
                    <a:pt x="44968" y="204312"/>
                  </a:cubicBezTo>
                  <a:cubicBezTo>
                    <a:pt x="38301" y="157965"/>
                    <a:pt x="43380" y="112254"/>
                    <a:pt x="67188" y="70669"/>
                  </a:cubicBezTo>
                  <a:cubicBezTo>
                    <a:pt x="77664" y="52575"/>
                    <a:pt x="92584" y="40829"/>
                    <a:pt x="114805" y="42416"/>
                  </a:cubicBezTo>
                  <a:cubicBezTo>
                    <a:pt x="137661" y="44004"/>
                    <a:pt x="152898" y="56384"/>
                    <a:pt x="162738" y="76383"/>
                  </a:cubicBezTo>
                  <a:cubicBezTo>
                    <a:pt x="171944" y="95429"/>
                    <a:pt x="173849" y="115745"/>
                    <a:pt x="173214" y="136697"/>
                  </a:cubicBezTo>
                  <a:cubicBezTo>
                    <a:pt x="172897" y="166536"/>
                    <a:pt x="170675" y="196058"/>
                    <a:pt x="154802" y="222406"/>
                  </a:cubicBezTo>
                  <a:cubicBezTo>
                    <a:pt x="149723" y="230977"/>
                    <a:pt x="142740" y="237326"/>
                    <a:pt x="131629" y="235738"/>
                  </a:cubicBezTo>
                  <a:cubicBezTo>
                    <a:pt x="121154" y="234469"/>
                    <a:pt x="116392" y="226850"/>
                    <a:pt x="112900" y="218279"/>
                  </a:cubicBezTo>
                  <a:cubicBezTo>
                    <a:pt x="101472" y="190027"/>
                    <a:pt x="109091" y="164949"/>
                    <a:pt x="128137" y="143363"/>
                  </a:cubicBezTo>
                  <a:cubicBezTo>
                    <a:pt x="137343" y="133205"/>
                    <a:pt x="137026" y="127173"/>
                    <a:pt x="125915" y="120190"/>
                  </a:cubicBezTo>
                  <a:cubicBezTo>
                    <a:pt x="123693" y="118920"/>
                    <a:pt x="121471" y="117015"/>
                    <a:pt x="119884" y="115111"/>
                  </a:cubicBezTo>
                  <a:cubicBezTo>
                    <a:pt x="110043" y="102413"/>
                    <a:pt x="101790" y="106857"/>
                    <a:pt x="93536" y="117333"/>
                  </a:cubicBezTo>
                  <a:cubicBezTo>
                    <a:pt x="66871" y="151616"/>
                    <a:pt x="58935" y="189709"/>
                    <a:pt x="72585" y="230659"/>
                  </a:cubicBezTo>
                  <a:cubicBezTo>
                    <a:pt x="83695" y="264308"/>
                    <a:pt x="113852" y="278910"/>
                    <a:pt x="148454" y="270657"/>
                  </a:cubicBezTo>
                  <a:cubicBezTo>
                    <a:pt x="175436" y="264308"/>
                    <a:pt x="190356" y="244627"/>
                    <a:pt x="198927" y="220501"/>
                  </a:cubicBezTo>
                  <a:cubicBezTo>
                    <a:pt x="216704" y="170980"/>
                    <a:pt x="219560" y="120190"/>
                    <a:pt x="203371" y="69716"/>
                  </a:cubicBezTo>
                  <a:cubicBezTo>
                    <a:pt x="191626" y="33211"/>
                    <a:pt x="168452" y="6546"/>
                    <a:pt x="128137" y="1149"/>
                  </a:cubicBezTo>
                  <a:cubicBezTo>
                    <a:pt x="84648" y="-4565"/>
                    <a:pt x="50047" y="10990"/>
                    <a:pt x="26874" y="48765"/>
                  </a:cubicBezTo>
                  <a:cubicBezTo>
                    <a:pt x="1478" y="89715"/>
                    <a:pt x="-3918" y="135109"/>
                    <a:pt x="2430" y="181773"/>
                  </a:cubicBezTo>
                  <a:cubicBezTo>
                    <a:pt x="10367" y="231294"/>
                    <a:pt x="20207" y="281133"/>
                    <a:pt x="28143" y="331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965670" y="2584118"/>
              <a:ext cx="313213" cy="276605"/>
            </a:xfrm>
            <a:custGeom>
              <a:rect b="b" l="l" r="r" t="t"/>
              <a:pathLst>
                <a:path extrusionOk="0" h="276605" w="313213">
                  <a:moveTo>
                    <a:pt x="162893" y="238586"/>
                  </a:moveTo>
                  <a:cubicBezTo>
                    <a:pt x="168607" y="230015"/>
                    <a:pt x="173686" y="221127"/>
                    <a:pt x="179400" y="211921"/>
                  </a:cubicBezTo>
                  <a:cubicBezTo>
                    <a:pt x="184479" y="221444"/>
                    <a:pt x="187971" y="230332"/>
                    <a:pt x="193367" y="238269"/>
                  </a:cubicBezTo>
                  <a:cubicBezTo>
                    <a:pt x="215906" y="271917"/>
                    <a:pt x="258126" y="276362"/>
                    <a:pt x="286695" y="249062"/>
                  </a:cubicBezTo>
                  <a:cubicBezTo>
                    <a:pt x="313360" y="223349"/>
                    <a:pt x="321296" y="172558"/>
                    <a:pt x="304155" y="139862"/>
                  </a:cubicBezTo>
                  <a:cubicBezTo>
                    <a:pt x="287965" y="109070"/>
                    <a:pt x="245428" y="105895"/>
                    <a:pt x="225112" y="133830"/>
                  </a:cubicBezTo>
                  <a:cubicBezTo>
                    <a:pt x="220667" y="139862"/>
                    <a:pt x="212731" y="147480"/>
                    <a:pt x="221302" y="156051"/>
                  </a:cubicBezTo>
                  <a:cubicBezTo>
                    <a:pt x="231143" y="165257"/>
                    <a:pt x="248920" y="166844"/>
                    <a:pt x="255903" y="159543"/>
                  </a:cubicBezTo>
                  <a:cubicBezTo>
                    <a:pt x="263205" y="151924"/>
                    <a:pt x="267966" y="153829"/>
                    <a:pt x="270506" y="162717"/>
                  </a:cubicBezTo>
                  <a:cubicBezTo>
                    <a:pt x="276220" y="181764"/>
                    <a:pt x="273363" y="199541"/>
                    <a:pt x="260983" y="215095"/>
                  </a:cubicBezTo>
                  <a:cubicBezTo>
                    <a:pt x="251142" y="227476"/>
                    <a:pt x="235905" y="226841"/>
                    <a:pt x="225429" y="214460"/>
                  </a:cubicBezTo>
                  <a:cubicBezTo>
                    <a:pt x="219080" y="206842"/>
                    <a:pt x="215906" y="197953"/>
                    <a:pt x="213366" y="188748"/>
                  </a:cubicBezTo>
                  <a:cubicBezTo>
                    <a:pt x="206065" y="162083"/>
                    <a:pt x="203843" y="134783"/>
                    <a:pt x="203526" y="107165"/>
                  </a:cubicBezTo>
                  <a:cubicBezTo>
                    <a:pt x="203208" y="74469"/>
                    <a:pt x="203526" y="41772"/>
                    <a:pt x="203526" y="8123"/>
                  </a:cubicBezTo>
                  <a:cubicBezTo>
                    <a:pt x="191780" y="7806"/>
                    <a:pt x="186066" y="23043"/>
                    <a:pt x="172099" y="13837"/>
                  </a:cubicBezTo>
                  <a:cubicBezTo>
                    <a:pt x="138768" y="-7749"/>
                    <a:pt x="89564" y="-3305"/>
                    <a:pt x="57502" y="21773"/>
                  </a:cubicBezTo>
                  <a:cubicBezTo>
                    <a:pt x="-1859" y="68437"/>
                    <a:pt x="-18684" y="174463"/>
                    <a:pt x="23219" y="236999"/>
                  </a:cubicBezTo>
                  <a:cubicBezTo>
                    <a:pt x="58455" y="289059"/>
                    <a:pt x="127340" y="290012"/>
                    <a:pt x="162893" y="238586"/>
                  </a:cubicBezTo>
                  <a:close/>
                  <a:moveTo>
                    <a:pt x="75279" y="61454"/>
                  </a:moveTo>
                  <a:cubicBezTo>
                    <a:pt x="97818" y="39868"/>
                    <a:pt x="124165" y="38598"/>
                    <a:pt x="152100" y="46534"/>
                  </a:cubicBezTo>
                  <a:cubicBezTo>
                    <a:pt x="159084" y="48438"/>
                    <a:pt x="162258" y="53200"/>
                    <a:pt x="162576" y="60501"/>
                  </a:cubicBezTo>
                  <a:cubicBezTo>
                    <a:pt x="163210" y="74786"/>
                    <a:pt x="164798" y="89071"/>
                    <a:pt x="165750" y="97959"/>
                  </a:cubicBezTo>
                  <a:cubicBezTo>
                    <a:pt x="165115" y="141131"/>
                    <a:pt x="159719" y="177320"/>
                    <a:pt x="134641" y="207477"/>
                  </a:cubicBezTo>
                  <a:cubicBezTo>
                    <a:pt x="123530" y="221127"/>
                    <a:pt x="112102" y="236999"/>
                    <a:pt x="90516" y="232872"/>
                  </a:cubicBezTo>
                  <a:cubicBezTo>
                    <a:pt x="68930" y="229063"/>
                    <a:pt x="57502" y="213508"/>
                    <a:pt x="49884" y="194462"/>
                  </a:cubicBezTo>
                  <a:cubicBezTo>
                    <a:pt x="32742" y="151290"/>
                    <a:pt x="44487" y="90976"/>
                    <a:pt x="75279" y="61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38"/>
          <p:cNvGrpSpPr/>
          <p:nvPr/>
        </p:nvGrpSpPr>
        <p:grpSpPr>
          <a:xfrm rot="729818">
            <a:off x="8693060" y="3297272"/>
            <a:ext cx="1991148" cy="897071"/>
            <a:chOff x="2653451" y="3069943"/>
            <a:chExt cx="1991148" cy="897071"/>
          </a:xfrm>
        </p:grpSpPr>
        <p:sp>
          <p:nvSpPr>
            <p:cNvPr id="765" name="Google Shape;765;p38"/>
            <p:cNvSpPr/>
            <p:nvPr/>
          </p:nvSpPr>
          <p:spPr>
            <a:xfrm>
              <a:off x="4189321" y="3288487"/>
              <a:ext cx="455278" cy="678527"/>
            </a:xfrm>
            <a:custGeom>
              <a:rect b="b" l="l" r="r" t="t"/>
              <a:pathLst>
                <a:path extrusionOk="0" h="678527" w="455278">
                  <a:moveTo>
                    <a:pt x="428560" y="118945"/>
                  </a:moveTo>
                  <a:cubicBezTo>
                    <a:pt x="407609" y="113548"/>
                    <a:pt x="407926" y="113548"/>
                    <a:pt x="401577" y="134182"/>
                  </a:cubicBezTo>
                  <a:cubicBezTo>
                    <a:pt x="390785" y="169735"/>
                    <a:pt x="373643" y="201797"/>
                    <a:pt x="350152" y="231319"/>
                  </a:cubicBezTo>
                  <a:cubicBezTo>
                    <a:pt x="352057" y="209416"/>
                    <a:pt x="349517" y="188147"/>
                    <a:pt x="348247" y="166878"/>
                  </a:cubicBezTo>
                  <a:cubicBezTo>
                    <a:pt x="346025" y="130690"/>
                    <a:pt x="340311" y="95454"/>
                    <a:pt x="322852" y="63075"/>
                  </a:cubicBezTo>
                  <a:cubicBezTo>
                    <a:pt x="305393" y="31331"/>
                    <a:pt x="280632" y="8475"/>
                    <a:pt x="244126" y="2444"/>
                  </a:cubicBezTo>
                  <a:cubicBezTo>
                    <a:pt x="209843" y="-3270"/>
                    <a:pt x="176512" y="856"/>
                    <a:pt x="145402" y="16728"/>
                  </a:cubicBezTo>
                  <a:cubicBezTo>
                    <a:pt x="69216" y="55774"/>
                    <a:pt x="25092" y="119580"/>
                    <a:pt x="5728" y="201479"/>
                  </a:cubicBezTo>
                  <a:cubicBezTo>
                    <a:pt x="-4430" y="244969"/>
                    <a:pt x="-2208" y="287824"/>
                    <a:pt x="21600" y="327186"/>
                  </a:cubicBezTo>
                  <a:cubicBezTo>
                    <a:pt x="40012" y="357343"/>
                    <a:pt x="66677" y="373215"/>
                    <a:pt x="102865" y="373533"/>
                  </a:cubicBezTo>
                  <a:cubicBezTo>
                    <a:pt x="149846" y="373850"/>
                    <a:pt x="179686" y="347503"/>
                    <a:pt x="202859" y="311314"/>
                  </a:cubicBezTo>
                  <a:cubicBezTo>
                    <a:pt x="226350" y="274491"/>
                    <a:pt x="237143" y="233224"/>
                    <a:pt x="243809" y="190686"/>
                  </a:cubicBezTo>
                  <a:cubicBezTo>
                    <a:pt x="250793" y="145610"/>
                    <a:pt x="250793" y="145927"/>
                    <a:pt x="205716" y="144023"/>
                  </a:cubicBezTo>
                  <a:cubicBezTo>
                    <a:pt x="197463" y="143705"/>
                    <a:pt x="193971" y="145927"/>
                    <a:pt x="193018" y="153863"/>
                  </a:cubicBezTo>
                  <a:cubicBezTo>
                    <a:pt x="191114" y="167513"/>
                    <a:pt x="188574" y="180846"/>
                    <a:pt x="186352" y="194496"/>
                  </a:cubicBezTo>
                  <a:cubicBezTo>
                    <a:pt x="180321" y="230367"/>
                    <a:pt x="174289" y="266555"/>
                    <a:pt x="153338" y="297664"/>
                  </a:cubicBezTo>
                  <a:cubicBezTo>
                    <a:pt x="143815" y="311949"/>
                    <a:pt x="130800" y="321472"/>
                    <a:pt x="113023" y="322425"/>
                  </a:cubicBezTo>
                  <a:cubicBezTo>
                    <a:pt x="79692" y="324329"/>
                    <a:pt x="58423" y="306553"/>
                    <a:pt x="56836" y="268142"/>
                  </a:cubicBezTo>
                  <a:cubicBezTo>
                    <a:pt x="53344" y="185290"/>
                    <a:pt x="82866" y="115770"/>
                    <a:pt x="155878" y="73868"/>
                  </a:cubicBezTo>
                  <a:cubicBezTo>
                    <a:pt x="220953" y="36092"/>
                    <a:pt x="262538" y="56409"/>
                    <a:pt x="284442" y="121802"/>
                  </a:cubicBezTo>
                  <a:cubicBezTo>
                    <a:pt x="301583" y="172592"/>
                    <a:pt x="299996" y="224970"/>
                    <a:pt x="296504" y="277348"/>
                  </a:cubicBezTo>
                  <a:cubicBezTo>
                    <a:pt x="295552" y="292268"/>
                    <a:pt x="289203" y="302743"/>
                    <a:pt x="278093" y="311949"/>
                  </a:cubicBezTo>
                  <a:cubicBezTo>
                    <a:pt x="262538" y="324647"/>
                    <a:pt x="247936" y="338614"/>
                    <a:pt x="233016" y="351947"/>
                  </a:cubicBezTo>
                  <a:cubicBezTo>
                    <a:pt x="175559" y="403690"/>
                    <a:pt x="119372" y="456385"/>
                    <a:pt x="76200" y="521461"/>
                  </a:cubicBezTo>
                  <a:cubicBezTo>
                    <a:pt x="60963" y="543999"/>
                    <a:pt x="49535" y="568125"/>
                    <a:pt x="46043" y="595742"/>
                  </a:cubicBezTo>
                  <a:cubicBezTo>
                    <a:pt x="38742" y="653199"/>
                    <a:pt x="77152" y="688435"/>
                    <a:pt x="133974" y="676055"/>
                  </a:cubicBezTo>
                  <a:cubicBezTo>
                    <a:pt x="168893" y="668436"/>
                    <a:pt x="194288" y="645898"/>
                    <a:pt x="216192" y="619550"/>
                  </a:cubicBezTo>
                  <a:cubicBezTo>
                    <a:pt x="283807" y="538285"/>
                    <a:pt x="319678" y="442418"/>
                    <a:pt x="341581" y="340519"/>
                  </a:cubicBezTo>
                  <a:cubicBezTo>
                    <a:pt x="344438" y="327186"/>
                    <a:pt x="349199" y="316076"/>
                    <a:pt x="358405" y="305918"/>
                  </a:cubicBezTo>
                  <a:cubicBezTo>
                    <a:pt x="398403" y="262111"/>
                    <a:pt x="431734" y="214177"/>
                    <a:pt x="449829" y="157038"/>
                  </a:cubicBezTo>
                  <a:cubicBezTo>
                    <a:pt x="459035" y="126563"/>
                    <a:pt x="459352" y="126881"/>
                    <a:pt x="428560" y="118945"/>
                  </a:cubicBezTo>
                  <a:close/>
                  <a:moveTo>
                    <a:pt x="196510" y="561458"/>
                  </a:moveTo>
                  <a:cubicBezTo>
                    <a:pt x="184765" y="579870"/>
                    <a:pt x="170798" y="596377"/>
                    <a:pt x="153656" y="610027"/>
                  </a:cubicBezTo>
                  <a:cubicBezTo>
                    <a:pt x="142862" y="618915"/>
                    <a:pt x="130800" y="624947"/>
                    <a:pt x="115880" y="624312"/>
                  </a:cubicBezTo>
                  <a:cubicBezTo>
                    <a:pt x="105405" y="623994"/>
                    <a:pt x="100643" y="618915"/>
                    <a:pt x="99691" y="608757"/>
                  </a:cubicBezTo>
                  <a:cubicBezTo>
                    <a:pt x="97469" y="589711"/>
                    <a:pt x="105405" y="573521"/>
                    <a:pt x="114928" y="558284"/>
                  </a:cubicBezTo>
                  <a:cubicBezTo>
                    <a:pt x="145720" y="507811"/>
                    <a:pt x="186352" y="465591"/>
                    <a:pt x="229207" y="425276"/>
                  </a:cubicBezTo>
                  <a:cubicBezTo>
                    <a:pt x="242857" y="412261"/>
                    <a:pt x="257459" y="400198"/>
                    <a:pt x="271744" y="387818"/>
                  </a:cubicBezTo>
                  <a:cubicBezTo>
                    <a:pt x="254602" y="449401"/>
                    <a:pt x="231111" y="507811"/>
                    <a:pt x="196510" y="5614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2653451" y="3288624"/>
              <a:ext cx="455160" cy="677414"/>
            </a:xfrm>
            <a:custGeom>
              <a:rect b="b" l="l" r="r" t="t"/>
              <a:pathLst>
                <a:path extrusionOk="0" h="677414" w="455160">
                  <a:moveTo>
                    <a:pt x="424203" y="117220"/>
                  </a:moveTo>
                  <a:cubicBezTo>
                    <a:pt x="410871" y="113411"/>
                    <a:pt x="406109" y="115633"/>
                    <a:pt x="402617" y="129283"/>
                  </a:cubicBezTo>
                  <a:cubicBezTo>
                    <a:pt x="393411" y="167693"/>
                    <a:pt x="373730" y="201342"/>
                    <a:pt x="349922" y="232769"/>
                  </a:cubicBezTo>
                  <a:cubicBezTo>
                    <a:pt x="352461" y="198803"/>
                    <a:pt x="348970" y="165154"/>
                    <a:pt x="344525" y="132140"/>
                  </a:cubicBezTo>
                  <a:cubicBezTo>
                    <a:pt x="341034" y="105157"/>
                    <a:pt x="333098" y="79445"/>
                    <a:pt x="318813" y="55954"/>
                  </a:cubicBezTo>
                  <a:cubicBezTo>
                    <a:pt x="301353" y="27702"/>
                    <a:pt x="277545" y="7703"/>
                    <a:pt x="243896" y="2306"/>
                  </a:cubicBezTo>
                  <a:cubicBezTo>
                    <a:pt x="208343" y="-3408"/>
                    <a:pt x="174059" y="1354"/>
                    <a:pt x="142315" y="18178"/>
                  </a:cubicBezTo>
                  <a:cubicBezTo>
                    <a:pt x="72160" y="55002"/>
                    <a:pt x="29306" y="114046"/>
                    <a:pt x="8355" y="188962"/>
                  </a:cubicBezTo>
                  <a:cubicBezTo>
                    <a:pt x="-3390" y="231182"/>
                    <a:pt x="-4026" y="273719"/>
                    <a:pt x="14704" y="314669"/>
                  </a:cubicBezTo>
                  <a:cubicBezTo>
                    <a:pt x="48352" y="389268"/>
                    <a:pt x="131522" y="383871"/>
                    <a:pt x="170250" y="349587"/>
                  </a:cubicBezTo>
                  <a:cubicBezTo>
                    <a:pt x="189296" y="332446"/>
                    <a:pt x="204216" y="312129"/>
                    <a:pt x="215326" y="288956"/>
                  </a:cubicBezTo>
                  <a:cubicBezTo>
                    <a:pt x="235008" y="248324"/>
                    <a:pt x="241992" y="204517"/>
                    <a:pt x="248976" y="160710"/>
                  </a:cubicBezTo>
                  <a:cubicBezTo>
                    <a:pt x="250245" y="152456"/>
                    <a:pt x="248340" y="147695"/>
                    <a:pt x="238500" y="147377"/>
                  </a:cubicBezTo>
                  <a:cubicBezTo>
                    <a:pt x="228342" y="147060"/>
                    <a:pt x="218501" y="146107"/>
                    <a:pt x="208660" y="143885"/>
                  </a:cubicBezTo>
                  <a:cubicBezTo>
                    <a:pt x="196915" y="141346"/>
                    <a:pt x="193741" y="147377"/>
                    <a:pt x="192471" y="156900"/>
                  </a:cubicBezTo>
                  <a:cubicBezTo>
                    <a:pt x="190566" y="170868"/>
                    <a:pt x="188344" y="185153"/>
                    <a:pt x="185805" y="199120"/>
                  </a:cubicBezTo>
                  <a:cubicBezTo>
                    <a:pt x="180408" y="230547"/>
                    <a:pt x="174377" y="261656"/>
                    <a:pt x="158505" y="289591"/>
                  </a:cubicBezTo>
                  <a:cubicBezTo>
                    <a:pt x="148346" y="307368"/>
                    <a:pt x="135014" y="320700"/>
                    <a:pt x="112793" y="321970"/>
                  </a:cubicBezTo>
                  <a:cubicBezTo>
                    <a:pt x="79144" y="323875"/>
                    <a:pt x="61050" y="305463"/>
                    <a:pt x="56288" y="265465"/>
                  </a:cubicBezTo>
                  <a:cubicBezTo>
                    <a:pt x="48035" y="193724"/>
                    <a:pt x="95334" y="101666"/>
                    <a:pt x="160409" y="70239"/>
                  </a:cubicBezTo>
                  <a:cubicBezTo>
                    <a:pt x="225167" y="38812"/>
                    <a:pt x="262625" y="56906"/>
                    <a:pt x="283894" y="120077"/>
                  </a:cubicBezTo>
                  <a:cubicBezTo>
                    <a:pt x="302306" y="174360"/>
                    <a:pt x="301671" y="230229"/>
                    <a:pt x="295005" y="286416"/>
                  </a:cubicBezTo>
                  <a:cubicBezTo>
                    <a:pt x="294052" y="294353"/>
                    <a:pt x="289925" y="299749"/>
                    <a:pt x="284212" y="304828"/>
                  </a:cubicBezTo>
                  <a:cubicBezTo>
                    <a:pt x="255642" y="330541"/>
                    <a:pt x="226437" y="356254"/>
                    <a:pt x="198502" y="382601"/>
                  </a:cubicBezTo>
                  <a:cubicBezTo>
                    <a:pt x="149299" y="428630"/>
                    <a:pt x="102317" y="476564"/>
                    <a:pt x="67399" y="534656"/>
                  </a:cubicBezTo>
                  <a:cubicBezTo>
                    <a:pt x="51844" y="560686"/>
                    <a:pt x="43273" y="588303"/>
                    <a:pt x="46130" y="619095"/>
                  </a:cubicBezTo>
                  <a:cubicBezTo>
                    <a:pt x="48670" y="647983"/>
                    <a:pt x="65812" y="668616"/>
                    <a:pt x="94064" y="674965"/>
                  </a:cubicBezTo>
                  <a:cubicBezTo>
                    <a:pt x="121364" y="681314"/>
                    <a:pt x="146442" y="674965"/>
                    <a:pt x="169615" y="660045"/>
                  </a:cubicBezTo>
                  <a:cubicBezTo>
                    <a:pt x="199454" y="640681"/>
                    <a:pt x="222310" y="614651"/>
                    <a:pt x="241992" y="585447"/>
                  </a:cubicBezTo>
                  <a:cubicBezTo>
                    <a:pt x="293417" y="508308"/>
                    <a:pt x="325479" y="423234"/>
                    <a:pt x="343256" y="332446"/>
                  </a:cubicBezTo>
                  <a:cubicBezTo>
                    <a:pt x="345160" y="323240"/>
                    <a:pt x="348652" y="316256"/>
                    <a:pt x="355001" y="309272"/>
                  </a:cubicBezTo>
                  <a:cubicBezTo>
                    <a:pt x="394681" y="266100"/>
                    <a:pt x="428647" y="219119"/>
                    <a:pt x="448011" y="162932"/>
                  </a:cubicBezTo>
                  <a:cubicBezTo>
                    <a:pt x="460074" y="127061"/>
                    <a:pt x="459756" y="127696"/>
                    <a:pt x="424203" y="117220"/>
                  </a:cubicBezTo>
                  <a:close/>
                  <a:moveTo>
                    <a:pt x="224215" y="513387"/>
                  </a:moveTo>
                  <a:cubicBezTo>
                    <a:pt x="209613" y="542274"/>
                    <a:pt x="193423" y="570209"/>
                    <a:pt x="171202" y="594017"/>
                  </a:cubicBezTo>
                  <a:cubicBezTo>
                    <a:pt x="157235" y="608620"/>
                    <a:pt x="142633" y="622587"/>
                    <a:pt x="120729" y="624174"/>
                  </a:cubicBezTo>
                  <a:cubicBezTo>
                    <a:pt x="107079" y="625127"/>
                    <a:pt x="100095" y="619730"/>
                    <a:pt x="99460" y="605445"/>
                  </a:cubicBezTo>
                  <a:cubicBezTo>
                    <a:pt x="98826" y="592113"/>
                    <a:pt x="102952" y="580367"/>
                    <a:pt x="108984" y="569257"/>
                  </a:cubicBezTo>
                  <a:cubicBezTo>
                    <a:pt x="131522" y="526085"/>
                    <a:pt x="164218" y="490849"/>
                    <a:pt x="197550" y="455930"/>
                  </a:cubicBezTo>
                  <a:cubicBezTo>
                    <a:pt x="220723" y="431805"/>
                    <a:pt x="245801" y="409266"/>
                    <a:pt x="275640" y="385141"/>
                  </a:cubicBezTo>
                  <a:cubicBezTo>
                    <a:pt x="261038" y="432122"/>
                    <a:pt x="244214" y="473390"/>
                    <a:pt x="224215" y="513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3864594" y="3295592"/>
              <a:ext cx="334135" cy="534005"/>
            </a:xfrm>
            <a:custGeom>
              <a:rect b="b" l="l" r="r" t="t"/>
              <a:pathLst>
                <a:path extrusionOk="0" h="534005" w="334135">
                  <a:moveTo>
                    <a:pt x="313313" y="395632"/>
                  </a:moveTo>
                  <a:cubicBezTo>
                    <a:pt x="301250" y="403568"/>
                    <a:pt x="288870" y="410869"/>
                    <a:pt x="278711" y="420392"/>
                  </a:cubicBezTo>
                  <a:cubicBezTo>
                    <a:pt x="272680" y="426424"/>
                    <a:pt x="283791" y="432773"/>
                    <a:pt x="283473" y="440391"/>
                  </a:cubicBezTo>
                  <a:cubicBezTo>
                    <a:pt x="283473" y="443883"/>
                    <a:pt x="285060" y="447692"/>
                    <a:pt x="284426" y="451184"/>
                  </a:cubicBezTo>
                  <a:cubicBezTo>
                    <a:pt x="282204" y="464199"/>
                    <a:pt x="278394" y="477214"/>
                    <a:pt x="263792" y="479754"/>
                  </a:cubicBezTo>
                  <a:cubicBezTo>
                    <a:pt x="248872" y="482611"/>
                    <a:pt x="242206" y="471183"/>
                    <a:pt x="237127" y="459438"/>
                  </a:cubicBezTo>
                  <a:cubicBezTo>
                    <a:pt x="231413" y="446105"/>
                    <a:pt x="229191" y="432138"/>
                    <a:pt x="229191" y="417535"/>
                  </a:cubicBezTo>
                  <a:cubicBezTo>
                    <a:pt x="228873" y="365157"/>
                    <a:pt x="238714" y="314367"/>
                    <a:pt x="252047" y="264211"/>
                  </a:cubicBezTo>
                  <a:cubicBezTo>
                    <a:pt x="268871" y="201675"/>
                    <a:pt x="279664" y="138187"/>
                    <a:pt x="272998" y="73111"/>
                  </a:cubicBezTo>
                  <a:cubicBezTo>
                    <a:pt x="266966" y="15019"/>
                    <a:pt x="225382" y="-12598"/>
                    <a:pt x="169829" y="5496"/>
                  </a:cubicBezTo>
                  <a:cubicBezTo>
                    <a:pt x="145704" y="13432"/>
                    <a:pt x="127292" y="28669"/>
                    <a:pt x="112055" y="52160"/>
                  </a:cubicBezTo>
                  <a:cubicBezTo>
                    <a:pt x="101897" y="27717"/>
                    <a:pt x="84120" y="15972"/>
                    <a:pt x="60312" y="16607"/>
                  </a:cubicBezTo>
                  <a:cubicBezTo>
                    <a:pt x="34599" y="17559"/>
                    <a:pt x="19679" y="35018"/>
                    <a:pt x="8886" y="56287"/>
                  </a:cubicBezTo>
                  <a:cubicBezTo>
                    <a:pt x="5712" y="62318"/>
                    <a:pt x="4125" y="69302"/>
                    <a:pt x="1585" y="75333"/>
                  </a:cubicBezTo>
                  <a:cubicBezTo>
                    <a:pt x="-2224" y="84222"/>
                    <a:pt x="950" y="89301"/>
                    <a:pt x="9839" y="91840"/>
                  </a:cubicBezTo>
                  <a:cubicBezTo>
                    <a:pt x="14918" y="93110"/>
                    <a:pt x="19997" y="95015"/>
                    <a:pt x="24758" y="97237"/>
                  </a:cubicBezTo>
                  <a:cubicBezTo>
                    <a:pt x="34917" y="101681"/>
                    <a:pt x="43487" y="104538"/>
                    <a:pt x="46979" y="89301"/>
                  </a:cubicBezTo>
                  <a:cubicBezTo>
                    <a:pt x="47932" y="84222"/>
                    <a:pt x="52376" y="79143"/>
                    <a:pt x="58725" y="81047"/>
                  </a:cubicBezTo>
                  <a:cubicBezTo>
                    <a:pt x="64438" y="82634"/>
                    <a:pt x="66343" y="88031"/>
                    <a:pt x="66343" y="93745"/>
                  </a:cubicBezTo>
                  <a:cubicBezTo>
                    <a:pt x="66343" y="99141"/>
                    <a:pt x="66661" y="104220"/>
                    <a:pt x="66661" y="109617"/>
                  </a:cubicBezTo>
                  <a:cubicBezTo>
                    <a:pt x="66661" y="181676"/>
                    <a:pt x="66661" y="253418"/>
                    <a:pt x="66661" y="325477"/>
                  </a:cubicBezTo>
                  <a:cubicBezTo>
                    <a:pt x="66661" y="362300"/>
                    <a:pt x="66661" y="361666"/>
                    <a:pt x="104119" y="358174"/>
                  </a:cubicBezTo>
                  <a:cubicBezTo>
                    <a:pt x="116816" y="356904"/>
                    <a:pt x="120626" y="352460"/>
                    <a:pt x="120308" y="339762"/>
                  </a:cubicBezTo>
                  <a:cubicBezTo>
                    <a:pt x="119673" y="277861"/>
                    <a:pt x="119673" y="215960"/>
                    <a:pt x="119991" y="154059"/>
                  </a:cubicBezTo>
                  <a:cubicBezTo>
                    <a:pt x="120308" y="121362"/>
                    <a:pt x="130466" y="91523"/>
                    <a:pt x="153005" y="67080"/>
                  </a:cubicBezTo>
                  <a:cubicBezTo>
                    <a:pt x="164115" y="54700"/>
                    <a:pt x="178083" y="49303"/>
                    <a:pt x="194589" y="54700"/>
                  </a:cubicBezTo>
                  <a:cubicBezTo>
                    <a:pt x="209509" y="59461"/>
                    <a:pt x="213319" y="72794"/>
                    <a:pt x="215541" y="85809"/>
                  </a:cubicBezTo>
                  <a:cubicBezTo>
                    <a:pt x="221890" y="124854"/>
                    <a:pt x="219985" y="163899"/>
                    <a:pt x="213319" y="202627"/>
                  </a:cubicBezTo>
                  <a:cubicBezTo>
                    <a:pt x="203161" y="260402"/>
                    <a:pt x="182844" y="315954"/>
                    <a:pt x="179035" y="374998"/>
                  </a:cubicBezTo>
                  <a:cubicBezTo>
                    <a:pt x="176495" y="414361"/>
                    <a:pt x="176813" y="453406"/>
                    <a:pt x="193002" y="490229"/>
                  </a:cubicBezTo>
                  <a:cubicBezTo>
                    <a:pt x="201573" y="509911"/>
                    <a:pt x="215223" y="524513"/>
                    <a:pt x="236809" y="530862"/>
                  </a:cubicBezTo>
                  <a:cubicBezTo>
                    <a:pt x="269188" y="540385"/>
                    <a:pt x="302520" y="527688"/>
                    <a:pt x="322201" y="500705"/>
                  </a:cubicBezTo>
                  <a:cubicBezTo>
                    <a:pt x="341565" y="473722"/>
                    <a:pt x="334582" y="415948"/>
                    <a:pt x="320931" y="399124"/>
                  </a:cubicBezTo>
                  <a:cubicBezTo>
                    <a:pt x="318709" y="397219"/>
                    <a:pt x="316804" y="393410"/>
                    <a:pt x="313313" y="395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3295855" y="3123640"/>
              <a:ext cx="393155" cy="523537"/>
            </a:xfrm>
            <a:custGeom>
              <a:rect b="b" l="l" r="r" t="t"/>
              <a:pathLst>
                <a:path extrusionOk="0" h="523537" w="393155">
                  <a:moveTo>
                    <a:pt x="330020" y="5078"/>
                  </a:moveTo>
                  <a:cubicBezTo>
                    <a:pt x="289071" y="-7620"/>
                    <a:pt x="254152" y="3808"/>
                    <a:pt x="225900" y="35870"/>
                  </a:cubicBezTo>
                  <a:cubicBezTo>
                    <a:pt x="215107" y="48250"/>
                    <a:pt x="205266" y="61265"/>
                    <a:pt x="197013" y="75550"/>
                  </a:cubicBezTo>
                  <a:cubicBezTo>
                    <a:pt x="170982" y="120309"/>
                    <a:pt x="156697" y="169512"/>
                    <a:pt x="143048" y="219033"/>
                  </a:cubicBezTo>
                  <a:cubicBezTo>
                    <a:pt x="130350" y="264745"/>
                    <a:pt x="122731" y="311409"/>
                    <a:pt x="116700" y="358708"/>
                  </a:cubicBezTo>
                  <a:cubicBezTo>
                    <a:pt x="111303" y="355533"/>
                    <a:pt x="112255" y="351089"/>
                    <a:pt x="110986" y="346962"/>
                  </a:cubicBezTo>
                  <a:cubicBezTo>
                    <a:pt x="97336" y="294584"/>
                    <a:pt x="80511" y="243794"/>
                    <a:pt x="47815" y="199035"/>
                  </a:cubicBezTo>
                  <a:cubicBezTo>
                    <a:pt x="40196" y="188559"/>
                    <a:pt x="34482" y="183480"/>
                    <a:pt x="24324" y="195860"/>
                  </a:cubicBezTo>
                  <a:cubicBezTo>
                    <a:pt x="19245" y="201892"/>
                    <a:pt x="12896" y="206653"/>
                    <a:pt x="6548" y="211415"/>
                  </a:cubicBezTo>
                  <a:cubicBezTo>
                    <a:pt x="-1071" y="217129"/>
                    <a:pt x="-2341" y="221890"/>
                    <a:pt x="4325" y="230144"/>
                  </a:cubicBezTo>
                  <a:cubicBezTo>
                    <a:pt x="24324" y="254904"/>
                    <a:pt x="38292" y="283474"/>
                    <a:pt x="49720" y="313313"/>
                  </a:cubicBezTo>
                  <a:cubicBezTo>
                    <a:pt x="70671" y="368231"/>
                    <a:pt x="78289" y="425688"/>
                    <a:pt x="84956" y="483462"/>
                  </a:cubicBezTo>
                  <a:cubicBezTo>
                    <a:pt x="86225" y="495525"/>
                    <a:pt x="82099" y="510762"/>
                    <a:pt x="90035" y="518698"/>
                  </a:cubicBezTo>
                  <a:cubicBezTo>
                    <a:pt x="97971" y="526634"/>
                    <a:pt x="113525" y="520603"/>
                    <a:pt x="125270" y="522825"/>
                  </a:cubicBezTo>
                  <a:cubicBezTo>
                    <a:pt x="137651" y="525365"/>
                    <a:pt x="141460" y="521238"/>
                    <a:pt x="143048" y="508540"/>
                  </a:cubicBezTo>
                  <a:cubicBezTo>
                    <a:pt x="154475" y="416799"/>
                    <a:pt x="167490" y="325376"/>
                    <a:pt x="190346" y="235540"/>
                  </a:cubicBezTo>
                  <a:cubicBezTo>
                    <a:pt x="203996" y="182210"/>
                    <a:pt x="219551" y="129515"/>
                    <a:pt x="252882" y="84121"/>
                  </a:cubicBezTo>
                  <a:cubicBezTo>
                    <a:pt x="262405" y="71106"/>
                    <a:pt x="274151" y="60313"/>
                    <a:pt x="290023" y="56186"/>
                  </a:cubicBezTo>
                  <a:cubicBezTo>
                    <a:pt x="304625" y="52059"/>
                    <a:pt x="317323" y="55551"/>
                    <a:pt x="326846" y="67614"/>
                  </a:cubicBezTo>
                  <a:cubicBezTo>
                    <a:pt x="339544" y="83168"/>
                    <a:pt x="343036" y="122849"/>
                    <a:pt x="333830" y="140625"/>
                  </a:cubicBezTo>
                  <a:cubicBezTo>
                    <a:pt x="328116" y="151101"/>
                    <a:pt x="318275" y="152053"/>
                    <a:pt x="315735" y="141578"/>
                  </a:cubicBezTo>
                  <a:cubicBezTo>
                    <a:pt x="310656" y="121261"/>
                    <a:pt x="299546" y="127928"/>
                    <a:pt x="288118" y="132689"/>
                  </a:cubicBezTo>
                  <a:cubicBezTo>
                    <a:pt x="281769" y="135229"/>
                    <a:pt x="275420" y="137768"/>
                    <a:pt x="268754" y="139356"/>
                  </a:cubicBezTo>
                  <a:cubicBezTo>
                    <a:pt x="259866" y="141578"/>
                    <a:pt x="257644" y="145704"/>
                    <a:pt x="261136" y="154275"/>
                  </a:cubicBezTo>
                  <a:cubicBezTo>
                    <a:pt x="270976" y="177449"/>
                    <a:pt x="285261" y="195543"/>
                    <a:pt x="312244" y="198717"/>
                  </a:cubicBezTo>
                  <a:cubicBezTo>
                    <a:pt x="340179" y="201892"/>
                    <a:pt x="362082" y="191416"/>
                    <a:pt x="376367" y="166973"/>
                  </a:cubicBezTo>
                  <a:cubicBezTo>
                    <a:pt x="389382" y="145069"/>
                    <a:pt x="394461" y="120944"/>
                    <a:pt x="392874" y="95549"/>
                  </a:cubicBezTo>
                  <a:cubicBezTo>
                    <a:pt x="390652" y="52059"/>
                    <a:pt x="366526" y="16506"/>
                    <a:pt x="330020" y="50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3706186" y="3070617"/>
              <a:ext cx="169208" cy="177460"/>
            </a:xfrm>
            <a:custGeom>
              <a:rect b="b" l="l" r="r" t="t"/>
              <a:pathLst>
                <a:path extrusionOk="0" h="177460" w="169208">
                  <a:moveTo>
                    <a:pt x="76506" y="9"/>
                  </a:moveTo>
                  <a:cubicBezTo>
                    <a:pt x="27938" y="326"/>
                    <a:pt x="-315" y="32705"/>
                    <a:pt x="3" y="87305"/>
                  </a:cubicBezTo>
                  <a:cubicBezTo>
                    <a:pt x="320" y="140318"/>
                    <a:pt x="38730" y="177141"/>
                    <a:pt x="93965" y="177459"/>
                  </a:cubicBezTo>
                  <a:cubicBezTo>
                    <a:pt x="138090" y="177776"/>
                    <a:pt x="169834" y="140318"/>
                    <a:pt x="169199" y="88892"/>
                  </a:cubicBezTo>
                  <a:cubicBezTo>
                    <a:pt x="169199" y="33023"/>
                    <a:pt x="133963" y="-626"/>
                    <a:pt x="76506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3095746" y="3069943"/>
              <a:ext cx="169045" cy="177508"/>
            </a:xfrm>
            <a:custGeom>
              <a:rect b="b" l="l" r="r" t="t"/>
              <a:pathLst>
                <a:path extrusionOk="0" h="177508" w="169045">
                  <a:moveTo>
                    <a:pt x="56190" y="2587"/>
                  </a:moveTo>
                  <a:cubicBezTo>
                    <a:pt x="17780" y="11793"/>
                    <a:pt x="320" y="37506"/>
                    <a:pt x="3" y="84805"/>
                  </a:cubicBezTo>
                  <a:cubicBezTo>
                    <a:pt x="-315" y="137818"/>
                    <a:pt x="27620" y="169879"/>
                    <a:pt x="80633" y="176545"/>
                  </a:cubicBezTo>
                  <a:cubicBezTo>
                    <a:pt x="111107" y="180672"/>
                    <a:pt x="136820" y="171784"/>
                    <a:pt x="153010" y="145119"/>
                  </a:cubicBezTo>
                  <a:cubicBezTo>
                    <a:pt x="173008" y="112422"/>
                    <a:pt x="173961" y="77504"/>
                    <a:pt x="157771" y="43537"/>
                  </a:cubicBezTo>
                  <a:cubicBezTo>
                    <a:pt x="141582" y="10524"/>
                    <a:pt x="95870" y="-6936"/>
                    <a:pt x="56190" y="25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3118810" y="3293988"/>
              <a:ext cx="101057" cy="404048"/>
            </a:xfrm>
            <a:custGeom>
              <a:rect b="b" l="l" r="r" t="t"/>
              <a:pathLst>
                <a:path extrusionOk="0" h="404048" w="101057">
                  <a:moveTo>
                    <a:pt x="69631" y="2656"/>
                  </a:moveTo>
                  <a:cubicBezTo>
                    <a:pt x="63282" y="5196"/>
                    <a:pt x="56298" y="6466"/>
                    <a:pt x="49632" y="7418"/>
                  </a:cubicBezTo>
                  <a:cubicBezTo>
                    <a:pt x="40109" y="9005"/>
                    <a:pt x="36300" y="12180"/>
                    <a:pt x="39474" y="22973"/>
                  </a:cubicBezTo>
                  <a:cubicBezTo>
                    <a:pt x="46775" y="48368"/>
                    <a:pt x="46775" y="74398"/>
                    <a:pt x="42013" y="99794"/>
                  </a:cubicBezTo>
                  <a:cubicBezTo>
                    <a:pt x="29951" y="161377"/>
                    <a:pt x="16301" y="222643"/>
                    <a:pt x="4873" y="284545"/>
                  </a:cubicBezTo>
                  <a:cubicBezTo>
                    <a:pt x="-1793" y="319463"/>
                    <a:pt x="-4016" y="355017"/>
                    <a:pt x="14079" y="388031"/>
                  </a:cubicBezTo>
                  <a:cubicBezTo>
                    <a:pt x="25189" y="407712"/>
                    <a:pt x="26141" y="408029"/>
                    <a:pt x="44236" y="395649"/>
                  </a:cubicBezTo>
                  <a:cubicBezTo>
                    <a:pt x="51537" y="390570"/>
                    <a:pt x="59155" y="385491"/>
                    <a:pt x="66457" y="380729"/>
                  </a:cubicBezTo>
                  <a:cubicBezTo>
                    <a:pt x="71536" y="377238"/>
                    <a:pt x="73758" y="374063"/>
                    <a:pt x="68679" y="368349"/>
                  </a:cubicBezTo>
                  <a:cubicBezTo>
                    <a:pt x="59155" y="356921"/>
                    <a:pt x="56933" y="342954"/>
                    <a:pt x="55981" y="328352"/>
                  </a:cubicBezTo>
                  <a:cubicBezTo>
                    <a:pt x="53759" y="288671"/>
                    <a:pt x="65504" y="251213"/>
                    <a:pt x="74075" y="213120"/>
                  </a:cubicBezTo>
                  <a:cubicBezTo>
                    <a:pt x="85186" y="164234"/>
                    <a:pt x="99471" y="115983"/>
                    <a:pt x="101058" y="65510"/>
                  </a:cubicBezTo>
                  <a:cubicBezTo>
                    <a:pt x="101058" y="49638"/>
                    <a:pt x="98836" y="34083"/>
                    <a:pt x="95344" y="18529"/>
                  </a:cubicBezTo>
                  <a:cubicBezTo>
                    <a:pt x="92169" y="2974"/>
                    <a:pt x="86138" y="-4327"/>
                    <a:pt x="69631" y="26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3730877" y="3294347"/>
              <a:ext cx="101025" cy="403971"/>
            </a:xfrm>
            <a:custGeom>
              <a:rect b="b" l="l" r="r" t="t"/>
              <a:pathLst>
                <a:path extrusionOk="0" h="403971" w="101025">
                  <a:moveTo>
                    <a:pt x="69909" y="2297"/>
                  </a:moveTo>
                  <a:cubicBezTo>
                    <a:pt x="62608" y="3884"/>
                    <a:pt x="55624" y="6424"/>
                    <a:pt x="48323" y="7376"/>
                  </a:cubicBezTo>
                  <a:cubicBezTo>
                    <a:pt x="38482" y="8646"/>
                    <a:pt x="35943" y="12455"/>
                    <a:pt x="39117" y="22296"/>
                  </a:cubicBezTo>
                  <a:cubicBezTo>
                    <a:pt x="44196" y="37533"/>
                    <a:pt x="45148" y="53405"/>
                    <a:pt x="44831" y="69277"/>
                  </a:cubicBezTo>
                  <a:cubicBezTo>
                    <a:pt x="44196" y="104831"/>
                    <a:pt x="34355" y="139114"/>
                    <a:pt x="27054" y="173715"/>
                  </a:cubicBezTo>
                  <a:cubicBezTo>
                    <a:pt x="16579" y="224189"/>
                    <a:pt x="2611" y="274344"/>
                    <a:pt x="72" y="326405"/>
                  </a:cubicBezTo>
                  <a:cubicBezTo>
                    <a:pt x="-563" y="347991"/>
                    <a:pt x="2929" y="368625"/>
                    <a:pt x="13722" y="387671"/>
                  </a:cubicBezTo>
                  <a:cubicBezTo>
                    <a:pt x="25467" y="407987"/>
                    <a:pt x="25467" y="407987"/>
                    <a:pt x="45466" y="394972"/>
                  </a:cubicBezTo>
                  <a:cubicBezTo>
                    <a:pt x="53085" y="389893"/>
                    <a:pt x="60386" y="385132"/>
                    <a:pt x="67687" y="379735"/>
                  </a:cubicBezTo>
                  <a:cubicBezTo>
                    <a:pt x="70544" y="377830"/>
                    <a:pt x="74353" y="375608"/>
                    <a:pt x="70861" y="371164"/>
                  </a:cubicBezTo>
                  <a:cubicBezTo>
                    <a:pt x="48323" y="341959"/>
                    <a:pt x="54037" y="308946"/>
                    <a:pt x="60386" y="276884"/>
                  </a:cubicBezTo>
                  <a:cubicBezTo>
                    <a:pt x="69274" y="231807"/>
                    <a:pt x="80702" y="187365"/>
                    <a:pt x="90543" y="142606"/>
                  </a:cubicBezTo>
                  <a:cubicBezTo>
                    <a:pt x="99431" y="101656"/>
                    <a:pt x="106415" y="60389"/>
                    <a:pt x="95304" y="18804"/>
                  </a:cubicBezTo>
                  <a:cubicBezTo>
                    <a:pt x="90225" y="-1830"/>
                    <a:pt x="89273" y="-2147"/>
                    <a:pt x="69909" y="22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3" name="Google Shape;773;p38"/>
          <p:cNvSpPr/>
          <p:nvPr/>
        </p:nvSpPr>
        <p:spPr>
          <a:xfrm rot="-8100000">
            <a:off x="10168156" y="2900735"/>
            <a:ext cx="549564" cy="695495"/>
          </a:xfrm>
          <a:custGeom>
            <a:rect b="b" l="l" r="r" t="t"/>
            <a:pathLst>
              <a:path extrusionOk="0" h="3201457" w="2529718">
                <a:moveTo>
                  <a:pt x="1977117" y="2175994"/>
                </a:moveTo>
                <a:cubicBezTo>
                  <a:pt x="1962829" y="2174089"/>
                  <a:pt x="1956162" y="2161706"/>
                  <a:pt x="1951399" y="2150276"/>
                </a:cubicBezTo>
                <a:cubicBezTo>
                  <a:pt x="1944732" y="2131226"/>
                  <a:pt x="1965687" y="2138846"/>
                  <a:pt x="1971402" y="2131226"/>
                </a:cubicBezTo>
                <a:cubicBezTo>
                  <a:pt x="2001882" y="2087411"/>
                  <a:pt x="2043792" y="2115987"/>
                  <a:pt x="2079987" y="2115034"/>
                </a:cubicBezTo>
                <a:cubicBezTo>
                  <a:pt x="2097132" y="2115034"/>
                  <a:pt x="2117134" y="2125512"/>
                  <a:pt x="2126659" y="2105509"/>
                </a:cubicBezTo>
                <a:cubicBezTo>
                  <a:pt x="2136184" y="2088364"/>
                  <a:pt x="2117134" y="2076934"/>
                  <a:pt x="2108562" y="2064551"/>
                </a:cubicBezTo>
                <a:cubicBezTo>
                  <a:pt x="2079987" y="2025499"/>
                  <a:pt x="2050459" y="1988351"/>
                  <a:pt x="2019027" y="1946441"/>
                </a:cubicBezTo>
                <a:cubicBezTo>
                  <a:pt x="2033314" y="1944536"/>
                  <a:pt x="2039982" y="1942631"/>
                  <a:pt x="2045697" y="1942631"/>
                </a:cubicBezTo>
                <a:cubicBezTo>
                  <a:pt x="2060937" y="1940726"/>
                  <a:pt x="2080939" y="1947394"/>
                  <a:pt x="2088559" y="1929296"/>
                </a:cubicBezTo>
                <a:cubicBezTo>
                  <a:pt x="2096179" y="1910246"/>
                  <a:pt x="2077129" y="1900721"/>
                  <a:pt x="2065699" y="1892149"/>
                </a:cubicBezTo>
                <a:cubicBezTo>
                  <a:pt x="1983784" y="1827379"/>
                  <a:pt x="1945684" y="1727366"/>
                  <a:pt x="1877104" y="1652119"/>
                </a:cubicBezTo>
                <a:cubicBezTo>
                  <a:pt x="1872342" y="1646404"/>
                  <a:pt x="1859007" y="1636879"/>
                  <a:pt x="1877104" y="1632116"/>
                </a:cubicBezTo>
                <a:cubicBezTo>
                  <a:pt x="1913299" y="1622591"/>
                  <a:pt x="1895202" y="1606399"/>
                  <a:pt x="1881867" y="1593064"/>
                </a:cubicBezTo>
                <a:cubicBezTo>
                  <a:pt x="1855197" y="1566394"/>
                  <a:pt x="1826622" y="1540676"/>
                  <a:pt x="1799952" y="1514959"/>
                </a:cubicBezTo>
                <a:cubicBezTo>
                  <a:pt x="1782807" y="1497814"/>
                  <a:pt x="1756137" y="1487336"/>
                  <a:pt x="1753279" y="1458761"/>
                </a:cubicBezTo>
                <a:cubicBezTo>
                  <a:pt x="1752327" y="1429234"/>
                  <a:pt x="1717084" y="1416851"/>
                  <a:pt x="1718989" y="1380656"/>
                </a:cubicBezTo>
                <a:cubicBezTo>
                  <a:pt x="1740897" y="1400659"/>
                  <a:pt x="1758994" y="1417804"/>
                  <a:pt x="1770424" y="1441616"/>
                </a:cubicBezTo>
                <a:cubicBezTo>
                  <a:pt x="1770424" y="1441616"/>
                  <a:pt x="1770424" y="1441616"/>
                  <a:pt x="1770424" y="1441616"/>
                </a:cubicBezTo>
                <a:lnTo>
                  <a:pt x="1770424" y="1441616"/>
                </a:lnTo>
                <a:cubicBezTo>
                  <a:pt x="1803762" y="1467334"/>
                  <a:pt x="1837099" y="1494956"/>
                  <a:pt x="1872342" y="1518769"/>
                </a:cubicBezTo>
                <a:cubicBezTo>
                  <a:pt x="1884724" y="1527341"/>
                  <a:pt x="1901869" y="1547344"/>
                  <a:pt x="1918062" y="1533056"/>
                </a:cubicBezTo>
                <a:cubicBezTo>
                  <a:pt x="1938064" y="1514959"/>
                  <a:pt x="1913299" y="1499719"/>
                  <a:pt x="1906632" y="1483526"/>
                </a:cubicBezTo>
                <a:cubicBezTo>
                  <a:pt x="1905679" y="1481621"/>
                  <a:pt x="1907584" y="1477811"/>
                  <a:pt x="1908537" y="1472096"/>
                </a:cubicBezTo>
                <a:cubicBezTo>
                  <a:pt x="1968544" y="1499719"/>
                  <a:pt x="2029504" y="1516864"/>
                  <a:pt x="2098084" y="1517816"/>
                </a:cubicBezTo>
                <a:cubicBezTo>
                  <a:pt x="2094274" y="1509244"/>
                  <a:pt x="2094274" y="1505434"/>
                  <a:pt x="2092369" y="1503529"/>
                </a:cubicBezTo>
                <a:cubicBezTo>
                  <a:pt x="2077129" y="1489241"/>
                  <a:pt x="2052364" y="1472096"/>
                  <a:pt x="2062842" y="1454951"/>
                </a:cubicBezTo>
                <a:cubicBezTo>
                  <a:pt x="2076177" y="1434949"/>
                  <a:pt x="2099037" y="1457809"/>
                  <a:pt x="2116182" y="1465429"/>
                </a:cubicBezTo>
                <a:cubicBezTo>
                  <a:pt x="2140947" y="1475906"/>
                  <a:pt x="2163807" y="1489241"/>
                  <a:pt x="2188572" y="1502576"/>
                </a:cubicBezTo>
                <a:cubicBezTo>
                  <a:pt x="2230482" y="1524484"/>
                  <a:pt x="2273345" y="1519721"/>
                  <a:pt x="2311445" y="1498766"/>
                </a:cubicBezTo>
                <a:cubicBezTo>
                  <a:pt x="2332399" y="1487336"/>
                  <a:pt x="2350497" y="1482574"/>
                  <a:pt x="2372404" y="1479716"/>
                </a:cubicBezTo>
                <a:cubicBezTo>
                  <a:pt x="2400027" y="1475906"/>
                  <a:pt x="2429554" y="1470191"/>
                  <a:pt x="2454319" y="1455904"/>
                </a:cubicBezTo>
                <a:cubicBezTo>
                  <a:pt x="2479084" y="1440664"/>
                  <a:pt x="2525757" y="1446379"/>
                  <a:pt x="2529567" y="1420661"/>
                </a:cubicBezTo>
                <a:cubicBezTo>
                  <a:pt x="2532424" y="1395896"/>
                  <a:pt x="2494324" y="1375894"/>
                  <a:pt x="2469559" y="1358749"/>
                </a:cubicBezTo>
                <a:cubicBezTo>
                  <a:pt x="2454319" y="1347319"/>
                  <a:pt x="2448605" y="1337794"/>
                  <a:pt x="2471465" y="1329221"/>
                </a:cubicBezTo>
                <a:cubicBezTo>
                  <a:pt x="2520994" y="1310171"/>
                  <a:pt x="2493372" y="1296836"/>
                  <a:pt x="2467655" y="1284454"/>
                </a:cubicBezTo>
                <a:cubicBezTo>
                  <a:pt x="2446699" y="1273976"/>
                  <a:pt x="2426697" y="1260641"/>
                  <a:pt x="2401932" y="1257784"/>
                </a:cubicBezTo>
                <a:cubicBezTo>
                  <a:pt x="2393359" y="1256831"/>
                  <a:pt x="2377167" y="1248259"/>
                  <a:pt x="2377167" y="1247306"/>
                </a:cubicBezTo>
                <a:cubicBezTo>
                  <a:pt x="2392407" y="1208254"/>
                  <a:pt x="2350497" y="1220636"/>
                  <a:pt x="2336209" y="1207301"/>
                </a:cubicBezTo>
                <a:cubicBezTo>
                  <a:pt x="2343829" y="1202539"/>
                  <a:pt x="2347640" y="1199681"/>
                  <a:pt x="2352402" y="1197776"/>
                </a:cubicBezTo>
                <a:cubicBezTo>
                  <a:pt x="2369547" y="1191109"/>
                  <a:pt x="2398122" y="1200634"/>
                  <a:pt x="2400979" y="1177774"/>
                </a:cubicBezTo>
                <a:cubicBezTo>
                  <a:pt x="2403837" y="1154914"/>
                  <a:pt x="2375262" y="1149199"/>
                  <a:pt x="2359070" y="1137769"/>
                </a:cubicBezTo>
                <a:cubicBezTo>
                  <a:pt x="2331447" y="1118719"/>
                  <a:pt x="2296204" y="1110146"/>
                  <a:pt x="2271440" y="1079666"/>
                </a:cubicBezTo>
                <a:cubicBezTo>
                  <a:pt x="2282870" y="1074904"/>
                  <a:pt x="2288584" y="1072999"/>
                  <a:pt x="2293347" y="1070141"/>
                </a:cubicBezTo>
                <a:cubicBezTo>
                  <a:pt x="2303824" y="1064426"/>
                  <a:pt x="2321922" y="1066331"/>
                  <a:pt x="2321922" y="1050139"/>
                </a:cubicBezTo>
                <a:cubicBezTo>
                  <a:pt x="2320970" y="1033946"/>
                  <a:pt x="2303824" y="1036804"/>
                  <a:pt x="2292395" y="1032041"/>
                </a:cubicBezTo>
                <a:cubicBezTo>
                  <a:pt x="2276202" y="1026326"/>
                  <a:pt x="2257152" y="1027279"/>
                  <a:pt x="2244770" y="1005371"/>
                </a:cubicBezTo>
                <a:cubicBezTo>
                  <a:pt x="2279059" y="994894"/>
                  <a:pt x="2311445" y="984416"/>
                  <a:pt x="2343829" y="973939"/>
                </a:cubicBezTo>
                <a:cubicBezTo>
                  <a:pt x="2354307" y="971081"/>
                  <a:pt x="2366690" y="969176"/>
                  <a:pt x="2368595" y="955841"/>
                </a:cubicBezTo>
                <a:cubicBezTo>
                  <a:pt x="2370499" y="942506"/>
                  <a:pt x="2359070" y="935839"/>
                  <a:pt x="2350497" y="930124"/>
                </a:cubicBezTo>
                <a:cubicBezTo>
                  <a:pt x="2308587" y="904406"/>
                  <a:pt x="2264772" y="882499"/>
                  <a:pt x="2213337" y="880594"/>
                </a:cubicBezTo>
                <a:cubicBezTo>
                  <a:pt x="2183809" y="879641"/>
                  <a:pt x="2153329" y="884404"/>
                  <a:pt x="2119040" y="869164"/>
                </a:cubicBezTo>
                <a:cubicBezTo>
                  <a:pt x="2181904" y="834874"/>
                  <a:pt x="2135232" y="832016"/>
                  <a:pt x="2109515" y="821539"/>
                </a:cubicBezTo>
                <a:cubicBezTo>
                  <a:pt x="2074272" y="806299"/>
                  <a:pt x="2036172" y="797726"/>
                  <a:pt x="2004739" y="774866"/>
                </a:cubicBezTo>
                <a:cubicBezTo>
                  <a:pt x="2019979" y="749149"/>
                  <a:pt x="2052364" y="755816"/>
                  <a:pt x="2072367" y="729146"/>
                </a:cubicBezTo>
                <a:cubicBezTo>
                  <a:pt x="1999977" y="715811"/>
                  <a:pt x="1929492" y="736766"/>
                  <a:pt x="1858054" y="704381"/>
                </a:cubicBezTo>
                <a:cubicBezTo>
                  <a:pt x="1916157" y="671996"/>
                  <a:pt x="1945684" y="615799"/>
                  <a:pt x="2007597" y="586271"/>
                </a:cubicBezTo>
                <a:cubicBezTo>
                  <a:pt x="1961877" y="586271"/>
                  <a:pt x="1922824" y="596749"/>
                  <a:pt x="1893297" y="584366"/>
                </a:cubicBezTo>
                <a:cubicBezTo>
                  <a:pt x="1841862" y="562459"/>
                  <a:pt x="1795189" y="580556"/>
                  <a:pt x="1747564" y="588176"/>
                </a:cubicBezTo>
                <a:cubicBezTo>
                  <a:pt x="1718989" y="591986"/>
                  <a:pt x="1691367" y="600559"/>
                  <a:pt x="1663744" y="602464"/>
                </a:cubicBezTo>
                <a:cubicBezTo>
                  <a:pt x="1649457" y="603416"/>
                  <a:pt x="1617072" y="617704"/>
                  <a:pt x="1635169" y="574841"/>
                </a:cubicBezTo>
                <a:cubicBezTo>
                  <a:pt x="1643742" y="555791"/>
                  <a:pt x="1619929" y="559601"/>
                  <a:pt x="1609452" y="562459"/>
                </a:cubicBezTo>
                <a:cubicBezTo>
                  <a:pt x="1503724" y="593891"/>
                  <a:pt x="1394187" y="613894"/>
                  <a:pt x="1307509" y="692951"/>
                </a:cubicBezTo>
                <a:cubicBezTo>
                  <a:pt x="1271314" y="726289"/>
                  <a:pt x="1224642" y="748196"/>
                  <a:pt x="1177017" y="778676"/>
                </a:cubicBezTo>
                <a:cubicBezTo>
                  <a:pt x="1180827" y="709144"/>
                  <a:pt x="1186542" y="649136"/>
                  <a:pt x="1207497" y="590081"/>
                </a:cubicBezTo>
                <a:cubicBezTo>
                  <a:pt x="1228452" y="529121"/>
                  <a:pt x="1249407" y="467209"/>
                  <a:pt x="1258932" y="402439"/>
                </a:cubicBezTo>
                <a:cubicBezTo>
                  <a:pt x="1277029" y="278614"/>
                  <a:pt x="1300842" y="155741"/>
                  <a:pt x="1368469" y="46204"/>
                </a:cubicBezTo>
                <a:cubicBezTo>
                  <a:pt x="1380852" y="26201"/>
                  <a:pt x="1377042" y="13819"/>
                  <a:pt x="1352277" y="10009"/>
                </a:cubicBezTo>
                <a:cubicBezTo>
                  <a:pt x="1339894" y="8104"/>
                  <a:pt x="1327512" y="5246"/>
                  <a:pt x="1315129" y="2389"/>
                </a:cubicBezTo>
                <a:cubicBezTo>
                  <a:pt x="1285602" y="-5231"/>
                  <a:pt x="1271314" y="5246"/>
                  <a:pt x="1265599" y="35726"/>
                </a:cubicBezTo>
                <a:cubicBezTo>
                  <a:pt x="1221784" y="267184"/>
                  <a:pt x="1183684" y="500546"/>
                  <a:pt x="1116057" y="727241"/>
                </a:cubicBezTo>
                <a:cubicBezTo>
                  <a:pt x="1086529" y="823444"/>
                  <a:pt x="1077004" y="831064"/>
                  <a:pt x="979849" y="796774"/>
                </a:cubicBezTo>
                <a:cubicBezTo>
                  <a:pt x="971277" y="793916"/>
                  <a:pt x="962704" y="788201"/>
                  <a:pt x="954132" y="784391"/>
                </a:cubicBezTo>
                <a:cubicBezTo>
                  <a:pt x="915079" y="751054"/>
                  <a:pt x="870312" y="739624"/>
                  <a:pt x="820782" y="756769"/>
                </a:cubicBezTo>
                <a:cubicBezTo>
                  <a:pt x="794112" y="774866"/>
                  <a:pt x="762679" y="766294"/>
                  <a:pt x="734104" y="774866"/>
                </a:cubicBezTo>
                <a:cubicBezTo>
                  <a:pt x="683622" y="790106"/>
                  <a:pt x="617899" y="774866"/>
                  <a:pt x="601707" y="850114"/>
                </a:cubicBezTo>
                <a:cubicBezTo>
                  <a:pt x="600754" y="852971"/>
                  <a:pt x="595039" y="856781"/>
                  <a:pt x="590277" y="857734"/>
                </a:cubicBezTo>
                <a:cubicBezTo>
                  <a:pt x="512172" y="875831"/>
                  <a:pt x="453117" y="936791"/>
                  <a:pt x="374059" y="953936"/>
                </a:cubicBezTo>
                <a:cubicBezTo>
                  <a:pt x="349294" y="959651"/>
                  <a:pt x="339769" y="972986"/>
                  <a:pt x="356914" y="993941"/>
                </a:cubicBezTo>
                <a:cubicBezTo>
                  <a:pt x="374059" y="1015849"/>
                  <a:pt x="362629" y="1023469"/>
                  <a:pt x="343579" y="1032041"/>
                </a:cubicBezTo>
                <a:cubicBezTo>
                  <a:pt x="299764" y="1053949"/>
                  <a:pt x="255949" y="1077761"/>
                  <a:pt x="220707" y="1112051"/>
                </a:cubicBezTo>
                <a:cubicBezTo>
                  <a:pt x="210229" y="1122529"/>
                  <a:pt x="192132" y="1138721"/>
                  <a:pt x="208324" y="1152056"/>
                </a:cubicBezTo>
                <a:cubicBezTo>
                  <a:pt x="239757" y="1177774"/>
                  <a:pt x="263569" y="1220636"/>
                  <a:pt x="316909" y="1205396"/>
                </a:cubicBezTo>
                <a:cubicBezTo>
                  <a:pt x="326434" y="1202539"/>
                  <a:pt x="341674" y="1198729"/>
                  <a:pt x="352152" y="1213969"/>
                </a:cubicBezTo>
                <a:cubicBezTo>
                  <a:pt x="292144" y="1276834"/>
                  <a:pt x="216897" y="1323506"/>
                  <a:pt x="159747" y="1390181"/>
                </a:cubicBezTo>
                <a:cubicBezTo>
                  <a:pt x="149269" y="1402564"/>
                  <a:pt x="129267" y="1416851"/>
                  <a:pt x="138792" y="1433996"/>
                </a:cubicBezTo>
                <a:cubicBezTo>
                  <a:pt x="150222" y="1454951"/>
                  <a:pt x="167367" y="1420661"/>
                  <a:pt x="185464" y="1433044"/>
                </a:cubicBezTo>
                <a:cubicBezTo>
                  <a:pt x="176892" y="1442569"/>
                  <a:pt x="169272" y="1453999"/>
                  <a:pt x="159747" y="1460666"/>
                </a:cubicBezTo>
                <a:cubicBezTo>
                  <a:pt x="92119" y="1508291"/>
                  <a:pt x="58782" y="1576871"/>
                  <a:pt x="34969" y="1653071"/>
                </a:cubicBezTo>
                <a:cubicBezTo>
                  <a:pt x="29254" y="1672121"/>
                  <a:pt x="17824" y="1702601"/>
                  <a:pt x="52114" y="1695934"/>
                </a:cubicBezTo>
                <a:cubicBezTo>
                  <a:pt x="114027" y="1682599"/>
                  <a:pt x="85452" y="1714984"/>
                  <a:pt x="79737" y="1739749"/>
                </a:cubicBezTo>
                <a:cubicBezTo>
                  <a:pt x="74022" y="1762609"/>
                  <a:pt x="37827" y="1794994"/>
                  <a:pt x="97834" y="1800709"/>
                </a:cubicBezTo>
                <a:cubicBezTo>
                  <a:pt x="72117" y="1834046"/>
                  <a:pt x="49257" y="1864526"/>
                  <a:pt x="27349" y="1895006"/>
                </a:cubicBezTo>
                <a:cubicBezTo>
                  <a:pt x="15919" y="1911199"/>
                  <a:pt x="-1226" y="1926439"/>
                  <a:pt x="2584" y="1949299"/>
                </a:cubicBezTo>
                <a:cubicBezTo>
                  <a:pt x="8299" y="1976921"/>
                  <a:pt x="39732" y="1957871"/>
                  <a:pt x="52114" y="1974064"/>
                </a:cubicBezTo>
                <a:cubicBezTo>
                  <a:pt x="44494" y="1998829"/>
                  <a:pt x="22587" y="2012164"/>
                  <a:pt x="11157" y="2032166"/>
                </a:cubicBezTo>
                <a:cubicBezTo>
                  <a:pt x="3537" y="2044549"/>
                  <a:pt x="-6941" y="2063599"/>
                  <a:pt x="6394" y="2070266"/>
                </a:cubicBezTo>
                <a:cubicBezTo>
                  <a:pt x="41637" y="2088364"/>
                  <a:pt x="20682" y="2112176"/>
                  <a:pt x="18777" y="2134084"/>
                </a:cubicBezTo>
                <a:cubicBezTo>
                  <a:pt x="16872" y="2154087"/>
                  <a:pt x="5442" y="2187424"/>
                  <a:pt x="25444" y="2190281"/>
                </a:cubicBezTo>
                <a:cubicBezTo>
                  <a:pt x="77832" y="2197901"/>
                  <a:pt x="50209" y="2223619"/>
                  <a:pt x="45447" y="2245526"/>
                </a:cubicBezTo>
                <a:cubicBezTo>
                  <a:pt x="37827" y="2277912"/>
                  <a:pt x="31159" y="2310296"/>
                  <a:pt x="23539" y="2342681"/>
                </a:cubicBezTo>
                <a:cubicBezTo>
                  <a:pt x="20682" y="2357921"/>
                  <a:pt x="11157" y="2376019"/>
                  <a:pt x="29254" y="2385544"/>
                </a:cubicBezTo>
                <a:cubicBezTo>
                  <a:pt x="46399" y="2394116"/>
                  <a:pt x="57829" y="2376971"/>
                  <a:pt x="69259" y="2367446"/>
                </a:cubicBezTo>
                <a:cubicBezTo>
                  <a:pt x="103549" y="2337919"/>
                  <a:pt x="131172" y="2299819"/>
                  <a:pt x="177844" y="2277912"/>
                </a:cubicBezTo>
                <a:cubicBezTo>
                  <a:pt x="175939" y="2330299"/>
                  <a:pt x="200704" y="2326489"/>
                  <a:pt x="230232" y="2304581"/>
                </a:cubicBezTo>
                <a:cubicBezTo>
                  <a:pt x="255949" y="2285531"/>
                  <a:pt x="279762" y="2264576"/>
                  <a:pt x="304527" y="2245526"/>
                </a:cubicBezTo>
                <a:cubicBezTo>
                  <a:pt x="311194" y="2240764"/>
                  <a:pt x="321672" y="2225524"/>
                  <a:pt x="326434" y="2236001"/>
                </a:cubicBezTo>
                <a:cubicBezTo>
                  <a:pt x="347389" y="2286484"/>
                  <a:pt x="368344" y="2245526"/>
                  <a:pt x="381679" y="2234096"/>
                </a:cubicBezTo>
                <a:cubicBezTo>
                  <a:pt x="446449" y="2178851"/>
                  <a:pt x="520744" y="2136941"/>
                  <a:pt x="589324" y="2069314"/>
                </a:cubicBezTo>
                <a:cubicBezTo>
                  <a:pt x="574084" y="2133131"/>
                  <a:pt x="559797" y="2184566"/>
                  <a:pt x="560749" y="2238859"/>
                </a:cubicBezTo>
                <a:cubicBezTo>
                  <a:pt x="561702" y="2262671"/>
                  <a:pt x="556939" y="2286484"/>
                  <a:pt x="573132" y="2307439"/>
                </a:cubicBezTo>
                <a:cubicBezTo>
                  <a:pt x="592182" y="2330299"/>
                  <a:pt x="614089" y="2299819"/>
                  <a:pt x="636949" y="2311249"/>
                </a:cubicBezTo>
                <a:cubicBezTo>
                  <a:pt x="630282" y="2326489"/>
                  <a:pt x="623614" y="2340776"/>
                  <a:pt x="617899" y="2355064"/>
                </a:cubicBezTo>
                <a:cubicBezTo>
                  <a:pt x="600754" y="2399831"/>
                  <a:pt x="584562" y="2443646"/>
                  <a:pt x="567417" y="2488414"/>
                </a:cubicBezTo>
                <a:cubicBezTo>
                  <a:pt x="561702" y="2503654"/>
                  <a:pt x="564559" y="2516989"/>
                  <a:pt x="576942" y="2526514"/>
                </a:cubicBezTo>
                <a:cubicBezTo>
                  <a:pt x="590277" y="2536991"/>
                  <a:pt x="600754" y="2527466"/>
                  <a:pt x="611232" y="2519846"/>
                </a:cubicBezTo>
                <a:cubicBezTo>
                  <a:pt x="618852" y="2515084"/>
                  <a:pt x="623614" y="2503654"/>
                  <a:pt x="642664" y="2513179"/>
                </a:cubicBezTo>
                <a:cubicBezTo>
                  <a:pt x="617899" y="2593189"/>
                  <a:pt x="676002" y="2660816"/>
                  <a:pt x="682669" y="2738921"/>
                </a:cubicBezTo>
                <a:cubicBezTo>
                  <a:pt x="684574" y="2758924"/>
                  <a:pt x="676002" y="2789404"/>
                  <a:pt x="703624" y="2796071"/>
                </a:cubicBezTo>
                <a:cubicBezTo>
                  <a:pt x="732199" y="2802739"/>
                  <a:pt x="739819" y="2771306"/>
                  <a:pt x="754107" y="2754162"/>
                </a:cubicBezTo>
                <a:cubicBezTo>
                  <a:pt x="775062" y="2728444"/>
                  <a:pt x="791254" y="2703679"/>
                  <a:pt x="829354" y="2696059"/>
                </a:cubicBezTo>
                <a:cubicBezTo>
                  <a:pt x="868407" y="2687487"/>
                  <a:pt x="904602" y="2662721"/>
                  <a:pt x="935082" y="2634146"/>
                </a:cubicBezTo>
                <a:cubicBezTo>
                  <a:pt x="978897" y="2592237"/>
                  <a:pt x="978897" y="2593189"/>
                  <a:pt x="992232" y="2649387"/>
                </a:cubicBezTo>
                <a:cubicBezTo>
                  <a:pt x="996042" y="2666531"/>
                  <a:pt x="996042" y="2694154"/>
                  <a:pt x="1022712" y="2689391"/>
                </a:cubicBezTo>
                <a:cubicBezTo>
                  <a:pt x="1056049" y="2683677"/>
                  <a:pt x="1057954" y="2705584"/>
                  <a:pt x="1066527" y="2725587"/>
                </a:cubicBezTo>
                <a:cubicBezTo>
                  <a:pt x="1077957" y="2753209"/>
                  <a:pt x="1093197" y="2791309"/>
                  <a:pt x="1125582" y="2783689"/>
                </a:cubicBezTo>
                <a:cubicBezTo>
                  <a:pt x="1156062" y="2777021"/>
                  <a:pt x="1160824" y="2792262"/>
                  <a:pt x="1173207" y="2807502"/>
                </a:cubicBezTo>
                <a:cubicBezTo>
                  <a:pt x="1184637" y="2822741"/>
                  <a:pt x="1195114" y="2838934"/>
                  <a:pt x="1207497" y="2852269"/>
                </a:cubicBezTo>
                <a:cubicBezTo>
                  <a:pt x="1235119" y="2879891"/>
                  <a:pt x="1254169" y="2874177"/>
                  <a:pt x="1262742" y="2836077"/>
                </a:cubicBezTo>
                <a:cubicBezTo>
                  <a:pt x="1268457" y="2810359"/>
                  <a:pt x="1266552" y="2782737"/>
                  <a:pt x="1289412" y="2760829"/>
                </a:cubicBezTo>
                <a:cubicBezTo>
                  <a:pt x="1313224" y="2797977"/>
                  <a:pt x="1316082" y="2840839"/>
                  <a:pt x="1341799" y="2874177"/>
                </a:cubicBezTo>
                <a:cubicBezTo>
                  <a:pt x="1360849" y="2898941"/>
                  <a:pt x="1379899" y="2918944"/>
                  <a:pt x="1412284" y="2897989"/>
                </a:cubicBezTo>
                <a:cubicBezTo>
                  <a:pt x="1431334" y="2885606"/>
                  <a:pt x="1440859" y="2897037"/>
                  <a:pt x="1451337" y="2909419"/>
                </a:cubicBezTo>
                <a:cubicBezTo>
                  <a:pt x="1474197" y="2937041"/>
                  <a:pt x="1498009" y="2965616"/>
                  <a:pt x="1522774" y="2992287"/>
                </a:cubicBezTo>
                <a:cubicBezTo>
                  <a:pt x="1536109" y="3006574"/>
                  <a:pt x="1558017" y="3016099"/>
                  <a:pt x="1564684" y="2992287"/>
                </a:cubicBezTo>
                <a:cubicBezTo>
                  <a:pt x="1579924" y="2932279"/>
                  <a:pt x="1599927" y="2970379"/>
                  <a:pt x="1622787" y="2985619"/>
                </a:cubicBezTo>
                <a:cubicBezTo>
                  <a:pt x="1670412" y="3017052"/>
                  <a:pt x="1699939" y="3085631"/>
                  <a:pt x="1775187" y="3060866"/>
                </a:cubicBezTo>
                <a:cubicBezTo>
                  <a:pt x="1777092" y="3059914"/>
                  <a:pt x="1781854" y="3066581"/>
                  <a:pt x="1784712" y="3071344"/>
                </a:cubicBezTo>
                <a:cubicBezTo>
                  <a:pt x="1839004" y="3158974"/>
                  <a:pt x="1932349" y="3174214"/>
                  <a:pt x="2019979" y="3198979"/>
                </a:cubicBezTo>
                <a:cubicBezTo>
                  <a:pt x="2032362" y="3202789"/>
                  <a:pt x="2045697" y="3203741"/>
                  <a:pt x="2054269" y="3190406"/>
                </a:cubicBezTo>
                <a:cubicBezTo>
                  <a:pt x="2062842" y="3174214"/>
                  <a:pt x="2053317" y="3164689"/>
                  <a:pt x="2042839" y="3153259"/>
                </a:cubicBezTo>
                <a:cubicBezTo>
                  <a:pt x="2017122" y="3125637"/>
                  <a:pt x="1991404" y="3097062"/>
                  <a:pt x="1967592" y="3067534"/>
                </a:cubicBezTo>
                <a:cubicBezTo>
                  <a:pt x="1955209" y="3053246"/>
                  <a:pt x="1934254" y="3038959"/>
                  <a:pt x="1969497" y="3023719"/>
                </a:cubicBezTo>
                <a:cubicBezTo>
                  <a:pt x="1989499" y="3014194"/>
                  <a:pt x="1976164" y="2997049"/>
                  <a:pt x="1966639" y="2983714"/>
                </a:cubicBezTo>
                <a:cubicBezTo>
                  <a:pt x="1941874" y="2952281"/>
                  <a:pt x="1917109" y="2921802"/>
                  <a:pt x="1893297" y="2890369"/>
                </a:cubicBezTo>
                <a:cubicBezTo>
                  <a:pt x="1879009" y="2870366"/>
                  <a:pt x="1847577" y="2849412"/>
                  <a:pt x="1891392" y="2824646"/>
                </a:cubicBezTo>
                <a:cubicBezTo>
                  <a:pt x="1901869" y="2818931"/>
                  <a:pt x="1896154" y="2804644"/>
                  <a:pt x="1889487" y="2795119"/>
                </a:cubicBezTo>
                <a:cubicBezTo>
                  <a:pt x="1881867" y="2783689"/>
                  <a:pt x="1864722" y="2778927"/>
                  <a:pt x="1866627" y="2758924"/>
                </a:cubicBezTo>
                <a:cubicBezTo>
                  <a:pt x="1909489" y="2757019"/>
                  <a:pt x="1917109" y="2741779"/>
                  <a:pt x="1885677" y="2708441"/>
                </a:cubicBezTo>
                <a:cubicBezTo>
                  <a:pt x="1872342" y="2694154"/>
                  <a:pt x="1864722" y="2673199"/>
                  <a:pt x="1855197" y="2655102"/>
                </a:cubicBezTo>
                <a:cubicBezTo>
                  <a:pt x="1849482" y="2643671"/>
                  <a:pt x="1850434" y="2628431"/>
                  <a:pt x="1865674" y="2632241"/>
                </a:cubicBezTo>
                <a:cubicBezTo>
                  <a:pt x="1921872" y="2646529"/>
                  <a:pt x="1966639" y="2606524"/>
                  <a:pt x="2019027" y="2604619"/>
                </a:cubicBezTo>
                <a:cubicBezTo>
                  <a:pt x="2057127" y="2602714"/>
                  <a:pt x="2062842" y="2587474"/>
                  <a:pt x="2040934" y="2556994"/>
                </a:cubicBezTo>
                <a:cubicBezTo>
                  <a:pt x="2009502" y="2513179"/>
                  <a:pt x="1978069" y="2469364"/>
                  <a:pt x="1947589" y="2424596"/>
                </a:cubicBezTo>
                <a:cubicBezTo>
                  <a:pt x="1940922" y="2415071"/>
                  <a:pt x="1924729" y="2402689"/>
                  <a:pt x="1938064" y="2392212"/>
                </a:cubicBezTo>
                <a:cubicBezTo>
                  <a:pt x="1961877" y="2373162"/>
                  <a:pt x="1942827" y="2355064"/>
                  <a:pt x="1942827" y="2336014"/>
                </a:cubicBezTo>
                <a:cubicBezTo>
                  <a:pt x="1948542" y="2320774"/>
                  <a:pt x="1959972" y="2312201"/>
                  <a:pt x="1975212" y="2307439"/>
                </a:cubicBezTo>
                <a:cubicBezTo>
                  <a:pt x="1993309" y="2300771"/>
                  <a:pt x="2011407" y="2289341"/>
                  <a:pt x="2014264" y="2271244"/>
                </a:cubicBezTo>
                <a:cubicBezTo>
                  <a:pt x="2019979" y="2241716"/>
                  <a:pt x="2034267" y="2228381"/>
                  <a:pt x="2052364" y="2221714"/>
                </a:cubicBezTo>
                <a:lnTo>
                  <a:pt x="2021884" y="2180756"/>
                </a:lnTo>
                <a:cubicBezTo>
                  <a:pt x="2007597" y="2177899"/>
                  <a:pt x="1992357" y="2177899"/>
                  <a:pt x="1977117" y="2175994"/>
                </a:cubicBezTo>
                <a:close/>
                <a:moveTo>
                  <a:pt x="483597" y="1775944"/>
                </a:moveTo>
                <a:cubicBezTo>
                  <a:pt x="614089" y="1493051"/>
                  <a:pt x="768394" y="1227304"/>
                  <a:pt x="1006519" y="1018706"/>
                </a:cubicBezTo>
                <a:cubicBezTo>
                  <a:pt x="789349" y="1241591"/>
                  <a:pt x="635997" y="1508291"/>
                  <a:pt x="483597" y="1775944"/>
                </a:cubicBezTo>
                <a:close/>
                <a:moveTo>
                  <a:pt x="769347" y="1956919"/>
                </a:moveTo>
                <a:cubicBezTo>
                  <a:pt x="844594" y="1724509"/>
                  <a:pt x="968419" y="1512101"/>
                  <a:pt x="1047477" y="1281596"/>
                </a:cubicBezTo>
                <a:cubicBezTo>
                  <a:pt x="1002709" y="1526389"/>
                  <a:pt x="879837" y="1738796"/>
                  <a:pt x="769347" y="1956919"/>
                </a:cubicBezTo>
                <a:close/>
                <a:moveTo>
                  <a:pt x="1006519" y="2364589"/>
                </a:moveTo>
                <a:cubicBezTo>
                  <a:pt x="999852" y="2303629"/>
                  <a:pt x="1104627" y="2015974"/>
                  <a:pt x="1165587" y="1940726"/>
                </a:cubicBezTo>
                <a:cubicBezTo>
                  <a:pt x="1113199" y="2081696"/>
                  <a:pt x="1059859" y="2221714"/>
                  <a:pt x="1006519" y="2364589"/>
                </a:cubicBezTo>
                <a:close/>
                <a:moveTo>
                  <a:pt x="1303699" y="2679866"/>
                </a:moveTo>
                <a:cubicBezTo>
                  <a:pt x="1280839" y="2617002"/>
                  <a:pt x="1279887" y="2430312"/>
                  <a:pt x="1301794" y="2350301"/>
                </a:cubicBezTo>
                <a:cubicBezTo>
                  <a:pt x="1317987" y="2386496"/>
                  <a:pt x="1319892" y="2636052"/>
                  <a:pt x="1303699" y="2679866"/>
                </a:cubicBezTo>
                <a:close/>
                <a:moveTo>
                  <a:pt x="1207497" y="971081"/>
                </a:moveTo>
                <a:cubicBezTo>
                  <a:pt x="1143679" y="966319"/>
                  <a:pt x="1138917" y="973939"/>
                  <a:pt x="1146537" y="1037756"/>
                </a:cubicBezTo>
                <a:cubicBezTo>
                  <a:pt x="1164634" y="1196824"/>
                  <a:pt x="1177969" y="1356844"/>
                  <a:pt x="1200829" y="1514959"/>
                </a:cubicBezTo>
                <a:cubicBezTo>
                  <a:pt x="1213212" y="1602589"/>
                  <a:pt x="1238929" y="1688314"/>
                  <a:pt x="1250359" y="1776896"/>
                </a:cubicBezTo>
                <a:cubicBezTo>
                  <a:pt x="1254169" y="1806424"/>
                  <a:pt x="1273219" y="1818806"/>
                  <a:pt x="1297984" y="1829284"/>
                </a:cubicBezTo>
                <a:cubicBezTo>
                  <a:pt x="1424667" y="1883576"/>
                  <a:pt x="1550397" y="1940726"/>
                  <a:pt x="1667554" y="2015021"/>
                </a:cubicBezTo>
                <a:cubicBezTo>
                  <a:pt x="1680889" y="2023594"/>
                  <a:pt x="1696129" y="2029309"/>
                  <a:pt x="1706607" y="2054074"/>
                </a:cubicBezTo>
                <a:cubicBezTo>
                  <a:pt x="1558969" y="1985494"/>
                  <a:pt x="1418952" y="1916914"/>
                  <a:pt x="1282744" y="1837856"/>
                </a:cubicBezTo>
                <a:cubicBezTo>
                  <a:pt x="1278934" y="1845476"/>
                  <a:pt x="1275124" y="1850239"/>
                  <a:pt x="1276077" y="1853096"/>
                </a:cubicBezTo>
                <a:cubicBezTo>
                  <a:pt x="1323702" y="1985494"/>
                  <a:pt x="1348467" y="2126464"/>
                  <a:pt x="1416094" y="2252194"/>
                </a:cubicBezTo>
                <a:cubicBezTo>
                  <a:pt x="1426572" y="2272196"/>
                  <a:pt x="1438002" y="2291246"/>
                  <a:pt x="1457052" y="2303629"/>
                </a:cubicBezTo>
                <a:lnTo>
                  <a:pt x="1458004" y="2302676"/>
                </a:lnTo>
                <a:cubicBezTo>
                  <a:pt x="1458004" y="2302676"/>
                  <a:pt x="1458004" y="2302676"/>
                  <a:pt x="1458004" y="2302676"/>
                </a:cubicBezTo>
                <a:lnTo>
                  <a:pt x="1458004" y="2302676"/>
                </a:lnTo>
                <a:cubicBezTo>
                  <a:pt x="1458004" y="2302676"/>
                  <a:pt x="1458957" y="2302676"/>
                  <a:pt x="1458957" y="2303629"/>
                </a:cubicBezTo>
                <a:cubicBezTo>
                  <a:pt x="1492294" y="2302676"/>
                  <a:pt x="1522774" y="2316012"/>
                  <a:pt x="1554207" y="2325537"/>
                </a:cubicBezTo>
                <a:cubicBezTo>
                  <a:pt x="1603737" y="2339824"/>
                  <a:pt x="1651362" y="2359826"/>
                  <a:pt x="1705654" y="2378876"/>
                </a:cubicBezTo>
                <a:cubicBezTo>
                  <a:pt x="1639932" y="2395069"/>
                  <a:pt x="1518012" y="2356016"/>
                  <a:pt x="1459909" y="2303629"/>
                </a:cubicBezTo>
                <a:cubicBezTo>
                  <a:pt x="1459909" y="2303629"/>
                  <a:pt x="1458957" y="2303629"/>
                  <a:pt x="1458957" y="2303629"/>
                </a:cubicBezTo>
                <a:cubicBezTo>
                  <a:pt x="1449432" y="2328394"/>
                  <a:pt x="1468482" y="2344587"/>
                  <a:pt x="1478959" y="2363637"/>
                </a:cubicBezTo>
                <a:cubicBezTo>
                  <a:pt x="1521822" y="2443646"/>
                  <a:pt x="1565637" y="2522704"/>
                  <a:pt x="1608499" y="2601762"/>
                </a:cubicBezTo>
                <a:cubicBezTo>
                  <a:pt x="1616119" y="2617002"/>
                  <a:pt x="1626597" y="2631289"/>
                  <a:pt x="1626597" y="2650339"/>
                </a:cubicBezTo>
                <a:cubicBezTo>
                  <a:pt x="1576114" y="2609381"/>
                  <a:pt x="1376089" y="2237906"/>
                  <a:pt x="1334179" y="2112176"/>
                </a:cubicBezTo>
                <a:cubicBezTo>
                  <a:pt x="1269409" y="1915961"/>
                  <a:pt x="1208449" y="1719746"/>
                  <a:pt x="1175112" y="1515911"/>
                </a:cubicBezTo>
                <a:cubicBezTo>
                  <a:pt x="1137964" y="1292074"/>
                  <a:pt x="1116057" y="988226"/>
                  <a:pt x="1132249" y="899644"/>
                </a:cubicBezTo>
                <a:cubicBezTo>
                  <a:pt x="1155109" y="911074"/>
                  <a:pt x="1130344" y="948221"/>
                  <a:pt x="1161777" y="951079"/>
                </a:cubicBezTo>
                <a:cubicBezTo>
                  <a:pt x="1181779" y="952984"/>
                  <a:pt x="1202734" y="949174"/>
                  <a:pt x="1223689" y="950126"/>
                </a:cubicBezTo>
                <a:cubicBezTo>
                  <a:pt x="1421809" y="958699"/>
                  <a:pt x="1612309" y="998704"/>
                  <a:pt x="1795189" y="1077761"/>
                </a:cubicBezTo>
                <a:cubicBezTo>
                  <a:pt x="1764709" y="1082524"/>
                  <a:pt x="1738039" y="1071094"/>
                  <a:pt x="1710417" y="1063474"/>
                </a:cubicBezTo>
                <a:cubicBezTo>
                  <a:pt x="1542777" y="1019659"/>
                  <a:pt x="1377042" y="983464"/>
                  <a:pt x="1207497" y="971081"/>
                </a:cubicBezTo>
                <a:close/>
                <a:moveTo>
                  <a:pt x="1692319" y="1619734"/>
                </a:moveTo>
                <a:cubicBezTo>
                  <a:pt x="1517059" y="1546391"/>
                  <a:pt x="1358944" y="1445426"/>
                  <a:pt x="1220832" y="1314934"/>
                </a:cubicBezTo>
                <a:cubicBezTo>
                  <a:pt x="1387519" y="1400659"/>
                  <a:pt x="1545634" y="1501624"/>
                  <a:pt x="1692319" y="16197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8"/>
          <p:cNvSpPr/>
          <p:nvPr/>
        </p:nvSpPr>
        <p:spPr>
          <a:xfrm rot="10800000">
            <a:off x="10097185" y="2652294"/>
            <a:ext cx="293591" cy="371551"/>
          </a:xfrm>
          <a:custGeom>
            <a:rect b="b" l="l" r="r" t="t"/>
            <a:pathLst>
              <a:path extrusionOk="0" h="3201457" w="2529718">
                <a:moveTo>
                  <a:pt x="1977117" y="2175994"/>
                </a:moveTo>
                <a:cubicBezTo>
                  <a:pt x="1962829" y="2174089"/>
                  <a:pt x="1956162" y="2161706"/>
                  <a:pt x="1951399" y="2150276"/>
                </a:cubicBezTo>
                <a:cubicBezTo>
                  <a:pt x="1944732" y="2131226"/>
                  <a:pt x="1965687" y="2138846"/>
                  <a:pt x="1971402" y="2131226"/>
                </a:cubicBezTo>
                <a:cubicBezTo>
                  <a:pt x="2001882" y="2087411"/>
                  <a:pt x="2043792" y="2115987"/>
                  <a:pt x="2079987" y="2115034"/>
                </a:cubicBezTo>
                <a:cubicBezTo>
                  <a:pt x="2097132" y="2115034"/>
                  <a:pt x="2117134" y="2125512"/>
                  <a:pt x="2126659" y="2105509"/>
                </a:cubicBezTo>
                <a:cubicBezTo>
                  <a:pt x="2136184" y="2088364"/>
                  <a:pt x="2117134" y="2076934"/>
                  <a:pt x="2108562" y="2064551"/>
                </a:cubicBezTo>
                <a:cubicBezTo>
                  <a:pt x="2079987" y="2025499"/>
                  <a:pt x="2050459" y="1988351"/>
                  <a:pt x="2019027" y="1946441"/>
                </a:cubicBezTo>
                <a:cubicBezTo>
                  <a:pt x="2033314" y="1944536"/>
                  <a:pt x="2039982" y="1942631"/>
                  <a:pt x="2045697" y="1942631"/>
                </a:cubicBezTo>
                <a:cubicBezTo>
                  <a:pt x="2060937" y="1940726"/>
                  <a:pt x="2080939" y="1947394"/>
                  <a:pt x="2088559" y="1929296"/>
                </a:cubicBezTo>
                <a:cubicBezTo>
                  <a:pt x="2096179" y="1910246"/>
                  <a:pt x="2077129" y="1900721"/>
                  <a:pt x="2065699" y="1892149"/>
                </a:cubicBezTo>
                <a:cubicBezTo>
                  <a:pt x="1983784" y="1827379"/>
                  <a:pt x="1945684" y="1727366"/>
                  <a:pt x="1877104" y="1652119"/>
                </a:cubicBezTo>
                <a:cubicBezTo>
                  <a:pt x="1872342" y="1646404"/>
                  <a:pt x="1859007" y="1636879"/>
                  <a:pt x="1877104" y="1632116"/>
                </a:cubicBezTo>
                <a:cubicBezTo>
                  <a:pt x="1913299" y="1622591"/>
                  <a:pt x="1895202" y="1606399"/>
                  <a:pt x="1881867" y="1593064"/>
                </a:cubicBezTo>
                <a:cubicBezTo>
                  <a:pt x="1855197" y="1566394"/>
                  <a:pt x="1826622" y="1540676"/>
                  <a:pt x="1799952" y="1514959"/>
                </a:cubicBezTo>
                <a:cubicBezTo>
                  <a:pt x="1782807" y="1497814"/>
                  <a:pt x="1756137" y="1487336"/>
                  <a:pt x="1753279" y="1458761"/>
                </a:cubicBezTo>
                <a:cubicBezTo>
                  <a:pt x="1752327" y="1429234"/>
                  <a:pt x="1717084" y="1416851"/>
                  <a:pt x="1718989" y="1380656"/>
                </a:cubicBezTo>
                <a:cubicBezTo>
                  <a:pt x="1740897" y="1400659"/>
                  <a:pt x="1758994" y="1417804"/>
                  <a:pt x="1770424" y="1441616"/>
                </a:cubicBezTo>
                <a:cubicBezTo>
                  <a:pt x="1770424" y="1441616"/>
                  <a:pt x="1770424" y="1441616"/>
                  <a:pt x="1770424" y="1441616"/>
                </a:cubicBezTo>
                <a:lnTo>
                  <a:pt x="1770424" y="1441616"/>
                </a:lnTo>
                <a:cubicBezTo>
                  <a:pt x="1803762" y="1467334"/>
                  <a:pt x="1837099" y="1494956"/>
                  <a:pt x="1872342" y="1518769"/>
                </a:cubicBezTo>
                <a:cubicBezTo>
                  <a:pt x="1884724" y="1527341"/>
                  <a:pt x="1901869" y="1547344"/>
                  <a:pt x="1918062" y="1533056"/>
                </a:cubicBezTo>
                <a:cubicBezTo>
                  <a:pt x="1938064" y="1514959"/>
                  <a:pt x="1913299" y="1499719"/>
                  <a:pt x="1906632" y="1483526"/>
                </a:cubicBezTo>
                <a:cubicBezTo>
                  <a:pt x="1905679" y="1481621"/>
                  <a:pt x="1907584" y="1477811"/>
                  <a:pt x="1908537" y="1472096"/>
                </a:cubicBezTo>
                <a:cubicBezTo>
                  <a:pt x="1968544" y="1499719"/>
                  <a:pt x="2029504" y="1516864"/>
                  <a:pt x="2098084" y="1517816"/>
                </a:cubicBezTo>
                <a:cubicBezTo>
                  <a:pt x="2094274" y="1509244"/>
                  <a:pt x="2094274" y="1505434"/>
                  <a:pt x="2092369" y="1503529"/>
                </a:cubicBezTo>
                <a:cubicBezTo>
                  <a:pt x="2077129" y="1489241"/>
                  <a:pt x="2052364" y="1472096"/>
                  <a:pt x="2062842" y="1454951"/>
                </a:cubicBezTo>
                <a:cubicBezTo>
                  <a:pt x="2076177" y="1434949"/>
                  <a:pt x="2099037" y="1457809"/>
                  <a:pt x="2116182" y="1465429"/>
                </a:cubicBezTo>
                <a:cubicBezTo>
                  <a:pt x="2140947" y="1475906"/>
                  <a:pt x="2163807" y="1489241"/>
                  <a:pt x="2188572" y="1502576"/>
                </a:cubicBezTo>
                <a:cubicBezTo>
                  <a:pt x="2230482" y="1524484"/>
                  <a:pt x="2273345" y="1519721"/>
                  <a:pt x="2311445" y="1498766"/>
                </a:cubicBezTo>
                <a:cubicBezTo>
                  <a:pt x="2332399" y="1487336"/>
                  <a:pt x="2350497" y="1482574"/>
                  <a:pt x="2372404" y="1479716"/>
                </a:cubicBezTo>
                <a:cubicBezTo>
                  <a:pt x="2400027" y="1475906"/>
                  <a:pt x="2429554" y="1470191"/>
                  <a:pt x="2454319" y="1455904"/>
                </a:cubicBezTo>
                <a:cubicBezTo>
                  <a:pt x="2479084" y="1440664"/>
                  <a:pt x="2525757" y="1446379"/>
                  <a:pt x="2529567" y="1420661"/>
                </a:cubicBezTo>
                <a:cubicBezTo>
                  <a:pt x="2532424" y="1395896"/>
                  <a:pt x="2494324" y="1375894"/>
                  <a:pt x="2469559" y="1358749"/>
                </a:cubicBezTo>
                <a:cubicBezTo>
                  <a:pt x="2454319" y="1347319"/>
                  <a:pt x="2448605" y="1337794"/>
                  <a:pt x="2471465" y="1329221"/>
                </a:cubicBezTo>
                <a:cubicBezTo>
                  <a:pt x="2520994" y="1310171"/>
                  <a:pt x="2493372" y="1296836"/>
                  <a:pt x="2467655" y="1284454"/>
                </a:cubicBezTo>
                <a:cubicBezTo>
                  <a:pt x="2446699" y="1273976"/>
                  <a:pt x="2426697" y="1260641"/>
                  <a:pt x="2401932" y="1257784"/>
                </a:cubicBezTo>
                <a:cubicBezTo>
                  <a:pt x="2393359" y="1256831"/>
                  <a:pt x="2377167" y="1248259"/>
                  <a:pt x="2377167" y="1247306"/>
                </a:cubicBezTo>
                <a:cubicBezTo>
                  <a:pt x="2392407" y="1208254"/>
                  <a:pt x="2350497" y="1220636"/>
                  <a:pt x="2336209" y="1207301"/>
                </a:cubicBezTo>
                <a:cubicBezTo>
                  <a:pt x="2343829" y="1202539"/>
                  <a:pt x="2347640" y="1199681"/>
                  <a:pt x="2352402" y="1197776"/>
                </a:cubicBezTo>
                <a:cubicBezTo>
                  <a:pt x="2369547" y="1191109"/>
                  <a:pt x="2398122" y="1200634"/>
                  <a:pt x="2400979" y="1177774"/>
                </a:cubicBezTo>
                <a:cubicBezTo>
                  <a:pt x="2403837" y="1154914"/>
                  <a:pt x="2375262" y="1149199"/>
                  <a:pt x="2359070" y="1137769"/>
                </a:cubicBezTo>
                <a:cubicBezTo>
                  <a:pt x="2331447" y="1118719"/>
                  <a:pt x="2296204" y="1110146"/>
                  <a:pt x="2271440" y="1079666"/>
                </a:cubicBezTo>
                <a:cubicBezTo>
                  <a:pt x="2282870" y="1074904"/>
                  <a:pt x="2288584" y="1072999"/>
                  <a:pt x="2293347" y="1070141"/>
                </a:cubicBezTo>
                <a:cubicBezTo>
                  <a:pt x="2303824" y="1064426"/>
                  <a:pt x="2321922" y="1066331"/>
                  <a:pt x="2321922" y="1050139"/>
                </a:cubicBezTo>
                <a:cubicBezTo>
                  <a:pt x="2320970" y="1033946"/>
                  <a:pt x="2303824" y="1036804"/>
                  <a:pt x="2292395" y="1032041"/>
                </a:cubicBezTo>
                <a:cubicBezTo>
                  <a:pt x="2276202" y="1026326"/>
                  <a:pt x="2257152" y="1027279"/>
                  <a:pt x="2244770" y="1005371"/>
                </a:cubicBezTo>
                <a:cubicBezTo>
                  <a:pt x="2279059" y="994894"/>
                  <a:pt x="2311445" y="984416"/>
                  <a:pt x="2343829" y="973939"/>
                </a:cubicBezTo>
                <a:cubicBezTo>
                  <a:pt x="2354307" y="971081"/>
                  <a:pt x="2366690" y="969176"/>
                  <a:pt x="2368595" y="955841"/>
                </a:cubicBezTo>
                <a:cubicBezTo>
                  <a:pt x="2370499" y="942506"/>
                  <a:pt x="2359070" y="935839"/>
                  <a:pt x="2350497" y="930124"/>
                </a:cubicBezTo>
                <a:cubicBezTo>
                  <a:pt x="2308587" y="904406"/>
                  <a:pt x="2264772" y="882499"/>
                  <a:pt x="2213337" y="880594"/>
                </a:cubicBezTo>
                <a:cubicBezTo>
                  <a:pt x="2183809" y="879641"/>
                  <a:pt x="2153329" y="884404"/>
                  <a:pt x="2119040" y="869164"/>
                </a:cubicBezTo>
                <a:cubicBezTo>
                  <a:pt x="2181904" y="834874"/>
                  <a:pt x="2135232" y="832016"/>
                  <a:pt x="2109515" y="821539"/>
                </a:cubicBezTo>
                <a:cubicBezTo>
                  <a:pt x="2074272" y="806299"/>
                  <a:pt x="2036172" y="797726"/>
                  <a:pt x="2004739" y="774866"/>
                </a:cubicBezTo>
                <a:cubicBezTo>
                  <a:pt x="2019979" y="749149"/>
                  <a:pt x="2052364" y="755816"/>
                  <a:pt x="2072367" y="729146"/>
                </a:cubicBezTo>
                <a:cubicBezTo>
                  <a:pt x="1999977" y="715811"/>
                  <a:pt x="1929492" y="736766"/>
                  <a:pt x="1858054" y="704381"/>
                </a:cubicBezTo>
                <a:cubicBezTo>
                  <a:pt x="1916157" y="671996"/>
                  <a:pt x="1945684" y="615799"/>
                  <a:pt x="2007597" y="586271"/>
                </a:cubicBezTo>
                <a:cubicBezTo>
                  <a:pt x="1961877" y="586271"/>
                  <a:pt x="1922824" y="596749"/>
                  <a:pt x="1893297" y="584366"/>
                </a:cubicBezTo>
                <a:cubicBezTo>
                  <a:pt x="1841862" y="562459"/>
                  <a:pt x="1795189" y="580556"/>
                  <a:pt x="1747564" y="588176"/>
                </a:cubicBezTo>
                <a:cubicBezTo>
                  <a:pt x="1718989" y="591986"/>
                  <a:pt x="1691367" y="600559"/>
                  <a:pt x="1663744" y="602464"/>
                </a:cubicBezTo>
                <a:cubicBezTo>
                  <a:pt x="1649457" y="603416"/>
                  <a:pt x="1617072" y="617704"/>
                  <a:pt x="1635169" y="574841"/>
                </a:cubicBezTo>
                <a:cubicBezTo>
                  <a:pt x="1643742" y="555791"/>
                  <a:pt x="1619929" y="559601"/>
                  <a:pt x="1609452" y="562459"/>
                </a:cubicBezTo>
                <a:cubicBezTo>
                  <a:pt x="1503724" y="593891"/>
                  <a:pt x="1394187" y="613894"/>
                  <a:pt x="1307509" y="692951"/>
                </a:cubicBezTo>
                <a:cubicBezTo>
                  <a:pt x="1271314" y="726289"/>
                  <a:pt x="1224642" y="748196"/>
                  <a:pt x="1177017" y="778676"/>
                </a:cubicBezTo>
                <a:cubicBezTo>
                  <a:pt x="1180827" y="709144"/>
                  <a:pt x="1186542" y="649136"/>
                  <a:pt x="1207497" y="590081"/>
                </a:cubicBezTo>
                <a:cubicBezTo>
                  <a:pt x="1228452" y="529121"/>
                  <a:pt x="1249407" y="467209"/>
                  <a:pt x="1258932" y="402439"/>
                </a:cubicBezTo>
                <a:cubicBezTo>
                  <a:pt x="1277029" y="278614"/>
                  <a:pt x="1300842" y="155741"/>
                  <a:pt x="1368469" y="46204"/>
                </a:cubicBezTo>
                <a:cubicBezTo>
                  <a:pt x="1380852" y="26201"/>
                  <a:pt x="1377042" y="13819"/>
                  <a:pt x="1352277" y="10009"/>
                </a:cubicBezTo>
                <a:cubicBezTo>
                  <a:pt x="1339894" y="8104"/>
                  <a:pt x="1327512" y="5246"/>
                  <a:pt x="1315129" y="2389"/>
                </a:cubicBezTo>
                <a:cubicBezTo>
                  <a:pt x="1285602" y="-5231"/>
                  <a:pt x="1271314" y="5246"/>
                  <a:pt x="1265599" y="35726"/>
                </a:cubicBezTo>
                <a:cubicBezTo>
                  <a:pt x="1221784" y="267184"/>
                  <a:pt x="1183684" y="500546"/>
                  <a:pt x="1116057" y="727241"/>
                </a:cubicBezTo>
                <a:cubicBezTo>
                  <a:pt x="1086529" y="823444"/>
                  <a:pt x="1077004" y="831064"/>
                  <a:pt x="979849" y="796774"/>
                </a:cubicBezTo>
                <a:cubicBezTo>
                  <a:pt x="971277" y="793916"/>
                  <a:pt x="962704" y="788201"/>
                  <a:pt x="954132" y="784391"/>
                </a:cubicBezTo>
                <a:cubicBezTo>
                  <a:pt x="915079" y="751054"/>
                  <a:pt x="870312" y="739624"/>
                  <a:pt x="820782" y="756769"/>
                </a:cubicBezTo>
                <a:cubicBezTo>
                  <a:pt x="794112" y="774866"/>
                  <a:pt x="762679" y="766294"/>
                  <a:pt x="734104" y="774866"/>
                </a:cubicBezTo>
                <a:cubicBezTo>
                  <a:pt x="683622" y="790106"/>
                  <a:pt x="617899" y="774866"/>
                  <a:pt x="601707" y="850114"/>
                </a:cubicBezTo>
                <a:cubicBezTo>
                  <a:pt x="600754" y="852971"/>
                  <a:pt x="595039" y="856781"/>
                  <a:pt x="590277" y="857734"/>
                </a:cubicBezTo>
                <a:cubicBezTo>
                  <a:pt x="512172" y="875831"/>
                  <a:pt x="453117" y="936791"/>
                  <a:pt x="374059" y="953936"/>
                </a:cubicBezTo>
                <a:cubicBezTo>
                  <a:pt x="349294" y="959651"/>
                  <a:pt x="339769" y="972986"/>
                  <a:pt x="356914" y="993941"/>
                </a:cubicBezTo>
                <a:cubicBezTo>
                  <a:pt x="374059" y="1015849"/>
                  <a:pt x="362629" y="1023469"/>
                  <a:pt x="343579" y="1032041"/>
                </a:cubicBezTo>
                <a:cubicBezTo>
                  <a:pt x="299764" y="1053949"/>
                  <a:pt x="255949" y="1077761"/>
                  <a:pt x="220707" y="1112051"/>
                </a:cubicBezTo>
                <a:cubicBezTo>
                  <a:pt x="210229" y="1122529"/>
                  <a:pt x="192132" y="1138721"/>
                  <a:pt x="208324" y="1152056"/>
                </a:cubicBezTo>
                <a:cubicBezTo>
                  <a:pt x="239757" y="1177774"/>
                  <a:pt x="263569" y="1220636"/>
                  <a:pt x="316909" y="1205396"/>
                </a:cubicBezTo>
                <a:cubicBezTo>
                  <a:pt x="326434" y="1202539"/>
                  <a:pt x="341674" y="1198729"/>
                  <a:pt x="352152" y="1213969"/>
                </a:cubicBezTo>
                <a:cubicBezTo>
                  <a:pt x="292144" y="1276834"/>
                  <a:pt x="216897" y="1323506"/>
                  <a:pt x="159747" y="1390181"/>
                </a:cubicBezTo>
                <a:cubicBezTo>
                  <a:pt x="149269" y="1402564"/>
                  <a:pt x="129267" y="1416851"/>
                  <a:pt x="138792" y="1433996"/>
                </a:cubicBezTo>
                <a:cubicBezTo>
                  <a:pt x="150222" y="1454951"/>
                  <a:pt x="167367" y="1420661"/>
                  <a:pt x="185464" y="1433044"/>
                </a:cubicBezTo>
                <a:cubicBezTo>
                  <a:pt x="176892" y="1442569"/>
                  <a:pt x="169272" y="1453999"/>
                  <a:pt x="159747" y="1460666"/>
                </a:cubicBezTo>
                <a:cubicBezTo>
                  <a:pt x="92119" y="1508291"/>
                  <a:pt x="58782" y="1576871"/>
                  <a:pt x="34969" y="1653071"/>
                </a:cubicBezTo>
                <a:cubicBezTo>
                  <a:pt x="29254" y="1672121"/>
                  <a:pt x="17824" y="1702601"/>
                  <a:pt x="52114" y="1695934"/>
                </a:cubicBezTo>
                <a:cubicBezTo>
                  <a:pt x="114027" y="1682599"/>
                  <a:pt x="85452" y="1714984"/>
                  <a:pt x="79737" y="1739749"/>
                </a:cubicBezTo>
                <a:cubicBezTo>
                  <a:pt x="74022" y="1762609"/>
                  <a:pt x="37827" y="1794994"/>
                  <a:pt x="97834" y="1800709"/>
                </a:cubicBezTo>
                <a:cubicBezTo>
                  <a:pt x="72117" y="1834046"/>
                  <a:pt x="49257" y="1864526"/>
                  <a:pt x="27349" y="1895006"/>
                </a:cubicBezTo>
                <a:cubicBezTo>
                  <a:pt x="15919" y="1911199"/>
                  <a:pt x="-1226" y="1926439"/>
                  <a:pt x="2584" y="1949299"/>
                </a:cubicBezTo>
                <a:cubicBezTo>
                  <a:pt x="8299" y="1976921"/>
                  <a:pt x="39732" y="1957871"/>
                  <a:pt x="52114" y="1974064"/>
                </a:cubicBezTo>
                <a:cubicBezTo>
                  <a:pt x="44494" y="1998829"/>
                  <a:pt x="22587" y="2012164"/>
                  <a:pt x="11157" y="2032166"/>
                </a:cubicBezTo>
                <a:cubicBezTo>
                  <a:pt x="3537" y="2044549"/>
                  <a:pt x="-6941" y="2063599"/>
                  <a:pt x="6394" y="2070266"/>
                </a:cubicBezTo>
                <a:cubicBezTo>
                  <a:pt x="41637" y="2088364"/>
                  <a:pt x="20682" y="2112176"/>
                  <a:pt x="18777" y="2134084"/>
                </a:cubicBezTo>
                <a:cubicBezTo>
                  <a:pt x="16872" y="2154087"/>
                  <a:pt x="5442" y="2187424"/>
                  <a:pt x="25444" y="2190281"/>
                </a:cubicBezTo>
                <a:cubicBezTo>
                  <a:pt x="77832" y="2197901"/>
                  <a:pt x="50209" y="2223619"/>
                  <a:pt x="45447" y="2245526"/>
                </a:cubicBezTo>
                <a:cubicBezTo>
                  <a:pt x="37827" y="2277912"/>
                  <a:pt x="31159" y="2310296"/>
                  <a:pt x="23539" y="2342681"/>
                </a:cubicBezTo>
                <a:cubicBezTo>
                  <a:pt x="20682" y="2357921"/>
                  <a:pt x="11157" y="2376019"/>
                  <a:pt x="29254" y="2385544"/>
                </a:cubicBezTo>
                <a:cubicBezTo>
                  <a:pt x="46399" y="2394116"/>
                  <a:pt x="57829" y="2376971"/>
                  <a:pt x="69259" y="2367446"/>
                </a:cubicBezTo>
                <a:cubicBezTo>
                  <a:pt x="103549" y="2337919"/>
                  <a:pt x="131172" y="2299819"/>
                  <a:pt x="177844" y="2277912"/>
                </a:cubicBezTo>
                <a:cubicBezTo>
                  <a:pt x="175939" y="2330299"/>
                  <a:pt x="200704" y="2326489"/>
                  <a:pt x="230232" y="2304581"/>
                </a:cubicBezTo>
                <a:cubicBezTo>
                  <a:pt x="255949" y="2285531"/>
                  <a:pt x="279762" y="2264576"/>
                  <a:pt x="304527" y="2245526"/>
                </a:cubicBezTo>
                <a:cubicBezTo>
                  <a:pt x="311194" y="2240764"/>
                  <a:pt x="321672" y="2225524"/>
                  <a:pt x="326434" y="2236001"/>
                </a:cubicBezTo>
                <a:cubicBezTo>
                  <a:pt x="347389" y="2286484"/>
                  <a:pt x="368344" y="2245526"/>
                  <a:pt x="381679" y="2234096"/>
                </a:cubicBezTo>
                <a:cubicBezTo>
                  <a:pt x="446449" y="2178851"/>
                  <a:pt x="520744" y="2136941"/>
                  <a:pt x="589324" y="2069314"/>
                </a:cubicBezTo>
                <a:cubicBezTo>
                  <a:pt x="574084" y="2133131"/>
                  <a:pt x="559797" y="2184566"/>
                  <a:pt x="560749" y="2238859"/>
                </a:cubicBezTo>
                <a:cubicBezTo>
                  <a:pt x="561702" y="2262671"/>
                  <a:pt x="556939" y="2286484"/>
                  <a:pt x="573132" y="2307439"/>
                </a:cubicBezTo>
                <a:cubicBezTo>
                  <a:pt x="592182" y="2330299"/>
                  <a:pt x="614089" y="2299819"/>
                  <a:pt x="636949" y="2311249"/>
                </a:cubicBezTo>
                <a:cubicBezTo>
                  <a:pt x="630282" y="2326489"/>
                  <a:pt x="623614" y="2340776"/>
                  <a:pt x="617899" y="2355064"/>
                </a:cubicBezTo>
                <a:cubicBezTo>
                  <a:pt x="600754" y="2399831"/>
                  <a:pt x="584562" y="2443646"/>
                  <a:pt x="567417" y="2488414"/>
                </a:cubicBezTo>
                <a:cubicBezTo>
                  <a:pt x="561702" y="2503654"/>
                  <a:pt x="564559" y="2516989"/>
                  <a:pt x="576942" y="2526514"/>
                </a:cubicBezTo>
                <a:cubicBezTo>
                  <a:pt x="590277" y="2536991"/>
                  <a:pt x="600754" y="2527466"/>
                  <a:pt x="611232" y="2519846"/>
                </a:cubicBezTo>
                <a:cubicBezTo>
                  <a:pt x="618852" y="2515084"/>
                  <a:pt x="623614" y="2503654"/>
                  <a:pt x="642664" y="2513179"/>
                </a:cubicBezTo>
                <a:cubicBezTo>
                  <a:pt x="617899" y="2593189"/>
                  <a:pt x="676002" y="2660816"/>
                  <a:pt x="682669" y="2738921"/>
                </a:cubicBezTo>
                <a:cubicBezTo>
                  <a:pt x="684574" y="2758924"/>
                  <a:pt x="676002" y="2789404"/>
                  <a:pt x="703624" y="2796071"/>
                </a:cubicBezTo>
                <a:cubicBezTo>
                  <a:pt x="732199" y="2802739"/>
                  <a:pt x="739819" y="2771306"/>
                  <a:pt x="754107" y="2754162"/>
                </a:cubicBezTo>
                <a:cubicBezTo>
                  <a:pt x="775062" y="2728444"/>
                  <a:pt x="791254" y="2703679"/>
                  <a:pt x="829354" y="2696059"/>
                </a:cubicBezTo>
                <a:cubicBezTo>
                  <a:pt x="868407" y="2687487"/>
                  <a:pt x="904602" y="2662721"/>
                  <a:pt x="935082" y="2634146"/>
                </a:cubicBezTo>
                <a:cubicBezTo>
                  <a:pt x="978897" y="2592237"/>
                  <a:pt x="978897" y="2593189"/>
                  <a:pt x="992232" y="2649387"/>
                </a:cubicBezTo>
                <a:cubicBezTo>
                  <a:pt x="996042" y="2666531"/>
                  <a:pt x="996042" y="2694154"/>
                  <a:pt x="1022712" y="2689391"/>
                </a:cubicBezTo>
                <a:cubicBezTo>
                  <a:pt x="1056049" y="2683677"/>
                  <a:pt x="1057954" y="2705584"/>
                  <a:pt x="1066527" y="2725587"/>
                </a:cubicBezTo>
                <a:cubicBezTo>
                  <a:pt x="1077957" y="2753209"/>
                  <a:pt x="1093197" y="2791309"/>
                  <a:pt x="1125582" y="2783689"/>
                </a:cubicBezTo>
                <a:cubicBezTo>
                  <a:pt x="1156062" y="2777021"/>
                  <a:pt x="1160824" y="2792262"/>
                  <a:pt x="1173207" y="2807502"/>
                </a:cubicBezTo>
                <a:cubicBezTo>
                  <a:pt x="1184637" y="2822741"/>
                  <a:pt x="1195114" y="2838934"/>
                  <a:pt x="1207497" y="2852269"/>
                </a:cubicBezTo>
                <a:cubicBezTo>
                  <a:pt x="1235119" y="2879891"/>
                  <a:pt x="1254169" y="2874177"/>
                  <a:pt x="1262742" y="2836077"/>
                </a:cubicBezTo>
                <a:cubicBezTo>
                  <a:pt x="1268457" y="2810359"/>
                  <a:pt x="1266552" y="2782737"/>
                  <a:pt x="1289412" y="2760829"/>
                </a:cubicBezTo>
                <a:cubicBezTo>
                  <a:pt x="1313224" y="2797977"/>
                  <a:pt x="1316082" y="2840839"/>
                  <a:pt x="1341799" y="2874177"/>
                </a:cubicBezTo>
                <a:cubicBezTo>
                  <a:pt x="1360849" y="2898941"/>
                  <a:pt x="1379899" y="2918944"/>
                  <a:pt x="1412284" y="2897989"/>
                </a:cubicBezTo>
                <a:cubicBezTo>
                  <a:pt x="1431334" y="2885606"/>
                  <a:pt x="1440859" y="2897037"/>
                  <a:pt x="1451337" y="2909419"/>
                </a:cubicBezTo>
                <a:cubicBezTo>
                  <a:pt x="1474197" y="2937041"/>
                  <a:pt x="1498009" y="2965616"/>
                  <a:pt x="1522774" y="2992287"/>
                </a:cubicBezTo>
                <a:cubicBezTo>
                  <a:pt x="1536109" y="3006574"/>
                  <a:pt x="1558017" y="3016099"/>
                  <a:pt x="1564684" y="2992287"/>
                </a:cubicBezTo>
                <a:cubicBezTo>
                  <a:pt x="1579924" y="2932279"/>
                  <a:pt x="1599927" y="2970379"/>
                  <a:pt x="1622787" y="2985619"/>
                </a:cubicBezTo>
                <a:cubicBezTo>
                  <a:pt x="1670412" y="3017052"/>
                  <a:pt x="1699939" y="3085631"/>
                  <a:pt x="1775187" y="3060866"/>
                </a:cubicBezTo>
                <a:cubicBezTo>
                  <a:pt x="1777092" y="3059914"/>
                  <a:pt x="1781854" y="3066581"/>
                  <a:pt x="1784712" y="3071344"/>
                </a:cubicBezTo>
                <a:cubicBezTo>
                  <a:pt x="1839004" y="3158974"/>
                  <a:pt x="1932349" y="3174214"/>
                  <a:pt x="2019979" y="3198979"/>
                </a:cubicBezTo>
                <a:cubicBezTo>
                  <a:pt x="2032362" y="3202789"/>
                  <a:pt x="2045697" y="3203741"/>
                  <a:pt x="2054269" y="3190406"/>
                </a:cubicBezTo>
                <a:cubicBezTo>
                  <a:pt x="2062842" y="3174214"/>
                  <a:pt x="2053317" y="3164689"/>
                  <a:pt x="2042839" y="3153259"/>
                </a:cubicBezTo>
                <a:cubicBezTo>
                  <a:pt x="2017122" y="3125637"/>
                  <a:pt x="1991404" y="3097062"/>
                  <a:pt x="1967592" y="3067534"/>
                </a:cubicBezTo>
                <a:cubicBezTo>
                  <a:pt x="1955209" y="3053246"/>
                  <a:pt x="1934254" y="3038959"/>
                  <a:pt x="1969497" y="3023719"/>
                </a:cubicBezTo>
                <a:cubicBezTo>
                  <a:pt x="1989499" y="3014194"/>
                  <a:pt x="1976164" y="2997049"/>
                  <a:pt x="1966639" y="2983714"/>
                </a:cubicBezTo>
                <a:cubicBezTo>
                  <a:pt x="1941874" y="2952281"/>
                  <a:pt x="1917109" y="2921802"/>
                  <a:pt x="1893297" y="2890369"/>
                </a:cubicBezTo>
                <a:cubicBezTo>
                  <a:pt x="1879009" y="2870366"/>
                  <a:pt x="1847577" y="2849412"/>
                  <a:pt x="1891392" y="2824646"/>
                </a:cubicBezTo>
                <a:cubicBezTo>
                  <a:pt x="1901869" y="2818931"/>
                  <a:pt x="1896154" y="2804644"/>
                  <a:pt x="1889487" y="2795119"/>
                </a:cubicBezTo>
                <a:cubicBezTo>
                  <a:pt x="1881867" y="2783689"/>
                  <a:pt x="1864722" y="2778927"/>
                  <a:pt x="1866627" y="2758924"/>
                </a:cubicBezTo>
                <a:cubicBezTo>
                  <a:pt x="1909489" y="2757019"/>
                  <a:pt x="1917109" y="2741779"/>
                  <a:pt x="1885677" y="2708441"/>
                </a:cubicBezTo>
                <a:cubicBezTo>
                  <a:pt x="1872342" y="2694154"/>
                  <a:pt x="1864722" y="2673199"/>
                  <a:pt x="1855197" y="2655102"/>
                </a:cubicBezTo>
                <a:cubicBezTo>
                  <a:pt x="1849482" y="2643671"/>
                  <a:pt x="1850434" y="2628431"/>
                  <a:pt x="1865674" y="2632241"/>
                </a:cubicBezTo>
                <a:cubicBezTo>
                  <a:pt x="1921872" y="2646529"/>
                  <a:pt x="1966639" y="2606524"/>
                  <a:pt x="2019027" y="2604619"/>
                </a:cubicBezTo>
                <a:cubicBezTo>
                  <a:pt x="2057127" y="2602714"/>
                  <a:pt x="2062842" y="2587474"/>
                  <a:pt x="2040934" y="2556994"/>
                </a:cubicBezTo>
                <a:cubicBezTo>
                  <a:pt x="2009502" y="2513179"/>
                  <a:pt x="1978069" y="2469364"/>
                  <a:pt x="1947589" y="2424596"/>
                </a:cubicBezTo>
                <a:cubicBezTo>
                  <a:pt x="1940922" y="2415071"/>
                  <a:pt x="1924729" y="2402689"/>
                  <a:pt x="1938064" y="2392212"/>
                </a:cubicBezTo>
                <a:cubicBezTo>
                  <a:pt x="1961877" y="2373162"/>
                  <a:pt x="1942827" y="2355064"/>
                  <a:pt x="1942827" y="2336014"/>
                </a:cubicBezTo>
                <a:cubicBezTo>
                  <a:pt x="1948542" y="2320774"/>
                  <a:pt x="1959972" y="2312201"/>
                  <a:pt x="1975212" y="2307439"/>
                </a:cubicBezTo>
                <a:cubicBezTo>
                  <a:pt x="1993309" y="2300771"/>
                  <a:pt x="2011407" y="2289341"/>
                  <a:pt x="2014264" y="2271244"/>
                </a:cubicBezTo>
                <a:cubicBezTo>
                  <a:pt x="2019979" y="2241716"/>
                  <a:pt x="2034267" y="2228381"/>
                  <a:pt x="2052364" y="2221714"/>
                </a:cubicBezTo>
                <a:lnTo>
                  <a:pt x="2021884" y="2180756"/>
                </a:lnTo>
                <a:cubicBezTo>
                  <a:pt x="2007597" y="2177899"/>
                  <a:pt x="1992357" y="2177899"/>
                  <a:pt x="1977117" y="2175994"/>
                </a:cubicBezTo>
                <a:close/>
                <a:moveTo>
                  <a:pt x="483597" y="1775944"/>
                </a:moveTo>
                <a:cubicBezTo>
                  <a:pt x="614089" y="1493051"/>
                  <a:pt x="768394" y="1227304"/>
                  <a:pt x="1006519" y="1018706"/>
                </a:cubicBezTo>
                <a:cubicBezTo>
                  <a:pt x="789349" y="1241591"/>
                  <a:pt x="635997" y="1508291"/>
                  <a:pt x="483597" y="1775944"/>
                </a:cubicBezTo>
                <a:close/>
                <a:moveTo>
                  <a:pt x="769347" y="1956919"/>
                </a:moveTo>
                <a:cubicBezTo>
                  <a:pt x="844594" y="1724509"/>
                  <a:pt x="968419" y="1512101"/>
                  <a:pt x="1047477" y="1281596"/>
                </a:cubicBezTo>
                <a:cubicBezTo>
                  <a:pt x="1002709" y="1526389"/>
                  <a:pt x="879837" y="1738796"/>
                  <a:pt x="769347" y="1956919"/>
                </a:cubicBezTo>
                <a:close/>
                <a:moveTo>
                  <a:pt x="1006519" y="2364589"/>
                </a:moveTo>
                <a:cubicBezTo>
                  <a:pt x="999852" y="2303629"/>
                  <a:pt x="1104627" y="2015974"/>
                  <a:pt x="1165587" y="1940726"/>
                </a:cubicBezTo>
                <a:cubicBezTo>
                  <a:pt x="1113199" y="2081696"/>
                  <a:pt x="1059859" y="2221714"/>
                  <a:pt x="1006519" y="2364589"/>
                </a:cubicBezTo>
                <a:close/>
                <a:moveTo>
                  <a:pt x="1303699" y="2679866"/>
                </a:moveTo>
                <a:cubicBezTo>
                  <a:pt x="1280839" y="2617002"/>
                  <a:pt x="1279887" y="2430312"/>
                  <a:pt x="1301794" y="2350301"/>
                </a:cubicBezTo>
                <a:cubicBezTo>
                  <a:pt x="1317987" y="2386496"/>
                  <a:pt x="1319892" y="2636052"/>
                  <a:pt x="1303699" y="2679866"/>
                </a:cubicBezTo>
                <a:close/>
                <a:moveTo>
                  <a:pt x="1207497" y="971081"/>
                </a:moveTo>
                <a:cubicBezTo>
                  <a:pt x="1143679" y="966319"/>
                  <a:pt x="1138917" y="973939"/>
                  <a:pt x="1146537" y="1037756"/>
                </a:cubicBezTo>
                <a:cubicBezTo>
                  <a:pt x="1164634" y="1196824"/>
                  <a:pt x="1177969" y="1356844"/>
                  <a:pt x="1200829" y="1514959"/>
                </a:cubicBezTo>
                <a:cubicBezTo>
                  <a:pt x="1213212" y="1602589"/>
                  <a:pt x="1238929" y="1688314"/>
                  <a:pt x="1250359" y="1776896"/>
                </a:cubicBezTo>
                <a:cubicBezTo>
                  <a:pt x="1254169" y="1806424"/>
                  <a:pt x="1273219" y="1818806"/>
                  <a:pt x="1297984" y="1829284"/>
                </a:cubicBezTo>
                <a:cubicBezTo>
                  <a:pt x="1424667" y="1883576"/>
                  <a:pt x="1550397" y="1940726"/>
                  <a:pt x="1667554" y="2015021"/>
                </a:cubicBezTo>
                <a:cubicBezTo>
                  <a:pt x="1680889" y="2023594"/>
                  <a:pt x="1696129" y="2029309"/>
                  <a:pt x="1706607" y="2054074"/>
                </a:cubicBezTo>
                <a:cubicBezTo>
                  <a:pt x="1558969" y="1985494"/>
                  <a:pt x="1418952" y="1916914"/>
                  <a:pt x="1282744" y="1837856"/>
                </a:cubicBezTo>
                <a:cubicBezTo>
                  <a:pt x="1278934" y="1845476"/>
                  <a:pt x="1275124" y="1850239"/>
                  <a:pt x="1276077" y="1853096"/>
                </a:cubicBezTo>
                <a:cubicBezTo>
                  <a:pt x="1323702" y="1985494"/>
                  <a:pt x="1348467" y="2126464"/>
                  <a:pt x="1416094" y="2252194"/>
                </a:cubicBezTo>
                <a:cubicBezTo>
                  <a:pt x="1426572" y="2272196"/>
                  <a:pt x="1438002" y="2291246"/>
                  <a:pt x="1457052" y="2303629"/>
                </a:cubicBezTo>
                <a:lnTo>
                  <a:pt x="1458004" y="2302676"/>
                </a:lnTo>
                <a:cubicBezTo>
                  <a:pt x="1458004" y="2302676"/>
                  <a:pt x="1458004" y="2302676"/>
                  <a:pt x="1458004" y="2302676"/>
                </a:cubicBezTo>
                <a:lnTo>
                  <a:pt x="1458004" y="2302676"/>
                </a:lnTo>
                <a:cubicBezTo>
                  <a:pt x="1458004" y="2302676"/>
                  <a:pt x="1458957" y="2302676"/>
                  <a:pt x="1458957" y="2303629"/>
                </a:cubicBezTo>
                <a:cubicBezTo>
                  <a:pt x="1492294" y="2302676"/>
                  <a:pt x="1522774" y="2316012"/>
                  <a:pt x="1554207" y="2325537"/>
                </a:cubicBezTo>
                <a:cubicBezTo>
                  <a:pt x="1603737" y="2339824"/>
                  <a:pt x="1651362" y="2359826"/>
                  <a:pt x="1705654" y="2378876"/>
                </a:cubicBezTo>
                <a:cubicBezTo>
                  <a:pt x="1639932" y="2395069"/>
                  <a:pt x="1518012" y="2356016"/>
                  <a:pt x="1459909" y="2303629"/>
                </a:cubicBezTo>
                <a:cubicBezTo>
                  <a:pt x="1459909" y="2303629"/>
                  <a:pt x="1458957" y="2303629"/>
                  <a:pt x="1458957" y="2303629"/>
                </a:cubicBezTo>
                <a:cubicBezTo>
                  <a:pt x="1449432" y="2328394"/>
                  <a:pt x="1468482" y="2344587"/>
                  <a:pt x="1478959" y="2363637"/>
                </a:cubicBezTo>
                <a:cubicBezTo>
                  <a:pt x="1521822" y="2443646"/>
                  <a:pt x="1565637" y="2522704"/>
                  <a:pt x="1608499" y="2601762"/>
                </a:cubicBezTo>
                <a:cubicBezTo>
                  <a:pt x="1616119" y="2617002"/>
                  <a:pt x="1626597" y="2631289"/>
                  <a:pt x="1626597" y="2650339"/>
                </a:cubicBezTo>
                <a:cubicBezTo>
                  <a:pt x="1576114" y="2609381"/>
                  <a:pt x="1376089" y="2237906"/>
                  <a:pt x="1334179" y="2112176"/>
                </a:cubicBezTo>
                <a:cubicBezTo>
                  <a:pt x="1269409" y="1915961"/>
                  <a:pt x="1208449" y="1719746"/>
                  <a:pt x="1175112" y="1515911"/>
                </a:cubicBezTo>
                <a:cubicBezTo>
                  <a:pt x="1137964" y="1292074"/>
                  <a:pt x="1116057" y="988226"/>
                  <a:pt x="1132249" y="899644"/>
                </a:cubicBezTo>
                <a:cubicBezTo>
                  <a:pt x="1155109" y="911074"/>
                  <a:pt x="1130344" y="948221"/>
                  <a:pt x="1161777" y="951079"/>
                </a:cubicBezTo>
                <a:cubicBezTo>
                  <a:pt x="1181779" y="952984"/>
                  <a:pt x="1202734" y="949174"/>
                  <a:pt x="1223689" y="950126"/>
                </a:cubicBezTo>
                <a:cubicBezTo>
                  <a:pt x="1421809" y="958699"/>
                  <a:pt x="1612309" y="998704"/>
                  <a:pt x="1795189" y="1077761"/>
                </a:cubicBezTo>
                <a:cubicBezTo>
                  <a:pt x="1764709" y="1082524"/>
                  <a:pt x="1738039" y="1071094"/>
                  <a:pt x="1710417" y="1063474"/>
                </a:cubicBezTo>
                <a:cubicBezTo>
                  <a:pt x="1542777" y="1019659"/>
                  <a:pt x="1377042" y="983464"/>
                  <a:pt x="1207497" y="971081"/>
                </a:cubicBezTo>
                <a:close/>
                <a:moveTo>
                  <a:pt x="1692319" y="1619734"/>
                </a:moveTo>
                <a:cubicBezTo>
                  <a:pt x="1517059" y="1546391"/>
                  <a:pt x="1358944" y="1445426"/>
                  <a:pt x="1220832" y="1314934"/>
                </a:cubicBezTo>
                <a:cubicBezTo>
                  <a:pt x="1387519" y="1400659"/>
                  <a:pt x="1545634" y="1501624"/>
                  <a:pt x="1692319" y="16197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5" name="Google Shape;775;p38"/>
          <p:cNvGrpSpPr/>
          <p:nvPr/>
        </p:nvGrpSpPr>
        <p:grpSpPr>
          <a:xfrm rot="-377987">
            <a:off x="7304163" y="5052016"/>
            <a:ext cx="1421809" cy="1336506"/>
            <a:chOff x="5903628" y="805233"/>
            <a:chExt cx="5796431" cy="5448665"/>
          </a:xfrm>
        </p:grpSpPr>
        <p:sp>
          <p:nvSpPr>
            <p:cNvPr id="776" name="Google Shape;776;p38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2" name="Google Shape;782;p38"/>
          <p:cNvGrpSpPr/>
          <p:nvPr/>
        </p:nvGrpSpPr>
        <p:grpSpPr>
          <a:xfrm>
            <a:off x="8535180" y="4618954"/>
            <a:ext cx="1882567" cy="1769620"/>
            <a:chOff x="5903628" y="805233"/>
            <a:chExt cx="5796431" cy="5448665"/>
          </a:xfrm>
        </p:grpSpPr>
        <p:sp>
          <p:nvSpPr>
            <p:cNvPr id="783" name="Google Shape;783;p38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854768" y="3055895"/>
            <a:ext cx="5717509" cy="946557"/>
            <a:chOff x="611559" y="2708920"/>
            <a:chExt cx="2675111" cy="946557"/>
          </a:xfrm>
        </p:grpSpPr>
        <p:sp>
          <p:nvSpPr>
            <p:cNvPr id="790" name="Google Shape;790;p38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8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8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8"/>
          <p:cNvGrpSpPr/>
          <p:nvPr/>
        </p:nvGrpSpPr>
        <p:grpSpPr>
          <a:xfrm>
            <a:off x="854768" y="4127569"/>
            <a:ext cx="5717509" cy="946557"/>
            <a:chOff x="611559" y="2708920"/>
            <a:chExt cx="2675111" cy="946557"/>
          </a:xfrm>
        </p:grpSpPr>
        <p:sp>
          <p:nvSpPr>
            <p:cNvPr id="794" name="Google Shape;794;p38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8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8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38"/>
          <p:cNvGrpSpPr/>
          <p:nvPr/>
        </p:nvGrpSpPr>
        <p:grpSpPr>
          <a:xfrm>
            <a:off x="854768" y="5199243"/>
            <a:ext cx="5717509" cy="946557"/>
            <a:chOff x="611559" y="2708920"/>
            <a:chExt cx="2675111" cy="946557"/>
          </a:xfrm>
        </p:grpSpPr>
        <p:sp>
          <p:nvSpPr>
            <p:cNvPr id="798" name="Google Shape;798;p38"/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8"/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8"/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38"/>
          <p:cNvSpPr txBox="1"/>
          <p:nvPr/>
        </p:nvSpPr>
        <p:spPr>
          <a:xfrm>
            <a:off x="902391" y="1971929"/>
            <a:ext cx="52996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ALLPPT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Clean Text </a:t>
            </a:r>
            <a:r>
              <a:rPr lang="en-US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Slide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for your Presentation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07" name="Google Shape;807;p39"/>
          <p:cNvGrpSpPr/>
          <p:nvPr/>
        </p:nvGrpSpPr>
        <p:grpSpPr>
          <a:xfrm>
            <a:off x="3836068" y="1723109"/>
            <a:ext cx="4308817" cy="4361501"/>
            <a:chOff x="7743703" y="-20939"/>
            <a:chExt cx="4012546" cy="4061607"/>
          </a:xfrm>
        </p:grpSpPr>
        <p:grpSp>
          <p:nvGrpSpPr>
            <p:cNvPr id="808" name="Google Shape;808;p39"/>
            <p:cNvGrpSpPr/>
            <p:nvPr/>
          </p:nvGrpSpPr>
          <p:grpSpPr>
            <a:xfrm>
              <a:off x="7743703" y="291693"/>
              <a:ext cx="4012546" cy="3748975"/>
              <a:chOff x="7743703" y="291693"/>
              <a:chExt cx="4012546" cy="3748975"/>
            </a:xfrm>
          </p:grpSpPr>
          <p:sp>
            <p:nvSpPr>
              <p:cNvPr id="809" name="Google Shape;809;p39"/>
              <p:cNvSpPr/>
              <p:nvPr/>
            </p:nvSpPr>
            <p:spPr>
              <a:xfrm>
                <a:off x="9155388" y="3462501"/>
                <a:ext cx="493210" cy="578167"/>
              </a:xfrm>
              <a:custGeom>
                <a:rect b="b" l="l" r="r" t="t"/>
                <a:pathLst>
                  <a:path extrusionOk="0" h="578167" w="493210">
                    <a:moveTo>
                      <a:pt x="478909" y="406718"/>
                    </a:moveTo>
                    <a:lnTo>
                      <a:pt x="301744" y="260985"/>
                    </a:lnTo>
                    <a:cubicBezTo>
                      <a:pt x="297934" y="258128"/>
                      <a:pt x="294124" y="256223"/>
                      <a:pt x="289362" y="254318"/>
                    </a:cubicBezTo>
                    <a:lnTo>
                      <a:pt x="289362" y="40958"/>
                    </a:lnTo>
                    <a:cubicBezTo>
                      <a:pt x="289362" y="19050"/>
                      <a:pt x="271264" y="0"/>
                      <a:pt x="248404" y="0"/>
                    </a:cubicBezTo>
                    <a:cubicBezTo>
                      <a:pt x="225544" y="0"/>
                      <a:pt x="207447" y="18098"/>
                      <a:pt x="207447" y="40958"/>
                    </a:cubicBezTo>
                    <a:lnTo>
                      <a:pt x="207447" y="255270"/>
                    </a:lnTo>
                    <a:cubicBezTo>
                      <a:pt x="202684" y="257175"/>
                      <a:pt x="198874" y="259080"/>
                      <a:pt x="194112" y="261938"/>
                    </a:cubicBezTo>
                    <a:lnTo>
                      <a:pt x="15042" y="404813"/>
                    </a:lnTo>
                    <a:cubicBezTo>
                      <a:pt x="-2103" y="419100"/>
                      <a:pt x="-4961" y="443865"/>
                      <a:pt x="8374" y="461963"/>
                    </a:cubicBezTo>
                    <a:lnTo>
                      <a:pt x="8374" y="461963"/>
                    </a:lnTo>
                    <a:cubicBezTo>
                      <a:pt x="22662" y="479108"/>
                      <a:pt x="47427" y="481965"/>
                      <a:pt x="65524" y="468630"/>
                    </a:cubicBezTo>
                    <a:lnTo>
                      <a:pt x="207447" y="355283"/>
                    </a:lnTo>
                    <a:lnTo>
                      <a:pt x="207447" y="537210"/>
                    </a:lnTo>
                    <a:cubicBezTo>
                      <a:pt x="207447" y="559118"/>
                      <a:pt x="225544" y="578168"/>
                      <a:pt x="248404" y="578168"/>
                    </a:cubicBezTo>
                    <a:cubicBezTo>
                      <a:pt x="271264" y="578168"/>
                      <a:pt x="289362" y="560070"/>
                      <a:pt x="289362" y="537210"/>
                    </a:cubicBezTo>
                    <a:lnTo>
                      <a:pt x="289362" y="356235"/>
                    </a:lnTo>
                    <a:lnTo>
                      <a:pt x="426522" y="469583"/>
                    </a:lnTo>
                    <a:cubicBezTo>
                      <a:pt x="443667" y="483870"/>
                      <a:pt x="469384" y="481013"/>
                      <a:pt x="483672" y="463868"/>
                    </a:cubicBezTo>
                    <a:cubicBezTo>
                      <a:pt x="497959" y="446723"/>
                      <a:pt x="496054" y="421005"/>
                      <a:pt x="478909" y="406718"/>
                    </a:cubicBezTo>
                    <a:close/>
                  </a:path>
                </a:pathLst>
              </a:custGeom>
              <a:solidFill>
                <a:srgbClr val="BC84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9765940" y="3462501"/>
                <a:ext cx="493602" cy="578167"/>
              </a:xfrm>
              <a:custGeom>
                <a:rect b="b" l="l" r="r" t="t"/>
                <a:pathLst>
                  <a:path extrusionOk="0" h="578167" w="493602">
                    <a:moveTo>
                      <a:pt x="478909" y="406718"/>
                    </a:moveTo>
                    <a:lnTo>
                      <a:pt x="301744" y="260985"/>
                    </a:lnTo>
                    <a:cubicBezTo>
                      <a:pt x="297934" y="258128"/>
                      <a:pt x="294124" y="256223"/>
                      <a:pt x="289362" y="254318"/>
                    </a:cubicBezTo>
                    <a:lnTo>
                      <a:pt x="289362" y="40958"/>
                    </a:lnTo>
                    <a:cubicBezTo>
                      <a:pt x="289362" y="19050"/>
                      <a:pt x="271264" y="0"/>
                      <a:pt x="248404" y="0"/>
                    </a:cubicBezTo>
                    <a:cubicBezTo>
                      <a:pt x="225544" y="0"/>
                      <a:pt x="207447" y="18098"/>
                      <a:pt x="207447" y="40958"/>
                    </a:cubicBezTo>
                    <a:lnTo>
                      <a:pt x="207447" y="255270"/>
                    </a:lnTo>
                    <a:cubicBezTo>
                      <a:pt x="202684" y="257175"/>
                      <a:pt x="198874" y="259080"/>
                      <a:pt x="194112" y="261938"/>
                    </a:cubicBezTo>
                    <a:lnTo>
                      <a:pt x="15042" y="404813"/>
                    </a:lnTo>
                    <a:cubicBezTo>
                      <a:pt x="-2103" y="419100"/>
                      <a:pt x="-4961" y="443865"/>
                      <a:pt x="8374" y="461963"/>
                    </a:cubicBezTo>
                    <a:lnTo>
                      <a:pt x="8374" y="461963"/>
                    </a:lnTo>
                    <a:cubicBezTo>
                      <a:pt x="22662" y="479108"/>
                      <a:pt x="47427" y="481965"/>
                      <a:pt x="65524" y="468630"/>
                    </a:cubicBezTo>
                    <a:lnTo>
                      <a:pt x="207447" y="355283"/>
                    </a:lnTo>
                    <a:lnTo>
                      <a:pt x="207447" y="537210"/>
                    </a:lnTo>
                    <a:cubicBezTo>
                      <a:pt x="207447" y="559118"/>
                      <a:pt x="225544" y="578168"/>
                      <a:pt x="248404" y="578168"/>
                    </a:cubicBezTo>
                    <a:cubicBezTo>
                      <a:pt x="271264" y="578168"/>
                      <a:pt x="289362" y="560070"/>
                      <a:pt x="289362" y="537210"/>
                    </a:cubicBezTo>
                    <a:lnTo>
                      <a:pt x="289362" y="356235"/>
                    </a:lnTo>
                    <a:lnTo>
                      <a:pt x="426522" y="469583"/>
                    </a:lnTo>
                    <a:cubicBezTo>
                      <a:pt x="443667" y="483870"/>
                      <a:pt x="469384" y="481013"/>
                      <a:pt x="483672" y="463868"/>
                    </a:cubicBezTo>
                    <a:cubicBezTo>
                      <a:pt x="498912" y="446723"/>
                      <a:pt x="496054" y="421005"/>
                      <a:pt x="478909" y="406718"/>
                    </a:cubicBezTo>
                    <a:close/>
                  </a:path>
                </a:pathLst>
              </a:custGeom>
              <a:solidFill>
                <a:srgbClr val="BC84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8721837" y="905723"/>
                <a:ext cx="917521" cy="1325627"/>
              </a:xfrm>
              <a:custGeom>
                <a:rect b="b" l="l" r="r" t="t"/>
                <a:pathLst>
                  <a:path extrusionOk="0" h="1325627" w="917521">
                    <a:moveTo>
                      <a:pt x="833403" y="1229946"/>
                    </a:moveTo>
                    <a:lnTo>
                      <a:pt x="634330" y="1314718"/>
                    </a:lnTo>
                    <a:cubicBezTo>
                      <a:pt x="563845" y="1344246"/>
                      <a:pt x="481930" y="1311861"/>
                      <a:pt x="452403" y="1241376"/>
                    </a:cubicBezTo>
                    <a:lnTo>
                      <a:pt x="15205" y="367933"/>
                    </a:lnTo>
                    <a:cubicBezTo>
                      <a:pt x="-14322" y="297448"/>
                      <a:pt x="-2892" y="162193"/>
                      <a:pt x="67593" y="132666"/>
                    </a:cubicBezTo>
                    <a:lnTo>
                      <a:pt x="373345" y="5983"/>
                    </a:lnTo>
                    <a:cubicBezTo>
                      <a:pt x="443830" y="-23544"/>
                      <a:pt x="546701" y="62181"/>
                      <a:pt x="576228" y="132666"/>
                    </a:cubicBezTo>
                    <a:lnTo>
                      <a:pt x="906745" y="1047066"/>
                    </a:lnTo>
                    <a:cubicBezTo>
                      <a:pt x="936273" y="1117551"/>
                      <a:pt x="902935" y="1199466"/>
                      <a:pt x="833403" y="1229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8881822" y="1372717"/>
                <a:ext cx="754811" cy="860019"/>
              </a:xfrm>
              <a:custGeom>
                <a:rect b="b" l="l" r="r" t="t"/>
                <a:pathLst>
                  <a:path extrusionOk="0" h="860019" w="754811">
                    <a:moveTo>
                      <a:pt x="471488" y="848678"/>
                    </a:moveTo>
                    <a:lnTo>
                      <a:pt x="670560" y="763905"/>
                    </a:lnTo>
                    <a:cubicBezTo>
                      <a:pt x="741045" y="734378"/>
                      <a:pt x="773430" y="651510"/>
                      <a:pt x="743903" y="581978"/>
                    </a:cubicBezTo>
                    <a:lnTo>
                      <a:pt x="533400" y="0"/>
                    </a:lnTo>
                    <a:cubicBezTo>
                      <a:pt x="435292" y="3810"/>
                      <a:pt x="335280" y="22860"/>
                      <a:pt x="239078" y="60007"/>
                    </a:cubicBezTo>
                    <a:cubicBezTo>
                      <a:pt x="150495" y="94298"/>
                      <a:pt x="70485" y="140970"/>
                      <a:pt x="0" y="198120"/>
                    </a:cubicBezTo>
                    <a:lnTo>
                      <a:pt x="289560" y="777240"/>
                    </a:lnTo>
                    <a:cubicBezTo>
                      <a:pt x="319088" y="845820"/>
                      <a:pt x="401003" y="879157"/>
                      <a:pt x="471488" y="848678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0215956" y="1370458"/>
                <a:ext cx="1292440" cy="1021081"/>
              </a:xfrm>
              <a:custGeom>
                <a:rect b="b" l="l" r="r" t="t"/>
                <a:pathLst>
                  <a:path extrusionOk="0" h="1021081" w="1292440">
                    <a:moveTo>
                      <a:pt x="129859" y="952854"/>
                    </a:moveTo>
                    <a:lnTo>
                      <a:pt x="19369" y="766164"/>
                    </a:lnTo>
                    <a:cubicBezTo>
                      <a:pt x="-19684" y="700441"/>
                      <a:pt x="2224" y="614716"/>
                      <a:pt x="67946" y="575664"/>
                    </a:cubicBezTo>
                    <a:lnTo>
                      <a:pt x="876619" y="28929"/>
                    </a:lnTo>
                    <a:cubicBezTo>
                      <a:pt x="942341" y="-10124"/>
                      <a:pt x="1078549" y="-15839"/>
                      <a:pt x="1116649" y="50836"/>
                    </a:cubicBezTo>
                    <a:lnTo>
                      <a:pt x="1281431" y="337539"/>
                    </a:lnTo>
                    <a:cubicBezTo>
                      <a:pt x="1320484" y="403261"/>
                      <a:pt x="1248094" y="516609"/>
                      <a:pt x="1182372" y="555661"/>
                    </a:cubicBezTo>
                    <a:lnTo>
                      <a:pt x="318454" y="1002384"/>
                    </a:lnTo>
                    <a:cubicBezTo>
                      <a:pt x="253684" y="1040484"/>
                      <a:pt x="167959" y="1018576"/>
                      <a:pt x="129859" y="952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0214967" y="1582266"/>
                <a:ext cx="869035" cy="807086"/>
              </a:xfrm>
              <a:custGeom>
                <a:rect b="b" l="l" r="r" t="t"/>
                <a:pathLst>
                  <a:path extrusionOk="0" h="807086" w="869035">
                    <a:moveTo>
                      <a:pt x="19405" y="552450"/>
                    </a:moveTo>
                    <a:lnTo>
                      <a:pt x="128943" y="739140"/>
                    </a:lnTo>
                    <a:cubicBezTo>
                      <a:pt x="167995" y="804863"/>
                      <a:pt x="253720" y="826770"/>
                      <a:pt x="319443" y="787718"/>
                    </a:cubicBezTo>
                    <a:lnTo>
                      <a:pt x="869035" y="502920"/>
                    </a:lnTo>
                    <a:cubicBezTo>
                      <a:pt x="852843" y="405765"/>
                      <a:pt x="820458" y="309563"/>
                      <a:pt x="770928" y="219075"/>
                    </a:cubicBezTo>
                    <a:cubicBezTo>
                      <a:pt x="725208" y="135255"/>
                      <a:pt x="668058" y="61913"/>
                      <a:pt x="603288" y="0"/>
                    </a:cubicBezTo>
                    <a:lnTo>
                      <a:pt x="67030" y="362903"/>
                    </a:lnTo>
                    <a:cubicBezTo>
                      <a:pt x="2260" y="401003"/>
                      <a:pt x="-19647" y="486728"/>
                      <a:pt x="19405" y="552450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0413138" y="2304954"/>
                <a:ext cx="1343111" cy="750959"/>
              </a:xfrm>
              <a:custGeom>
                <a:rect b="b" l="l" r="r" t="t"/>
                <a:pathLst>
                  <a:path extrusionOk="0" h="750959" w="1343111">
                    <a:moveTo>
                      <a:pt x="3162" y="321252"/>
                    </a:moveTo>
                    <a:lnTo>
                      <a:pt x="48882" y="109797"/>
                    </a:lnTo>
                    <a:cubicBezTo>
                      <a:pt x="65074" y="35502"/>
                      <a:pt x="139369" y="-13076"/>
                      <a:pt x="214617" y="3117"/>
                    </a:cubicBezTo>
                    <a:lnTo>
                      <a:pt x="1179499" y="152660"/>
                    </a:lnTo>
                    <a:cubicBezTo>
                      <a:pt x="1253794" y="168852"/>
                      <a:pt x="1357617" y="257435"/>
                      <a:pt x="1341424" y="331730"/>
                    </a:cubicBezTo>
                    <a:lnTo>
                      <a:pt x="1267129" y="654627"/>
                    </a:lnTo>
                    <a:cubicBezTo>
                      <a:pt x="1250937" y="728922"/>
                      <a:pt x="1121397" y="763212"/>
                      <a:pt x="1046149" y="747020"/>
                    </a:cubicBezTo>
                    <a:lnTo>
                      <a:pt x="108889" y="486987"/>
                    </a:lnTo>
                    <a:cubicBezTo>
                      <a:pt x="34594" y="469842"/>
                      <a:pt x="-13031" y="395547"/>
                      <a:pt x="3162" y="3212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0414092" y="2302054"/>
                <a:ext cx="856042" cy="652764"/>
              </a:xfrm>
              <a:custGeom>
                <a:rect b="b" l="l" r="r" t="t"/>
                <a:pathLst>
                  <a:path extrusionOk="0" h="652764" w="856042">
                    <a:moveTo>
                      <a:pt x="48880" y="109840"/>
                    </a:moveTo>
                    <a:lnTo>
                      <a:pt x="3160" y="321295"/>
                    </a:lnTo>
                    <a:cubicBezTo>
                      <a:pt x="-13033" y="395590"/>
                      <a:pt x="34592" y="469884"/>
                      <a:pt x="109839" y="487030"/>
                    </a:cubicBezTo>
                    <a:lnTo>
                      <a:pt x="707057" y="652765"/>
                    </a:lnTo>
                    <a:cubicBezTo>
                      <a:pt x="761349" y="570850"/>
                      <a:pt x="803260" y="478457"/>
                      <a:pt x="828024" y="377492"/>
                    </a:cubicBezTo>
                    <a:cubicBezTo>
                      <a:pt x="851837" y="285100"/>
                      <a:pt x="859457" y="192707"/>
                      <a:pt x="854695" y="102220"/>
                    </a:cubicBezTo>
                    <a:lnTo>
                      <a:pt x="215567" y="3160"/>
                    </a:lnTo>
                    <a:cubicBezTo>
                      <a:pt x="139367" y="-13033"/>
                      <a:pt x="65072" y="34592"/>
                      <a:pt x="48880" y="109840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9767492" y="851209"/>
                <a:ext cx="995764" cy="1304844"/>
              </a:xfrm>
              <a:custGeom>
                <a:rect b="b" l="l" r="r" t="t"/>
                <a:pathLst>
                  <a:path extrusionOk="0" h="1304844" w="995764">
                    <a:moveTo>
                      <a:pt x="261140" y="1287317"/>
                    </a:moveTo>
                    <a:lnTo>
                      <a:pt x="71593" y="1182542"/>
                    </a:lnTo>
                    <a:cubicBezTo>
                      <a:pt x="4918" y="1145395"/>
                      <a:pt x="-19848" y="1060622"/>
                      <a:pt x="17300" y="993947"/>
                    </a:cubicBezTo>
                    <a:lnTo>
                      <a:pt x="438305" y="112885"/>
                    </a:lnTo>
                    <a:cubicBezTo>
                      <a:pt x="475452" y="46210"/>
                      <a:pt x="589752" y="-27133"/>
                      <a:pt x="656427" y="10015"/>
                    </a:cubicBezTo>
                    <a:lnTo>
                      <a:pt x="944083" y="173845"/>
                    </a:lnTo>
                    <a:cubicBezTo>
                      <a:pt x="1010758" y="210992"/>
                      <a:pt x="1005995" y="345295"/>
                      <a:pt x="968848" y="411970"/>
                    </a:cubicBezTo>
                    <a:lnTo>
                      <a:pt x="449735" y="1233977"/>
                    </a:lnTo>
                    <a:cubicBezTo>
                      <a:pt x="413540" y="1300652"/>
                      <a:pt x="328768" y="1324465"/>
                      <a:pt x="261140" y="1287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9766009" y="1259369"/>
                <a:ext cx="779830" cy="895505"/>
              </a:xfrm>
              <a:custGeom>
                <a:rect b="b" l="l" r="r" t="t"/>
                <a:pathLst>
                  <a:path extrusionOk="0" h="895505" w="779830">
                    <a:moveTo>
                      <a:pt x="71170" y="773430"/>
                    </a:moveTo>
                    <a:lnTo>
                      <a:pt x="260717" y="878205"/>
                    </a:lnTo>
                    <a:cubicBezTo>
                      <a:pt x="327392" y="915353"/>
                      <a:pt x="412165" y="890588"/>
                      <a:pt x="449313" y="823913"/>
                    </a:cubicBezTo>
                    <a:lnTo>
                      <a:pt x="779830" y="300038"/>
                    </a:lnTo>
                    <a:cubicBezTo>
                      <a:pt x="716965" y="224790"/>
                      <a:pt x="640765" y="158115"/>
                      <a:pt x="551230" y="104775"/>
                    </a:cubicBezTo>
                    <a:cubicBezTo>
                      <a:pt x="469315" y="56198"/>
                      <a:pt x="383590" y="20955"/>
                      <a:pt x="295960" y="0"/>
                    </a:cubicBezTo>
                    <a:lnTo>
                      <a:pt x="16878" y="583883"/>
                    </a:lnTo>
                    <a:cubicBezTo>
                      <a:pt x="-19317" y="651510"/>
                      <a:pt x="4495" y="736283"/>
                      <a:pt x="71170" y="773430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7904422" y="1572608"/>
                <a:ext cx="1326773" cy="926577"/>
              </a:xfrm>
              <a:custGeom>
                <a:rect b="b" l="l" r="r" t="t"/>
                <a:pathLst>
                  <a:path extrusionOk="0" h="926577" w="1326773">
                    <a:moveTo>
                      <a:pt x="1314585" y="645928"/>
                    </a:moveTo>
                    <a:lnTo>
                      <a:pt x="1226955" y="844048"/>
                    </a:lnTo>
                    <a:cubicBezTo>
                      <a:pt x="1195523" y="913581"/>
                      <a:pt x="1113608" y="945966"/>
                      <a:pt x="1043123" y="914533"/>
                    </a:cubicBezTo>
                    <a:lnTo>
                      <a:pt x="128723" y="572586"/>
                    </a:lnTo>
                    <a:cubicBezTo>
                      <a:pt x="59190" y="541153"/>
                      <a:pt x="-24630" y="434473"/>
                      <a:pt x="6803" y="363988"/>
                    </a:cubicBezTo>
                    <a:lnTo>
                      <a:pt x="144915" y="62998"/>
                    </a:lnTo>
                    <a:cubicBezTo>
                      <a:pt x="176348" y="-6534"/>
                      <a:pt x="309698" y="-13202"/>
                      <a:pt x="379230" y="17278"/>
                    </a:cubicBezTo>
                    <a:lnTo>
                      <a:pt x="1244100" y="461143"/>
                    </a:lnTo>
                    <a:cubicBezTo>
                      <a:pt x="1314585" y="493528"/>
                      <a:pt x="1346018" y="575443"/>
                      <a:pt x="1314585" y="645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8340802" y="1753716"/>
                <a:ext cx="889296" cy="747374"/>
              </a:xfrm>
              <a:custGeom>
                <a:rect b="b" l="l" r="r" t="t"/>
                <a:pathLst>
                  <a:path extrusionOk="0" h="747374" w="889296">
                    <a:moveTo>
                      <a:pt x="789623" y="664845"/>
                    </a:moveTo>
                    <a:lnTo>
                      <a:pt x="877253" y="466725"/>
                    </a:lnTo>
                    <a:cubicBezTo>
                      <a:pt x="908685" y="397193"/>
                      <a:pt x="876300" y="314325"/>
                      <a:pt x="806767" y="282893"/>
                    </a:cubicBezTo>
                    <a:lnTo>
                      <a:pt x="256222" y="0"/>
                    </a:lnTo>
                    <a:cubicBezTo>
                      <a:pt x="186690" y="69533"/>
                      <a:pt x="126682" y="151448"/>
                      <a:pt x="81915" y="244793"/>
                    </a:cubicBezTo>
                    <a:cubicBezTo>
                      <a:pt x="40005" y="330518"/>
                      <a:pt x="13335" y="419100"/>
                      <a:pt x="0" y="508635"/>
                    </a:cubicBezTo>
                    <a:lnTo>
                      <a:pt x="605790" y="735330"/>
                    </a:lnTo>
                    <a:cubicBezTo>
                      <a:pt x="676275" y="766763"/>
                      <a:pt x="758190" y="734378"/>
                      <a:pt x="789623" y="664845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7743703" y="2430084"/>
                <a:ext cx="1334947" cy="698881"/>
              </a:xfrm>
              <a:custGeom>
                <a:rect b="b" l="l" r="r" t="t"/>
                <a:pathLst>
                  <a:path extrusionOk="0" h="698881" w="1334947">
                    <a:moveTo>
                      <a:pt x="1300044" y="118018"/>
                    </a:moveTo>
                    <a:lnTo>
                      <a:pt x="1333381" y="332330"/>
                    </a:lnTo>
                    <a:cubicBezTo>
                      <a:pt x="1344811" y="407578"/>
                      <a:pt x="1292424" y="479016"/>
                      <a:pt x="1217176" y="490445"/>
                    </a:cubicBezTo>
                    <a:lnTo>
                      <a:pt x="262771" y="697138"/>
                    </a:lnTo>
                    <a:cubicBezTo>
                      <a:pt x="187524" y="708568"/>
                      <a:pt x="58936" y="662848"/>
                      <a:pt x="47506" y="587600"/>
                    </a:cubicBezTo>
                    <a:lnTo>
                      <a:pt x="834" y="259940"/>
                    </a:lnTo>
                    <a:cubicBezTo>
                      <a:pt x="-10596" y="184693"/>
                      <a:pt x="97989" y="106588"/>
                      <a:pt x="174189" y="95158"/>
                    </a:cubicBezTo>
                    <a:lnTo>
                      <a:pt x="1141929" y="1813"/>
                    </a:lnTo>
                    <a:cubicBezTo>
                      <a:pt x="1217176" y="-10570"/>
                      <a:pt x="1288614" y="41818"/>
                      <a:pt x="1300044" y="1180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8247651" y="2432235"/>
                <a:ext cx="830999" cy="626406"/>
              </a:xfrm>
              <a:custGeom>
                <a:rect b="b" l="l" r="r" t="t"/>
                <a:pathLst>
                  <a:path extrusionOk="0" h="626406" w="830999">
                    <a:moveTo>
                      <a:pt x="829434" y="332084"/>
                    </a:moveTo>
                    <a:lnTo>
                      <a:pt x="796096" y="117771"/>
                    </a:lnTo>
                    <a:cubicBezTo>
                      <a:pt x="784666" y="42524"/>
                      <a:pt x="713229" y="-9864"/>
                      <a:pt x="637981" y="1566"/>
                    </a:cubicBezTo>
                    <a:lnTo>
                      <a:pt x="20761" y="60621"/>
                    </a:lnTo>
                    <a:cubicBezTo>
                      <a:pt x="-194" y="156824"/>
                      <a:pt x="-5909" y="257789"/>
                      <a:pt x="6473" y="360659"/>
                    </a:cubicBezTo>
                    <a:cubicBezTo>
                      <a:pt x="17903" y="454956"/>
                      <a:pt x="43621" y="544491"/>
                      <a:pt x="80769" y="626406"/>
                    </a:cubicBezTo>
                    <a:lnTo>
                      <a:pt x="713229" y="489246"/>
                    </a:lnTo>
                    <a:cubicBezTo>
                      <a:pt x="788476" y="478769"/>
                      <a:pt x="840863" y="407331"/>
                      <a:pt x="829434" y="332084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8482725" y="1793722"/>
                <a:ext cx="2501265" cy="1704975"/>
              </a:xfrm>
              <a:custGeom>
                <a:rect b="b" l="l" r="r" t="t"/>
                <a:pathLst>
                  <a:path extrusionOk="0" h="1704975" w="2501265">
                    <a:moveTo>
                      <a:pt x="2501265" y="852488"/>
                    </a:moveTo>
                    <a:cubicBezTo>
                      <a:pt x="2501265" y="1323303"/>
                      <a:pt x="1941338" y="1704975"/>
                      <a:pt x="1250633" y="1704975"/>
                    </a:cubicBezTo>
                    <a:cubicBezTo>
                      <a:pt x="559927" y="1704975"/>
                      <a:pt x="0" y="1323303"/>
                      <a:pt x="0" y="852488"/>
                    </a:cubicBezTo>
                    <a:cubicBezTo>
                      <a:pt x="0" y="381672"/>
                      <a:pt x="559927" y="0"/>
                      <a:pt x="1250633" y="0"/>
                    </a:cubicBezTo>
                    <a:cubicBezTo>
                      <a:pt x="1941338" y="0"/>
                      <a:pt x="2501265" y="381672"/>
                      <a:pt x="2501265" y="852488"/>
                    </a:cubicBezTo>
                    <a:close/>
                  </a:path>
                </a:pathLst>
              </a:custGeom>
              <a:solidFill>
                <a:srgbClr val="B14C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8474152" y="2448089"/>
                <a:ext cx="2510789" cy="1083945"/>
              </a:xfrm>
              <a:custGeom>
                <a:rect b="b" l="l" r="r" t="t"/>
                <a:pathLst>
                  <a:path extrusionOk="0" h="1083945" w="2510789">
                    <a:moveTo>
                      <a:pt x="1254443" y="416242"/>
                    </a:moveTo>
                    <a:cubicBezTo>
                      <a:pt x="696278" y="416242"/>
                      <a:pt x="220980" y="241935"/>
                      <a:pt x="46673" y="0"/>
                    </a:cubicBezTo>
                    <a:cubicBezTo>
                      <a:pt x="16193" y="73342"/>
                      <a:pt x="0" y="151447"/>
                      <a:pt x="0" y="231458"/>
                    </a:cubicBezTo>
                    <a:cubicBezTo>
                      <a:pt x="0" y="701993"/>
                      <a:pt x="561975" y="1083945"/>
                      <a:pt x="1255395" y="1083945"/>
                    </a:cubicBezTo>
                    <a:cubicBezTo>
                      <a:pt x="1948815" y="1083945"/>
                      <a:pt x="2510790" y="702945"/>
                      <a:pt x="2510790" y="231458"/>
                    </a:cubicBezTo>
                    <a:cubicBezTo>
                      <a:pt x="2510790" y="151447"/>
                      <a:pt x="2494598" y="73342"/>
                      <a:pt x="2464118" y="0"/>
                    </a:cubicBezTo>
                    <a:cubicBezTo>
                      <a:pt x="2286953" y="242888"/>
                      <a:pt x="1812608" y="416242"/>
                      <a:pt x="1254443" y="416242"/>
                    </a:cubicBezTo>
                    <a:close/>
                  </a:path>
                </a:pathLst>
              </a:custGeom>
              <a:solidFill>
                <a:srgbClr val="9739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9592315" y="291693"/>
                <a:ext cx="343726" cy="381888"/>
              </a:xfrm>
              <a:custGeom>
                <a:rect b="b" l="l" r="r" t="t"/>
                <a:pathLst>
                  <a:path extrusionOk="0" h="381888" w="343726">
                    <a:moveTo>
                      <a:pt x="336305" y="86614"/>
                    </a:moveTo>
                    <a:cubicBezTo>
                      <a:pt x="342972" y="85661"/>
                      <a:pt x="345830" y="78041"/>
                      <a:pt x="342020" y="72326"/>
                    </a:cubicBezTo>
                    <a:cubicBezTo>
                      <a:pt x="332495" y="58039"/>
                      <a:pt x="314397" y="37084"/>
                      <a:pt x="287727" y="21844"/>
                    </a:cubicBezTo>
                    <a:cubicBezTo>
                      <a:pt x="251532" y="1841"/>
                      <a:pt x="190572" y="-5779"/>
                      <a:pt x="156282" y="4699"/>
                    </a:cubicBezTo>
                    <a:cubicBezTo>
                      <a:pt x="129612" y="13271"/>
                      <a:pt x="85797" y="38989"/>
                      <a:pt x="61032" y="70421"/>
                    </a:cubicBezTo>
                    <a:cubicBezTo>
                      <a:pt x="36267" y="101854"/>
                      <a:pt x="1025" y="152336"/>
                      <a:pt x="72" y="216154"/>
                    </a:cubicBezTo>
                    <a:cubicBezTo>
                      <a:pt x="-880" y="258064"/>
                      <a:pt x="7692" y="288544"/>
                      <a:pt x="18170" y="316166"/>
                    </a:cubicBezTo>
                    <a:cubicBezTo>
                      <a:pt x="28647" y="343789"/>
                      <a:pt x="45792" y="367601"/>
                      <a:pt x="49602" y="378079"/>
                    </a:cubicBezTo>
                    <a:cubicBezTo>
                      <a:pt x="66747" y="381889"/>
                      <a:pt x="72462" y="381889"/>
                      <a:pt x="116277" y="381889"/>
                    </a:cubicBezTo>
                    <a:cubicBezTo>
                      <a:pt x="159140" y="381889"/>
                      <a:pt x="244865" y="379031"/>
                      <a:pt x="231530" y="378079"/>
                    </a:cubicBezTo>
                    <a:cubicBezTo>
                      <a:pt x="218195" y="377126"/>
                      <a:pt x="211527" y="369506"/>
                      <a:pt x="220100" y="346646"/>
                    </a:cubicBezTo>
                    <a:cubicBezTo>
                      <a:pt x="232482" y="313309"/>
                      <a:pt x="294395" y="317119"/>
                      <a:pt x="294395" y="317119"/>
                    </a:cubicBezTo>
                    <a:cubicBezTo>
                      <a:pt x="294395" y="317119"/>
                      <a:pt x="268677" y="277114"/>
                      <a:pt x="225815" y="299021"/>
                    </a:cubicBezTo>
                    <a:cubicBezTo>
                      <a:pt x="181047" y="322834"/>
                      <a:pt x="191525" y="258064"/>
                      <a:pt x="191525" y="258064"/>
                    </a:cubicBezTo>
                    <a:cubicBezTo>
                      <a:pt x="191525" y="258064"/>
                      <a:pt x="193430" y="156146"/>
                      <a:pt x="241055" y="117094"/>
                    </a:cubicBezTo>
                    <a:cubicBezTo>
                      <a:pt x="282012" y="82804"/>
                      <a:pt x="314397" y="89471"/>
                      <a:pt x="336305" y="86614"/>
                    </a:cubicBezTo>
                    <a:lnTo>
                      <a:pt x="336305" y="86614"/>
                    </a:lnTo>
                    <a:close/>
                  </a:path>
                </a:pathLst>
              </a:custGeom>
              <a:solidFill>
                <a:srgbClr val="A688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9208186" y="647864"/>
                <a:ext cx="1049669" cy="1342072"/>
              </a:xfrm>
              <a:custGeom>
                <a:rect b="b" l="l" r="r" t="t"/>
                <a:pathLst>
                  <a:path extrusionOk="0" h="1342072" w="1049669">
                    <a:moveTo>
                      <a:pt x="523266" y="0"/>
                    </a:moveTo>
                    <a:lnTo>
                      <a:pt x="523266" y="0"/>
                    </a:lnTo>
                    <a:cubicBezTo>
                      <a:pt x="221324" y="0"/>
                      <a:pt x="-26326" y="160020"/>
                      <a:pt x="2249" y="520065"/>
                    </a:cubicBezTo>
                    <a:lnTo>
                      <a:pt x="183224" y="1245870"/>
                    </a:lnTo>
                    <a:cubicBezTo>
                      <a:pt x="183224" y="1278255"/>
                      <a:pt x="184176" y="1310640"/>
                      <a:pt x="185129" y="1342073"/>
                    </a:cubicBezTo>
                    <a:cubicBezTo>
                      <a:pt x="185129" y="1342073"/>
                      <a:pt x="186081" y="1342073"/>
                      <a:pt x="186081" y="1342073"/>
                    </a:cubicBezTo>
                    <a:lnTo>
                      <a:pt x="832829" y="1342073"/>
                    </a:lnTo>
                    <a:cubicBezTo>
                      <a:pt x="833781" y="1310640"/>
                      <a:pt x="833781" y="1279208"/>
                      <a:pt x="833781" y="1246823"/>
                    </a:cubicBezTo>
                    <a:lnTo>
                      <a:pt x="1043331" y="521018"/>
                    </a:lnTo>
                    <a:cubicBezTo>
                      <a:pt x="1094766" y="207645"/>
                      <a:pt x="825209" y="0"/>
                      <a:pt x="523266" y="0"/>
                    </a:cubicBezTo>
                    <a:close/>
                  </a:path>
                </a:pathLst>
              </a:custGeom>
              <a:solidFill>
                <a:srgbClr val="B14C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9383789" y="1806578"/>
                <a:ext cx="672465" cy="413544"/>
              </a:xfrm>
              <a:custGeom>
                <a:rect b="b" l="l" r="r" t="t"/>
                <a:pathLst>
                  <a:path extrusionOk="0" h="413544" w="672465">
                    <a:moveTo>
                      <a:pt x="663893" y="47151"/>
                    </a:moveTo>
                    <a:cubicBezTo>
                      <a:pt x="670560" y="50961"/>
                      <a:pt x="671513" y="57629"/>
                      <a:pt x="672465" y="64296"/>
                    </a:cubicBezTo>
                    <a:cubicBezTo>
                      <a:pt x="655320" y="166214"/>
                      <a:pt x="632460" y="266226"/>
                      <a:pt x="629603" y="370049"/>
                    </a:cubicBezTo>
                    <a:cubicBezTo>
                      <a:pt x="628650" y="385289"/>
                      <a:pt x="624840" y="403386"/>
                      <a:pt x="609600" y="408149"/>
                    </a:cubicBezTo>
                    <a:cubicBezTo>
                      <a:pt x="591503" y="413864"/>
                      <a:pt x="588645" y="393861"/>
                      <a:pt x="581978" y="383384"/>
                    </a:cubicBezTo>
                    <a:cubicBezTo>
                      <a:pt x="563880" y="355761"/>
                      <a:pt x="546735" y="327186"/>
                      <a:pt x="530543" y="298611"/>
                    </a:cubicBezTo>
                    <a:cubicBezTo>
                      <a:pt x="519113" y="278609"/>
                      <a:pt x="509588" y="275751"/>
                      <a:pt x="497205" y="298611"/>
                    </a:cubicBezTo>
                    <a:cubicBezTo>
                      <a:pt x="481965" y="326234"/>
                      <a:pt x="464820" y="352904"/>
                      <a:pt x="447675" y="379574"/>
                    </a:cubicBezTo>
                    <a:cubicBezTo>
                      <a:pt x="421958" y="419579"/>
                      <a:pt x="421005" y="419579"/>
                      <a:pt x="395288" y="377669"/>
                    </a:cubicBezTo>
                    <a:cubicBezTo>
                      <a:pt x="379095" y="350999"/>
                      <a:pt x="361950" y="323376"/>
                      <a:pt x="346710" y="295754"/>
                    </a:cubicBezTo>
                    <a:cubicBezTo>
                      <a:pt x="336233" y="278609"/>
                      <a:pt x="328613" y="278609"/>
                      <a:pt x="318135" y="295754"/>
                    </a:cubicBezTo>
                    <a:cubicBezTo>
                      <a:pt x="300038" y="325282"/>
                      <a:pt x="280988" y="353857"/>
                      <a:pt x="263842" y="383384"/>
                    </a:cubicBezTo>
                    <a:cubicBezTo>
                      <a:pt x="248603" y="410054"/>
                      <a:pt x="236220" y="419579"/>
                      <a:pt x="218123" y="383384"/>
                    </a:cubicBezTo>
                    <a:cubicBezTo>
                      <a:pt x="202883" y="352904"/>
                      <a:pt x="181928" y="325282"/>
                      <a:pt x="164783" y="295754"/>
                    </a:cubicBezTo>
                    <a:cubicBezTo>
                      <a:pt x="154305" y="278609"/>
                      <a:pt x="146685" y="278609"/>
                      <a:pt x="136208" y="295754"/>
                    </a:cubicBezTo>
                    <a:cubicBezTo>
                      <a:pt x="116205" y="329091"/>
                      <a:pt x="96203" y="361476"/>
                      <a:pt x="75248" y="393861"/>
                    </a:cubicBezTo>
                    <a:cubicBezTo>
                      <a:pt x="69533" y="402434"/>
                      <a:pt x="65723" y="416721"/>
                      <a:pt x="51435" y="412911"/>
                    </a:cubicBezTo>
                    <a:cubicBezTo>
                      <a:pt x="38100" y="409101"/>
                      <a:pt x="34290" y="396719"/>
                      <a:pt x="34290" y="382432"/>
                    </a:cubicBezTo>
                    <a:cubicBezTo>
                      <a:pt x="34290" y="280514"/>
                      <a:pt x="14288" y="180501"/>
                      <a:pt x="0" y="79536"/>
                    </a:cubicBezTo>
                    <a:cubicBezTo>
                      <a:pt x="2858" y="70964"/>
                      <a:pt x="-5715" y="51914"/>
                      <a:pt x="16192" y="63344"/>
                    </a:cubicBezTo>
                    <a:cubicBezTo>
                      <a:pt x="39053" y="74774"/>
                      <a:pt x="42863" y="100491"/>
                      <a:pt x="60008" y="120494"/>
                    </a:cubicBezTo>
                    <a:cubicBezTo>
                      <a:pt x="84773" y="93824"/>
                      <a:pt x="99060" y="61439"/>
                      <a:pt x="119063" y="32864"/>
                    </a:cubicBezTo>
                    <a:cubicBezTo>
                      <a:pt x="146685" y="-7141"/>
                      <a:pt x="161925" y="-7141"/>
                      <a:pt x="187642" y="33816"/>
                    </a:cubicBezTo>
                    <a:cubicBezTo>
                      <a:pt x="204788" y="60486"/>
                      <a:pt x="219075" y="89061"/>
                      <a:pt x="237173" y="114779"/>
                    </a:cubicBezTo>
                    <a:cubicBezTo>
                      <a:pt x="238125" y="115731"/>
                      <a:pt x="239078" y="116684"/>
                      <a:pt x="242888" y="118589"/>
                    </a:cubicBezTo>
                    <a:cubicBezTo>
                      <a:pt x="268605" y="90966"/>
                      <a:pt x="282892" y="54771"/>
                      <a:pt x="304800" y="24291"/>
                    </a:cubicBezTo>
                    <a:cubicBezTo>
                      <a:pt x="326708" y="-7141"/>
                      <a:pt x="340995" y="-7141"/>
                      <a:pt x="362903" y="25244"/>
                    </a:cubicBezTo>
                    <a:cubicBezTo>
                      <a:pt x="383858" y="55724"/>
                      <a:pt x="400050" y="89061"/>
                      <a:pt x="424815" y="123351"/>
                    </a:cubicBezTo>
                    <a:cubicBezTo>
                      <a:pt x="441008" y="93824"/>
                      <a:pt x="457200" y="70011"/>
                      <a:pt x="472440" y="46199"/>
                    </a:cubicBezTo>
                    <a:cubicBezTo>
                      <a:pt x="510540" y="-15714"/>
                      <a:pt x="521017" y="-15714"/>
                      <a:pt x="560070" y="48104"/>
                    </a:cubicBezTo>
                    <a:cubicBezTo>
                      <a:pt x="570548" y="64296"/>
                      <a:pt x="580073" y="81441"/>
                      <a:pt x="589598" y="97634"/>
                    </a:cubicBezTo>
                    <a:cubicBezTo>
                      <a:pt x="601028" y="117636"/>
                      <a:pt x="610553" y="113826"/>
                      <a:pt x="621983" y="97634"/>
                    </a:cubicBezTo>
                    <a:cubicBezTo>
                      <a:pt x="636270" y="80489"/>
                      <a:pt x="641033" y="56676"/>
                      <a:pt x="663893" y="47151"/>
                    </a:cubicBezTo>
                    <a:close/>
                  </a:path>
                </a:pathLst>
              </a:custGeom>
              <a:solidFill>
                <a:srgbClr val="59441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0750627" y="2446184"/>
                <a:ext cx="667702" cy="800100"/>
              </a:xfrm>
              <a:custGeom>
                <a:rect b="b" l="l" r="r" t="t"/>
                <a:pathLst>
                  <a:path extrusionOk="0" h="800100" w="667702">
                    <a:moveTo>
                      <a:pt x="667702" y="800100"/>
                    </a:moveTo>
                    <a:cubicBezTo>
                      <a:pt x="667702" y="800100"/>
                      <a:pt x="460057" y="155257"/>
                      <a:pt x="190500" y="0"/>
                    </a:cubicBezTo>
                    <a:cubicBezTo>
                      <a:pt x="152400" y="140017"/>
                      <a:pt x="80963" y="256222"/>
                      <a:pt x="0" y="317182"/>
                    </a:cubicBezTo>
                    <a:cubicBezTo>
                      <a:pt x="214313" y="439103"/>
                      <a:pt x="667702" y="800100"/>
                      <a:pt x="667702" y="800100"/>
                    </a:cubicBezTo>
                    <a:close/>
                  </a:path>
                </a:pathLst>
              </a:custGeom>
              <a:solidFill>
                <a:srgbClr val="9739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8053147" y="2446184"/>
                <a:ext cx="667702" cy="800100"/>
              </a:xfrm>
              <a:custGeom>
                <a:rect b="b" l="l" r="r" t="t"/>
                <a:pathLst>
                  <a:path extrusionOk="0" h="800100" w="667702">
                    <a:moveTo>
                      <a:pt x="0" y="800100"/>
                    </a:moveTo>
                    <a:cubicBezTo>
                      <a:pt x="0" y="800100"/>
                      <a:pt x="207645" y="155257"/>
                      <a:pt x="477203" y="0"/>
                    </a:cubicBezTo>
                    <a:cubicBezTo>
                      <a:pt x="515303" y="140017"/>
                      <a:pt x="586740" y="256222"/>
                      <a:pt x="667703" y="317182"/>
                    </a:cubicBezTo>
                    <a:cubicBezTo>
                      <a:pt x="453390" y="439103"/>
                      <a:pt x="0" y="800100"/>
                      <a:pt x="0" y="800100"/>
                    </a:cubicBezTo>
                    <a:close/>
                  </a:path>
                </a:pathLst>
              </a:custGeom>
              <a:solidFill>
                <a:srgbClr val="9739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0" name="Google Shape;830;p39"/>
            <p:cNvGrpSpPr/>
            <p:nvPr/>
          </p:nvGrpSpPr>
          <p:grpSpPr>
            <a:xfrm>
              <a:off x="9447810" y="1168108"/>
              <a:ext cx="588590" cy="580929"/>
              <a:chOff x="9447672" y="1014491"/>
              <a:chExt cx="588590" cy="753400"/>
            </a:xfrm>
          </p:grpSpPr>
          <p:sp>
            <p:nvSpPr>
              <p:cNvPr id="831" name="Google Shape;831;p39"/>
              <p:cNvSpPr/>
              <p:nvPr/>
            </p:nvSpPr>
            <p:spPr>
              <a:xfrm>
                <a:off x="9447672" y="1014878"/>
                <a:ext cx="212983" cy="348192"/>
              </a:xfrm>
              <a:custGeom>
                <a:rect b="b" l="l" r="r" t="t"/>
                <a:pathLst>
                  <a:path extrusionOk="0" h="348192" w="212983">
                    <a:moveTo>
                      <a:pt x="212984" y="174096"/>
                    </a:moveTo>
                    <a:cubicBezTo>
                      <a:pt x="212984" y="270247"/>
                      <a:pt x="165306" y="348193"/>
                      <a:pt x="106492" y="348193"/>
                    </a:cubicBezTo>
                    <a:cubicBezTo>
                      <a:pt x="47678" y="348193"/>
                      <a:pt x="0" y="270247"/>
                      <a:pt x="0" y="174096"/>
                    </a:cubicBezTo>
                    <a:cubicBezTo>
                      <a:pt x="0" y="77946"/>
                      <a:pt x="47678" y="0"/>
                      <a:pt x="106492" y="0"/>
                    </a:cubicBezTo>
                    <a:cubicBezTo>
                      <a:pt x="165306" y="0"/>
                      <a:pt x="212984" y="77946"/>
                      <a:pt x="212984" y="174096"/>
                    </a:cubicBezTo>
                    <a:close/>
                  </a:path>
                </a:pathLst>
              </a:custGeom>
              <a:solidFill>
                <a:srgbClr val="E1E1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9503910" y="1185983"/>
                <a:ext cx="120850" cy="184266"/>
              </a:xfrm>
              <a:custGeom>
                <a:rect b="b" l="l" r="r" t="t"/>
                <a:pathLst>
                  <a:path extrusionOk="0" h="184266" w="120850">
                    <a:moveTo>
                      <a:pt x="120850" y="92134"/>
                    </a:moveTo>
                    <a:cubicBezTo>
                      <a:pt x="120850" y="143017"/>
                      <a:pt x="93797" y="184267"/>
                      <a:pt x="60425" y="184267"/>
                    </a:cubicBezTo>
                    <a:cubicBezTo>
                      <a:pt x="27053" y="184267"/>
                      <a:pt x="0" y="143017"/>
                      <a:pt x="0" y="92134"/>
                    </a:cubicBezTo>
                    <a:cubicBezTo>
                      <a:pt x="0" y="41250"/>
                      <a:pt x="27053" y="0"/>
                      <a:pt x="60425" y="0"/>
                    </a:cubicBezTo>
                    <a:cubicBezTo>
                      <a:pt x="93797" y="0"/>
                      <a:pt x="120850" y="41250"/>
                      <a:pt x="120850" y="92134"/>
                    </a:cubicBezTo>
                    <a:close/>
                  </a:path>
                </a:pathLst>
              </a:custGeom>
              <a:solidFill>
                <a:srgbClr val="020B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9538011" y="1263159"/>
                <a:ext cx="61023" cy="92133"/>
              </a:xfrm>
              <a:custGeom>
                <a:rect b="b" l="l" r="r" t="t"/>
                <a:pathLst>
                  <a:path extrusionOk="0" h="92133" w="61023">
                    <a:moveTo>
                      <a:pt x="61024" y="46067"/>
                    </a:moveTo>
                    <a:cubicBezTo>
                      <a:pt x="61024" y="71509"/>
                      <a:pt x="47363" y="92133"/>
                      <a:pt x="30512" y="92133"/>
                    </a:cubicBezTo>
                    <a:cubicBezTo>
                      <a:pt x="13661" y="92133"/>
                      <a:pt x="0" y="71509"/>
                      <a:pt x="0" y="46067"/>
                    </a:cubicBezTo>
                    <a:cubicBezTo>
                      <a:pt x="0" y="20625"/>
                      <a:pt x="13661" y="0"/>
                      <a:pt x="30512" y="0"/>
                    </a:cubicBezTo>
                    <a:cubicBezTo>
                      <a:pt x="47363" y="0"/>
                      <a:pt x="61024" y="20625"/>
                      <a:pt x="61024" y="46067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9561310" y="1408736"/>
                <a:ext cx="328426" cy="359155"/>
              </a:xfrm>
              <a:custGeom>
                <a:rect b="b" l="l" r="r" t="t"/>
                <a:pathLst>
                  <a:path extrusionOk="0" h="359155" w="328426">
                    <a:moveTo>
                      <a:pt x="286498" y="153769"/>
                    </a:moveTo>
                    <a:cubicBezTo>
                      <a:pt x="258978" y="208212"/>
                      <a:pt x="232056" y="262056"/>
                      <a:pt x="203937" y="316498"/>
                    </a:cubicBezTo>
                    <a:cubicBezTo>
                      <a:pt x="199151" y="326071"/>
                      <a:pt x="193767" y="336241"/>
                      <a:pt x="187186" y="344617"/>
                    </a:cubicBezTo>
                    <a:cubicBezTo>
                      <a:pt x="169238" y="366155"/>
                      <a:pt x="142316" y="363762"/>
                      <a:pt x="128555" y="337438"/>
                    </a:cubicBezTo>
                    <a:cubicBezTo>
                      <a:pt x="86078" y="254877"/>
                      <a:pt x="45396" y="171717"/>
                      <a:pt x="4115" y="89156"/>
                    </a:cubicBezTo>
                    <a:cubicBezTo>
                      <a:pt x="-671" y="78986"/>
                      <a:pt x="-3064" y="65225"/>
                      <a:pt x="7107" y="58644"/>
                    </a:cubicBezTo>
                    <a:cubicBezTo>
                      <a:pt x="62147" y="23347"/>
                      <a:pt x="117786" y="-9558"/>
                      <a:pt x="187784" y="4202"/>
                    </a:cubicBezTo>
                    <a:cubicBezTo>
                      <a:pt x="199151" y="-1182"/>
                      <a:pt x="210518" y="-1182"/>
                      <a:pt x="222484" y="3005"/>
                    </a:cubicBezTo>
                    <a:cubicBezTo>
                      <a:pt x="252995" y="13774"/>
                      <a:pt x="282310" y="28133"/>
                      <a:pt x="309233" y="46679"/>
                    </a:cubicBezTo>
                    <a:cubicBezTo>
                      <a:pt x="327779" y="59841"/>
                      <a:pt x="334360" y="77191"/>
                      <a:pt x="322395" y="97532"/>
                    </a:cubicBezTo>
                    <a:cubicBezTo>
                      <a:pt x="311028" y="116677"/>
                      <a:pt x="308036" y="141206"/>
                      <a:pt x="286498" y="153769"/>
                    </a:cubicBezTo>
                    <a:close/>
                  </a:path>
                </a:pathLst>
              </a:custGeom>
              <a:solidFill>
                <a:srgbClr val="E698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9"/>
              <p:cNvSpPr/>
              <p:nvPr/>
            </p:nvSpPr>
            <p:spPr>
              <a:xfrm>
                <a:off x="9748496" y="1391010"/>
                <a:ext cx="200361" cy="325077"/>
              </a:xfrm>
              <a:custGeom>
                <a:rect b="b" l="l" r="r" t="t"/>
                <a:pathLst>
                  <a:path extrusionOk="0" h="325077" w="200361">
                    <a:moveTo>
                      <a:pt x="171105" y="62611"/>
                    </a:moveTo>
                    <a:cubicBezTo>
                      <a:pt x="159738" y="51244"/>
                      <a:pt x="148969" y="39876"/>
                      <a:pt x="137004" y="29108"/>
                    </a:cubicBezTo>
                    <a:cubicBezTo>
                      <a:pt x="98116" y="-4395"/>
                      <a:pt x="34700" y="-9780"/>
                      <a:pt x="0" y="17142"/>
                    </a:cubicBezTo>
                    <a:cubicBezTo>
                      <a:pt x="46067" y="21330"/>
                      <a:pt x="83758" y="45859"/>
                      <a:pt x="122645" y="68593"/>
                    </a:cubicBezTo>
                    <a:cubicBezTo>
                      <a:pt x="135209" y="75773"/>
                      <a:pt x="137004" y="88935"/>
                      <a:pt x="129824" y="102695"/>
                    </a:cubicBezTo>
                    <a:cubicBezTo>
                      <a:pt x="119056" y="124232"/>
                      <a:pt x="108885" y="145770"/>
                      <a:pt x="98714" y="167308"/>
                    </a:cubicBezTo>
                    <a:cubicBezTo>
                      <a:pt x="123842" y="187649"/>
                      <a:pt x="144183" y="210383"/>
                      <a:pt x="130423" y="246279"/>
                    </a:cubicBezTo>
                    <a:lnTo>
                      <a:pt x="130423" y="246279"/>
                    </a:lnTo>
                    <a:cubicBezTo>
                      <a:pt x="131021" y="266022"/>
                      <a:pt x="120252" y="280381"/>
                      <a:pt x="105295" y="291150"/>
                    </a:cubicBezTo>
                    <a:cubicBezTo>
                      <a:pt x="95125" y="298329"/>
                      <a:pt x="81963" y="304910"/>
                      <a:pt x="90937" y="318670"/>
                    </a:cubicBezTo>
                    <a:cubicBezTo>
                      <a:pt x="99911" y="332430"/>
                      <a:pt x="112475" y="320465"/>
                      <a:pt x="122645" y="315679"/>
                    </a:cubicBezTo>
                    <a:cubicBezTo>
                      <a:pt x="125637" y="314482"/>
                      <a:pt x="127431" y="312687"/>
                      <a:pt x="130423" y="310893"/>
                    </a:cubicBezTo>
                    <a:cubicBezTo>
                      <a:pt x="134012" y="310893"/>
                      <a:pt x="135209" y="307901"/>
                      <a:pt x="137602" y="306106"/>
                    </a:cubicBezTo>
                    <a:cubicBezTo>
                      <a:pt x="161533" y="289953"/>
                      <a:pt x="173498" y="264228"/>
                      <a:pt x="189651" y="241493"/>
                    </a:cubicBezTo>
                    <a:cubicBezTo>
                      <a:pt x="207599" y="179872"/>
                      <a:pt x="204010" y="119446"/>
                      <a:pt x="171105" y="62611"/>
                    </a:cubicBezTo>
                    <a:close/>
                  </a:path>
                </a:pathLst>
              </a:custGeom>
              <a:solidFill>
                <a:srgbClr val="C3060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9"/>
              <p:cNvSpPr/>
              <p:nvPr/>
            </p:nvSpPr>
            <p:spPr>
              <a:xfrm>
                <a:off x="9823279" y="1014491"/>
                <a:ext cx="212983" cy="348192"/>
              </a:xfrm>
              <a:custGeom>
                <a:rect b="b" l="l" r="r" t="t"/>
                <a:pathLst>
                  <a:path extrusionOk="0" h="348192" w="212983">
                    <a:moveTo>
                      <a:pt x="212984" y="174096"/>
                    </a:moveTo>
                    <a:cubicBezTo>
                      <a:pt x="212984" y="270247"/>
                      <a:pt x="165306" y="348193"/>
                      <a:pt x="106492" y="348193"/>
                    </a:cubicBezTo>
                    <a:cubicBezTo>
                      <a:pt x="47678" y="348193"/>
                      <a:pt x="0" y="270247"/>
                      <a:pt x="0" y="174096"/>
                    </a:cubicBezTo>
                    <a:cubicBezTo>
                      <a:pt x="0" y="77946"/>
                      <a:pt x="47678" y="0"/>
                      <a:pt x="106492" y="0"/>
                    </a:cubicBezTo>
                    <a:cubicBezTo>
                      <a:pt x="165306" y="0"/>
                      <a:pt x="212984" y="77946"/>
                      <a:pt x="212984" y="174096"/>
                    </a:cubicBezTo>
                    <a:close/>
                  </a:path>
                </a:pathLst>
              </a:custGeom>
              <a:solidFill>
                <a:srgbClr val="E1E1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9"/>
              <p:cNvSpPr/>
              <p:nvPr/>
            </p:nvSpPr>
            <p:spPr>
              <a:xfrm>
                <a:off x="9879517" y="1185596"/>
                <a:ext cx="120850" cy="184266"/>
              </a:xfrm>
              <a:custGeom>
                <a:rect b="b" l="l" r="r" t="t"/>
                <a:pathLst>
                  <a:path extrusionOk="0" h="184266" w="120850">
                    <a:moveTo>
                      <a:pt x="120850" y="92134"/>
                    </a:moveTo>
                    <a:cubicBezTo>
                      <a:pt x="120850" y="143017"/>
                      <a:pt x="93797" y="184267"/>
                      <a:pt x="60425" y="184267"/>
                    </a:cubicBezTo>
                    <a:cubicBezTo>
                      <a:pt x="27053" y="184267"/>
                      <a:pt x="0" y="143017"/>
                      <a:pt x="0" y="92134"/>
                    </a:cubicBezTo>
                    <a:cubicBezTo>
                      <a:pt x="0" y="41250"/>
                      <a:pt x="27053" y="0"/>
                      <a:pt x="60425" y="0"/>
                    </a:cubicBezTo>
                    <a:cubicBezTo>
                      <a:pt x="93797" y="0"/>
                      <a:pt x="120850" y="41250"/>
                      <a:pt x="120850" y="92134"/>
                    </a:cubicBezTo>
                    <a:close/>
                  </a:path>
                </a:pathLst>
              </a:custGeom>
              <a:solidFill>
                <a:srgbClr val="020B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9"/>
              <p:cNvSpPr/>
              <p:nvPr/>
            </p:nvSpPr>
            <p:spPr>
              <a:xfrm>
                <a:off x="9913618" y="1262772"/>
                <a:ext cx="61023" cy="92133"/>
              </a:xfrm>
              <a:custGeom>
                <a:rect b="b" l="l" r="r" t="t"/>
                <a:pathLst>
                  <a:path extrusionOk="0" h="92133" w="61023">
                    <a:moveTo>
                      <a:pt x="61024" y="46067"/>
                    </a:moveTo>
                    <a:cubicBezTo>
                      <a:pt x="61024" y="71509"/>
                      <a:pt x="47363" y="92133"/>
                      <a:pt x="30512" y="92133"/>
                    </a:cubicBezTo>
                    <a:cubicBezTo>
                      <a:pt x="13661" y="92133"/>
                      <a:pt x="0" y="71509"/>
                      <a:pt x="0" y="46067"/>
                    </a:cubicBezTo>
                    <a:cubicBezTo>
                      <a:pt x="0" y="20625"/>
                      <a:pt x="13661" y="0"/>
                      <a:pt x="30512" y="0"/>
                    </a:cubicBezTo>
                    <a:cubicBezTo>
                      <a:pt x="47363" y="0"/>
                      <a:pt x="61024" y="20625"/>
                      <a:pt x="61024" y="46067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9" name="Google Shape;839;p39"/>
            <p:cNvGrpSpPr/>
            <p:nvPr/>
          </p:nvGrpSpPr>
          <p:grpSpPr>
            <a:xfrm>
              <a:off x="8978562" y="-20939"/>
              <a:ext cx="1470215" cy="1175655"/>
              <a:chOff x="8978562" y="-20939"/>
              <a:chExt cx="1470215" cy="1175655"/>
            </a:xfrm>
          </p:grpSpPr>
          <p:sp>
            <p:nvSpPr>
              <p:cNvPr id="840" name="Google Shape;840;p39"/>
              <p:cNvSpPr/>
              <p:nvPr/>
            </p:nvSpPr>
            <p:spPr>
              <a:xfrm>
                <a:off x="8978562" y="-11414"/>
                <a:ext cx="1470215" cy="1166130"/>
              </a:xfrm>
              <a:custGeom>
                <a:rect b="b" l="l" r="r" t="t"/>
                <a:pathLst>
                  <a:path extrusionOk="0" h="1166130" w="1470215">
                    <a:moveTo>
                      <a:pt x="1403524" y="952294"/>
                    </a:moveTo>
                    <a:cubicBezTo>
                      <a:pt x="1399714" y="950389"/>
                      <a:pt x="1396856" y="949437"/>
                      <a:pt x="1393046" y="948484"/>
                    </a:cubicBezTo>
                    <a:cubicBezTo>
                      <a:pt x="1347326" y="935149"/>
                      <a:pt x="1300654" y="922767"/>
                      <a:pt x="1254934" y="909432"/>
                    </a:cubicBezTo>
                    <a:cubicBezTo>
                      <a:pt x="1252076" y="893239"/>
                      <a:pt x="1190164" y="413179"/>
                      <a:pt x="1183496" y="350314"/>
                    </a:cubicBezTo>
                    <a:cubicBezTo>
                      <a:pt x="1176829" y="289354"/>
                      <a:pt x="1169209" y="228394"/>
                      <a:pt x="1161589" y="167434"/>
                    </a:cubicBezTo>
                    <a:cubicBezTo>
                      <a:pt x="1161589" y="167434"/>
                      <a:pt x="1154921" y="115047"/>
                      <a:pt x="1154921" y="88377"/>
                    </a:cubicBezTo>
                    <a:cubicBezTo>
                      <a:pt x="1154921" y="59802"/>
                      <a:pt x="1142539" y="50277"/>
                      <a:pt x="1115869" y="43609"/>
                    </a:cubicBezTo>
                    <a:cubicBezTo>
                      <a:pt x="895841" y="-8778"/>
                      <a:pt x="673909" y="-14493"/>
                      <a:pt x="451024" y="29322"/>
                    </a:cubicBezTo>
                    <a:cubicBezTo>
                      <a:pt x="335771" y="52182"/>
                      <a:pt x="335771" y="52182"/>
                      <a:pt x="326246" y="167434"/>
                    </a:cubicBezTo>
                    <a:cubicBezTo>
                      <a:pt x="326246" y="170292"/>
                      <a:pt x="300529" y="332217"/>
                      <a:pt x="290051" y="411274"/>
                    </a:cubicBezTo>
                    <a:cubicBezTo>
                      <a:pt x="268144" y="577962"/>
                      <a:pt x="243379" y="743697"/>
                      <a:pt x="219566" y="909432"/>
                    </a:cubicBezTo>
                    <a:cubicBezTo>
                      <a:pt x="202421" y="919909"/>
                      <a:pt x="181466" y="920862"/>
                      <a:pt x="162416" y="925624"/>
                    </a:cubicBezTo>
                    <a:cubicBezTo>
                      <a:pt x="118601" y="937054"/>
                      <a:pt x="74786" y="947532"/>
                      <a:pt x="35734" y="971344"/>
                    </a:cubicBezTo>
                    <a:cubicBezTo>
                      <a:pt x="-10939" y="998967"/>
                      <a:pt x="-11891" y="1029447"/>
                      <a:pt x="32876" y="1058974"/>
                    </a:cubicBezTo>
                    <a:cubicBezTo>
                      <a:pt x="45259" y="1066594"/>
                      <a:pt x="202421" y="1129459"/>
                      <a:pt x="277669" y="1139937"/>
                    </a:cubicBezTo>
                    <a:cubicBezTo>
                      <a:pt x="369109" y="1152319"/>
                      <a:pt x="460549" y="1159939"/>
                      <a:pt x="551989" y="1163749"/>
                    </a:cubicBezTo>
                    <a:cubicBezTo>
                      <a:pt x="646286" y="1167559"/>
                      <a:pt x="741536" y="1165654"/>
                      <a:pt x="835834" y="1165654"/>
                    </a:cubicBezTo>
                    <a:cubicBezTo>
                      <a:pt x="959659" y="1164702"/>
                      <a:pt x="1082531" y="1155177"/>
                      <a:pt x="1204451" y="1136127"/>
                    </a:cubicBezTo>
                    <a:cubicBezTo>
                      <a:pt x="1221596" y="1133269"/>
                      <a:pt x="1360661" y="1096122"/>
                      <a:pt x="1402571" y="1074214"/>
                    </a:cubicBezTo>
                    <a:cubicBezTo>
                      <a:pt x="1432099" y="1060879"/>
                      <a:pt x="1471151" y="1051354"/>
                      <a:pt x="1470199" y="1012302"/>
                    </a:cubicBezTo>
                    <a:cubicBezTo>
                      <a:pt x="1470199" y="975154"/>
                      <a:pt x="1431146" y="966582"/>
                      <a:pt x="1403524" y="952294"/>
                    </a:cubicBezTo>
                    <a:close/>
                  </a:path>
                </a:pathLst>
              </a:custGeom>
              <a:solidFill>
                <a:srgbClr val="3836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9185848" y="891350"/>
                <a:ext cx="1055199" cy="158114"/>
              </a:xfrm>
              <a:custGeom>
                <a:rect b="b" l="l" r="r" t="t"/>
                <a:pathLst>
                  <a:path extrusionOk="0" h="158114" w="1055199">
                    <a:moveTo>
                      <a:pt x="1054316" y="97155"/>
                    </a:moveTo>
                    <a:cubicBezTo>
                      <a:pt x="1049553" y="64770"/>
                      <a:pt x="1047648" y="32385"/>
                      <a:pt x="1043838" y="0"/>
                    </a:cubicBezTo>
                    <a:cubicBezTo>
                      <a:pt x="1005738" y="2857"/>
                      <a:pt x="969543" y="16192"/>
                      <a:pt x="931443" y="14288"/>
                    </a:cubicBezTo>
                    <a:cubicBezTo>
                      <a:pt x="920965" y="20002"/>
                      <a:pt x="910488" y="20955"/>
                      <a:pt x="899058" y="21907"/>
                    </a:cubicBezTo>
                    <a:cubicBezTo>
                      <a:pt x="829526" y="28575"/>
                      <a:pt x="759040" y="36195"/>
                      <a:pt x="689508" y="43815"/>
                    </a:cubicBezTo>
                    <a:cubicBezTo>
                      <a:pt x="622833" y="50482"/>
                      <a:pt x="466623" y="50482"/>
                      <a:pt x="369468" y="43815"/>
                    </a:cubicBezTo>
                    <a:cubicBezTo>
                      <a:pt x="251358" y="33338"/>
                      <a:pt x="132295" y="23813"/>
                      <a:pt x="15138" y="0"/>
                    </a:cubicBezTo>
                    <a:cubicBezTo>
                      <a:pt x="11328" y="29527"/>
                      <a:pt x="8470" y="60007"/>
                      <a:pt x="1803" y="89535"/>
                    </a:cubicBezTo>
                    <a:cubicBezTo>
                      <a:pt x="-2960" y="110490"/>
                      <a:pt x="850" y="118110"/>
                      <a:pt x="23710" y="120967"/>
                    </a:cubicBezTo>
                    <a:cubicBezTo>
                      <a:pt x="138010" y="139065"/>
                      <a:pt x="252310" y="155257"/>
                      <a:pt x="368515" y="158115"/>
                    </a:cubicBezTo>
                    <a:cubicBezTo>
                      <a:pt x="439953" y="158115"/>
                      <a:pt x="599973" y="158115"/>
                      <a:pt x="688555" y="158115"/>
                    </a:cubicBezTo>
                    <a:cubicBezTo>
                      <a:pt x="806665" y="156210"/>
                      <a:pt x="922870" y="136207"/>
                      <a:pt x="1039075" y="120015"/>
                    </a:cubicBezTo>
                    <a:cubicBezTo>
                      <a:pt x="1053363" y="118110"/>
                      <a:pt x="1057173" y="111442"/>
                      <a:pt x="1054316" y="97155"/>
                    </a:cubicBezTo>
                    <a:close/>
                  </a:path>
                </a:pathLst>
              </a:custGeom>
              <a:solidFill>
                <a:srgbClr val="6B1A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9554363" y="908533"/>
                <a:ext cx="321706" cy="161886"/>
              </a:xfrm>
              <a:custGeom>
                <a:rect b="b" l="l" r="r" t="t"/>
                <a:pathLst>
                  <a:path extrusionOk="0" h="161886" w="321706">
                    <a:moveTo>
                      <a:pt x="320992" y="4724"/>
                    </a:moveTo>
                    <a:cubicBezTo>
                      <a:pt x="255270" y="-3849"/>
                      <a:pt x="188595" y="1866"/>
                      <a:pt x="121920" y="1866"/>
                    </a:cubicBezTo>
                    <a:cubicBezTo>
                      <a:pt x="81915" y="1866"/>
                      <a:pt x="41910" y="-2896"/>
                      <a:pt x="1905" y="5676"/>
                    </a:cubicBezTo>
                    <a:cubicBezTo>
                      <a:pt x="1905" y="13296"/>
                      <a:pt x="952" y="20916"/>
                      <a:pt x="952" y="27584"/>
                    </a:cubicBezTo>
                    <a:cubicBezTo>
                      <a:pt x="3810" y="65684"/>
                      <a:pt x="3810" y="103784"/>
                      <a:pt x="0" y="140931"/>
                    </a:cubicBezTo>
                    <a:cubicBezTo>
                      <a:pt x="0" y="156171"/>
                      <a:pt x="6668" y="161886"/>
                      <a:pt x="22860" y="161886"/>
                    </a:cubicBezTo>
                    <a:cubicBezTo>
                      <a:pt x="114300" y="160934"/>
                      <a:pt x="196215" y="160934"/>
                      <a:pt x="287655" y="161886"/>
                    </a:cubicBezTo>
                    <a:cubicBezTo>
                      <a:pt x="303848" y="161886"/>
                      <a:pt x="320040" y="155219"/>
                      <a:pt x="320040" y="140931"/>
                    </a:cubicBezTo>
                    <a:cubicBezTo>
                      <a:pt x="320040" y="102831"/>
                      <a:pt x="320992" y="64731"/>
                      <a:pt x="320992" y="27584"/>
                    </a:cubicBezTo>
                    <a:cubicBezTo>
                      <a:pt x="321945" y="19964"/>
                      <a:pt x="321945" y="12344"/>
                      <a:pt x="320992" y="4724"/>
                    </a:cubicBezTo>
                    <a:close/>
                    <a:moveTo>
                      <a:pt x="236220" y="119024"/>
                    </a:moveTo>
                    <a:cubicBezTo>
                      <a:pt x="211455" y="119024"/>
                      <a:pt x="185738" y="119024"/>
                      <a:pt x="160973" y="119024"/>
                    </a:cubicBezTo>
                    <a:cubicBezTo>
                      <a:pt x="141923" y="119024"/>
                      <a:pt x="122873" y="117119"/>
                      <a:pt x="104775" y="119024"/>
                    </a:cubicBezTo>
                    <a:cubicBezTo>
                      <a:pt x="71438" y="122834"/>
                      <a:pt x="60008" y="112356"/>
                      <a:pt x="62865" y="78066"/>
                    </a:cubicBezTo>
                    <a:cubicBezTo>
                      <a:pt x="64770" y="53301"/>
                      <a:pt x="68580" y="41871"/>
                      <a:pt x="96202" y="42824"/>
                    </a:cubicBezTo>
                    <a:cubicBezTo>
                      <a:pt x="142875" y="44729"/>
                      <a:pt x="189548" y="44729"/>
                      <a:pt x="235267" y="42824"/>
                    </a:cubicBezTo>
                    <a:cubicBezTo>
                      <a:pt x="260985" y="41871"/>
                      <a:pt x="261938" y="57111"/>
                      <a:pt x="259080" y="74256"/>
                    </a:cubicBezTo>
                    <a:cubicBezTo>
                      <a:pt x="255270" y="91401"/>
                      <a:pt x="272415" y="119024"/>
                      <a:pt x="236220" y="119024"/>
                    </a:cubicBezTo>
                    <a:close/>
                  </a:path>
                </a:pathLst>
              </a:custGeom>
              <a:solidFill>
                <a:srgbClr val="EEA5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9298140" y="-20939"/>
                <a:ext cx="836829" cy="928481"/>
              </a:xfrm>
              <a:custGeom>
                <a:rect b="b" l="l" r="r" t="t"/>
                <a:pathLst>
                  <a:path extrusionOk="0" h="928481" w="836829">
                    <a:moveTo>
                      <a:pt x="953" y="175054"/>
                    </a:moveTo>
                    <a:cubicBezTo>
                      <a:pt x="953" y="172197"/>
                      <a:pt x="0" y="170292"/>
                      <a:pt x="0" y="167434"/>
                    </a:cubicBezTo>
                    <a:cubicBezTo>
                      <a:pt x="9525" y="52182"/>
                      <a:pt x="9525" y="52182"/>
                      <a:pt x="124778" y="29322"/>
                    </a:cubicBezTo>
                    <a:cubicBezTo>
                      <a:pt x="347663" y="-14493"/>
                      <a:pt x="569595" y="-8778"/>
                      <a:pt x="790575" y="43609"/>
                    </a:cubicBezTo>
                    <a:cubicBezTo>
                      <a:pt x="817245" y="50277"/>
                      <a:pt x="829628" y="59802"/>
                      <a:pt x="829628" y="88377"/>
                    </a:cubicBezTo>
                    <a:cubicBezTo>
                      <a:pt x="829628" y="115047"/>
                      <a:pt x="839153" y="140764"/>
                      <a:pt x="836295" y="167434"/>
                    </a:cubicBezTo>
                    <a:cubicBezTo>
                      <a:pt x="814388" y="175054"/>
                      <a:pt x="801053" y="190294"/>
                      <a:pt x="791528" y="210297"/>
                    </a:cubicBezTo>
                    <a:cubicBezTo>
                      <a:pt x="745808" y="302689"/>
                      <a:pt x="720090" y="401749"/>
                      <a:pt x="702945" y="502714"/>
                    </a:cubicBezTo>
                    <a:cubicBezTo>
                      <a:pt x="689610" y="580819"/>
                      <a:pt x="675323" y="658924"/>
                      <a:pt x="659130" y="737029"/>
                    </a:cubicBezTo>
                    <a:cubicBezTo>
                      <a:pt x="647700" y="793227"/>
                      <a:pt x="617220" y="836089"/>
                      <a:pt x="574358" y="871332"/>
                    </a:cubicBezTo>
                    <a:cubicBezTo>
                      <a:pt x="566738" y="877999"/>
                      <a:pt x="555308" y="883714"/>
                      <a:pt x="557213" y="894192"/>
                    </a:cubicBezTo>
                    <a:cubicBezTo>
                      <a:pt x="561975" y="927529"/>
                      <a:pt x="540068" y="927529"/>
                      <a:pt x="517208" y="928482"/>
                    </a:cubicBezTo>
                    <a:cubicBezTo>
                      <a:pt x="443865" y="928482"/>
                      <a:pt x="370523" y="928482"/>
                      <a:pt x="297180" y="928482"/>
                    </a:cubicBezTo>
                    <a:cubicBezTo>
                      <a:pt x="272415" y="928482"/>
                      <a:pt x="250508" y="925624"/>
                      <a:pt x="257175" y="891334"/>
                    </a:cubicBezTo>
                    <a:cubicBezTo>
                      <a:pt x="259080" y="879904"/>
                      <a:pt x="250508" y="872284"/>
                      <a:pt x="242888" y="866569"/>
                    </a:cubicBezTo>
                    <a:cubicBezTo>
                      <a:pt x="188595" y="823707"/>
                      <a:pt x="167640" y="765604"/>
                      <a:pt x="159068" y="698929"/>
                    </a:cubicBezTo>
                    <a:cubicBezTo>
                      <a:pt x="143828" y="584629"/>
                      <a:pt x="128588" y="471282"/>
                      <a:pt x="98108" y="359839"/>
                    </a:cubicBezTo>
                    <a:cubicBezTo>
                      <a:pt x="82868" y="303642"/>
                      <a:pt x="62865" y="249349"/>
                      <a:pt x="36195" y="196962"/>
                    </a:cubicBezTo>
                    <a:cubicBezTo>
                      <a:pt x="26670" y="183627"/>
                      <a:pt x="20003" y="170292"/>
                      <a:pt x="953" y="175054"/>
                    </a:cubicBezTo>
                    <a:close/>
                  </a:path>
                </a:pathLst>
              </a:custGeom>
              <a:solidFill>
                <a:srgbClr val="4F4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39"/>
          <p:cNvGrpSpPr/>
          <p:nvPr/>
        </p:nvGrpSpPr>
        <p:grpSpPr>
          <a:xfrm>
            <a:off x="676086" y="1845473"/>
            <a:ext cx="3945997" cy="3847764"/>
            <a:chOff x="572308" y="1845473"/>
            <a:chExt cx="3945997" cy="3847764"/>
          </a:xfrm>
        </p:grpSpPr>
        <p:grpSp>
          <p:nvGrpSpPr>
            <p:cNvPr id="845" name="Google Shape;845;p39"/>
            <p:cNvGrpSpPr/>
            <p:nvPr/>
          </p:nvGrpSpPr>
          <p:grpSpPr>
            <a:xfrm>
              <a:off x="572308" y="4769907"/>
              <a:ext cx="2552859" cy="923330"/>
              <a:chOff x="2551704" y="4283314"/>
              <a:chExt cx="2357003" cy="923330"/>
            </a:xfrm>
          </p:grpSpPr>
          <p:sp>
            <p:nvSpPr>
              <p:cNvPr id="846" name="Google Shape;846;p39"/>
              <p:cNvSpPr txBox="1"/>
              <p:nvPr/>
            </p:nvSpPr>
            <p:spPr>
              <a:xfrm>
                <a:off x="2551706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 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39"/>
              <p:cNvSpPr txBox="1"/>
              <p:nvPr/>
            </p:nvSpPr>
            <p:spPr>
              <a:xfrm>
                <a:off x="2551704" y="4283314"/>
                <a:ext cx="23570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8" name="Google Shape;848;p39"/>
            <p:cNvGrpSpPr/>
            <p:nvPr/>
          </p:nvGrpSpPr>
          <p:grpSpPr>
            <a:xfrm>
              <a:off x="1268877" y="3307690"/>
              <a:ext cx="2552859" cy="923330"/>
              <a:chOff x="2551704" y="4283314"/>
              <a:chExt cx="2357003" cy="923330"/>
            </a:xfrm>
          </p:grpSpPr>
          <p:sp>
            <p:nvSpPr>
              <p:cNvPr id="849" name="Google Shape;849;p39"/>
              <p:cNvSpPr txBox="1"/>
              <p:nvPr/>
            </p:nvSpPr>
            <p:spPr>
              <a:xfrm>
                <a:off x="2551706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 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39"/>
              <p:cNvSpPr txBox="1"/>
              <p:nvPr/>
            </p:nvSpPr>
            <p:spPr>
              <a:xfrm>
                <a:off x="2551704" y="4283314"/>
                <a:ext cx="23570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1" name="Google Shape;851;p39"/>
            <p:cNvGrpSpPr/>
            <p:nvPr/>
          </p:nvGrpSpPr>
          <p:grpSpPr>
            <a:xfrm>
              <a:off x="1965446" y="1845473"/>
              <a:ext cx="2552859" cy="923330"/>
              <a:chOff x="2551704" y="4283314"/>
              <a:chExt cx="2357003" cy="923330"/>
            </a:xfrm>
          </p:grpSpPr>
          <p:sp>
            <p:nvSpPr>
              <p:cNvPr id="852" name="Google Shape;852;p39"/>
              <p:cNvSpPr txBox="1"/>
              <p:nvPr/>
            </p:nvSpPr>
            <p:spPr>
              <a:xfrm>
                <a:off x="2551706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 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9"/>
              <p:cNvSpPr txBox="1"/>
              <p:nvPr/>
            </p:nvSpPr>
            <p:spPr>
              <a:xfrm>
                <a:off x="2551704" y="4283314"/>
                <a:ext cx="23570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4" name="Google Shape;854;p39"/>
          <p:cNvGrpSpPr/>
          <p:nvPr/>
        </p:nvGrpSpPr>
        <p:grpSpPr>
          <a:xfrm flipH="1">
            <a:off x="7569917" y="1845473"/>
            <a:ext cx="3945997" cy="3847764"/>
            <a:chOff x="572308" y="1845473"/>
            <a:chExt cx="3945997" cy="3847764"/>
          </a:xfrm>
        </p:grpSpPr>
        <p:grpSp>
          <p:nvGrpSpPr>
            <p:cNvPr id="855" name="Google Shape;855;p39"/>
            <p:cNvGrpSpPr/>
            <p:nvPr/>
          </p:nvGrpSpPr>
          <p:grpSpPr>
            <a:xfrm>
              <a:off x="572308" y="4769907"/>
              <a:ext cx="2552859" cy="923330"/>
              <a:chOff x="2551704" y="4283314"/>
              <a:chExt cx="2357003" cy="923330"/>
            </a:xfrm>
          </p:grpSpPr>
          <p:sp>
            <p:nvSpPr>
              <p:cNvPr id="856" name="Google Shape;856;p39"/>
              <p:cNvSpPr txBox="1"/>
              <p:nvPr/>
            </p:nvSpPr>
            <p:spPr>
              <a:xfrm>
                <a:off x="2551706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 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9"/>
              <p:cNvSpPr txBox="1"/>
              <p:nvPr/>
            </p:nvSpPr>
            <p:spPr>
              <a:xfrm>
                <a:off x="2551704" y="4283314"/>
                <a:ext cx="23570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39"/>
            <p:cNvGrpSpPr/>
            <p:nvPr/>
          </p:nvGrpSpPr>
          <p:grpSpPr>
            <a:xfrm>
              <a:off x="1268877" y="3307690"/>
              <a:ext cx="2552859" cy="923330"/>
              <a:chOff x="2551704" y="4283314"/>
              <a:chExt cx="2357003" cy="923330"/>
            </a:xfrm>
          </p:grpSpPr>
          <p:sp>
            <p:nvSpPr>
              <p:cNvPr id="859" name="Google Shape;859;p39"/>
              <p:cNvSpPr txBox="1"/>
              <p:nvPr/>
            </p:nvSpPr>
            <p:spPr>
              <a:xfrm>
                <a:off x="2551706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 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9"/>
              <p:cNvSpPr txBox="1"/>
              <p:nvPr/>
            </p:nvSpPr>
            <p:spPr>
              <a:xfrm>
                <a:off x="2551704" y="4283314"/>
                <a:ext cx="23570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1" name="Google Shape;861;p39"/>
            <p:cNvGrpSpPr/>
            <p:nvPr/>
          </p:nvGrpSpPr>
          <p:grpSpPr>
            <a:xfrm>
              <a:off x="1965446" y="1845473"/>
              <a:ext cx="2552859" cy="923330"/>
              <a:chOff x="2551704" y="4283314"/>
              <a:chExt cx="2357003" cy="923330"/>
            </a:xfrm>
          </p:grpSpPr>
          <p:sp>
            <p:nvSpPr>
              <p:cNvPr id="862" name="Google Shape;862;p39"/>
              <p:cNvSpPr txBox="1"/>
              <p:nvPr/>
            </p:nvSpPr>
            <p:spPr>
              <a:xfrm>
                <a:off x="2551706" y="4560313"/>
                <a:ext cx="23570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  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39"/>
              <p:cNvSpPr txBox="1"/>
              <p:nvPr/>
            </p:nvSpPr>
            <p:spPr>
              <a:xfrm>
                <a:off x="2551704" y="4283314"/>
                <a:ext cx="235700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Text Here</a:t>
                </a:r>
                <a:endParaRPr b="1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0"/>
          <p:cNvSpPr/>
          <p:nvPr/>
        </p:nvSpPr>
        <p:spPr>
          <a:xfrm>
            <a:off x="4511217" y="0"/>
            <a:ext cx="3169566" cy="1168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40"/>
          <p:cNvSpPr txBox="1"/>
          <p:nvPr/>
        </p:nvSpPr>
        <p:spPr>
          <a:xfrm>
            <a:off x="1995202" y="1076913"/>
            <a:ext cx="79431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Awesome Presentation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40"/>
          <p:cNvSpPr txBox="1"/>
          <p:nvPr/>
        </p:nvSpPr>
        <p:spPr>
          <a:xfrm>
            <a:off x="3073940" y="1790402"/>
            <a:ext cx="5785702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4511B"/>
                </a:solidFill>
                <a:latin typeface="Calibri"/>
                <a:ea typeface="Calibri"/>
                <a:cs typeface="Calibri"/>
                <a:sym typeface="Calibri"/>
              </a:rPr>
              <a:t>Have a magical Thanksgiving Day</a:t>
            </a:r>
            <a:endParaRPr sz="2800">
              <a:solidFill>
                <a:srgbClr val="A451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40"/>
          <p:cNvSpPr txBox="1"/>
          <p:nvPr/>
        </p:nvSpPr>
        <p:spPr>
          <a:xfrm>
            <a:off x="1010584" y="2226078"/>
            <a:ext cx="101708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872" name="Google Shape;872;p40"/>
          <p:cNvSpPr/>
          <p:nvPr/>
        </p:nvSpPr>
        <p:spPr>
          <a:xfrm>
            <a:off x="4539617" y="161519"/>
            <a:ext cx="3112766" cy="1006668"/>
          </a:xfrm>
          <a:custGeom>
            <a:rect b="b" l="l" r="r" t="t"/>
            <a:pathLst>
              <a:path extrusionOk="0" h="1006668" w="3112766">
                <a:moveTo>
                  <a:pt x="1885357" y="758872"/>
                </a:moveTo>
                <a:cubicBezTo>
                  <a:pt x="1827666" y="759312"/>
                  <a:pt x="1774317" y="772399"/>
                  <a:pt x="1727006" y="806623"/>
                </a:cubicBezTo>
                <a:cubicBezTo>
                  <a:pt x="1706875" y="820045"/>
                  <a:pt x="1693453" y="845545"/>
                  <a:pt x="1684058" y="868360"/>
                </a:cubicBezTo>
                <a:cubicBezTo>
                  <a:pt x="1673321" y="893862"/>
                  <a:pt x="1681374" y="919363"/>
                  <a:pt x="1701506" y="939494"/>
                </a:cubicBezTo>
                <a:cubicBezTo>
                  <a:pt x="1721638" y="958284"/>
                  <a:pt x="1745796" y="955600"/>
                  <a:pt x="1769954" y="948888"/>
                </a:cubicBezTo>
                <a:cubicBezTo>
                  <a:pt x="1783376" y="944863"/>
                  <a:pt x="1795456" y="938151"/>
                  <a:pt x="1806193" y="930099"/>
                </a:cubicBezTo>
                <a:cubicBezTo>
                  <a:pt x="1865247" y="888493"/>
                  <a:pt x="1904168" y="828096"/>
                  <a:pt x="1944433" y="762332"/>
                </a:cubicBezTo>
                <a:cubicBezTo>
                  <a:pt x="1924301" y="759983"/>
                  <a:pt x="1904588" y="758725"/>
                  <a:pt x="1885357" y="758872"/>
                </a:cubicBezTo>
                <a:close/>
                <a:moveTo>
                  <a:pt x="2807636" y="758641"/>
                </a:moveTo>
                <a:cubicBezTo>
                  <a:pt x="2745604" y="759648"/>
                  <a:pt x="2689990" y="775753"/>
                  <a:pt x="2639660" y="816017"/>
                </a:cubicBezTo>
                <a:cubicBezTo>
                  <a:pt x="2606106" y="842860"/>
                  <a:pt x="2598053" y="903256"/>
                  <a:pt x="2620870" y="932782"/>
                </a:cubicBezTo>
                <a:cubicBezTo>
                  <a:pt x="2641001" y="959625"/>
                  <a:pt x="2683949" y="960968"/>
                  <a:pt x="2724213" y="936810"/>
                </a:cubicBezTo>
                <a:cubicBezTo>
                  <a:pt x="2728241" y="934125"/>
                  <a:pt x="2732266" y="931441"/>
                  <a:pt x="2736293" y="928755"/>
                </a:cubicBezTo>
                <a:cubicBezTo>
                  <a:pt x="2795347" y="887150"/>
                  <a:pt x="2828900" y="826754"/>
                  <a:pt x="2871848" y="762332"/>
                </a:cubicBezTo>
                <a:cubicBezTo>
                  <a:pt x="2849703" y="759647"/>
                  <a:pt x="2828313" y="758305"/>
                  <a:pt x="2807636" y="758641"/>
                </a:cubicBezTo>
                <a:close/>
                <a:moveTo>
                  <a:pt x="2929561" y="650934"/>
                </a:moveTo>
                <a:cubicBezTo>
                  <a:pt x="2900034" y="675092"/>
                  <a:pt x="2870507" y="700594"/>
                  <a:pt x="2840980" y="724752"/>
                </a:cubicBezTo>
                <a:cubicBezTo>
                  <a:pt x="2842321" y="727436"/>
                  <a:pt x="2843664" y="730121"/>
                  <a:pt x="2843664" y="732805"/>
                </a:cubicBezTo>
                <a:cubicBezTo>
                  <a:pt x="2861111" y="728778"/>
                  <a:pt x="2883928" y="730121"/>
                  <a:pt x="2893323" y="719384"/>
                </a:cubicBezTo>
                <a:cubicBezTo>
                  <a:pt x="2912112" y="700594"/>
                  <a:pt x="2921508" y="675092"/>
                  <a:pt x="2933587" y="653618"/>
                </a:cubicBezTo>
                <a:cubicBezTo>
                  <a:pt x="2932245" y="652277"/>
                  <a:pt x="2930902" y="650934"/>
                  <a:pt x="2929561" y="650934"/>
                </a:cubicBezTo>
                <a:close/>
                <a:moveTo>
                  <a:pt x="2007514" y="646908"/>
                </a:moveTo>
                <a:lnTo>
                  <a:pt x="2007007" y="647327"/>
                </a:lnTo>
                <a:lnTo>
                  <a:pt x="2008854" y="648250"/>
                </a:lnTo>
                <a:cubicBezTo>
                  <a:pt x="1994092" y="673751"/>
                  <a:pt x="1983355" y="700594"/>
                  <a:pt x="1964563" y="722068"/>
                </a:cubicBezTo>
                <a:cubicBezTo>
                  <a:pt x="1960538" y="726765"/>
                  <a:pt x="1952485" y="728108"/>
                  <a:pt x="1943258" y="728611"/>
                </a:cubicBezTo>
                <a:lnTo>
                  <a:pt x="1916234" y="730050"/>
                </a:lnTo>
                <a:lnTo>
                  <a:pt x="1916248" y="730121"/>
                </a:lnTo>
                <a:cubicBezTo>
                  <a:pt x="1933695" y="727437"/>
                  <a:pt x="1956512" y="731464"/>
                  <a:pt x="1965907" y="722068"/>
                </a:cubicBezTo>
                <a:cubicBezTo>
                  <a:pt x="1984697" y="700594"/>
                  <a:pt x="1995434" y="673751"/>
                  <a:pt x="2010198" y="648250"/>
                </a:cubicBezTo>
                <a:cubicBezTo>
                  <a:pt x="2008855" y="648250"/>
                  <a:pt x="2007514" y="646908"/>
                  <a:pt x="2007514" y="646908"/>
                </a:cubicBezTo>
                <a:close/>
                <a:moveTo>
                  <a:pt x="1814246" y="530145"/>
                </a:moveTo>
                <a:cubicBezTo>
                  <a:pt x="1767271" y="585171"/>
                  <a:pt x="1714928" y="634830"/>
                  <a:pt x="1688086" y="707305"/>
                </a:cubicBezTo>
                <a:cubicBezTo>
                  <a:pt x="1729691" y="693884"/>
                  <a:pt x="1803509" y="586513"/>
                  <a:pt x="1814246" y="530145"/>
                </a:cubicBezTo>
                <a:close/>
                <a:moveTo>
                  <a:pt x="415867" y="499359"/>
                </a:moveTo>
                <a:cubicBezTo>
                  <a:pt x="408611" y="498185"/>
                  <a:pt x="399971" y="498940"/>
                  <a:pt x="390240" y="501959"/>
                </a:cubicBezTo>
                <a:cubicBezTo>
                  <a:pt x="366082" y="508669"/>
                  <a:pt x="341923" y="522090"/>
                  <a:pt x="321792" y="538196"/>
                </a:cubicBezTo>
                <a:cubicBezTo>
                  <a:pt x="225158" y="616040"/>
                  <a:pt x="172814" y="718044"/>
                  <a:pt x="143287" y="845546"/>
                </a:cubicBezTo>
                <a:cubicBezTo>
                  <a:pt x="168788" y="837493"/>
                  <a:pt x="187578" y="832124"/>
                  <a:pt x="203684" y="824072"/>
                </a:cubicBezTo>
                <a:cubicBezTo>
                  <a:pt x="274816" y="787833"/>
                  <a:pt x="329845" y="731465"/>
                  <a:pt x="375477" y="667041"/>
                </a:cubicBezTo>
                <a:cubicBezTo>
                  <a:pt x="399636" y="632146"/>
                  <a:pt x="419767" y="591881"/>
                  <a:pt x="435873" y="552960"/>
                </a:cubicBezTo>
                <a:cubicBezTo>
                  <a:pt x="446946" y="523768"/>
                  <a:pt x="437635" y="502882"/>
                  <a:pt x="415867" y="499359"/>
                </a:cubicBezTo>
                <a:close/>
                <a:moveTo>
                  <a:pt x="1298866" y="468405"/>
                </a:moveTo>
                <a:cubicBezTo>
                  <a:pt x="1218338" y="526118"/>
                  <a:pt x="1174047" y="607987"/>
                  <a:pt x="1137810" y="704622"/>
                </a:cubicBezTo>
                <a:cubicBezTo>
                  <a:pt x="1151231" y="697911"/>
                  <a:pt x="1156600" y="695227"/>
                  <a:pt x="1161969" y="691201"/>
                </a:cubicBezTo>
                <a:cubicBezTo>
                  <a:pt x="1210285" y="656304"/>
                  <a:pt x="1254575" y="616040"/>
                  <a:pt x="1289471" y="565039"/>
                </a:cubicBezTo>
                <a:cubicBezTo>
                  <a:pt x="1309603" y="532828"/>
                  <a:pt x="1310945" y="504643"/>
                  <a:pt x="1298866" y="468405"/>
                </a:cubicBezTo>
                <a:close/>
                <a:moveTo>
                  <a:pt x="1207601" y="467064"/>
                </a:moveTo>
                <a:cubicBezTo>
                  <a:pt x="1141836" y="452299"/>
                  <a:pt x="1019702" y="585171"/>
                  <a:pt x="998228" y="703279"/>
                </a:cubicBezTo>
                <a:cubicBezTo>
                  <a:pt x="1031781" y="676437"/>
                  <a:pt x="1062651" y="653620"/>
                  <a:pt x="1092177" y="629461"/>
                </a:cubicBezTo>
                <a:cubicBezTo>
                  <a:pt x="1105599" y="618724"/>
                  <a:pt x="1120362" y="607987"/>
                  <a:pt x="1131099" y="593224"/>
                </a:cubicBezTo>
                <a:cubicBezTo>
                  <a:pt x="1157941" y="552960"/>
                  <a:pt x="1182100" y="510012"/>
                  <a:pt x="1207601" y="467064"/>
                </a:cubicBezTo>
                <a:close/>
                <a:moveTo>
                  <a:pt x="3016799" y="463034"/>
                </a:moveTo>
                <a:cubicBezTo>
                  <a:pt x="2951035" y="444245"/>
                  <a:pt x="2831584" y="609328"/>
                  <a:pt x="2824874" y="701935"/>
                </a:cubicBezTo>
                <a:cubicBezTo>
                  <a:pt x="2897350" y="645565"/>
                  <a:pt x="2967141" y="593222"/>
                  <a:pt x="3003378" y="508667"/>
                </a:cubicBezTo>
                <a:cubicBezTo>
                  <a:pt x="3010089" y="493904"/>
                  <a:pt x="3012773" y="477799"/>
                  <a:pt x="3016799" y="463034"/>
                </a:cubicBezTo>
                <a:close/>
                <a:moveTo>
                  <a:pt x="2082673" y="461693"/>
                </a:moveTo>
                <a:cubicBezTo>
                  <a:pt x="2065225" y="467062"/>
                  <a:pt x="2045093" y="469746"/>
                  <a:pt x="2030329" y="479142"/>
                </a:cubicBezTo>
                <a:cubicBezTo>
                  <a:pt x="1964565" y="526116"/>
                  <a:pt x="1928327" y="594564"/>
                  <a:pt x="1901484" y="668383"/>
                </a:cubicBezTo>
                <a:cubicBezTo>
                  <a:pt x="1898799" y="677778"/>
                  <a:pt x="1898799" y="687173"/>
                  <a:pt x="1896115" y="701935"/>
                </a:cubicBezTo>
                <a:cubicBezTo>
                  <a:pt x="1968591" y="644224"/>
                  <a:pt x="2037041" y="593222"/>
                  <a:pt x="2073278" y="512694"/>
                </a:cubicBezTo>
                <a:cubicBezTo>
                  <a:pt x="2079989" y="497930"/>
                  <a:pt x="2079989" y="479142"/>
                  <a:pt x="2082673" y="461693"/>
                </a:cubicBezTo>
                <a:close/>
                <a:moveTo>
                  <a:pt x="2179307" y="418745"/>
                </a:moveTo>
                <a:cubicBezTo>
                  <a:pt x="2177964" y="428139"/>
                  <a:pt x="2179307" y="437535"/>
                  <a:pt x="2175280" y="445587"/>
                </a:cubicBezTo>
                <a:cubicBezTo>
                  <a:pt x="2126963" y="540878"/>
                  <a:pt x="2077305" y="634828"/>
                  <a:pt x="2026304" y="731464"/>
                </a:cubicBezTo>
                <a:cubicBezTo>
                  <a:pt x="2053146" y="740858"/>
                  <a:pt x="2075962" y="744885"/>
                  <a:pt x="2094752" y="755621"/>
                </a:cubicBezTo>
                <a:cubicBezTo>
                  <a:pt x="2117569" y="767701"/>
                  <a:pt x="2140384" y="781122"/>
                  <a:pt x="2159174" y="798571"/>
                </a:cubicBezTo>
                <a:cubicBezTo>
                  <a:pt x="2188701" y="826755"/>
                  <a:pt x="2191385" y="856282"/>
                  <a:pt x="2172596" y="893862"/>
                </a:cubicBezTo>
                <a:cubicBezTo>
                  <a:pt x="2167227" y="904599"/>
                  <a:pt x="2160517" y="915336"/>
                  <a:pt x="2153806" y="924730"/>
                </a:cubicBezTo>
                <a:cubicBezTo>
                  <a:pt x="2149780" y="931441"/>
                  <a:pt x="2143069" y="936810"/>
                  <a:pt x="2133674" y="947547"/>
                </a:cubicBezTo>
                <a:cubicBezTo>
                  <a:pt x="2139043" y="850913"/>
                  <a:pt x="2082673" y="806623"/>
                  <a:pt x="2010198" y="775754"/>
                </a:cubicBezTo>
                <a:cubicBezTo>
                  <a:pt x="1983355" y="811992"/>
                  <a:pt x="1957854" y="848229"/>
                  <a:pt x="1928327" y="881782"/>
                </a:cubicBezTo>
                <a:cubicBezTo>
                  <a:pt x="1881352" y="936810"/>
                  <a:pt x="1820956" y="971705"/>
                  <a:pt x="1748480" y="983784"/>
                </a:cubicBezTo>
                <a:cubicBezTo>
                  <a:pt x="1709559" y="990495"/>
                  <a:pt x="1674664" y="987811"/>
                  <a:pt x="1647821" y="952916"/>
                </a:cubicBezTo>
                <a:cubicBezTo>
                  <a:pt x="1618294" y="913994"/>
                  <a:pt x="1627688" y="875072"/>
                  <a:pt x="1649162" y="838835"/>
                </a:cubicBezTo>
                <a:cubicBezTo>
                  <a:pt x="1678689" y="789175"/>
                  <a:pt x="1725665" y="760991"/>
                  <a:pt x="1780692" y="744885"/>
                </a:cubicBezTo>
                <a:cubicBezTo>
                  <a:pt x="1810219" y="740858"/>
                  <a:pt x="1841088" y="736831"/>
                  <a:pt x="1875984" y="728778"/>
                </a:cubicBezTo>
                <a:cubicBezTo>
                  <a:pt x="1850483" y="691200"/>
                  <a:pt x="1857194" y="652277"/>
                  <a:pt x="1869272" y="613355"/>
                </a:cubicBezTo>
                <a:cubicBezTo>
                  <a:pt x="1886721" y="554300"/>
                  <a:pt x="1916248" y="504641"/>
                  <a:pt x="1961881" y="463036"/>
                </a:cubicBezTo>
                <a:cubicBezTo>
                  <a:pt x="1988724" y="438878"/>
                  <a:pt x="2020935" y="425456"/>
                  <a:pt x="2057172" y="421429"/>
                </a:cubicBezTo>
                <a:cubicBezTo>
                  <a:pt x="2089383" y="418745"/>
                  <a:pt x="2110857" y="432166"/>
                  <a:pt x="2126963" y="465720"/>
                </a:cubicBezTo>
                <a:cubicBezTo>
                  <a:pt x="2135016" y="453640"/>
                  <a:pt x="2141727" y="440219"/>
                  <a:pt x="2151121" y="430823"/>
                </a:cubicBezTo>
                <a:cubicBezTo>
                  <a:pt x="2157833" y="424113"/>
                  <a:pt x="2169911" y="422772"/>
                  <a:pt x="2179307" y="418745"/>
                </a:cubicBezTo>
                <a:close/>
                <a:moveTo>
                  <a:pt x="2290704" y="406665"/>
                </a:moveTo>
                <a:cubicBezTo>
                  <a:pt x="2348416" y="464377"/>
                  <a:pt x="2355127" y="508667"/>
                  <a:pt x="2313520" y="575774"/>
                </a:cubicBezTo>
                <a:cubicBezTo>
                  <a:pt x="2293389" y="609328"/>
                  <a:pt x="2266546" y="640196"/>
                  <a:pt x="2243729" y="673751"/>
                </a:cubicBezTo>
                <a:cubicBezTo>
                  <a:pt x="2239703" y="679120"/>
                  <a:pt x="2235676" y="685829"/>
                  <a:pt x="2231651" y="691198"/>
                </a:cubicBezTo>
                <a:cubicBezTo>
                  <a:pt x="2234335" y="692541"/>
                  <a:pt x="2237019" y="695225"/>
                  <a:pt x="2238361" y="696567"/>
                </a:cubicBezTo>
                <a:cubicBezTo>
                  <a:pt x="2275940" y="652277"/>
                  <a:pt x="2314863" y="606644"/>
                  <a:pt x="2351100" y="561011"/>
                </a:cubicBezTo>
                <a:cubicBezTo>
                  <a:pt x="2353784" y="556984"/>
                  <a:pt x="2351100" y="547590"/>
                  <a:pt x="2351100" y="540878"/>
                </a:cubicBezTo>
                <a:cubicBezTo>
                  <a:pt x="2347074" y="504641"/>
                  <a:pt x="2351100" y="471087"/>
                  <a:pt x="2377943" y="445587"/>
                </a:cubicBezTo>
                <a:cubicBezTo>
                  <a:pt x="2387338" y="436192"/>
                  <a:pt x="2411497" y="426797"/>
                  <a:pt x="2420891" y="432166"/>
                </a:cubicBezTo>
                <a:cubicBezTo>
                  <a:pt x="2432971" y="438876"/>
                  <a:pt x="2443708" y="461693"/>
                  <a:pt x="2442365" y="475114"/>
                </a:cubicBezTo>
                <a:cubicBezTo>
                  <a:pt x="2436997" y="507326"/>
                  <a:pt x="2423575" y="538194"/>
                  <a:pt x="2414181" y="570405"/>
                </a:cubicBezTo>
                <a:cubicBezTo>
                  <a:pt x="2419549" y="569064"/>
                  <a:pt x="2427602" y="569064"/>
                  <a:pt x="2431628" y="565037"/>
                </a:cubicBezTo>
                <a:cubicBezTo>
                  <a:pt x="2462498" y="540878"/>
                  <a:pt x="2496050" y="518063"/>
                  <a:pt x="2524236" y="491220"/>
                </a:cubicBezTo>
                <a:cubicBezTo>
                  <a:pt x="2544367" y="472430"/>
                  <a:pt x="2559132" y="446929"/>
                  <a:pt x="2517525" y="421429"/>
                </a:cubicBezTo>
                <a:cubicBezTo>
                  <a:pt x="2575237" y="430823"/>
                  <a:pt x="2596711" y="468403"/>
                  <a:pt x="2572553" y="510010"/>
                </a:cubicBezTo>
                <a:cubicBezTo>
                  <a:pt x="2553763" y="540878"/>
                  <a:pt x="2530946" y="569064"/>
                  <a:pt x="2509472" y="598591"/>
                </a:cubicBezTo>
                <a:cubicBezTo>
                  <a:pt x="2486656" y="629459"/>
                  <a:pt x="2463839" y="658987"/>
                  <a:pt x="2457129" y="704619"/>
                </a:cubicBezTo>
                <a:cubicBezTo>
                  <a:pt x="2496050" y="671067"/>
                  <a:pt x="2534973" y="648250"/>
                  <a:pt x="2559132" y="605301"/>
                </a:cubicBezTo>
                <a:cubicBezTo>
                  <a:pt x="2577921" y="571748"/>
                  <a:pt x="2604764" y="542221"/>
                  <a:pt x="2628923" y="511351"/>
                </a:cubicBezTo>
                <a:cubicBezTo>
                  <a:pt x="2647712" y="487193"/>
                  <a:pt x="2665160" y="464377"/>
                  <a:pt x="2659791" y="432166"/>
                </a:cubicBezTo>
                <a:cubicBezTo>
                  <a:pt x="2693345" y="430823"/>
                  <a:pt x="2693345" y="430823"/>
                  <a:pt x="2696029" y="501957"/>
                </a:cubicBezTo>
                <a:cubicBezTo>
                  <a:pt x="2722872" y="480483"/>
                  <a:pt x="2748372" y="459009"/>
                  <a:pt x="2775215" y="438876"/>
                </a:cubicBezTo>
                <a:cubicBezTo>
                  <a:pt x="2783267" y="433507"/>
                  <a:pt x="2796689" y="430823"/>
                  <a:pt x="2804742" y="433507"/>
                </a:cubicBezTo>
                <a:cubicBezTo>
                  <a:pt x="2811453" y="436192"/>
                  <a:pt x="2816822" y="449613"/>
                  <a:pt x="2818163" y="457666"/>
                </a:cubicBezTo>
                <a:cubicBezTo>
                  <a:pt x="2823531" y="504641"/>
                  <a:pt x="2796689" y="540878"/>
                  <a:pt x="2769846" y="575774"/>
                </a:cubicBezTo>
                <a:cubicBezTo>
                  <a:pt x="2747030" y="605301"/>
                  <a:pt x="2725556" y="637512"/>
                  <a:pt x="2705424" y="669724"/>
                </a:cubicBezTo>
                <a:cubicBezTo>
                  <a:pt x="2700055" y="677777"/>
                  <a:pt x="2700055" y="688514"/>
                  <a:pt x="2700055" y="699251"/>
                </a:cubicBezTo>
                <a:cubicBezTo>
                  <a:pt x="2740319" y="667040"/>
                  <a:pt x="2789979" y="645565"/>
                  <a:pt x="2807426" y="589195"/>
                </a:cubicBezTo>
                <a:cubicBezTo>
                  <a:pt x="2823531" y="538194"/>
                  <a:pt x="2854401" y="492561"/>
                  <a:pt x="2900034" y="463034"/>
                </a:cubicBezTo>
                <a:cubicBezTo>
                  <a:pt x="2922849" y="446929"/>
                  <a:pt x="2951035" y="437535"/>
                  <a:pt x="2979219" y="430823"/>
                </a:cubicBezTo>
                <a:cubicBezTo>
                  <a:pt x="3014115" y="422770"/>
                  <a:pt x="3035589" y="437535"/>
                  <a:pt x="3054379" y="472430"/>
                </a:cubicBezTo>
                <a:cubicBezTo>
                  <a:pt x="3073169" y="459009"/>
                  <a:pt x="3075853" y="420086"/>
                  <a:pt x="3110748" y="430823"/>
                </a:cubicBezTo>
                <a:cubicBezTo>
                  <a:pt x="3058406" y="536853"/>
                  <a:pt x="3007405" y="638855"/>
                  <a:pt x="2955061" y="742199"/>
                </a:cubicBezTo>
                <a:cubicBezTo>
                  <a:pt x="2984588" y="752936"/>
                  <a:pt x="3010089" y="760989"/>
                  <a:pt x="3036932" y="771726"/>
                </a:cubicBezTo>
                <a:cubicBezTo>
                  <a:pt x="3046326" y="775753"/>
                  <a:pt x="3055722" y="781120"/>
                  <a:pt x="3063774" y="786490"/>
                </a:cubicBezTo>
                <a:cubicBezTo>
                  <a:pt x="3129538" y="834806"/>
                  <a:pt x="3129538" y="900571"/>
                  <a:pt x="3061090" y="952915"/>
                </a:cubicBezTo>
                <a:cubicBezTo>
                  <a:pt x="3065116" y="862991"/>
                  <a:pt x="3011430" y="817359"/>
                  <a:pt x="2934929" y="786490"/>
                </a:cubicBezTo>
                <a:cubicBezTo>
                  <a:pt x="2913455" y="816017"/>
                  <a:pt x="2893323" y="848227"/>
                  <a:pt x="2869164" y="877756"/>
                </a:cubicBezTo>
                <a:cubicBezTo>
                  <a:pt x="2814137" y="946204"/>
                  <a:pt x="2744346" y="989152"/>
                  <a:pt x="2657107" y="997205"/>
                </a:cubicBezTo>
                <a:cubicBezTo>
                  <a:pt x="2620870" y="1001232"/>
                  <a:pt x="2587316" y="991836"/>
                  <a:pt x="2568526" y="958284"/>
                </a:cubicBezTo>
                <a:cubicBezTo>
                  <a:pt x="2548394" y="923388"/>
                  <a:pt x="2555104" y="887150"/>
                  <a:pt x="2573894" y="854939"/>
                </a:cubicBezTo>
                <a:cubicBezTo>
                  <a:pt x="2612817" y="787832"/>
                  <a:pt x="2678581" y="760989"/>
                  <a:pt x="2751056" y="746226"/>
                </a:cubicBezTo>
                <a:cubicBezTo>
                  <a:pt x="2767162" y="735489"/>
                  <a:pt x="2784610" y="734146"/>
                  <a:pt x="2800716" y="731462"/>
                </a:cubicBezTo>
                <a:cubicBezTo>
                  <a:pt x="2794005" y="711331"/>
                  <a:pt x="2787295" y="692541"/>
                  <a:pt x="2779242" y="669724"/>
                </a:cubicBezTo>
                <a:cubicBezTo>
                  <a:pt x="2757768" y="687172"/>
                  <a:pt x="2737635" y="704619"/>
                  <a:pt x="2714819" y="720725"/>
                </a:cubicBezTo>
                <a:cubicBezTo>
                  <a:pt x="2687977" y="740858"/>
                  <a:pt x="2682608" y="738174"/>
                  <a:pt x="2667844" y="707304"/>
                </a:cubicBezTo>
                <a:cubicBezTo>
                  <a:pt x="2653081" y="676435"/>
                  <a:pt x="2655765" y="645565"/>
                  <a:pt x="2671871" y="618722"/>
                </a:cubicBezTo>
                <a:cubicBezTo>
                  <a:pt x="2697371" y="577117"/>
                  <a:pt x="2726898" y="536853"/>
                  <a:pt x="2755083" y="496589"/>
                </a:cubicBezTo>
                <a:cubicBezTo>
                  <a:pt x="2761793" y="487193"/>
                  <a:pt x="2769846" y="477799"/>
                  <a:pt x="2779242" y="465719"/>
                </a:cubicBezTo>
                <a:cubicBezTo>
                  <a:pt x="2733609" y="489877"/>
                  <a:pt x="2615501" y="598591"/>
                  <a:pt x="2591343" y="637512"/>
                </a:cubicBezTo>
                <a:cubicBezTo>
                  <a:pt x="2568526" y="672408"/>
                  <a:pt x="2563157" y="708647"/>
                  <a:pt x="2580606" y="748911"/>
                </a:cubicBezTo>
                <a:cubicBezTo>
                  <a:pt x="2577921" y="750252"/>
                  <a:pt x="2575237" y="751595"/>
                  <a:pt x="2572553" y="752936"/>
                </a:cubicBezTo>
                <a:cubicBezTo>
                  <a:pt x="2557789" y="727436"/>
                  <a:pt x="2543026" y="700594"/>
                  <a:pt x="2528262" y="673751"/>
                </a:cubicBezTo>
                <a:cubicBezTo>
                  <a:pt x="2504103" y="693882"/>
                  <a:pt x="2475919" y="715356"/>
                  <a:pt x="2446392" y="739515"/>
                </a:cubicBezTo>
                <a:cubicBezTo>
                  <a:pt x="2402101" y="680461"/>
                  <a:pt x="2424918" y="629459"/>
                  <a:pt x="2455786" y="578458"/>
                </a:cubicBezTo>
                <a:cubicBezTo>
                  <a:pt x="2435655" y="582485"/>
                  <a:pt x="2415522" y="583827"/>
                  <a:pt x="2396732" y="589195"/>
                </a:cubicBezTo>
                <a:cubicBezTo>
                  <a:pt x="2391364" y="590538"/>
                  <a:pt x="2385995" y="598591"/>
                  <a:pt x="2380627" y="603959"/>
                </a:cubicBezTo>
                <a:cubicBezTo>
                  <a:pt x="2337679" y="641539"/>
                  <a:pt x="2294730" y="680461"/>
                  <a:pt x="2251782" y="718041"/>
                </a:cubicBezTo>
                <a:cubicBezTo>
                  <a:pt x="2246413" y="723409"/>
                  <a:pt x="2239703" y="726094"/>
                  <a:pt x="2232992" y="728778"/>
                </a:cubicBezTo>
                <a:cubicBezTo>
                  <a:pt x="2203465" y="740858"/>
                  <a:pt x="2191386" y="732805"/>
                  <a:pt x="2188702" y="701935"/>
                </a:cubicBezTo>
                <a:cubicBezTo>
                  <a:pt x="2188702" y="696567"/>
                  <a:pt x="2188702" y="691198"/>
                  <a:pt x="2188702" y="680461"/>
                </a:cubicBezTo>
                <a:cubicBezTo>
                  <a:pt x="2161860" y="701935"/>
                  <a:pt x="2139043" y="719384"/>
                  <a:pt x="2113543" y="739515"/>
                </a:cubicBezTo>
                <a:cubicBezTo>
                  <a:pt x="2079989" y="700594"/>
                  <a:pt x="2079989" y="657645"/>
                  <a:pt x="2102806" y="617381"/>
                </a:cubicBezTo>
                <a:cubicBezTo>
                  <a:pt x="2122937" y="579801"/>
                  <a:pt x="2149780" y="544905"/>
                  <a:pt x="2175281" y="508667"/>
                </a:cubicBezTo>
                <a:cubicBezTo>
                  <a:pt x="2179307" y="501957"/>
                  <a:pt x="2186018" y="495246"/>
                  <a:pt x="2190044" y="488536"/>
                </a:cubicBezTo>
                <a:cubicBezTo>
                  <a:pt x="2216886" y="449613"/>
                  <a:pt x="2216886" y="448272"/>
                  <a:pt x="2187359" y="409349"/>
                </a:cubicBezTo>
                <a:cubicBezTo>
                  <a:pt x="2200781" y="417402"/>
                  <a:pt x="2216886" y="424113"/>
                  <a:pt x="2228966" y="433507"/>
                </a:cubicBezTo>
                <a:cubicBezTo>
                  <a:pt x="2251782" y="449613"/>
                  <a:pt x="2257150" y="475114"/>
                  <a:pt x="2239703" y="503299"/>
                </a:cubicBezTo>
                <a:cubicBezTo>
                  <a:pt x="2218229" y="538194"/>
                  <a:pt x="2191386" y="569064"/>
                  <a:pt x="2168569" y="603959"/>
                </a:cubicBezTo>
                <a:cubicBezTo>
                  <a:pt x="2149780" y="632144"/>
                  <a:pt x="2135017" y="663014"/>
                  <a:pt x="2117568" y="692541"/>
                </a:cubicBezTo>
                <a:cubicBezTo>
                  <a:pt x="2120253" y="695225"/>
                  <a:pt x="2122937" y="696567"/>
                  <a:pt x="2125621" y="699251"/>
                </a:cubicBezTo>
                <a:cubicBezTo>
                  <a:pt x="2152464" y="676435"/>
                  <a:pt x="2181991" y="656303"/>
                  <a:pt x="2206149" y="630802"/>
                </a:cubicBezTo>
                <a:cubicBezTo>
                  <a:pt x="2234335" y="599932"/>
                  <a:pt x="2257150" y="565037"/>
                  <a:pt x="2281309" y="531484"/>
                </a:cubicBezTo>
                <a:cubicBezTo>
                  <a:pt x="2308152" y="493904"/>
                  <a:pt x="2309494" y="453640"/>
                  <a:pt x="2290704" y="406665"/>
                </a:cubicBezTo>
                <a:close/>
                <a:moveTo>
                  <a:pt x="2651739" y="245609"/>
                </a:moveTo>
                <a:cubicBezTo>
                  <a:pt x="2663818" y="303321"/>
                  <a:pt x="2657106" y="315400"/>
                  <a:pt x="2595369" y="352980"/>
                </a:cubicBezTo>
                <a:cubicBezTo>
                  <a:pt x="2584633" y="297953"/>
                  <a:pt x="2592686" y="283189"/>
                  <a:pt x="2651739" y="245609"/>
                </a:cubicBezTo>
                <a:close/>
                <a:moveTo>
                  <a:pt x="2318889" y="245609"/>
                </a:moveTo>
                <a:cubicBezTo>
                  <a:pt x="2337679" y="288557"/>
                  <a:pt x="2321573" y="319427"/>
                  <a:pt x="2262519" y="352980"/>
                </a:cubicBezTo>
                <a:cubicBezTo>
                  <a:pt x="2249098" y="299294"/>
                  <a:pt x="2259835" y="279163"/>
                  <a:pt x="2318889" y="245609"/>
                </a:cubicBezTo>
                <a:close/>
                <a:moveTo>
                  <a:pt x="1076072" y="213399"/>
                </a:moveTo>
                <a:cubicBezTo>
                  <a:pt x="1041176" y="252322"/>
                  <a:pt x="1007622" y="291243"/>
                  <a:pt x="972727" y="330166"/>
                </a:cubicBezTo>
                <a:lnTo>
                  <a:pt x="978095" y="335534"/>
                </a:lnTo>
                <a:lnTo>
                  <a:pt x="1084125" y="221453"/>
                </a:lnTo>
                <a:close/>
                <a:moveTo>
                  <a:pt x="1847799" y="183872"/>
                </a:moveTo>
                <a:cubicBezTo>
                  <a:pt x="1806193" y="230848"/>
                  <a:pt x="1764587" y="276480"/>
                  <a:pt x="1722981" y="323454"/>
                </a:cubicBezTo>
                <a:cubicBezTo>
                  <a:pt x="1725665" y="324797"/>
                  <a:pt x="1727007" y="327481"/>
                  <a:pt x="1729691" y="328824"/>
                </a:cubicBezTo>
                <a:cubicBezTo>
                  <a:pt x="1771298" y="283190"/>
                  <a:pt x="1812903" y="237558"/>
                  <a:pt x="1854510" y="190584"/>
                </a:cubicBezTo>
                <a:close/>
                <a:moveTo>
                  <a:pt x="1399526" y="0"/>
                </a:moveTo>
                <a:cubicBezTo>
                  <a:pt x="1407579" y="4026"/>
                  <a:pt x="1418316" y="6710"/>
                  <a:pt x="1423684" y="13422"/>
                </a:cubicBezTo>
                <a:cubicBezTo>
                  <a:pt x="1467975" y="65764"/>
                  <a:pt x="1477370" y="155688"/>
                  <a:pt x="1392816" y="205346"/>
                </a:cubicBezTo>
                <a:cubicBezTo>
                  <a:pt x="1344499" y="233532"/>
                  <a:pt x="1292155" y="241585"/>
                  <a:pt x="1237128" y="240242"/>
                </a:cubicBezTo>
                <a:cubicBezTo>
                  <a:pt x="1208943" y="240242"/>
                  <a:pt x="1182100" y="234875"/>
                  <a:pt x="1153916" y="230848"/>
                </a:cubicBezTo>
                <a:cubicBezTo>
                  <a:pt x="1132442" y="228163"/>
                  <a:pt x="1116336" y="229505"/>
                  <a:pt x="1098887" y="248296"/>
                </a:cubicBezTo>
                <a:cubicBezTo>
                  <a:pt x="1026412" y="326139"/>
                  <a:pt x="951253" y="401298"/>
                  <a:pt x="877436" y="477801"/>
                </a:cubicBezTo>
                <a:cubicBezTo>
                  <a:pt x="869383" y="487195"/>
                  <a:pt x="862672" y="496591"/>
                  <a:pt x="854619" y="507328"/>
                </a:cubicBezTo>
                <a:lnTo>
                  <a:pt x="859987" y="512696"/>
                </a:lnTo>
                <a:cubicBezTo>
                  <a:pt x="881462" y="493906"/>
                  <a:pt x="902936" y="476459"/>
                  <a:pt x="924410" y="457668"/>
                </a:cubicBezTo>
                <a:cubicBezTo>
                  <a:pt x="933806" y="449617"/>
                  <a:pt x="944543" y="440221"/>
                  <a:pt x="955280" y="433510"/>
                </a:cubicBezTo>
                <a:cubicBezTo>
                  <a:pt x="975411" y="418747"/>
                  <a:pt x="994201" y="428141"/>
                  <a:pt x="998228" y="453642"/>
                </a:cubicBezTo>
                <a:cubicBezTo>
                  <a:pt x="1003597" y="501959"/>
                  <a:pt x="979438" y="536855"/>
                  <a:pt x="952595" y="573092"/>
                </a:cubicBezTo>
                <a:cubicBezTo>
                  <a:pt x="936490" y="595909"/>
                  <a:pt x="917700" y="616040"/>
                  <a:pt x="902936" y="640198"/>
                </a:cubicBezTo>
                <a:cubicBezTo>
                  <a:pt x="893541" y="656304"/>
                  <a:pt x="888173" y="675094"/>
                  <a:pt x="885489" y="695227"/>
                </a:cubicBezTo>
                <a:cubicBezTo>
                  <a:pt x="921726" y="664358"/>
                  <a:pt x="964674" y="644225"/>
                  <a:pt x="986148" y="594566"/>
                </a:cubicBezTo>
                <a:cubicBezTo>
                  <a:pt x="1018359" y="519406"/>
                  <a:pt x="1066676" y="454984"/>
                  <a:pt x="1151231" y="432168"/>
                </a:cubicBezTo>
                <a:cubicBezTo>
                  <a:pt x="1182100" y="424115"/>
                  <a:pt x="1214311" y="420088"/>
                  <a:pt x="1238470" y="449617"/>
                </a:cubicBezTo>
                <a:cubicBezTo>
                  <a:pt x="1316313" y="422774"/>
                  <a:pt x="1327050" y="429484"/>
                  <a:pt x="1325709" y="514038"/>
                </a:cubicBezTo>
                <a:cubicBezTo>
                  <a:pt x="1328393" y="515380"/>
                  <a:pt x="1331078" y="516723"/>
                  <a:pt x="1332419" y="518065"/>
                </a:cubicBezTo>
                <a:cubicBezTo>
                  <a:pt x="1347183" y="488538"/>
                  <a:pt x="1360605" y="459011"/>
                  <a:pt x="1378052" y="425457"/>
                </a:cubicBezTo>
                <a:cubicBezTo>
                  <a:pt x="1400869" y="424115"/>
                  <a:pt x="1408921" y="440221"/>
                  <a:pt x="1398184" y="499275"/>
                </a:cubicBezTo>
                <a:cubicBezTo>
                  <a:pt x="1426368" y="476459"/>
                  <a:pt x="1450527" y="456327"/>
                  <a:pt x="1476028" y="437537"/>
                </a:cubicBezTo>
                <a:cubicBezTo>
                  <a:pt x="1485422" y="430825"/>
                  <a:pt x="1502871" y="422774"/>
                  <a:pt x="1509581" y="426800"/>
                </a:cubicBezTo>
                <a:cubicBezTo>
                  <a:pt x="1518977" y="432168"/>
                  <a:pt x="1524345" y="448274"/>
                  <a:pt x="1525686" y="460352"/>
                </a:cubicBezTo>
                <a:cubicBezTo>
                  <a:pt x="1528371" y="516723"/>
                  <a:pt x="1489450" y="550276"/>
                  <a:pt x="1459923" y="590540"/>
                </a:cubicBezTo>
                <a:cubicBezTo>
                  <a:pt x="1441133" y="616040"/>
                  <a:pt x="1425027" y="642883"/>
                  <a:pt x="1408921" y="669725"/>
                </a:cubicBezTo>
                <a:cubicBezTo>
                  <a:pt x="1404894" y="676437"/>
                  <a:pt x="1404894" y="684490"/>
                  <a:pt x="1406237" y="693884"/>
                </a:cubicBezTo>
                <a:cubicBezTo>
                  <a:pt x="1446501" y="661673"/>
                  <a:pt x="1490791" y="638857"/>
                  <a:pt x="1512265" y="585171"/>
                </a:cubicBezTo>
                <a:cubicBezTo>
                  <a:pt x="1582056" y="413378"/>
                  <a:pt x="1685401" y="265743"/>
                  <a:pt x="1830352" y="147635"/>
                </a:cubicBezTo>
                <a:cubicBezTo>
                  <a:pt x="1849142" y="131530"/>
                  <a:pt x="1871957" y="119450"/>
                  <a:pt x="1894774" y="108713"/>
                </a:cubicBezTo>
                <a:cubicBezTo>
                  <a:pt x="1904169" y="104687"/>
                  <a:pt x="1917590" y="108713"/>
                  <a:pt x="1929670" y="108713"/>
                </a:cubicBezTo>
                <a:cubicBezTo>
                  <a:pt x="1928327" y="120793"/>
                  <a:pt x="1932354" y="136898"/>
                  <a:pt x="1926986" y="146292"/>
                </a:cubicBezTo>
                <a:cubicBezTo>
                  <a:pt x="1900143" y="183872"/>
                  <a:pt x="1871957" y="221453"/>
                  <a:pt x="1841089" y="256348"/>
                </a:cubicBezTo>
                <a:cubicBezTo>
                  <a:pt x="1791429" y="312717"/>
                  <a:pt x="1737744" y="366403"/>
                  <a:pt x="1685401" y="421431"/>
                </a:cubicBezTo>
                <a:cubicBezTo>
                  <a:pt x="1712244" y="421431"/>
                  <a:pt x="1718954" y="437537"/>
                  <a:pt x="1716270" y="461695"/>
                </a:cubicBezTo>
                <a:cubicBezTo>
                  <a:pt x="1713585" y="496591"/>
                  <a:pt x="1696138" y="520749"/>
                  <a:pt x="1671980" y="542223"/>
                </a:cubicBezTo>
                <a:cubicBezTo>
                  <a:pt x="1650506" y="562354"/>
                  <a:pt x="1618295" y="578460"/>
                  <a:pt x="1619636" y="614698"/>
                </a:cubicBezTo>
                <a:cubicBezTo>
                  <a:pt x="1620979" y="644225"/>
                  <a:pt x="1626347" y="672410"/>
                  <a:pt x="1630373" y="700595"/>
                </a:cubicBezTo>
                <a:cubicBezTo>
                  <a:pt x="1633057" y="701937"/>
                  <a:pt x="1637084" y="701937"/>
                  <a:pt x="1639769" y="703279"/>
                </a:cubicBezTo>
                <a:cubicBezTo>
                  <a:pt x="1649163" y="695227"/>
                  <a:pt x="1661243" y="688515"/>
                  <a:pt x="1666611" y="679121"/>
                </a:cubicBezTo>
                <a:cubicBezTo>
                  <a:pt x="1717613" y="593224"/>
                  <a:pt x="1787404" y="523433"/>
                  <a:pt x="1854510" y="450958"/>
                </a:cubicBezTo>
                <a:cubicBezTo>
                  <a:pt x="1874642" y="428141"/>
                  <a:pt x="1888063" y="399957"/>
                  <a:pt x="1906853" y="375798"/>
                </a:cubicBezTo>
                <a:cubicBezTo>
                  <a:pt x="1912221" y="369088"/>
                  <a:pt x="1928327" y="369088"/>
                  <a:pt x="1939064" y="366403"/>
                </a:cubicBezTo>
                <a:cubicBezTo>
                  <a:pt x="1937723" y="378483"/>
                  <a:pt x="1937723" y="389220"/>
                  <a:pt x="1935038" y="401298"/>
                </a:cubicBezTo>
                <a:lnTo>
                  <a:pt x="1929670" y="406667"/>
                </a:lnTo>
                <a:cubicBezTo>
                  <a:pt x="1904169" y="425457"/>
                  <a:pt x="1894774" y="453642"/>
                  <a:pt x="1886722" y="483169"/>
                </a:cubicBezTo>
                <a:cubicBezTo>
                  <a:pt x="1869273" y="539539"/>
                  <a:pt x="1853168" y="594566"/>
                  <a:pt x="1831693" y="649594"/>
                </a:cubicBezTo>
                <a:cubicBezTo>
                  <a:pt x="1815588" y="691201"/>
                  <a:pt x="1787404" y="724754"/>
                  <a:pt x="1739087" y="734148"/>
                </a:cubicBezTo>
                <a:cubicBezTo>
                  <a:pt x="1712244" y="739516"/>
                  <a:pt x="1689427" y="734148"/>
                  <a:pt x="1669296" y="718044"/>
                </a:cubicBezTo>
                <a:cubicBezTo>
                  <a:pt x="1629032" y="740859"/>
                  <a:pt x="1622320" y="739516"/>
                  <a:pt x="1603530" y="697911"/>
                </a:cubicBezTo>
                <a:cubicBezTo>
                  <a:pt x="1582056" y="652278"/>
                  <a:pt x="1569978" y="603961"/>
                  <a:pt x="1590109" y="551617"/>
                </a:cubicBezTo>
                <a:cubicBezTo>
                  <a:pt x="1549845" y="585171"/>
                  <a:pt x="1529714" y="626777"/>
                  <a:pt x="1523002" y="675094"/>
                </a:cubicBezTo>
                <a:cubicBezTo>
                  <a:pt x="1520318" y="689858"/>
                  <a:pt x="1531055" y="707305"/>
                  <a:pt x="1537766" y="722069"/>
                </a:cubicBezTo>
                <a:cubicBezTo>
                  <a:pt x="1540451" y="728779"/>
                  <a:pt x="1548503" y="732806"/>
                  <a:pt x="1557898" y="740859"/>
                </a:cubicBezTo>
                <a:cubicBezTo>
                  <a:pt x="1510924" y="736832"/>
                  <a:pt x="1488107" y="714017"/>
                  <a:pt x="1489450" y="667041"/>
                </a:cubicBezTo>
                <a:cubicBezTo>
                  <a:pt x="1461264" y="688515"/>
                  <a:pt x="1438448" y="705964"/>
                  <a:pt x="1415631" y="724754"/>
                </a:cubicBezTo>
                <a:cubicBezTo>
                  <a:pt x="1399526" y="738175"/>
                  <a:pt x="1390132" y="732806"/>
                  <a:pt x="1380736" y="716701"/>
                </a:cubicBezTo>
                <a:cubicBezTo>
                  <a:pt x="1361946" y="681805"/>
                  <a:pt x="1364630" y="645567"/>
                  <a:pt x="1383420" y="612014"/>
                </a:cubicBezTo>
                <a:cubicBezTo>
                  <a:pt x="1408921" y="570409"/>
                  <a:pt x="1439790" y="531486"/>
                  <a:pt x="1467975" y="491222"/>
                </a:cubicBezTo>
                <a:cubicBezTo>
                  <a:pt x="1473344" y="483169"/>
                  <a:pt x="1480054" y="475116"/>
                  <a:pt x="1482738" y="464379"/>
                </a:cubicBezTo>
                <a:cubicBezTo>
                  <a:pt x="1461264" y="481826"/>
                  <a:pt x="1438448" y="499275"/>
                  <a:pt x="1418316" y="518065"/>
                </a:cubicBezTo>
                <a:cubicBezTo>
                  <a:pt x="1384763" y="547592"/>
                  <a:pt x="1351209" y="577119"/>
                  <a:pt x="1320341" y="610673"/>
                </a:cubicBezTo>
                <a:cubicBezTo>
                  <a:pt x="1284102" y="649594"/>
                  <a:pt x="1266655" y="695227"/>
                  <a:pt x="1290814" y="750253"/>
                </a:cubicBezTo>
                <a:cubicBezTo>
                  <a:pt x="1288129" y="751596"/>
                  <a:pt x="1284102" y="751596"/>
                  <a:pt x="1281418" y="752938"/>
                </a:cubicBezTo>
                <a:cubicBezTo>
                  <a:pt x="1266655" y="726095"/>
                  <a:pt x="1250549" y="699252"/>
                  <a:pt x="1235785" y="671068"/>
                </a:cubicBezTo>
                <a:cubicBezTo>
                  <a:pt x="1212970" y="687174"/>
                  <a:pt x="1187468" y="707305"/>
                  <a:pt x="1161969" y="726095"/>
                </a:cubicBezTo>
                <a:cubicBezTo>
                  <a:pt x="1140494" y="740859"/>
                  <a:pt x="1125730" y="738175"/>
                  <a:pt x="1117677" y="714017"/>
                </a:cubicBezTo>
                <a:cubicBezTo>
                  <a:pt x="1110967" y="695227"/>
                  <a:pt x="1112309" y="673752"/>
                  <a:pt x="1109625" y="653620"/>
                </a:cubicBezTo>
                <a:cubicBezTo>
                  <a:pt x="1081440" y="675094"/>
                  <a:pt x="1051913" y="699252"/>
                  <a:pt x="1021044" y="722069"/>
                </a:cubicBezTo>
                <a:cubicBezTo>
                  <a:pt x="991517" y="744886"/>
                  <a:pt x="968701" y="734148"/>
                  <a:pt x="963332" y="696568"/>
                </a:cubicBezTo>
                <a:cubicBezTo>
                  <a:pt x="961990" y="689858"/>
                  <a:pt x="961990" y="681805"/>
                  <a:pt x="961990" y="671068"/>
                </a:cubicBezTo>
                <a:lnTo>
                  <a:pt x="880120" y="736832"/>
                </a:lnTo>
                <a:cubicBezTo>
                  <a:pt x="849250" y="704622"/>
                  <a:pt x="838513" y="667041"/>
                  <a:pt x="857303" y="629461"/>
                </a:cubicBezTo>
                <a:cubicBezTo>
                  <a:pt x="877436" y="587856"/>
                  <a:pt x="904279" y="550276"/>
                  <a:pt x="929778" y="511353"/>
                </a:cubicBezTo>
                <a:cubicBezTo>
                  <a:pt x="937831" y="497932"/>
                  <a:pt x="947227" y="487195"/>
                  <a:pt x="953937" y="472432"/>
                </a:cubicBezTo>
                <a:cubicBezTo>
                  <a:pt x="861330" y="546249"/>
                  <a:pt x="767381" y="617383"/>
                  <a:pt x="735169" y="740859"/>
                </a:cubicBezTo>
                <a:cubicBezTo>
                  <a:pt x="732485" y="740859"/>
                  <a:pt x="728458" y="739516"/>
                  <a:pt x="725774" y="739516"/>
                </a:cubicBezTo>
                <a:cubicBezTo>
                  <a:pt x="725774" y="718044"/>
                  <a:pt x="720405" y="693884"/>
                  <a:pt x="724432" y="673752"/>
                </a:cubicBezTo>
                <a:cubicBezTo>
                  <a:pt x="745907" y="586513"/>
                  <a:pt x="792881" y="511353"/>
                  <a:pt x="843882" y="438878"/>
                </a:cubicBezTo>
                <a:cubicBezTo>
                  <a:pt x="900251" y="358350"/>
                  <a:pt x="961990" y="281849"/>
                  <a:pt x="1021044" y="201321"/>
                </a:cubicBezTo>
                <a:cubicBezTo>
                  <a:pt x="998228" y="194611"/>
                  <a:pt x="972727" y="186557"/>
                  <a:pt x="945884" y="181189"/>
                </a:cubicBezTo>
                <a:cubicBezTo>
                  <a:pt x="939174" y="179847"/>
                  <a:pt x="928437" y="186557"/>
                  <a:pt x="923068" y="191925"/>
                </a:cubicBezTo>
                <a:lnTo>
                  <a:pt x="705642" y="489881"/>
                </a:lnTo>
                <a:cubicBezTo>
                  <a:pt x="629140" y="595909"/>
                  <a:pt x="556665" y="705964"/>
                  <a:pt x="476137" y="809307"/>
                </a:cubicBezTo>
                <a:cubicBezTo>
                  <a:pt x="421110" y="880441"/>
                  <a:pt x="354003" y="943521"/>
                  <a:pt x="273475" y="986471"/>
                </a:cubicBezTo>
                <a:cubicBezTo>
                  <a:pt x="256026" y="995865"/>
                  <a:pt x="235895" y="1002575"/>
                  <a:pt x="215762" y="1005259"/>
                </a:cubicBezTo>
                <a:cubicBezTo>
                  <a:pt x="176841" y="1011971"/>
                  <a:pt x="147314" y="994524"/>
                  <a:pt x="136577" y="956942"/>
                </a:cubicBezTo>
                <a:cubicBezTo>
                  <a:pt x="128524" y="930100"/>
                  <a:pt x="123156" y="900574"/>
                  <a:pt x="116444" y="868361"/>
                </a:cubicBezTo>
                <a:cubicBezTo>
                  <a:pt x="49338" y="853599"/>
                  <a:pt x="9073" y="811993"/>
                  <a:pt x="7732" y="735491"/>
                </a:cubicBezTo>
                <a:lnTo>
                  <a:pt x="0" y="749409"/>
                </a:lnTo>
                <a:lnTo>
                  <a:pt x="5178" y="681842"/>
                </a:lnTo>
                <a:lnTo>
                  <a:pt x="16288" y="677275"/>
                </a:lnTo>
                <a:cubicBezTo>
                  <a:pt x="23838" y="671739"/>
                  <a:pt x="29877" y="663687"/>
                  <a:pt x="34575" y="650937"/>
                </a:cubicBezTo>
                <a:cubicBezTo>
                  <a:pt x="50681" y="605303"/>
                  <a:pt x="80207" y="567723"/>
                  <a:pt x="117787" y="538196"/>
                </a:cubicBezTo>
                <a:cubicBezTo>
                  <a:pt x="158051" y="507328"/>
                  <a:pt x="190263" y="514038"/>
                  <a:pt x="213078" y="559670"/>
                </a:cubicBezTo>
                <a:cubicBezTo>
                  <a:pt x="167446" y="565039"/>
                  <a:pt x="129866" y="585171"/>
                  <a:pt x="98997" y="618724"/>
                </a:cubicBezTo>
                <a:cubicBezTo>
                  <a:pt x="68128" y="652278"/>
                  <a:pt x="43970" y="689858"/>
                  <a:pt x="39943" y="735491"/>
                </a:cubicBezTo>
                <a:cubicBezTo>
                  <a:pt x="34575" y="791860"/>
                  <a:pt x="58733" y="824072"/>
                  <a:pt x="117787" y="836150"/>
                </a:cubicBezTo>
                <a:cubicBezTo>
                  <a:pt x="129866" y="742201"/>
                  <a:pt x="171473" y="661673"/>
                  <a:pt x="226499" y="586513"/>
                </a:cubicBezTo>
                <a:cubicBezTo>
                  <a:pt x="258711" y="542223"/>
                  <a:pt x="296291" y="503302"/>
                  <a:pt x="344607" y="477801"/>
                </a:cubicBezTo>
                <a:cubicBezTo>
                  <a:pt x="368766" y="465721"/>
                  <a:pt x="392924" y="456327"/>
                  <a:pt x="421110" y="467064"/>
                </a:cubicBezTo>
                <a:cubicBezTo>
                  <a:pt x="461372" y="483169"/>
                  <a:pt x="480164" y="519406"/>
                  <a:pt x="462715" y="575776"/>
                </a:cubicBezTo>
                <a:cubicBezTo>
                  <a:pt x="417083" y="720726"/>
                  <a:pt x="328502" y="824072"/>
                  <a:pt x="176841" y="864336"/>
                </a:cubicBezTo>
                <a:cubicBezTo>
                  <a:pt x="167446" y="867020"/>
                  <a:pt x="158051" y="865679"/>
                  <a:pt x="140603" y="868361"/>
                </a:cubicBezTo>
                <a:cubicBezTo>
                  <a:pt x="148656" y="896547"/>
                  <a:pt x="154024" y="926074"/>
                  <a:pt x="166104" y="951574"/>
                </a:cubicBezTo>
                <a:cubicBezTo>
                  <a:pt x="179525" y="979759"/>
                  <a:pt x="217105" y="982444"/>
                  <a:pt x="241264" y="964995"/>
                </a:cubicBezTo>
                <a:cubicBezTo>
                  <a:pt x="285553" y="932785"/>
                  <a:pt x="331186" y="896547"/>
                  <a:pt x="366082" y="854940"/>
                </a:cubicBezTo>
                <a:cubicBezTo>
                  <a:pt x="474794" y="724754"/>
                  <a:pt x="559349" y="577119"/>
                  <a:pt x="650614" y="434852"/>
                </a:cubicBezTo>
                <a:cubicBezTo>
                  <a:pt x="712352" y="336876"/>
                  <a:pt x="779459" y="241585"/>
                  <a:pt x="845225" y="143608"/>
                </a:cubicBezTo>
                <a:cubicBezTo>
                  <a:pt x="795565" y="128845"/>
                  <a:pt x="741879" y="108713"/>
                  <a:pt x="686853" y="96634"/>
                </a:cubicBezTo>
                <a:cubicBezTo>
                  <a:pt x="600956" y="77844"/>
                  <a:pt x="513716" y="61739"/>
                  <a:pt x="426478" y="52343"/>
                </a:cubicBezTo>
                <a:cubicBezTo>
                  <a:pt x="367424" y="45633"/>
                  <a:pt x="307028" y="57712"/>
                  <a:pt x="256026" y="91266"/>
                </a:cubicBezTo>
                <a:cubicBezTo>
                  <a:pt x="180867" y="139582"/>
                  <a:pt x="171473" y="217426"/>
                  <a:pt x="229184" y="292586"/>
                </a:cubicBezTo>
                <a:cubicBezTo>
                  <a:pt x="294949" y="378483"/>
                  <a:pt x="434531" y="420088"/>
                  <a:pt x="536533" y="385193"/>
                </a:cubicBezTo>
                <a:cubicBezTo>
                  <a:pt x="611693" y="359693"/>
                  <a:pt x="641220" y="297954"/>
                  <a:pt x="614377" y="224136"/>
                </a:cubicBezTo>
                <a:cubicBezTo>
                  <a:pt x="613034" y="218768"/>
                  <a:pt x="610350" y="213399"/>
                  <a:pt x="609007" y="209374"/>
                </a:cubicBezTo>
                <a:cubicBezTo>
                  <a:pt x="641220" y="193268"/>
                  <a:pt x="680141" y="216084"/>
                  <a:pt x="688194" y="255006"/>
                </a:cubicBezTo>
                <a:cubicBezTo>
                  <a:pt x="694905" y="288560"/>
                  <a:pt x="686853" y="319429"/>
                  <a:pt x="666720" y="346271"/>
                </a:cubicBezTo>
                <a:cubicBezTo>
                  <a:pt x="629140" y="395931"/>
                  <a:pt x="578139" y="420088"/>
                  <a:pt x="517744" y="425457"/>
                </a:cubicBezTo>
                <a:cubicBezTo>
                  <a:pt x="402320" y="436195"/>
                  <a:pt x="300318" y="406667"/>
                  <a:pt x="222474" y="318086"/>
                </a:cubicBezTo>
                <a:cubicBezTo>
                  <a:pt x="119129" y="201321"/>
                  <a:pt x="160736" y="75160"/>
                  <a:pt x="303002" y="24159"/>
                </a:cubicBezTo>
                <a:cubicBezTo>
                  <a:pt x="364740" y="2685"/>
                  <a:pt x="430504" y="2685"/>
                  <a:pt x="496269" y="9395"/>
                </a:cubicBezTo>
                <a:cubicBezTo>
                  <a:pt x="692221" y="28185"/>
                  <a:pt x="877436" y="89923"/>
                  <a:pt x="1066676" y="136898"/>
                </a:cubicBezTo>
                <a:cubicBezTo>
                  <a:pt x="1084125" y="140924"/>
                  <a:pt x="1098887" y="139582"/>
                  <a:pt x="1112309" y="128845"/>
                </a:cubicBezTo>
                <a:cubicBezTo>
                  <a:pt x="1123046" y="120793"/>
                  <a:pt x="1135126" y="112740"/>
                  <a:pt x="1148547" y="108713"/>
                </a:cubicBezTo>
                <a:cubicBezTo>
                  <a:pt x="1157941" y="106028"/>
                  <a:pt x="1175390" y="104687"/>
                  <a:pt x="1178074" y="108713"/>
                </a:cubicBezTo>
                <a:cubicBezTo>
                  <a:pt x="1183443" y="116765"/>
                  <a:pt x="1182100" y="130187"/>
                  <a:pt x="1180758" y="140924"/>
                </a:cubicBezTo>
                <a:cubicBezTo>
                  <a:pt x="1180758" y="146292"/>
                  <a:pt x="1176731" y="150320"/>
                  <a:pt x="1172706" y="158372"/>
                </a:cubicBezTo>
                <a:cubicBezTo>
                  <a:pt x="1231760" y="170451"/>
                  <a:pt x="1288129" y="177162"/>
                  <a:pt x="1345840" y="167768"/>
                </a:cubicBezTo>
                <a:cubicBezTo>
                  <a:pt x="1433080" y="153004"/>
                  <a:pt x="1455895" y="89923"/>
                  <a:pt x="1403553" y="20132"/>
                </a:cubicBezTo>
                <a:cubicBezTo>
                  <a:pt x="1400869" y="16106"/>
                  <a:pt x="1396841" y="12079"/>
                  <a:pt x="1394157" y="8053"/>
                </a:cubicBezTo>
                <a:cubicBezTo>
                  <a:pt x="1395500" y="5369"/>
                  <a:pt x="1396841" y="2685"/>
                  <a:pt x="13995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40"/>
          <p:cNvSpPr/>
          <p:nvPr>
            <p:ph idx="2" type="pic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79" name="Google Shape;879;p41"/>
          <p:cNvGrpSpPr/>
          <p:nvPr/>
        </p:nvGrpSpPr>
        <p:grpSpPr>
          <a:xfrm>
            <a:off x="3826579" y="1655268"/>
            <a:ext cx="4541064" cy="5038230"/>
            <a:chOff x="4309306" y="2172999"/>
            <a:chExt cx="3575137" cy="3966553"/>
          </a:xfrm>
        </p:grpSpPr>
        <p:grpSp>
          <p:nvGrpSpPr>
            <p:cNvPr id="880" name="Google Shape;880;p41"/>
            <p:cNvGrpSpPr/>
            <p:nvPr/>
          </p:nvGrpSpPr>
          <p:grpSpPr>
            <a:xfrm>
              <a:off x="4309306" y="3278530"/>
              <a:ext cx="3575137" cy="2861022"/>
              <a:chOff x="3181332" y="2215311"/>
              <a:chExt cx="4432729" cy="3547314"/>
            </a:xfrm>
          </p:grpSpPr>
          <p:sp>
            <p:nvSpPr>
              <p:cNvPr id="881" name="Google Shape;881;p41"/>
              <p:cNvSpPr/>
              <p:nvPr/>
            </p:nvSpPr>
            <p:spPr>
              <a:xfrm>
                <a:off x="4497678" y="2393400"/>
                <a:ext cx="1826756" cy="2604017"/>
              </a:xfrm>
              <a:custGeom>
                <a:rect b="b" l="l" r="r" t="t"/>
                <a:pathLst>
                  <a:path extrusionOk="0" h="2604017" w="1826756">
                    <a:moveTo>
                      <a:pt x="1824854" y="1872113"/>
                    </a:moveTo>
                    <a:cubicBezTo>
                      <a:pt x="1809652" y="1806958"/>
                      <a:pt x="1790105" y="1742527"/>
                      <a:pt x="1781418" y="1676649"/>
                    </a:cubicBezTo>
                    <a:cubicBezTo>
                      <a:pt x="1780694" y="1676649"/>
                      <a:pt x="1780694" y="1676649"/>
                      <a:pt x="1779970" y="1676649"/>
                    </a:cubicBezTo>
                    <a:lnTo>
                      <a:pt x="1351397" y="0"/>
                    </a:lnTo>
                    <a:lnTo>
                      <a:pt x="252453" y="54296"/>
                    </a:lnTo>
                    <a:lnTo>
                      <a:pt x="36718" y="1757006"/>
                    </a:lnTo>
                    <a:cubicBezTo>
                      <a:pt x="25135" y="1831572"/>
                      <a:pt x="14276" y="1906862"/>
                      <a:pt x="1245" y="1981428"/>
                    </a:cubicBezTo>
                    <a:cubicBezTo>
                      <a:pt x="-2374" y="2000975"/>
                      <a:pt x="1245" y="2006042"/>
                      <a:pt x="20792" y="2005318"/>
                    </a:cubicBezTo>
                    <a:cubicBezTo>
                      <a:pt x="104045" y="2003870"/>
                      <a:pt x="188022" y="2004594"/>
                      <a:pt x="271276" y="2003870"/>
                    </a:cubicBezTo>
                    <a:cubicBezTo>
                      <a:pt x="287202" y="2003870"/>
                      <a:pt x="295166" y="2007490"/>
                      <a:pt x="298061" y="2024865"/>
                    </a:cubicBezTo>
                    <a:cubicBezTo>
                      <a:pt x="301681" y="2046583"/>
                      <a:pt x="308921" y="2067577"/>
                      <a:pt x="314712" y="2089296"/>
                    </a:cubicBezTo>
                    <a:cubicBezTo>
                      <a:pt x="327019" y="2137076"/>
                      <a:pt x="340050" y="2184856"/>
                      <a:pt x="353805" y="2236980"/>
                    </a:cubicBezTo>
                    <a:cubicBezTo>
                      <a:pt x="387106" y="2188476"/>
                      <a:pt x="416788" y="2144315"/>
                      <a:pt x="447917" y="2098707"/>
                    </a:cubicBezTo>
                    <a:cubicBezTo>
                      <a:pt x="506557" y="2203678"/>
                      <a:pt x="563024" y="2304306"/>
                      <a:pt x="620216" y="2407106"/>
                    </a:cubicBezTo>
                    <a:cubicBezTo>
                      <a:pt x="678855" y="2334712"/>
                      <a:pt x="734598" y="2266661"/>
                      <a:pt x="788894" y="2197163"/>
                    </a:cubicBezTo>
                    <a:cubicBezTo>
                      <a:pt x="801925" y="2180512"/>
                      <a:pt x="809164" y="2179788"/>
                      <a:pt x="822919" y="2194991"/>
                    </a:cubicBezTo>
                    <a:cubicBezTo>
                      <a:pt x="835950" y="2208746"/>
                      <a:pt x="852601" y="2219605"/>
                      <a:pt x="867080" y="2231188"/>
                    </a:cubicBezTo>
                    <a:cubicBezTo>
                      <a:pt x="875043" y="2228292"/>
                      <a:pt x="878663" y="2223225"/>
                      <a:pt x="880835" y="2217433"/>
                    </a:cubicBezTo>
                    <a:lnTo>
                      <a:pt x="1010420" y="2350639"/>
                    </a:lnTo>
                    <a:cubicBezTo>
                      <a:pt x="1012592" y="2358602"/>
                      <a:pt x="1017659" y="2365117"/>
                      <a:pt x="1028519" y="2369461"/>
                    </a:cubicBezTo>
                    <a:cubicBezTo>
                      <a:pt x="1118287" y="2446923"/>
                      <a:pt x="1208056" y="2523661"/>
                      <a:pt x="1300721" y="2604018"/>
                    </a:cubicBezTo>
                    <a:cubicBezTo>
                      <a:pt x="1328954" y="2434616"/>
                      <a:pt x="1356464" y="2270281"/>
                      <a:pt x="1384698" y="2102327"/>
                    </a:cubicBezTo>
                    <a:cubicBezTo>
                      <a:pt x="1468675" y="2160242"/>
                      <a:pt x="1549757" y="2215986"/>
                      <a:pt x="1633010" y="2273901"/>
                    </a:cubicBezTo>
                    <a:cubicBezTo>
                      <a:pt x="1632286" y="2266661"/>
                      <a:pt x="1633010" y="2263042"/>
                      <a:pt x="1632286" y="2259422"/>
                    </a:cubicBezTo>
                    <a:cubicBezTo>
                      <a:pt x="1610568" y="2158070"/>
                      <a:pt x="1588849" y="2056718"/>
                      <a:pt x="1567855" y="1955366"/>
                    </a:cubicBezTo>
                    <a:cubicBezTo>
                      <a:pt x="1566407" y="1949575"/>
                      <a:pt x="1563511" y="1943783"/>
                      <a:pt x="1562064" y="1937992"/>
                    </a:cubicBezTo>
                    <a:lnTo>
                      <a:pt x="1610568" y="1898899"/>
                    </a:lnTo>
                    <a:lnTo>
                      <a:pt x="1678618" y="1818541"/>
                    </a:lnTo>
                    <a:cubicBezTo>
                      <a:pt x="1684410" y="1849671"/>
                      <a:pt x="1691649" y="1880076"/>
                      <a:pt x="1702508" y="1909758"/>
                    </a:cubicBezTo>
                    <a:cubicBezTo>
                      <a:pt x="1735810" y="1907586"/>
                      <a:pt x="1769111" y="1903243"/>
                      <a:pt x="1803136" y="1902519"/>
                    </a:cubicBezTo>
                    <a:cubicBezTo>
                      <a:pt x="1825578" y="1900347"/>
                      <a:pt x="1829922" y="1894555"/>
                      <a:pt x="1824854" y="1872113"/>
                    </a:cubicBezTo>
                    <a:close/>
                    <a:moveTo>
                      <a:pt x="517416" y="2077713"/>
                    </a:moveTo>
                    <a:cubicBezTo>
                      <a:pt x="516692" y="2075541"/>
                      <a:pt x="515244" y="2073369"/>
                      <a:pt x="514520" y="2071197"/>
                    </a:cubicBezTo>
                    <a:lnTo>
                      <a:pt x="518140" y="2072645"/>
                    </a:lnTo>
                    <a:cubicBezTo>
                      <a:pt x="517416" y="2074817"/>
                      <a:pt x="517416" y="2076265"/>
                      <a:pt x="517416" y="2077713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1"/>
              <p:cNvSpPr/>
              <p:nvPr/>
            </p:nvSpPr>
            <p:spPr>
              <a:xfrm>
                <a:off x="3181332" y="2424512"/>
                <a:ext cx="4432729" cy="206358"/>
              </a:xfrm>
              <a:custGeom>
                <a:rect b="b" l="l" r="r" t="t"/>
                <a:pathLst>
                  <a:path extrusionOk="0" h="206358" w="4432729">
                    <a:moveTo>
                      <a:pt x="4382761" y="18"/>
                    </a:moveTo>
                    <a:lnTo>
                      <a:pt x="47074" y="110057"/>
                    </a:lnTo>
                    <a:cubicBezTo>
                      <a:pt x="21012" y="110781"/>
                      <a:pt x="-706" y="133223"/>
                      <a:pt x="18" y="159285"/>
                    </a:cubicBezTo>
                    <a:lnTo>
                      <a:pt x="18" y="159285"/>
                    </a:lnTo>
                    <a:cubicBezTo>
                      <a:pt x="742" y="185347"/>
                      <a:pt x="23184" y="207065"/>
                      <a:pt x="49246" y="206341"/>
                    </a:cubicBezTo>
                    <a:lnTo>
                      <a:pt x="4385656" y="97026"/>
                    </a:lnTo>
                    <a:cubicBezTo>
                      <a:pt x="4411719" y="96302"/>
                      <a:pt x="4433437" y="73860"/>
                      <a:pt x="4432713" y="47798"/>
                    </a:cubicBezTo>
                    <a:lnTo>
                      <a:pt x="4432713" y="47798"/>
                    </a:lnTo>
                    <a:cubicBezTo>
                      <a:pt x="4431265" y="21012"/>
                      <a:pt x="4409546" y="-706"/>
                      <a:pt x="4382761" y="18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1"/>
              <p:cNvSpPr/>
              <p:nvPr/>
            </p:nvSpPr>
            <p:spPr>
              <a:xfrm>
                <a:off x="5331456" y="2215311"/>
                <a:ext cx="117278" cy="3547314"/>
              </a:xfrm>
              <a:custGeom>
                <a:rect b="b" l="l" r="r" t="t"/>
                <a:pathLst>
                  <a:path extrusionOk="0" h="3547314" w="117278">
                    <a:moveTo>
                      <a:pt x="58639" y="3547314"/>
                    </a:moveTo>
                    <a:lnTo>
                      <a:pt x="58639" y="3547314"/>
                    </a:lnTo>
                    <a:cubicBezTo>
                      <a:pt x="26062" y="3547314"/>
                      <a:pt x="0" y="3521252"/>
                      <a:pt x="0" y="3488675"/>
                    </a:cubicBezTo>
                    <a:lnTo>
                      <a:pt x="0" y="58639"/>
                    </a:lnTo>
                    <a:cubicBezTo>
                      <a:pt x="0" y="26062"/>
                      <a:pt x="26062" y="0"/>
                      <a:pt x="58639" y="0"/>
                    </a:cubicBezTo>
                    <a:lnTo>
                      <a:pt x="58639" y="0"/>
                    </a:lnTo>
                    <a:cubicBezTo>
                      <a:pt x="91217" y="0"/>
                      <a:pt x="117279" y="26062"/>
                      <a:pt x="117279" y="58639"/>
                    </a:cubicBezTo>
                    <a:lnTo>
                      <a:pt x="117279" y="3488675"/>
                    </a:lnTo>
                    <a:cubicBezTo>
                      <a:pt x="117279" y="3521252"/>
                      <a:pt x="90493" y="3547314"/>
                      <a:pt x="58639" y="3547314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84" name="Google Shape;884;p41"/>
              <p:cNvGrpSpPr/>
              <p:nvPr/>
            </p:nvGrpSpPr>
            <p:grpSpPr>
              <a:xfrm>
                <a:off x="3541149" y="2381817"/>
                <a:ext cx="3650837" cy="2151554"/>
                <a:chOff x="3541149" y="2381817"/>
                <a:chExt cx="3650837" cy="2151554"/>
              </a:xfrm>
            </p:grpSpPr>
            <p:sp>
              <p:nvSpPr>
                <p:cNvPr id="885" name="Google Shape;885;p41"/>
                <p:cNvSpPr/>
                <p:nvPr/>
              </p:nvSpPr>
              <p:spPr>
                <a:xfrm>
                  <a:off x="5655058" y="2381817"/>
                  <a:ext cx="1536928" cy="2094363"/>
                </a:xfrm>
                <a:custGeom>
                  <a:rect b="b" l="l" r="r" t="t"/>
                  <a:pathLst>
                    <a:path extrusionOk="0" h="2094363" w="1536928">
                      <a:moveTo>
                        <a:pt x="1536928" y="556711"/>
                      </a:moveTo>
                      <a:cubicBezTo>
                        <a:pt x="1528241" y="546576"/>
                        <a:pt x="1518106" y="545852"/>
                        <a:pt x="1507970" y="543680"/>
                      </a:cubicBezTo>
                      <a:cubicBezTo>
                        <a:pt x="1498559" y="542232"/>
                        <a:pt x="1483356" y="552368"/>
                        <a:pt x="1481185" y="537165"/>
                      </a:cubicBezTo>
                      <a:cubicBezTo>
                        <a:pt x="1479737" y="524134"/>
                        <a:pt x="1498559" y="530649"/>
                        <a:pt x="1505075" y="521962"/>
                      </a:cubicBezTo>
                      <a:cubicBezTo>
                        <a:pt x="1505799" y="520514"/>
                        <a:pt x="1506522" y="518342"/>
                        <a:pt x="1506522" y="517618"/>
                      </a:cubicBezTo>
                      <a:cubicBezTo>
                        <a:pt x="1496388" y="503139"/>
                        <a:pt x="1474669" y="514723"/>
                        <a:pt x="1463810" y="498796"/>
                      </a:cubicBezTo>
                      <a:cubicBezTo>
                        <a:pt x="1481909" y="491556"/>
                        <a:pt x="1502903" y="498072"/>
                        <a:pt x="1518830" y="483593"/>
                      </a:cubicBezTo>
                      <a:cubicBezTo>
                        <a:pt x="1502179" y="472734"/>
                        <a:pt x="1484804" y="469114"/>
                        <a:pt x="1468154" y="472734"/>
                      </a:cubicBezTo>
                      <a:cubicBezTo>
                        <a:pt x="1444987" y="477801"/>
                        <a:pt x="1444987" y="458979"/>
                        <a:pt x="1441368" y="447396"/>
                      </a:cubicBezTo>
                      <a:cubicBezTo>
                        <a:pt x="1435576" y="431469"/>
                        <a:pt x="1452951" y="437261"/>
                        <a:pt x="1459466" y="432917"/>
                      </a:cubicBezTo>
                      <a:cubicBezTo>
                        <a:pt x="1465258" y="429297"/>
                        <a:pt x="1473945" y="430745"/>
                        <a:pt x="1477565" y="423506"/>
                      </a:cubicBezTo>
                      <a:cubicBezTo>
                        <a:pt x="1460914" y="406855"/>
                        <a:pt x="1439196" y="421334"/>
                        <a:pt x="1422545" y="409751"/>
                      </a:cubicBezTo>
                      <a:cubicBezTo>
                        <a:pt x="1422545" y="409751"/>
                        <a:pt x="1422545" y="409751"/>
                        <a:pt x="1422545" y="409751"/>
                      </a:cubicBezTo>
                      <a:cubicBezTo>
                        <a:pt x="1422545" y="409751"/>
                        <a:pt x="1422545" y="409751"/>
                        <a:pt x="1422545" y="409751"/>
                      </a:cubicBezTo>
                      <a:cubicBezTo>
                        <a:pt x="1442816" y="395996"/>
                        <a:pt x="1468877" y="401788"/>
                        <a:pt x="1491320" y="388757"/>
                      </a:cubicBezTo>
                      <a:cubicBezTo>
                        <a:pt x="1472497" y="373554"/>
                        <a:pt x="1452227" y="373554"/>
                        <a:pt x="1431957" y="378622"/>
                      </a:cubicBezTo>
                      <a:cubicBezTo>
                        <a:pt x="1418202" y="382241"/>
                        <a:pt x="1409515" y="381517"/>
                        <a:pt x="1405895" y="366314"/>
                      </a:cubicBezTo>
                      <a:cubicBezTo>
                        <a:pt x="1400827" y="347492"/>
                        <a:pt x="1418202" y="353284"/>
                        <a:pt x="1425441" y="349664"/>
                      </a:cubicBezTo>
                      <a:cubicBezTo>
                        <a:pt x="1435576" y="344596"/>
                        <a:pt x="1447159" y="342424"/>
                        <a:pt x="1460190" y="338081"/>
                      </a:cubicBezTo>
                      <a:cubicBezTo>
                        <a:pt x="1436300" y="321430"/>
                        <a:pt x="1411686" y="335185"/>
                        <a:pt x="1389244" y="323602"/>
                      </a:cubicBezTo>
                      <a:cubicBezTo>
                        <a:pt x="1416754" y="317086"/>
                        <a:pt x="1444264" y="310571"/>
                        <a:pt x="1478289" y="301884"/>
                      </a:cubicBezTo>
                      <a:cubicBezTo>
                        <a:pt x="1448607" y="289577"/>
                        <a:pt x="1425441" y="292472"/>
                        <a:pt x="1401551" y="294644"/>
                      </a:cubicBezTo>
                      <a:cubicBezTo>
                        <a:pt x="1392864" y="295368"/>
                        <a:pt x="1381281" y="300436"/>
                        <a:pt x="1381281" y="283785"/>
                      </a:cubicBezTo>
                      <a:cubicBezTo>
                        <a:pt x="1398655" y="277994"/>
                        <a:pt x="1416754" y="274374"/>
                        <a:pt x="1431233" y="261343"/>
                      </a:cubicBezTo>
                      <a:cubicBezTo>
                        <a:pt x="1412410" y="249760"/>
                        <a:pt x="1392140" y="265687"/>
                        <a:pt x="1373317" y="251208"/>
                      </a:cubicBezTo>
                      <a:cubicBezTo>
                        <a:pt x="1397207" y="238177"/>
                        <a:pt x="1425441" y="241797"/>
                        <a:pt x="1449331" y="220078"/>
                      </a:cubicBezTo>
                      <a:cubicBezTo>
                        <a:pt x="1424717" y="220078"/>
                        <a:pt x="1405895" y="218630"/>
                        <a:pt x="1387796" y="220802"/>
                      </a:cubicBezTo>
                      <a:cubicBezTo>
                        <a:pt x="1373317" y="222250"/>
                        <a:pt x="1368250" y="217182"/>
                        <a:pt x="1368974" y="204152"/>
                      </a:cubicBezTo>
                      <a:cubicBezTo>
                        <a:pt x="1370422" y="199808"/>
                        <a:pt x="1373317" y="198360"/>
                        <a:pt x="1377661" y="197636"/>
                      </a:cubicBezTo>
                      <a:cubicBezTo>
                        <a:pt x="1389244" y="194740"/>
                        <a:pt x="1407342" y="196912"/>
                        <a:pt x="1407342" y="181709"/>
                      </a:cubicBezTo>
                      <a:cubicBezTo>
                        <a:pt x="1408067" y="169402"/>
                        <a:pt x="1389968" y="169402"/>
                        <a:pt x="1379833" y="165059"/>
                      </a:cubicBezTo>
                      <a:cubicBezTo>
                        <a:pt x="1377661" y="164335"/>
                        <a:pt x="1376937" y="162887"/>
                        <a:pt x="1378385" y="160715"/>
                      </a:cubicBezTo>
                      <a:cubicBezTo>
                        <a:pt x="1387072" y="157095"/>
                        <a:pt x="1397207" y="159991"/>
                        <a:pt x="1406619" y="157095"/>
                      </a:cubicBezTo>
                      <a:cubicBezTo>
                        <a:pt x="1414582" y="154924"/>
                        <a:pt x="1425441" y="152752"/>
                        <a:pt x="1425441" y="142617"/>
                      </a:cubicBezTo>
                      <a:cubicBezTo>
                        <a:pt x="1425441" y="133205"/>
                        <a:pt x="1415306" y="132481"/>
                        <a:pt x="1408067" y="130309"/>
                      </a:cubicBezTo>
                      <a:cubicBezTo>
                        <a:pt x="1390692" y="125242"/>
                        <a:pt x="1371870" y="125966"/>
                        <a:pt x="1354495" y="122346"/>
                      </a:cubicBezTo>
                      <a:cubicBezTo>
                        <a:pt x="1361010" y="110039"/>
                        <a:pt x="1367526" y="97732"/>
                        <a:pt x="1375489" y="86149"/>
                      </a:cubicBezTo>
                      <a:cubicBezTo>
                        <a:pt x="1368250" y="77462"/>
                        <a:pt x="1348703" y="83253"/>
                        <a:pt x="1349427" y="68051"/>
                      </a:cubicBezTo>
                      <a:cubicBezTo>
                        <a:pt x="1350875" y="52124"/>
                        <a:pt x="1368250" y="62259"/>
                        <a:pt x="1376937" y="55744"/>
                      </a:cubicBezTo>
                      <a:cubicBezTo>
                        <a:pt x="1381281" y="52848"/>
                        <a:pt x="1388520" y="55744"/>
                        <a:pt x="1391416" y="44884"/>
                      </a:cubicBezTo>
                      <a:cubicBezTo>
                        <a:pt x="1380557" y="41989"/>
                        <a:pt x="1369698" y="38369"/>
                        <a:pt x="1358839" y="36921"/>
                      </a:cubicBezTo>
                      <a:cubicBezTo>
                        <a:pt x="1347980" y="35473"/>
                        <a:pt x="1340016" y="32577"/>
                        <a:pt x="1340740" y="20270"/>
                      </a:cubicBezTo>
                      <a:cubicBezTo>
                        <a:pt x="1341464" y="724"/>
                        <a:pt x="1329881" y="0"/>
                        <a:pt x="1314678" y="0"/>
                      </a:cubicBezTo>
                      <a:cubicBezTo>
                        <a:pt x="1155411" y="2172"/>
                        <a:pt x="996144" y="3620"/>
                        <a:pt x="836153" y="5068"/>
                      </a:cubicBezTo>
                      <a:cubicBezTo>
                        <a:pt x="711635" y="7239"/>
                        <a:pt x="587117" y="7239"/>
                        <a:pt x="462599" y="7239"/>
                      </a:cubicBezTo>
                      <a:cubicBezTo>
                        <a:pt x="461151" y="7963"/>
                        <a:pt x="35473" y="13755"/>
                        <a:pt x="35473" y="13755"/>
                      </a:cubicBezTo>
                      <a:cubicBezTo>
                        <a:pt x="15927" y="13755"/>
                        <a:pt x="0" y="29682"/>
                        <a:pt x="0" y="49228"/>
                      </a:cubicBezTo>
                      <a:cubicBezTo>
                        <a:pt x="0" y="49228"/>
                        <a:pt x="20994" y="238901"/>
                        <a:pt x="23166" y="249760"/>
                      </a:cubicBezTo>
                      <a:cubicBezTo>
                        <a:pt x="31853" y="302608"/>
                        <a:pt x="40541" y="354731"/>
                        <a:pt x="49228" y="407579"/>
                      </a:cubicBezTo>
                      <a:cubicBezTo>
                        <a:pt x="65879" y="511827"/>
                        <a:pt x="81081" y="616798"/>
                        <a:pt x="97732" y="721046"/>
                      </a:cubicBezTo>
                      <a:cubicBezTo>
                        <a:pt x="115831" y="834705"/>
                        <a:pt x="134653" y="948364"/>
                        <a:pt x="153476" y="1062022"/>
                      </a:cubicBezTo>
                      <a:cubicBezTo>
                        <a:pt x="168678" y="1156135"/>
                        <a:pt x="183157" y="1250247"/>
                        <a:pt x="198360" y="1344360"/>
                      </a:cubicBezTo>
                      <a:cubicBezTo>
                        <a:pt x="216459" y="1454399"/>
                        <a:pt x="233833" y="1564438"/>
                        <a:pt x="251932" y="1674477"/>
                      </a:cubicBezTo>
                      <a:cubicBezTo>
                        <a:pt x="251932" y="1674477"/>
                        <a:pt x="251932" y="1674477"/>
                        <a:pt x="251932" y="1674477"/>
                      </a:cubicBezTo>
                      <a:cubicBezTo>
                        <a:pt x="263515" y="1741804"/>
                        <a:pt x="275098" y="1808406"/>
                        <a:pt x="285957" y="1875733"/>
                      </a:cubicBezTo>
                      <a:cubicBezTo>
                        <a:pt x="296816" y="1948851"/>
                        <a:pt x="308399" y="2021969"/>
                        <a:pt x="319258" y="2094363"/>
                      </a:cubicBezTo>
                      <a:cubicBezTo>
                        <a:pt x="332289" y="2037896"/>
                        <a:pt x="340976" y="1982876"/>
                        <a:pt x="348940" y="1927133"/>
                      </a:cubicBezTo>
                      <a:cubicBezTo>
                        <a:pt x="351112" y="1914102"/>
                        <a:pt x="357627" y="1909758"/>
                        <a:pt x="368486" y="1916997"/>
                      </a:cubicBezTo>
                      <a:cubicBezTo>
                        <a:pt x="387309" y="1930028"/>
                        <a:pt x="405407" y="1944507"/>
                        <a:pt x="423506" y="1958262"/>
                      </a:cubicBezTo>
                      <a:cubicBezTo>
                        <a:pt x="431469" y="1964778"/>
                        <a:pt x="422782" y="1967673"/>
                        <a:pt x="419886" y="1971293"/>
                      </a:cubicBezTo>
                      <a:cubicBezTo>
                        <a:pt x="432917" y="1970569"/>
                        <a:pt x="443052" y="1977809"/>
                        <a:pt x="453187" y="1985048"/>
                      </a:cubicBezTo>
                      <a:cubicBezTo>
                        <a:pt x="492280" y="2014006"/>
                        <a:pt x="532097" y="2042963"/>
                        <a:pt x="576981" y="2075541"/>
                      </a:cubicBezTo>
                      <a:cubicBezTo>
                        <a:pt x="569018" y="2033552"/>
                        <a:pt x="563227" y="1998079"/>
                        <a:pt x="556711" y="1962606"/>
                      </a:cubicBezTo>
                      <a:cubicBezTo>
                        <a:pt x="559607" y="1951023"/>
                        <a:pt x="555987" y="1940164"/>
                        <a:pt x="553815" y="1928581"/>
                      </a:cubicBezTo>
                      <a:cubicBezTo>
                        <a:pt x="543680" y="1877905"/>
                        <a:pt x="531373" y="1827953"/>
                        <a:pt x="523410" y="1777277"/>
                      </a:cubicBezTo>
                      <a:cubicBezTo>
                        <a:pt x="518342" y="1746871"/>
                        <a:pt x="518342" y="1748319"/>
                        <a:pt x="548024" y="1744699"/>
                      </a:cubicBezTo>
                      <a:cubicBezTo>
                        <a:pt x="576981" y="1741804"/>
                        <a:pt x="607387" y="1743975"/>
                        <a:pt x="634897" y="1731669"/>
                      </a:cubicBezTo>
                      <a:cubicBezTo>
                        <a:pt x="662407" y="1733840"/>
                        <a:pt x="689916" y="1730221"/>
                        <a:pt x="717426" y="1725877"/>
                      </a:cubicBezTo>
                      <a:cubicBezTo>
                        <a:pt x="733353" y="1722981"/>
                        <a:pt x="747108" y="1720809"/>
                        <a:pt x="739144" y="1694747"/>
                      </a:cubicBezTo>
                      <a:cubicBezTo>
                        <a:pt x="726837" y="1654207"/>
                        <a:pt x="721046" y="1611494"/>
                        <a:pt x="713083" y="1569506"/>
                      </a:cubicBezTo>
                      <a:cubicBezTo>
                        <a:pt x="713083" y="1569506"/>
                        <a:pt x="713083" y="1569506"/>
                        <a:pt x="713083" y="1569506"/>
                      </a:cubicBezTo>
                      <a:cubicBezTo>
                        <a:pt x="713083" y="1569506"/>
                        <a:pt x="713083" y="1569506"/>
                        <a:pt x="713083" y="1569506"/>
                      </a:cubicBezTo>
                      <a:cubicBezTo>
                        <a:pt x="712359" y="1564438"/>
                        <a:pt x="713083" y="1560094"/>
                        <a:pt x="711635" y="1555027"/>
                      </a:cubicBezTo>
                      <a:cubicBezTo>
                        <a:pt x="634173" y="1203915"/>
                        <a:pt x="555987" y="852803"/>
                        <a:pt x="478525" y="501692"/>
                      </a:cubicBezTo>
                      <a:cubicBezTo>
                        <a:pt x="465494" y="443776"/>
                        <a:pt x="453187" y="386585"/>
                        <a:pt x="440156" y="326498"/>
                      </a:cubicBezTo>
                      <a:cubicBezTo>
                        <a:pt x="506759" y="345320"/>
                        <a:pt x="569018" y="363419"/>
                        <a:pt x="631277" y="381517"/>
                      </a:cubicBezTo>
                      <a:cubicBezTo>
                        <a:pt x="634897" y="382965"/>
                        <a:pt x="637792" y="385137"/>
                        <a:pt x="641412" y="385861"/>
                      </a:cubicBezTo>
                      <a:cubicBezTo>
                        <a:pt x="928817" y="472010"/>
                        <a:pt x="1216222" y="557435"/>
                        <a:pt x="1503627" y="643584"/>
                      </a:cubicBezTo>
                      <a:cubicBezTo>
                        <a:pt x="1510142" y="645756"/>
                        <a:pt x="1517382" y="650824"/>
                        <a:pt x="1524621" y="645756"/>
                      </a:cubicBezTo>
                      <a:cubicBezTo>
                        <a:pt x="1525345" y="626210"/>
                        <a:pt x="1491320" y="605939"/>
                        <a:pt x="1527517" y="590736"/>
                      </a:cubicBezTo>
                      <a:cubicBezTo>
                        <a:pt x="1521726" y="574810"/>
                        <a:pt x="1500731" y="584945"/>
                        <a:pt x="1494940" y="568294"/>
                      </a:cubicBezTo>
                      <a:cubicBezTo>
                        <a:pt x="1509418" y="566122"/>
                        <a:pt x="1526069" y="571190"/>
                        <a:pt x="1536928" y="556711"/>
                      </a:cubicBezTo>
                      <a:close/>
                      <a:moveTo>
                        <a:pt x="367038" y="1225633"/>
                      </a:moveTo>
                      <a:cubicBezTo>
                        <a:pt x="367038" y="1224909"/>
                        <a:pt x="366314" y="1224185"/>
                        <a:pt x="366314" y="1223461"/>
                      </a:cubicBezTo>
                      <a:cubicBezTo>
                        <a:pt x="367038" y="1224185"/>
                        <a:pt x="367762" y="1224909"/>
                        <a:pt x="367762" y="1225633"/>
                      </a:cubicBezTo>
                      <a:cubicBezTo>
                        <a:pt x="367038" y="1225633"/>
                        <a:pt x="367038" y="1225633"/>
                        <a:pt x="367038" y="1225633"/>
                      </a:cubicBezTo>
                      <a:close/>
                    </a:path>
                  </a:pathLst>
                </a:custGeom>
                <a:solidFill>
                  <a:srgbClr val="F0523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41"/>
                <p:cNvSpPr/>
                <p:nvPr/>
              </p:nvSpPr>
              <p:spPr>
                <a:xfrm>
                  <a:off x="3541149" y="2418014"/>
                  <a:ext cx="1579640" cy="2115357"/>
                </a:xfrm>
                <a:custGeom>
                  <a:rect b="b" l="l" r="r" t="t"/>
                  <a:pathLst>
                    <a:path extrusionOk="0" h="2115357" w="1579640">
                      <a:moveTo>
                        <a:pt x="1579641" y="46332"/>
                      </a:moveTo>
                      <a:cubicBezTo>
                        <a:pt x="1579641" y="20994"/>
                        <a:pt x="1558646" y="0"/>
                        <a:pt x="1533309" y="0"/>
                      </a:cubicBezTo>
                      <a:cubicBezTo>
                        <a:pt x="1533309" y="0"/>
                        <a:pt x="1054783" y="28958"/>
                        <a:pt x="1046096" y="28958"/>
                      </a:cubicBezTo>
                      <a:cubicBezTo>
                        <a:pt x="790544" y="31129"/>
                        <a:pt x="535717" y="33301"/>
                        <a:pt x="280165" y="36197"/>
                      </a:cubicBezTo>
                      <a:cubicBezTo>
                        <a:pt x="247588" y="36921"/>
                        <a:pt x="215011" y="31853"/>
                        <a:pt x="183157" y="39817"/>
                      </a:cubicBezTo>
                      <a:cubicBezTo>
                        <a:pt x="144064" y="39817"/>
                        <a:pt x="104972" y="39817"/>
                        <a:pt x="62259" y="39817"/>
                      </a:cubicBezTo>
                      <a:cubicBezTo>
                        <a:pt x="68051" y="54296"/>
                        <a:pt x="65879" y="67327"/>
                        <a:pt x="73842" y="78186"/>
                      </a:cubicBezTo>
                      <a:cubicBezTo>
                        <a:pt x="72394" y="82529"/>
                        <a:pt x="69498" y="83977"/>
                        <a:pt x="65155" y="83977"/>
                      </a:cubicBezTo>
                      <a:cubicBezTo>
                        <a:pt x="49228" y="83977"/>
                        <a:pt x="32577" y="83253"/>
                        <a:pt x="16651" y="87597"/>
                      </a:cubicBezTo>
                      <a:cubicBezTo>
                        <a:pt x="8687" y="89769"/>
                        <a:pt x="0" y="92665"/>
                        <a:pt x="0" y="100628"/>
                      </a:cubicBezTo>
                      <a:cubicBezTo>
                        <a:pt x="0" y="110763"/>
                        <a:pt x="10135" y="110039"/>
                        <a:pt x="17375" y="111487"/>
                      </a:cubicBezTo>
                      <a:cubicBezTo>
                        <a:pt x="31853" y="113659"/>
                        <a:pt x="47056" y="111487"/>
                        <a:pt x="65879" y="114383"/>
                      </a:cubicBezTo>
                      <a:cubicBezTo>
                        <a:pt x="52848" y="121622"/>
                        <a:pt x="43437" y="120898"/>
                        <a:pt x="34025" y="123794"/>
                      </a:cubicBezTo>
                      <a:cubicBezTo>
                        <a:pt x="23890" y="127414"/>
                        <a:pt x="9411" y="128862"/>
                        <a:pt x="10859" y="141169"/>
                      </a:cubicBezTo>
                      <a:cubicBezTo>
                        <a:pt x="13031" y="155647"/>
                        <a:pt x="28234" y="151304"/>
                        <a:pt x="39093" y="152752"/>
                      </a:cubicBezTo>
                      <a:cubicBezTo>
                        <a:pt x="49952" y="154200"/>
                        <a:pt x="61535" y="147684"/>
                        <a:pt x="72394" y="152028"/>
                      </a:cubicBezTo>
                      <a:cubicBezTo>
                        <a:pt x="72394" y="157095"/>
                        <a:pt x="68051" y="157819"/>
                        <a:pt x="65155" y="159991"/>
                      </a:cubicBezTo>
                      <a:cubicBezTo>
                        <a:pt x="55744" y="166507"/>
                        <a:pt x="36921" y="168678"/>
                        <a:pt x="45608" y="184605"/>
                      </a:cubicBezTo>
                      <a:cubicBezTo>
                        <a:pt x="52124" y="196912"/>
                        <a:pt x="67327" y="191845"/>
                        <a:pt x="79634" y="188225"/>
                      </a:cubicBezTo>
                      <a:cubicBezTo>
                        <a:pt x="83977" y="186777"/>
                        <a:pt x="88321" y="183881"/>
                        <a:pt x="90493" y="179538"/>
                      </a:cubicBezTo>
                      <a:cubicBezTo>
                        <a:pt x="90493" y="179538"/>
                        <a:pt x="90493" y="179538"/>
                        <a:pt x="90493" y="179538"/>
                      </a:cubicBezTo>
                      <a:cubicBezTo>
                        <a:pt x="88321" y="189673"/>
                        <a:pt x="85425" y="198360"/>
                        <a:pt x="74566" y="203428"/>
                      </a:cubicBezTo>
                      <a:cubicBezTo>
                        <a:pt x="70222" y="209943"/>
                        <a:pt x="54296" y="208495"/>
                        <a:pt x="57915" y="219354"/>
                      </a:cubicBezTo>
                      <a:cubicBezTo>
                        <a:pt x="60811" y="228766"/>
                        <a:pt x="72394" y="225870"/>
                        <a:pt x="81081" y="225870"/>
                      </a:cubicBezTo>
                      <a:cubicBezTo>
                        <a:pt x="83977" y="225870"/>
                        <a:pt x="86873" y="225870"/>
                        <a:pt x="89769" y="224422"/>
                      </a:cubicBezTo>
                      <a:cubicBezTo>
                        <a:pt x="105696" y="217906"/>
                        <a:pt x="105696" y="229490"/>
                        <a:pt x="108591" y="239625"/>
                      </a:cubicBezTo>
                      <a:cubicBezTo>
                        <a:pt x="112211" y="252656"/>
                        <a:pt x="105696" y="254104"/>
                        <a:pt x="94836" y="256275"/>
                      </a:cubicBezTo>
                      <a:cubicBezTo>
                        <a:pt x="74566" y="259895"/>
                        <a:pt x="52848" y="262791"/>
                        <a:pt x="32577" y="275822"/>
                      </a:cubicBezTo>
                      <a:cubicBezTo>
                        <a:pt x="55020" y="285957"/>
                        <a:pt x="74566" y="283061"/>
                        <a:pt x="94836" y="280889"/>
                      </a:cubicBezTo>
                      <a:cubicBezTo>
                        <a:pt x="102800" y="280165"/>
                        <a:pt x="116555" y="269306"/>
                        <a:pt x="118726" y="284509"/>
                      </a:cubicBezTo>
                      <a:cubicBezTo>
                        <a:pt x="120898" y="298264"/>
                        <a:pt x="104248" y="292472"/>
                        <a:pt x="96284" y="295368"/>
                      </a:cubicBezTo>
                      <a:cubicBezTo>
                        <a:pt x="81805" y="301160"/>
                        <a:pt x="65879" y="301160"/>
                        <a:pt x="50676" y="312743"/>
                      </a:cubicBezTo>
                      <a:cubicBezTo>
                        <a:pt x="77462" y="324326"/>
                        <a:pt x="102800" y="314191"/>
                        <a:pt x="135377" y="320706"/>
                      </a:cubicBezTo>
                      <a:cubicBezTo>
                        <a:pt x="104972" y="334461"/>
                        <a:pt x="78910" y="326498"/>
                        <a:pt x="51400" y="331565"/>
                      </a:cubicBezTo>
                      <a:cubicBezTo>
                        <a:pt x="78186" y="356179"/>
                        <a:pt x="108591" y="351836"/>
                        <a:pt x="137549" y="352560"/>
                      </a:cubicBezTo>
                      <a:cubicBezTo>
                        <a:pt x="139721" y="366314"/>
                        <a:pt x="129586" y="364867"/>
                        <a:pt x="121622" y="365591"/>
                      </a:cubicBezTo>
                      <a:cubicBezTo>
                        <a:pt x="106419" y="367038"/>
                        <a:pt x="90493" y="367762"/>
                        <a:pt x="70946" y="369210"/>
                      </a:cubicBezTo>
                      <a:cubicBezTo>
                        <a:pt x="89769" y="385861"/>
                        <a:pt x="107143" y="388757"/>
                        <a:pt x="125242" y="388757"/>
                      </a:cubicBezTo>
                      <a:cubicBezTo>
                        <a:pt x="136101" y="388757"/>
                        <a:pt x="145512" y="387309"/>
                        <a:pt x="149132" y="402512"/>
                      </a:cubicBezTo>
                      <a:cubicBezTo>
                        <a:pt x="152752" y="418438"/>
                        <a:pt x="140445" y="419886"/>
                        <a:pt x="131757" y="424230"/>
                      </a:cubicBezTo>
                      <a:cubicBezTo>
                        <a:pt x="99904" y="440880"/>
                        <a:pt x="66603" y="455359"/>
                        <a:pt x="31129" y="479249"/>
                      </a:cubicBezTo>
                      <a:cubicBezTo>
                        <a:pt x="73118" y="476354"/>
                        <a:pt x="104972" y="462599"/>
                        <a:pt x="137549" y="450292"/>
                      </a:cubicBezTo>
                      <a:cubicBezTo>
                        <a:pt x="144064" y="448120"/>
                        <a:pt x="152752" y="434365"/>
                        <a:pt x="158543" y="448120"/>
                      </a:cubicBezTo>
                      <a:cubicBezTo>
                        <a:pt x="163611" y="459703"/>
                        <a:pt x="149132" y="460427"/>
                        <a:pt x="142617" y="464047"/>
                      </a:cubicBezTo>
                      <a:cubicBezTo>
                        <a:pt x="114383" y="479973"/>
                        <a:pt x="83253" y="491556"/>
                        <a:pt x="49952" y="516170"/>
                      </a:cubicBezTo>
                      <a:cubicBezTo>
                        <a:pt x="87597" y="513275"/>
                        <a:pt x="113659" y="502416"/>
                        <a:pt x="141169" y="493004"/>
                      </a:cubicBezTo>
                      <a:cubicBezTo>
                        <a:pt x="149132" y="490108"/>
                        <a:pt x="162163" y="471286"/>
                        <a:pt x="167954" y="491556"/>
                      </a:cubicBezTo>
                      <a:cubicBezTo>
                        <a:pt x="172298" y="507483"/>
                        <a:pt x="191845" y="528477"/>
                        <a:pt x="161439" y="542956"/>
                      </a:cubicBezTo>
                      <a:cubicBezTo>
                        <a:pt x="142617" y="551644"/>
                        <a:pt x="125242" y="563951"/>
                        <a:pt x="107143" y="582049"/>
                      </a:cubicBezTo>
                      <a:cubicBezTo>
                        <a:pt x="130309" y="582773"/>
                        <a:pt x="146960" y="575534"/>
                        <a:pt x="164335" y="569742"/>
                      </a:cubicBezTo>
                      <a:cubicBezTo>
                        <a:pt x="170850" y="567570"/>
                        <a:pt x="178814" y="553091"/>
                        <a:pt x="185329" y="564675"/>
                      </a:cubicBezTo>
                      <a:cubicBezTo>
                        <a:pt x="193292" y="577705"/>
                        <a:pt x="176642" y="578429"/>
                        <a:pt x="170126" y="583497"/>
                      </a:cubicBezTo>
                      <a:cubicBezTo>
                        <a:pt x="157095" y="593632"/>
                        <a:pt x="141169" y="600872"/>
                        <a:pt x="129586" y="615350"/>
                      </a:cubicBezTo>
                      <a:cubicBezTo>
                        <a:pt x="154200" y="620418"/>
                        <a:pt x="173022" y="606663"/>
                        <a:pt x="194740" y="600872"/>
                      </a:cubicBezTo>
                      <a:cubicBezTo>
                        <a:pt x="199084" y="617522"/>
                        <a:pt x="204152" y="632725"/>
                        <a:pt x="206323" y="649376"/>
                      </a:cubicBezTo>
                      <a:cubicBezTo>
                        <a:pt x="209219" y="671094"/>
                        <a:pt x="215735" y="676885"/>
                        <a:pt x="238901" y="666750"/>
                      </a:cubicBezTo>
                      <a:cubicBezTo>
                        <a:pt x="375726" y="608111"/>
                        <a:pt x="512551" y="551644"/>
                        <a:pt x="650100" y="493728"/>
                      </a:cubicBezTo>
                      <a:cubicBezTo>
                        <a:pt x="810091" y="426402"/>
                        <a:pt x="970082" y="359075"/>
                        <a:pt x="1130073" y="291749"/>
                      </a:cubicBezTo>
                      <a:cubicBezTo>
                        <a:pt x="1130073" y="291749"/>
                        <a:pt x="1130073" y="291749"/>
                        <a:pt x="1130073" y="291749"/>
                      </a:cubicBezTo>
                      <a:cubicBezTo>
                        <a:pt x="1130073" y="291749"/>
                        <a:pt x="1130073" y="291749"/>
                        <a:pt x="1130073" y="291749"/>
                      </a:cubicBezTo>
                      <a:cubicBezTo>
                        <a:pt x="1140932" y="288129"/>
                        <a:pt x="1151791" y="285233"/>
                        <a:pt x="1161926" y="279441"/>
                      </a:cubicBezTo>
                      <a:cubicBezTo>
                        <a:pt x="1180749" y="269306"/>
                        <a:pt x="1176405" y="283785"/>
                        <a:pt x="1177129" y="293196"/>
                      </a:cubicBezTo>
                      <a:cubicBezTo>
                        <a:pt x="1165546" y="362695"/>
                        <a:pt x="1152515" y="432917"/>
                        <a:pt x="1142380" y="502416"/>
                      </a:cubicBezTo>
                      <a:cubicBezTo>
                        <a:pt x="1120662" y="647204"/>
                        <a:pt x="1099667" y="791992"/>
                        <a:pt x="1077949" y="936780"/>
                      </a:cubicBezTo>
                      <a:cubicBezTo>
                        <a:pt x="1058403" y="1066366"/>
                        <a:pt x="1039580" y="1195228"/>
                        <a:pt x="1020034" y="1324813"/>
                      </a:cubicBezTo>
                      <a:cubicBezTo>
                        <a:pt x="1013518" y="1343636"/>
                        <a:pt x="1012070" y="1363182"/>
                        <a:pt x="1010623" y="1382729"/>
                      </a:cubicBezTo>
                      <a:lnTo>
                        <a:pt x="1010623" y="1382729"/>
                      </a:lnTo>
                      <a:cubicBezTo>
                        <a:pt x="992524" y="1472497"/>
                        <a:pt x="980941" y="1562990"/>
                        <a:pt x="969358" y="1653483"/>
                      </a:cubicBezTo>
                      <a:cubicBezTo>
                        <a:pt x="965014" y="1675925"/>
                        <a:pt x="960671" y="1698367"/>
                        <a:pt x="957775" y="1720809"/>
                      </a:cubicBezTo>
                      <a:cubicBezTo>
                        <a:pt x="949811" y="1772933"/>
                        <a:pt x="950535" y="1772933"/>
                        <a:pt x="1003383" y="1774381"/>
                      </a:cubicBezTo>
                      <a:cubicBezTo>
                        <a:pt x="1007003" y="1772933"/>
                        <a:pt x="1009899" y="1769313"/>
                        <a:pt x="1013518" y="1769313"/>
                      </a:cubicBezTo>
                      <a:cubicBezTo>
                        <a:pt x="1075053" y="1768589"/>
                        <a:pt x="1136588" y="1768589"/>
                        <a:pt x="1197400" y="1768589"/>
                      </a:cubicBezTo>
                      <a:cubicBezTo>
                        <a:pt x="1212602" y="1768589"/>
                        <a:pt x="1214774" y="1778001"/>
                        <a:pt x="1217670" y="1790308"/>
                      </a:cubicBezTo>
                      <a:cubicBezTo>
                        <a:pt x="1232149" y="1851119"/>
                        <a:pt x="1248076" y="1910482"/>
                        <a:pt x="1265450" y="1976361"/>
                      </a:cubicBezTo>
                      <a:cubicBezTo>
                        <a:pt x="1288616" y="1940888"/>
                        <a:pt x="1307439" y="1910482"/>
                        <a:pt x="1327709" y="1880077"/>
                      </a:cubicBezTo>
                      <a:cubicBezTo>
                        <a:pt x="1346532" y="1851119"/>
                        <a:pt x="1347256" y="1851119"/>
                        <a:pt x="1363906" y="1883696"/>
                      </a:cubicBezTo>
                      <a:cubicBezTo>
                        <a:pt x="1402275" y="1955366"/>
                        <a:pt x="1439920" y="2027761"/>
                        <a:pt x="1478289" y="2099431"/>
                      </a:cubicBezTo>
                      <a:cubicBezTo>
                        <a:pt x="1481185" y="2105222"/>
                        <a:pt x="1481909" y="2115358"/>
                        <a:pt x="1492044" y="2115358"/>
                      </a:cubicBezTo>
                      <a:cubicBezTo>
                        <a:pt x="1496387" y="2034276"/>
                        <a:pt x="1500731" y="1953194"/>
                        <a:pt x="1505799" y="1872837"/>
                      </a:cubicBezTo>
                      <a:cubicBezTo>
                        <a:pt x="1505799" y="1872837"/>
                        <a:pt x="1505799" y="1872837"/>
                        <a:pt x="1505799" y="1872837"/>
                      </a:cubicBezTo>
                      <a:cubicBezTo>
                        <a:pt x="1505799" y="1872837"/>
                        <a:pt x="1505799" y="1872837"/>
                        <a:pt x="1505799" y="1872837"/>
                      </a:cubicBezTo>
                      <a:cubicBezTo>
                        <a:pt x="1505799" y="1861254"/>
                        <a:pt x="1505799" y="1849671"/>
                        <a:pt x="1505799" y="1838088"/>
                      </a:cubicBezTo>
                      <a:cubicBezTo>
                        <a:pt x="1505799" y="1838088"/>
                        <a:pt x="1505799" y="1838088"/>
                        <a:pt x="1505799" y="1838088"/>
                      </a:cubicBezTo>
                      <a:cubicBezTo>
                        <a:pt x="1505799" y="1803339"/>
                        <a:pt x="1507247" y="1768589"/>
                        <a:pt x="1511590" y="1734564"/>
                      </a:cubicBezTo>
                      <a:cubicBezTo>
                        <a:pt x="1511590" y="1734564"/>
                        <a:pt x="1511590" y="1734564"/>
                        <a:pt x="1511590" y="1734564"/>
                      </a:cubicBezTo>
                      <a:cubicBezTo>
                        <a:pt x="1515210" y="1667962"/>
                        <a:pt x="1521001" y="1601359"/>
                        <a:pt x="1523173" y="1534032"/>
                      </a:cubicBezTo>
                      <a:cubicBezTo>
                        <a:pt x="1526793" y="1402275"/>
                        <a:pt x="1534032" y="1270518"/>
                        <a:pt x="1540548" y="1138760"/>
                      </a:cubicBezTo>
                      <a:cubicBezTo>
                        <a:pt x="1544168" y="1055507"/>
                        <a:pt x="1548511" y="972254"/>
                        <a:pt x="1552131" y="889724"/>
                      </a:cubicBezTo>
                      <a:cubicBezTo>
                        <a:pt x="1557198" y="755795"/>
                        <a:pt x="1563714" y="621866"/>
                        <a:pt x="1570230" y="488661"/>
                      </a:cubicBezTo>
                      <a:cubicBezTo>
                        <a:pt x="1573849" y="411199"/>
                        <a:pt x="1574573" y="333737"/>
                        <a:pt x="1576745" y="256275"/>
                      </a:cubicBezTo>
                      <a:cubicBezTo>
                        <a:pt x="1574573" y="249760"/>
                        <a:pt x="1579641" y="46332"/>
                        <a:pt x="1579641" y="46332"/>
                      </a:cubicBezTo>
                      <a:close/>
                    </a:path>
                  </a:pathLst>
                </a:custGeom>
                <a:solidFill>
                  <a:srgbClr val="F0523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7" name="Google Shape;887;p41"/>
              <p:cNvSpPr/>
              <p:nvPr/>
            </p:nvSpPr>
            <p:spPr>
              <a:xfrm>
                <a:off x="5848779" y="3050739"/>
                <a:ext cx="287675" cy="387322"/>
              </a:xfrm>
              <a:custGeom>
                <a:rect b="b" l="l" r="r" t="t"/>
                <a:pathLst>
                  <a:path extrusionOk="0" h="387322" w="287675">
                    <a:moveTo>
                      <a:pt x="116851" y="343872"/>
                    </a:moveTo>
                    <a:cubicBezTo>
                      <a:pt x="79929" y="295368"/>
                      <a:pt x="43732" y="246864"/>
                      <a:pt x="6087" y="199808"/>
                    </a:cubicBezTo>
                    <a:cubicBezTo>
                      <a:pt x="-2600" y="188949"/>
                      <a:pt x="-1876" y="182433"/>
                      <a:pt x="7535" y="174470"/>
                    </a:cubicBezTo>
                    <a:cubicBezTo>
                      <a:pt x="27082" y="157095"/>
                      <a:pt x="168974" y="13755"/>
                      <a:pt x="179833" y="0"/>
                    </a:cubicBezTo>
                    <a:cubicBezTo>
                      <a:pt x="217478" y="78910"/>
                      <a:pt x="250780" y="148408"/>
                      <a:pt x="284805" y="217906"/>
                    </a:cubicBezTo>
                    <a:cubicBezTo>
                      <a:pt x="292044" y="231661"/>
                      <a:pt x="284081" y="239625"/>
                      <a:pt x="277565" y="248312"/>
                    </a:cubicBezTo>
                    <a:cubicBezTo>
                      <a:pt x="270326" y="257723"/>
                      <a:pt x="179110" y="361247"/>
                      <a:pt x="163183" y="382241"/>
                    </a:cubicBezTo>
                    <a:cubicBezTo>
                      <a:pt x="158115" y="389481"/>
                      <a:pt x="153772" y="388757"/>
                      <a:pt x="147980" y="381517"/>
                    </a:cubicBezTo>
                    <a:cubicBezTo>
                      <a:pt x="138569" y="367762"/>
                      <a:pt x="127710" y="356179"/>
                      <a:pt x="116851" y="343872"/>
                    </a:cubicBezTo>
                    <a:close/>
                  </a:path>
                </a:pathLst>
              </a:custGeom>
              <a:solidFill>
                <a:srgbClr val="F58B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41"/>
              <p:cNvSpPr/>
              <p:nvPr/>
            </p:nvSpPr>
            <p:spPr>
              <a:xfrm>
                <a:off x="4028361" y="2447454"/>
                <a:ext cx="546662" cy="225369"/>
              </a:xfrm>
              <a:custGeom>
                <a:rect b="b" l="l" r="r" t="t"/>
                <a:pathLst>
                  <a:path extrusionOk="0" h="225369" w="546662">
                    <a:moveTo>
                      <a:pt x="544404" y="108109"/>
                    </a:moveTo>
                    <a:cubicBezTo>
                      <a:pt x="534993" y="81323"/>
                      <a:pt x="527753" y="53089"/>
                      <a:pt x="518342" y="26303"/>
                    </a:cubicBezTo>
                    <a:cubicBezTo>
                      <a:pt x="514723" y="14720"/>
                      <a:pt x="514723" y="11824"/>
                      <a:pt x="512551" y="965"/>
                    </a:cubicBezTo>
                    <a:cubicBezTo>
                      <a:pt x="467666" y="965"/>
                      <a:pt x="215011" y="-1207"/>
                      <a:pt x="0" y="965"/>
                    </a:cubicBezTo>
                    <a:lnTo>
                      <a:pt x="3620" y="4585"/>
                    </a:lnTo>
                    <a:cubicBezTo>
                      <a:pt x="3620" y="4585"/>
                      <a:pt x="171574" y="239866"/>
                      <a:pt x="218630" y="224663"/>
                    </a:cubicBezTo>
                    <a:cubicBezTo>
                      <a:pt x="258447" y="211632"/>
                      <a:pt x="391653" y="175435"/>
                      <a:pt x="410475" y="169644"/>
                    </a:cubicBezTo>
                    <a:cubicBezTo>
                      <a:pt x="410475" y="169644"/>
                      <a:pt x="410475" y="169644"/>
                      <a:pt x="410475" y="169644"/>
                    </a:cubicBezTo>
                    <a:cubicBezTo>
                      <a:pt x="410475" y="169644"/>
                      <a:pt x="498072" y="142858"/>
                      <a:pt x="529925" y="134894"/>
                    </a:cubicBezTo>
                    <a:cubicBezTo>
                      <a:pt x="546576" y="129827"/>
                      <a:pt x="549472" y="124035"/>
                      <a:pt x="544404" y="108109"/>
                    </a:cubicBezTo>
                    <a:close/>
                  </a:path>
                </a:pathLst>
              </a:custGeom>
              <a:solidFill>
                <a:srgbClr val="F58B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41"/>
              <p:cNvSpPr/>
              <p:nvPr/>
            </p:nvSpPr>
            <p:spPr>
              <a:xfrm>
                <a:off x="4902159" y="3115894"/>
                <a:ext cx="146236" cy="146236"/>
              </a:xfrm>
              <a:custGeom>
                <a:rect b="b" l="l" r="r" t="t"/>
                <a:pathLst>
                  <a:path extrusionOk="0" h="146236" w="146236">
                    <a:moveTo>
                      <a:pt x="146236" y="73118"/>
                    </a:moveTo>
                    <a:cubicBezTo>
                      <a:pt x="146236" y="113500"/>
                      <a:pt x="113500" y="146236"/>
                      <a:pt x="73118" y="146236"/>
                    </a:cubicBezTo>
                    <a:cubicBezTo>
                      <a:pt x="32736" y="146236"/>
                      <a:pt x="0" y="113500"/>
                      <a:pt x="0" y="73118"/>
                    </a:cubicBezTo>
                    <a:cubicBezTo>
                      <a:pt x="0" y="32736"/>
                      <a:pt x="32736" y="0"/>
                      <a:pt x="73118" y="0"/>
                    </a:cubicBezTo>
                    <a:cubicBezTo>
                      <a:pt x="113500" y="0"/>
                      <a:pt x="146236" y="32736"/>
                      <a:pt x="146236" y="731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41"/>
              <p:cNvSpPr/>
              <p:nvPr/>
            </p:nvSpPr>
            <p:spPr>
              <a:xfrm>
                <a:off x="4920257" y="3133992"/>
                <a:ext cx="110039" cy="110039"/>
              </a:xfrm>
              <a:custGeom>
                <a:rect b="b" l="l" r="r" t="t"/>
                <a:pathLst>
                  <a:path extrusionOk="0" h="110039" w="110039">
                    <a:moveTo>
                      <a:pt x="110039" y="55020"/>
                    </a:moveTo>
                    <a:cubicBezTo>
                      <a:pt x="110039" y="85406"/>
                      <a:pt x="85406" y="110039"/>
                      <a:pt x="55019" y="110039"/>
                    </a:cubicBezTo>
                    <a:cubicBezTo>
                      <a:pt x="24633" y="110039"/>
                      <a:pt x="0" y="85406"/>
                      <a:pt x="0" y="55020"/>
                    </a:cubicBezTo>
                    <a:cubicBezTo>
                      <a:pt x="0" y="24633"/>
                      <a:pt x="24633" y="0"/>
                      <a:pt x="55019" y="0"/>
                    </a:cubicBezTo>
                    <a:cubicBezTo>
                      <a:pt x="85406" y="0"/>
                      <a:pt x="110039" y="24633"/>
                      <a:pt x="110039" y="55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41"/>
              <p:cNvSpPr/>
              <p:nvPr/>
            </p:nvSpPr>
            <p:spPr>
              <a:xfrm>
                <a:off x="4424263" y="2555469"/>
                <a:ext cx="65342" cy="134841"/>
              </a:xfrm>
              <a:custGeom>
                <a:rect b="b" l="l" r="r" t="t"/>
                <a:pathLst>
                  <a:path extrusionOk="0" h="134841" w="65342">
                    <a:moveTo>
                      <a:pt x="53666" y="134023"/>
                    </a:moveTo>
                    <a:lnTo>
                      <a:pt x="53666" y="134023"/>
                    </a:lnTo>
                    <a:cubicBezTo>
                      <a:pt x="44978" y="136919"/>
                      <a:pt x="35567" y="131851"/>
                      <a:pt x="32671" y="123164"/>
                    </a:cubicBezTo>
                    <a:lnTo>
                      <a:pt x="818" y="21812"/>
                    </a:lnTo>
                    <a:cubicBezTo>
                      <a:pt x="-2078" y="13125"/>
                      <a:pt x="2990" y="3714"/>
                      <a:pt x="11677" y="818"/>
                    </a:cubicBezTo>
                    <a:lnTo>
                      <a:pt x="11677" y="818"/>
                    </a:lnTo>
                    <a:cubicBezTo>
                      <a:pt x="20364" y="-2078"/>
                      <a:pt x="29776" y="2990"/>
                      <a:pt x="32671" y="11677"/>
                    </a:cubicBezTo>
                    <a:lnTo>
                      <a:pt x="64525" y="113029"/>
                    </a:lnTo>
                    <a:cubicBezTo>
                      <a:pt x="67421" y="120992"/>
                      <a:pt x="62353" y="131128"/>
                      <a:pt x="53666" y="134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41"/>
              <p:cNvSpPr/>
              <p:nvPr/>
            </p:nvSpPr>
            <p:spPr>
              <a:xfrm>
                <a:off x="4326531" y="2585875"/>
                <a:ext cx="65411" cy="134841"/>
              </a:xfrm>
              <a:custGeom>
                <a:rect b="b" l="l" r="r" t="t"/>
                <a:pathLst>
                  <a:path extrusionOk="0" h="134841" w="65411">
                    <a:moveTo>
                      <a:pt x="53666" y="134023"/>
                    </a:moveTo>
                    <a:lnTo>
                      <a:pt x="53666" y="134023"/>
                    </a:lnTo>
                    <a:cubicBezTo>
                      <a:pt x="44978" y="136919"/>
                      <a:pt x="35567" y="131851"/>
                      <a:pt x="32671" y="123164"/>
                    </a:cubicBezTo>
                    <a:lnTo>
                      <a:pt x="818" y="21812"/>
                    </a:lnTo>
                    <a:cubicBezTo>
                      <a:pt x="-2078" y="13125"/>
                      <a:pt x="2990" y="3714"/>
                      <a:pt x="11677" y="818"/>
                    </a:cubicBezTo>
                    <a:lnTo>
                      <a:pt x="11677" y="818"/>
                    </a:lnTo>
                    <a:cubicBezTo>
                      <a:pt x="20364" y="-2078"/>
                      <a:pt x="29776" y="2990"/>
                      <a:pt x="32671" y="11677"/>
                    </a:cubicBezTo>
                    <a:lnTo>
                      <a:pt x="64525" y="113029"/>
                    </a:lnTo>
                    <a:cubicBezTo>
                      <a:pt x="67421" y="121716"/>
                      <a:pt x="63077" y="131128"/>
                      <a:pt x="53666" y="134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41"/>
              <p:cNvSpPr/>
              <p:nvPr/>
            </p:nvSpPr>
            <p:spPr>
              <a:xfrm>
                <a:off x="4079037" y="2561355"/>
                <a:ext cx="125965" cy="86397"/>
              </a:xfrm>
              <a:custGeom>
                <a:rect b="b" l="l" r="r" t="t"/>
                <a:pathLst>
                  <a:path extrusionOk="0" h="86397" w="125965">
                    <a:moveTo>
                      <a:pt x="2172" y="78186"/>
                    </a:moveTo>
                    <a:lnTo>
                      <a:pt x="2172" y="78186"/>
                    </a:lnTo>
                    <a:cubicBezTo>
                      <a:pt x="-2172" y="70222"/>
                      <a:pt x="0" y="60087"/>
                      <a:pt x="8687" y="55020"/>
                    </a:cubicBezTo>
                    <a:lnTo>
                      <a:pt x="100628" y="2172"/>
                    </a:lnTo>
                    <a:cubicBezTo>
                      <a:pt x="108591" y="-2172"/>
                      <a:pt x="118726" y="0"/>
                      <a:pt x="123794" y="8687"/>
                    </a:cubicBezTo>
                    <a:lnTo>
                      <a:pt x="123794" y="8687"/>
                    </a:lnTo>
                    <a:cubicBezTo>
                      <a:pt x="128138" y="16651"/>
                      <a:pt x="125966" y="26786"/>
                      <a:pt x="117279" y="31853"/>
                    </a:cubicBezTo>
                    <a:lnTo>
                      <a:pt x="25338" y="84701"/>
                    </a:lnTo>
                    <a:cubicBezTo>
                      <a:pt x="17375" y="88321"/>
                      <a:pt x="7239" y="86149"/>
                      <a:pt x="2172" y="78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41"/>
              <p:cNvSpPr/>
              <p:nvPr/>
            </p:nvSpPr>
            <p:spPr>
              <a:xfrm>
                <a:off x="4028361" y="2472310"/>
                <a:ext cx="125965" cy="86718"/>
              </a:xfrm>
              <a:custGeom>
                <a:rect b="b" l="l" r="r" t="t"/>
                <a:pathLst>
                  <a:path extrusionOk="0" h="86718" w="125965">
                    <a:moveTo>
                      <a:pt x="2172" y="78186"/>
                    </a:moveTo>
                    <a:lnTo>
                      <a:pt x="2172" y="78186"/>
                    </a:lnTo>
                    <a:cubicBezTo>
                      <a:pt x="-2172" y="70222"/>
                      <a:pt x="0" y="60087"/>
                      <a:pt x="8687" y="55020"/>
                    </a:cubicBezTo>
                    <a:lnTo>
                      <a:pt x="100628" y="2172"/>
                    </a:lnTo>
                    <a:cubicBezTo>
                      <a:pt x="108591" y="-2172"/>
                      <a:pt x="118726" y="0"/>
                      <a:pt x="123794" y="8687"/>
                    </a:cubicBezTo>
                    <a:lnTo>
                      <a:pt x="123794" y="8687"/>
                    </a:lnTo>
                    <a:cubicBezTo>
                      <a:pt x="128138" y="16651"/>
                      <a:pt x="125966" y="26786"/>
                      <a:pt x="117279" y="31853"/>
                    </a:cubicBezTo>
                    <a:lnTo>
                      <a:pt x="25338" y="84701"/>
                    </a:lnTo>
                    <a:cubicBezTo>
                      <a:pt x="16651" y="89045"/>
                      <a:pt x="6515" y="86149"/>
                      <a:pt x="2172" y="78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41"/>
              <p:cNvSpPr/>
              <p:nvPr/>
            </p:nvSpPr>
            <p:spPr>
              <a:xfrm>
                <a:off x="6078734" y="3262300"/>
                <a:ext cx="91103" cy="122730"/>
              </a:xfrm>
              <a:custGeom>
                <a:rect b="b" l="l" r="r" t="t"/>
                <a:pathLst>
                  <a:path extrusionOk="0" h="122730" w="91103">
                    <a:moveTo>
                      <a:pt x="83807" y="120005"/>
                    </a:moveTo>
                    <a:lnTo>
                      <a:pt x="83807" y="120005"/>
                    </a:lnTo>
                    <a:cubicBezTo>
                      <a:pt x="75844" y="125072"/>
                      <a:pt x="65709" y="122900"/>
                      <a:pt x="60641" y="114937"/>
                    </a:cubicBezTo>
                    <a:lnTo>
                      <a:pt x="2726" y="25892"/>
                    </a:lnTo>
                    <a:cubicBezTo>
                      <a:pt x="-2342" y="17929"/>
                      <a:pt x="-170" y="7794"/>
                      <a:pt x="7794" y="2726"/>
                    </a:cubicBezTo>
                    <a:lnTo>
                      <a:pt x="7794" y="2726"/>
                    </a:lnTo>
                    <a:cubicBezTo>
                      <a:pt x="15757" y="-2342"/>
                      <a:pt x="25892" y="-170"/>
                      <a:pt x="30960" y="7794"/>
                    </a:cubicBezTo>
                    <a:lnTo>
                      <a:pt x="88875" y="96838"/>
                    </a:lnTo>
                    <a:cubicBezTo>
                      <a:pt x="93219" y="104078"/>
                      <a:pt x="91047" y="114937"/>
                      <a:pt x="83807" y="120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41"/>
              <p:cNvSpPr/>
              <p:nvPr/>
            </p:nvSpPr>
            <p:spPr>
              <a:xfrm>
                <a:off x="5992585" y="3318043"/>
                <a:ext cx="91601" cy="122730"/>
              </a:xfrm>
              <a:custGeom>
                <a:rect b="b" l="l" r="r" t="t"/>
                <a:pathLst>
                  <a:path extrusionOk="0" h="122730" w="91601">
                    <a:moveTo>
                      <a:pt x="83807" y="120005"/>
                    </a:moveTo>
                    <a:lnTo>
                      <a:pt x="83807" y="120005"/>
                    </a:lnTo>
                    <a:cubicBezTo>
                      <a:pt x="75844" y="125072"/>
                      <a:pt x="65709" y="122900"/>
                      <a:pt x="60641" y="114937"/>
                    </a:cubicBezTo>
                    <a:lnTo>
                      <a:pt x="2726" y="25892"/>
                    </a:lnTo>
                    <a:cubicBezTo>
                      <a:pt x="-2342" y="17929"/>
                      <a:pt x="-170" y="7794"/>
                      <a:pt x="7794" y="2726"/>
                    </a:cubicBezTo>
                    <a:lnTo>
                      <a:pt x="7794" y="2726"/>
                    </a:lnTo>
                    <a:cubicBezTo>
                      <a:pt x="15757" y="-2342"/>
                      <a:pt x="25892" y="-170"/>
                      <a:pt x="30960" y="7794"/>
                    </a:cubicBezTo>
                    <a:lnTo>
                      <a:pt x="88875" y="96838"/>
                    </a:lnTo>
                    <a:cubicBezTo>
                      <a:pt x="93943" y="104802"/>
                      <a:pt x="91771" y="114937"/>
                      <a:pt x="83807" y="120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1"/>
              <p:cNvSpPr/>
              <p:nvPr/>
            </p:nvSpPr>
            <p:spPr>
              <a:xfrm>
                <a:off x="5848698" y="3107341"/>
                <a:ext cx="92182" cy="121354"/>
              </a:xfrm>
              <a:custGeom>
                <a:rect b="b" l="l" r="r" t="t"/>
                <a:pathLst>
                  <a:path extrusionOk="0" h="121354" w="92182">
                    <a:moveTo>
                      <a:pt x="7616" y="2762"/>
                    </a:moveTo>
                    <a:lnTo>
                      <a:pt x="7616" y="2762"/>
                    </a:lnTo>
                    <a:cubicBezTo>
                      <a:pt x="15579" y="-2306"/>
                      <a:pt x="25714" y="-134"/>
                      <a:pt x="30782" y="7105"/>
                    </a:cubicBezTo>
                    <a:lnTo>
                      <a:pt x="89421" y="95426"/>
                    </a:lnTo>
                    <a:cubicBezTo>
                      <a:pt x="94489" y="103390"/>
                      <a:pt x="92317" y="113525"/>
                      <a:pt x="85078" y="118593"/>
                    </a:cubicBezTo>
                    <a:lnTo>
                      <a:pt x="85078" y="118593"/>
                    </a:lnTo>
                    <a:cubicBezTo>
                      <a:pt x="77114" y="123660"/>
                      <a:pt x="66979" y="121488"/>
                      <a:pt x="61911" y="114249"/>
                    </a:cubicBezTo>
                    <a:lnTo>
                      <a:pt x="3272" y="25928"/>
                    </a:lnTo>
                    <a:cubicBezTo>
                      <a:pt x="-2519" y="17965"/>
                      <a:pt x="-348" y="7829"/>
                      <a:pt x="7616" y="2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41"/>
              <p:cNvSpPr/>
              <p:nvPr/>
            </p:nvSpPr>
            <p:spPr>
              <a:xfrm>
                <a:off x="5934123" y="3050149"/>
                <a:ext cx="92182" cy="121354"/>
              </a:xfrm>
              <a:custGeom>
                <a:rect b="b" l="l" r="r" t="t"/>
                <a:pathLst>
                  <a:path extrusionOk="0" h="121354" w="92182">
                    <a:moveTo>
                      <a:pt x="7616" y="2762"/>
                    </a:moveTo>
                    <a:lnTo>
                      <a:pt x="7616" y="2762"/>
                    </a:lnTo>
                    <a:cubicBezTo>
                      <a:pt x="15579" y="-2306"/>
                      <a:pt x="25714" y="-134"/>
                      <a:pt x="30782" y="7105"/>
                    </a:cubicBezTo>
                    <a:lnTo>
                      <a:pt x="89421" y="95426"/>
                    </a:lnTo>
                    <a:cubicBezTo>
                      <a:pt x="94489" y="103390"/>
                      <a:pt x="92317" y="113525"/>
                      <a:pt x="85077" y="118592"/>
                    </a:cubicBezTo>
                    <a:lnTo>
                      <a:pt x="85077" y="118592"/>
                    </a:lnTo>
                    <a:cubicBezTo>
                      <a:pt x="77114" y="123660"/>
                      <a:pt x="66979" y="121488"/>
                      <a:pt x="61911" y="114249"/>
                    </a:cubicBezTo>
                    <a:lnTo>
                      <a:pt x="3272" y="25928"/>
                    </a:lnTo>
                    <a:cubicBezTo>
                      <a:pt x="-2520" y="18689"/>
                      <a:pt x="-348" y="7829"/>
                      <a:pt x="7616" y="2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41"/>
              <p:cNvSpPr/>
              <p:nvPr/>
            </p:nvSpPr>
            <p:spPr>
              <a:xfrm>
                <a:off x="5227209" y="2407155"/>
                <a:ext cx="443052" cy="1933648"/>
              </a:xfrm>
              <a:custGeom>
                <a:rect b="b" l="l" r="r" t="t"/>
                <a:pathLst>
                  <a:path extrusionOk="0" h="1933648" w="443052">
                    <a:moveTo>
                      <a:pt x="0" y="31853"/>
                    </a:moveTo>
                    <a:lnTo>
                      <a:pt x="304780" y="0"/>
                    </a:lnTo>
                    <a:lnTo>
                      <a:pt x="443052" y="1733116"/>
                    </a:lnTo>
                    <a:lnTo>
                      <a:pt x="7963" y="19336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41"/>
              <p:cNvSpPr/>
              <p:nvPr/>
            </p:nvSpPr>
            <p:spPr>
              <a:xfrm>
                <a:off x="5229379" y="3687791"/>
                <a:ext cx="431985" cy="420903"/>
              </a:xfrm>
              <a:custGeom>
                <a:rect b="b" l="l" r="r" t="t"/>
                <a:pathLst>
                  <a:path extrusionOk="0" h="420903" w="427764">
                    <a:moveTo>
                      <a:pt x="0" y="416283"/>
                    </a:moveTo>
                    <a:cubicBezTo>
                      <a:pt x="0" y="304796"/>
                      <a:pt x="724" y="194033"/>
                      <a:pt x="724" y="82546"/>
                    </a:cubicBezTo>
                    <a:cubicBezTo>
                      <a:pt x="7963" y="73135"/>
                      <a:pt x="18823" y="73135"/>
                      <a:pt x="28958" y="70963"/>
                    </a:cubicBezTo>
                    <a:cubicBezTo>
                      <a:pt x="137549" y="49245"/>
                      <a:pt x="246864" y="27527"/>
                      <a:pt x="355455" y="4360"/>
                    </a:cubicBezTo>
                    <a:cubicBezTo>
                      <a:pt x="395272" y="-4327"/>
                      <a:pt x="397444" y="-2879"/>
                      <a:pt x="402512" y="35490"/>
                    </a:cubicBezTo>
                    <a:cubicBezTo>
                      <a:pt x="410475" y="131050"/>
                      <a:pt x="418438" y="227334"/>
                      <a:pt x="427126" y="322895"/>
                    </a:cubicBezTo>
                    <a:cubicBezTo>
                      <a:pt x="431469" y="345337"/>
                      <a:pt x="412647" y="341717"/>
                      <a:pt x="401788" y="343889"/>
                    </a:cubicBezTo>
                    <a:cubicBezTo>
                      <a:pt x="299712" y="364883"/>
                      <a:pt x="196912" y="385154"/>
                      <a:pt x="94836" y="405424"/>
                    </a:cubicBezTo>
                    <a:cubicBezTo>
                      <a:pt x="73118" y="409768"/>
                      <a:pt x="52124" y="416283"/>
                      <a:pt x="30406" y="418455"/>
                    </a:cubicBezTo>
                    <a:cubicBezTo>
                      <a:pt x="20271" y="420627"/>
                      <a:pt x="9411" y="423523"/>
                      <a:pt x="0" y="416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1"/>
              <p:cNvSpPr/>
              <p:nvPr/>
            </p:nvSpPr>
            <p:spPr>
              <a:xfrm>
                <a:off x="5229567" y="2749579"/>
                <a:ext cx="345692" cy="319258"/>
              </a:xfrm>
              <a:custGeom>
                <a:rect b="b" l="l" r="r" t="t"/>
                <a:pathLst>
                  <a:path extrusionOk="0" h="319258" w="342314">
                    <a:moveTo>
                      <a:pt x="313281" y="17375"/>
                    </a:moveTo>
                    <a:cubicBezTo>
                      <a:pt x="324140" y="46332"/>
                      <a:pt x="343686" y="240349"/>
                      <a:pt x="342238" y="291748"/>
                    </a:cubicBezTo>
                    <a:cubicBezTo>
                      <a:pt x="337895" y="297540"/>
                      <a:pt x="331379" y="300436"/>
                      <a:pt x="324864" y="300436"/>
                    </a:cubicBezTo>
                    <a:cubicBezTo>
                      <a:pt x="221340" y="303332"/>
                      <a:pt x="118540" y="318534"/>
                      <a:pt x="15017" y="319258"/>
                    </a:cubicBezTo>
                    <a:cubicBezTo>
                      <a:pt x="9949" y="319258"/>
                      <a:pt x="5605" y="317810"/>
                      <a:pt x="1262" y="315639"/>
                    </a:cubicBezTo>
                    <a:lnTo>
                      <a:pt x="1262" y="316362"/>
                    </a:lnTo>
                    <a:cubicBezTo>
                      <a:pt x="-1634" y="283061"/>
                      <a:pt x="1262" y="61535"/>
                      <a:pt x="1986" y="0"/>
                    </a:cubicBezTo>
                    <a:cubicBezTo>
                      <a:pt x="84515" y="5068"/>
                      <a:pt x="167768" y="10135"/>
                      <a:pt x="250298" y="15203"/>
                    </a:cubicBezTo>
                    <a:cubicBezTo>
                      <a:pt x="270568" y="16651"/>
                      <a:pt x="292286" y="16651"/>
                      <a:pt x="313281" y="173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41"/>
              <p:cNvSpPr/>
              <p:nvPr/>
            </p:nvSpPr>
            <p:spPr>
              <a:xfrm>
                <a:off x="5230103" y="3279907"/>
                <a:ext cx="384844" cy="237050"/>
              </a:xfrm>
              <a:custGeom>
                <a:rect b="b" l="l" r="r" t="t"/>
                <a:pathLst>
                  <a:path extrusionOk="0" h="237050" w="381082">
                    <a:moveTo>
                      <a:pt x="0" y="22764"/>
                    </a:moveTo>
                    <a:cubicBezTo>
                      <a:pt x="107143" y="15524"/>
                      <a:pt x="215011" y="7561"/>
                      <a:pt x="322154" y="322"/>
                    </a:cubicBezTo>
                    <a:cubicBezTo>
                      <a:pt x="335185" y="-402"/>
                      <a:pt x="348940" y="322"/>
                      <a:pt x="361971" y="322"/>
                    </a:cubicBezTo>
                    <a:cubicBezTo>
                      <a:pt x="368486" y="71268"/>
                      <a:pt x="374278" y="141490"/>
                      <a:pt x="380793" y="212437"/>
                    </a:cubicBezTo>
                    <a:cubicBezTo>
                      <a:pt x="382965" y="233431"/>
                      <a:pt x="372830" y="237051"/>
                      <a:pt x="353283" y="237051"/>
                    </a:cubicBezTo>
                    <a:cubicBezTo>
                      <a:pt x="235281" y="234155"/>
                      <a:pt x="117279" y="231983"/>
                      <a:pt x="0" y="229811"/>
                    </a:cubicBezTo>
                    <a:cubicBezTo>
                      <a:pt x="0" y="160313"/>
                      <a:pt x="0" y="91538"/>
                      <a:pt x="0" y="227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41"/>
              <p:cNvSpPr/>
              <p:nvPr/>
            </p:nvSpPr>
            <p:spPr>
              <a:xfrm>
                <a:off x="5282952" y="4313833"/>
                <a:ext cx="48504" cy="18283"/>
              </a:xfrm>
              <a:custGeom>
                <a:rect b="b" l="l" r="r" t="t"/>
                <a:pathLst>
                  <a:path extrusionOk="0" h="18283" w="48504">
                    <a:moveTo>
                      <a:pt x="34025" y="3804"/>
                    </a:moveTo>
                    <a:cubicBezTo>
                      <a:pt x="22442" y="8872"/>
                      <a:pt x="11583" y="13216"/>
                      <a:pt x="0" y="18283"/>
                    </a:cubicBezTo>
                    <a:lnTo>
                      <a:pt x="48504" y="184"/>
                    </a:lnTo>
                    <a:cubicBezTo>
                      <a:pt x="44884" y="-539"/>
                      <a:pt x="40541" y="908"/>
                      <a:pt x="34025" y="38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41"/>
              <p:cNvSpPr/>
              <p:nvPr/>
            </p:nvSpPr>
            <p:spPr>
              <a:xfrm>
                <a:off x="5233000" y="4332116"/>
                <a:ext cx="49951" cy="19948"/>
              </a:xfrm>
              <a:custGeom>
                <a:rect b="b" l="l" r="r" t="t"/>
                <a:pathLst>
                  <a:path extrusionOk="0" h="19948" w="49951">
                    <a:moveTo>
                      <a:pt x="18823" y="14479"/>
                    </a:moveTo>
                    <a:cubicBezTo>
                      <a:pt x="28958" y="8687"/>
                      <a:pt x="39093" y="4344"/>
                      <a:pt x="49952" y="0"/>
                    </a:cubicBezTo>
                    <a:lnTo>
                      <a:pt x="0" y="18823"/>
                    </a:lnTo>
                    <a:cubicBezTo>
                      <a:pt x="2896" y="20994"/>
                      <a:pt x="8687" y="20270"/>
                      <a:pt x="18823" y="14479"/>
                    </a:cubicBez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41"/>
              <p:cNvSpPr/>
              <p:nvPr/>
            </p:nvSpPr>
            <p:spPr>
              <a:xfrm>
                <a:off x="4954710" y="3169342"/>
                <a:ext cx="44628" cy="44628"/>
              </a:xfrm>
              <a:custGeom>
                <a:rect b="b" l="l" r="r" t="t"/>
                <a:pathLst>
                  <a:path extrusionOk="0" h="121354" w="92182">
                    <a:moveTo>
                      <a:pt x="7616" y="2762"/>
                    </a:moveTo>
                    <a:lnTo>
                      <a:pt x="7616" y="2762"/>
                    </a:lnTo>
                    <a:cubicBezTo>
                      <a:pt x="15579" y="-2306"/>
                      <a:pt x="25714" y="-134"/>
                      <a:pt x="30782" y="7105"/>
                    </a:cubicBezTo>
                    <a:lnTo>
                      <a:pt x="89421" y="95426"/>
                    </a:lnTo>
                    <a:cubicBezTo>
                      <a:pt x="94489" y="103390"/>
                      <a:pt x="92317" y="113525"/>
                      <a:pt x="85078" y="118593"/>
                    </a:cubicBezTo>
                    <a:lnTo>
                      <a:pt x="85078" y="118593"/>
                    </a:lnTo>
                    <a:cubicBezTo>
                      <a:pt x="77114" y="123660"/>
                      <a:pt x="66979" y="121488"/>
                      <a:pt x="61911" y="114249"/>
                    </a:cubicBezTo>
                    <a:lnTo>
                      <a:pt x="3272" y="25928"/>
                    </a:lnTo>
                    <a:cubicBezTo>
                      <a:pt x="-2519" y="17965"/>
                      <a:pt x="-348" y="7829"/>
                      <a:pt x="7616" y="2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6" name="Google Shape;906;p41"/>
            <p:cNvGrpSpPr/>
            <p:nvPr/>
          </p:nvGrpSpPr>
          <p:grpSpPr>
            <a:xfrm>
              <a:off x="5352642" y="2172999"/>
              <a:ext cx="1580891" cy="1393838"/>
              <a:chOff x="2207488" y="570"/>
              <a:chExt cx="7770529" cy="6851113"/>
            </a:xfrm>
          </p:grpSpPr>
          <p:sp>
            <p:nvSpPr>
              <p:cNvPr id="907" name="Google Shape;907;p41"/>
              <p:cNvSpPr/>
              <p:nvPr/>
            </p:nvSpPr>
            <p:spPr>
              <a:xfrm>
                <a:off x="4963643" y="5901"/>
                <a:ext cx="4071280" cy="2435748"/>
              </a:xfrm>
              <a:custGeom>
                <a:rect b="b" l="l" r="r" t="t"/>
                <a:pathLst>
                  <a:path extrusionOk="0" h="2435748" w="4071279">
                    <a:moveTo>
                      <a:pt x="3332252" y="340860"/>
                    </a:moveTo>
                    <a:cubicBezTo>
                      <a:pt x="3307684" y="302253"/>
                      <a:pt x="3167295" y="126065"/>
                      <a:pt x="3143428" y="87458"/>
                    </a:cubicBezTo>
                    <a:cubicBezTo>
                      <a:pt x="3112543" y="8840"/>
                      <a:pt x="3051474" y="-31171"/>
                      <a:pt x="2921614" y="29197"/>
                    </a:cubicBezTo>
                    <a:cubicBezTo>
                      <a:pt x="2828957" y="72717"/>
                      <a:pt x="2268805" y="160460"/>
                      <a:pt x="2242833" y="165374"/>
                    </a:cubicBezTo>
                    <a:cubicBezTo>
                      <a:pt x="2124907" y="189240"/>
                      <a:pt x="2027336" y="217318"/>
                      <a:pt x="1910814" y="248905"/>
                    </a:cubicBezTo>
                    <a:cubicBezTo>
                      <a:pt x="1745857" y="293128"/>
                      <a:pt x="1289592" y="453171"/>
                      <a:pt x="1181493" y="472124"/>
                    </a:cubicBezTo>
                    <a:cubicBezTo>
                      <a:pt x="1148501" y="477739"/>
                      <a:pt x="910542" y="514942"/>
                      <a:pt x="789106" y="513538"/>
                    </a:cubicBezTo>
                    <a:cubicBezTo>
                      <a:pt x="752604" y="512837"/>
                      <a:pt x="716103" y="513538"/>
                      <a:pt x="679602" y="518452"/>
                    </a:cubicBezTo>
                    <a:cubicBezTo>
                      <a:pt x="619235" y="526875"/>
                      <a:pt x="592561" y="551444"/>
                      <a:pt x="588349" y="612513"/>
                    </a:cubicBezTo>
                    <a:cubicBezTo>
                      <a:pt x="583436" y="682005"/>
                      <a:pt x="569397" y="748690"/>
                      <a:pt x="550444" y="815375"/>
                    </a:cubicBezTo>
                    <a:cubicBezTo>
                      <a:pt x="511135" y="950850"/>
                      <a:pt x="268263" y="1628227"/>
                      <a:pt x="240185" y="1702633"/>
                    </a:cubicBezTo>
                    <a:cubicBezTo>
                      <a:pt x="233867" y="1718778"/>
                      <a:pt x="22582" y="2090808"/>
                      <a:pt x="120" y="2121694"/>
                    </a:cubicBezTo>
                    <a:cubicBezTo>
                      <a:pt x="-20237" y="2149772"/>
                      <a:pt x="2561516" y="2420723"/>
                      <a:pt x="2555901" y="2416511"/>
                    </a:cubicBezTo>
                    <a:cubicBezTo>
                      <a:pt x="2555901" y="2416511"/>
                      <a:pt x="2556603" y="2415809"/>
                      <a:pt x="2556603" y="2415809"/>
                    </a:cubicBezTo>
                    <a:cubicBezTo>
                      <a:pt x="2480091" y="2339297"/>
                      <a:pt x="2555901" y="1872504"/>
                      <a:pt x="2596613" y="1851445"/>
                    </a:cubicBezTo>
                    <a:cubicBezTo>
                      <a:pt x="2612758" y="1842320"/>
                      <a:pt x="2667510" y="1851445"/>
                      <a:pt x="2680847" y="1838810"/>
                    </a:cubicBezTo>
                    <a:lnTo>
                      <a:pt x="2681549" y="1838810"/>
                    </a:lnTo>
                    <a:cubicBezTo>
                      <a:pt x="2715242" y="1817752"/>
                      <a:pt x="2727175" y="1791780"/>
                      <a:pt x="2719454" y="1758788"/>
                    </a:cubicBezTo>
                    <a:cubicBezTo>
                      <a:pt x="2719454" y="1758788"/>
                      <a:pt x="2719454" y="1758788"/>
                      <a:pt x="2719454" y="1758788"/>
                    </a:cubicBezTo>
                    <a:cubicBezTo>
                      <a:pt x="2719454" y="1758788"/>
                      <a:pt x="2719454" y="1758788"/>
                      <a:pt x="2720156" y="1758788"/>
                    </a:cubicBezTo>
                    <a:cubicBezTo>
                      <a:pt x="2715242" y="1726499"/>
                      <a:pt x="2546775" y="1386056"/>
                      <a:pt x="2542564" y="1372017"/>
                    </a:cubicBezTo>
                    <a:cubicBezTo>
                      <a:pt x="2529227" y="1324987"/>
                      <a:pt x="2538352" y="1310246"/>
                      <a:pt x="2587488" y="1303928"/>
                    </a:cubicBezTo>
                    <a:cubicBezTo>
                      <a:pt x="2613460" y="1300419"/>
                      <a:pt x="2627499" y="1288485"/>
                      <a:pt x="2627499" y="1261110"/>
                    </a:cubicBezTo>
                    <a:cubicBezTo>
                      <a:pt x="2627499" y="1251282"/>
                      <a:pt x="2625393" y="1237244"/>
                      <a:pt x="2635922" y="1234436"/>
                    </a:cubicBezTo>
                    <a:cubicBezTo>
                      <a:pt x="2647153" y="1231628"/>
                      <a:pt x="2655577" y="1235138"/>
                      <a:pt x="2660491" y="1243561"/>
                    </a:cubicBezTo>
                    <a:cubicBezTo>
                      <a:pt x="2668914" y="1256898"/>
                      <a:pt x="2746830" y="1451337"/>
                      <a:pt x="2766484" y="1486434"/>
                    </a:cubicBezTo>
                    <a:cubicBezTo>
                      <a:pt x="2798774" y="1553821"/>
                      <a:pt x="2824745" y="1562946"/>
                      <a:pt x="2890728" y="1529955"/>
                    </a:cubicBezTo>
                    <a:cubicBezTo>
                      <a:pt x="2901258" y="1524339"/>
                      <a:pt x="3046560" y="1432384"/>
                      <a:pt x="3060599" y="1426067"/>
                    </a:cubicBezTo>
                    <a:cubicBezTo>
                      <a:pt x="3093591" y="1411326"/>
                      <a:pt x="3144832" y="1396585"/>
                      <a:pt x="3181334" y="1403604"/>
                    </a:cubicBezTo>
                    <a:cubicBezTo>
                      <a:pt x="3214325" y="1409922"/>
                      <a:pt x="3228364" y="1435894"/>
                      <a:pt x="3212219" y="1465376"/>
                    </a:cubicBezTo>
                    <a:cubicBezTo>
                      <a:pt x="3202392" y="1483626"/>
                      <a:pt x="3188353" y="1500473"/>
                      <a:pt x="3179227" y="1519425"/>
                    </a:cubicBezTo>
                    <a:cubicBezTo>
                      <a:pt x="3158169" y="1562244"/>
                      <a:pt x="3148342" y="1606466"/>
                      <a:pt x="3172910" y="1652093"/>
                    </a:cubicBezTo>
                    <a:cubicBezTo>
                      <a:pt x="3172910" y="1652093"/>
                      <a:pt x="3172910" y="1652093"/>
                      <a:pt x="3172910" y="1652093"/>
                    </a:cubicBezTo>
                    <a:cubicBezTo>
                      <a:pt x="3173612" y="1659814"/>
                      <a:pt x="3217133" y="1687892"/>
                      <a:pt x="3236085" y="1689998"/>
                    </a:cubicBezTo>
                    <a:cubicBezTo>
                      <a:pt x="3329444" y="1702633"/>
                      <a:pt x="3373666" y="1766510"/>
                      <a:pt x="3350502" y="1858465"/>
                    </a:cubicBezTo>
                    <a:cubicBezTo>
                      <a:pt x="3333655" y="1923745"/>
                      <a:pt x="3298558" y="1976391"/>
                      <a:pt x="3243806" y="2016402"/>
                    </a:cubicBezTo>
                    <a:cubicBezTo>
                      <a:pt x="3199584" y="2048692"/>
                      <a:pt x="2941970" y="2186273"/>
                      <a:pt x="2866862" y="2239621"/>
                    </a:cubicBezTo>
                    <a:cubicBezTo>
                      <a:pt x="2835275" y="2262083"/>
                      <a:pt x="2805793" y="2287353"/>
                      <a:pt x="2788245" y="2322450"/>
                    </a:cubicBezTo>
                    <a:cubicBezTo>
                      <a:pt x="2772802" y="2352634"/>
                      <a:pt x="2772099" y="2383519"/>
                      <a:pt x="2791754" y="2411597"/>
                    </a:cubicBezTo>
                    <a:cubicBezTo>
                      <a:pt x="2810706" y="2437569"/>
                      <a:pt x="2838784" y="2441079"/>
                      <a:pt x="2868266" y="2436165"/>
                    </a:cubicBezTo>
                    <a:cubicBezTo>
                      <a:pt x="3084465" y="2401770"/>
                      <a:pt x="3694455" y="2336489"/>
                      <a:pt x="3778688" y="2307007"/>
                    </a:cubicBezTo>
                    <a:cubicBezTo>
                      <a:pt x="3860114" y="2278228"/>
                      <a:pt x="3904337" y="2221370"/>
                      <a:pt x="3914866" y="2137137"/>
                    </a:cubicBezTo>
                    <a:cubicBezTo>
                      <a:pt x="3930308" y="2014296"/>
                      <a:pt x="3942944" y="1891456"/>
                      <a:pt x="3958386" y="1768616"/>
                    </a:cubicBezTo>
                    <a:cubicBezTo>
                      <a:pt x="3980147" y="1591726"/>
                      <a:pt x="3996291" y="1413432"/>
                      <a:pt x="4049639" y="1242157"/>
                    </a:cubicBezTo>
                    <a:cubicBezTo>
                      <a:pt x="4069996" y="1201444"/>
                      <a:pt x="4084034" y="1159328"/>
                      <a:pt x="4067890" y="1113701"/>
                    </a:cubicBezTo>
                    <a:cubicBezTo>
                      <a:pt x="4065784" y="1083518"/>
                      <a:pt x="3843267" y="889079"/>
                      <a:pt x="3825017" y="869424"/>
                    </a:cubicBezTo>
                    <a:moveTo>
                      <a:pt x="3186949" y="178009"/>
                    </a:moveTo>
                    <a:cubicBezTo>
                      <a:pt x="3186247" y="178009"/>
                      <a:pt x="3186247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4677036" y="1953512"/>
                <a:ext cx="2948168" cy="1368792"/>
              </a:xfrm>
              <a:custGeom>
                <a:rect b="b" l="l" r="r" t="t"/>
                <a:pathLst>
                  <a:path extrusionOk="0" h="1368792" w="2948168">
                    <a:moveTo>
                      <a:pt x="2845316" y="468899"/>
                    </a:moveTo>
                    <a:cubicBezTo>
                      <a:pt x="2850931" y="472409"/>
                      <a:pt x="2856547" y="478024"/>
                      <a:pt x="2862865" y="480130"/>
                    </a:cubicBezTo>
                    <a:cubicBezTo>
                      <a:pt x="2909895" y="494871"/>
                      <a:pt x="2921828" y="534882"/>
                      <a:pt x="2926741" y="576297"/>
                    </a:cubicBezTo>
                    <a:cubicBezTo>
                      <a:pt x="2949204" y="754591"/>
                      <a:pt x="2954117" y="932885"/>
                      <a:pt x="2934463" y="1111881"/>
                    </a:cubicBezTo>
                    <a:cubicBezTo>
                      <a:pt x="2934463" y="1112582"/>
                      <a:pt x="2952012" y="1332993"/>
                      <a:pt x="2951309" y="1333695"/>
                    </a:cubicBezTo>
                    <a:cubicBezTo>
                      <a:pt x="2936569" y="1373004"/>
                      <a:pt x="2928145" y="1376514"/>
                      <a:pt x="2892346" y="1361773"/>
                    </a:cubicBezTo>
                    <a:cubicBezTo>
                      <a:pt x="2749851" y="1301406"/>
                      <a:pt x="1438618" y="948327"/>
                      <a:pt x="1424579" y="946222"/>
                    </a:cubicBezTo>
                    <a:cubicBezTo>
                      <a:pt x="1342452" y="934990"/>
                      <a:pt x="29113" y="863392"/>
                      <a:pt x="24200" y="872517"/>
                    </a:cubicBezTo>
                    <a:cubicBezTo>
                      <a:pt x="20690" y="878835"/>
                      <a:pt x="1737" y="857075"/>
                      <a:pt x="334" y="853565"/>
                    </a:cubicBezTo>
                    <a:cubicBezTo>
                      <a:pt x="-8792" y="838122"/>
                      <a:pt x="172310" y="449245"/>
                      <a:pt x="180031" y="383964"/>
                    </a:cubicBezTo>
                    <a:cubicBezTo>
                      <a:pt x="183541" y="355184"/>
                      <a:pt x="258649" y="190929"/>
                      <a:pt x="288833" y="173380"/>
                    </a:cubicBezTo>
                    <a:cubicBezTo>
                      <a:pt x="308487" y="162149"/>
                      <a:pt x="693153" y="-702"/>
                      <a:pt x="716317" y="702"/>
                    </a:cubicBezTo>
                    <a:cubicBezTo>
                      <a:pt x="774579" y="2106"/>
                      <a:pt x="833542" y="0"/>
                      <a:pt x="891803" y="0"/>
                    </a:cubicBezTo>
                    <a:cubicBezTo>
                      <a:pt x="954276" y="2106"/>
                      <a:pt x="1263132" y="10529"/>
                      <a:pt x="1355087" y="18953"/>
                    </a:cubicBezTo>
                    <a:cubicBezTo>
                      <a:pt x="1367020" y="20357"/>
                      <a:pt x="1773446" y="122840"/>
                      <a:pt x="1791696" y="97570"/>
                    </a:cubicBezTo>
                    <a:cubicBezTo>
                      <a:pt x="1795206" y="97570"/>
                      <a:pt x="1798716" y="97570"/>
                      <a:pt x="1802226" y="97570"/>
                    </a:cubicBezTo>
                    <a:cubicBezTo>
                      <a:pt x="2027550" y="143899"/>
                      <a:pt x="2248663" y="207776"/>
                      <a:pt x="2462756" y="292711"/>
                    </a:cubicBezTo>
                    <a:cubicBezTo>
                      <a:pt x="2563836" y="332722"/>
                      <a:pt x="2662108" y="378348"/>
                      <a:pt x="2757573" y="430292"/>
                    </a:cubicBezTo>
                    <a:cubicBezTo>
                      <a:pt x="2786352" y="446437"/>
                      <a:pt x="2820748" y="447139"/>
                      <a:pt x="2845316" y="4688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7409690" y="2155672"/>
                <a:ext cx="7019" cy="133369"/>
              </a:xfrm>
              <a:custGeom>
                <a:rect b="b" l="l" r="r" t="t"/>
                <a:pathLst>
                  <a:path extrusionOk="0" h="133369" w="7019">
                    <a:moveTo>
                      <a:pt x="7371" y="0"/>
                    </a:moveTo>
                    <a:cubicBezTo>
                      <a:pt x="7371" y="46328"/>
                      <a:pt x="7371" y="93359"/>
                      <a:pt x="7371" y="139687"/>
                    </a:cubicBezTo>
                    <a:cubicBezTo>
                      <a:pt x="-2457" y="93359"/>
                      <a:pt x="-2457" y="46328"/>
                      <a:pt x="7371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3281903" y="4231295"/>
                <a:ext cx="14039" cy="7019"/>
              </a:xfrm>
              <a:custGeom>
                <a:rect b="b" l="l" r="r" t="t"/>
                <a:pathLst>
                  <a:path extrusionOk="0" h="7019" w="14038">
                    <a:moveTo>
                      <a:pt x="0" y="9855"/>
                    </a:moveTo>
                    <a:cubicBezTo>
                      <a:pt x="2106" y="-674"/>
                      <a:pt x="7019" y="-3482"/>
                      <a:pt x="15443" y="4942"/>
                    </a:cubicBezTo>
                    <a:cubicBezTo>
                      <a:pt x="10529" y="7047"/>
                      <a:pt x="5615" y="8451"/>
                      <a:pt x="0" y="9855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7599566" y="1840856"/>
                <a:ext cx="42117" cy="14039"/>
              </a:xfrm>
              <a:custGeom>
                <a:rect b="b" l="l" r="r" t="t"/>
                <a:pathLst>
                  <a:path extrusionOk="0" h="14038" w="42116">
                    <a:moveTo>
                      <a:pt x="0" y="15787"/>
                    </a:moveTo>
                    <a:cubicBezTo>
                      <a:pt x="10529" y="-11588"/>
                      <a:pt x="31588" y="5258"/>
                      <a:pt x="47732" y="3854"/>
                    </a:cubicBezTo>
                    <a:cubicBezTo>
                      <a:pt x="34395" y="16489"/>
                      <a:pt x="16846" y="15085"/>
                      <a:pt x="0" y="15787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2" name="Google Shape;912;p41"/>
              <p:cNvGrpSpPr/>
              <p:nvPr/>
            </p:nvGrpSpPr>
            <p:grpSpPr>
              <a:xfrm>
                <a:off x="4965869" y="570"/>
                <a:ext cx="4069195" cy="2443209"/>
                <a:chOff x="4965869" y="570"/>
                <a:chExt cx="4069195" cy="2443209"/>
              </a:xfrm>
            </p:grpSpPr>
            <p:sp>
              <p:nvSpPr>
                <p:cNvPr id="913" name="Google Shape;913;p41"/>
                <p:cNvSpPr/>
                <p:nvPr/>
              </p:nvSpPr>
              <p:spPr>
                <a:xfrm>
                  <a:off x="4965869" y="570"/>
                  <a:ext cx="3264043" cy="2126893"/>
                </a:xfrm>
                <a:custGeom>
                  <a:rect b="b" l="l" r="r" t="t"/>
                  <a:pathLst>
                    <a:path extrusionOk="0" h="2126892" w="3264043">
                      <a:moveTo>
                        <a:pt x="603673" y="1954346"/>
                      </a:moveTo>
                      <a:cubicBezTo>
                        <a:pt x="666146" y="1956452"/>
                        <a:pt x="975001" y="1964875"/>
                        <a:pt x="1066956" y="1973299"/>
                      </a:cubicBezTo>
                      <a:cubicBezTo>
                        <a:pt x="1078889" y="1974703"/>
                        <a:pt x="1485315" y="2077187"/>
                        <a:pt x="1503566" y="2051917"/>
                      </a:cubicBezTo>
                      <a:cubicBezTo>
                        <a:pt x="1507076" y="2051917"/>
                        <a:pt x="1510585" y="2051917"/>
                        <a:pt x="1514095" y="2051917"/>
                      </a:cubicBezTo>
                      <a:cubicBezTo>
                        <a:pt x="1568145" y="2063148"/>
                        <a:pt x="1622194" y="2075081"/>
                        <a:pt x="1676244" y="2088418"/>
                      </a:cubicBezTo>
                      <a:cubicBezTo>
                        <a:pt x="1679052" y="2075081"/>
                        <a:pt x="1681860" y="2065955"/>
                        <a:pt x="1684667" y="2063850"/>
                      </a:cubicBezTo>
                      <a:cubicBezTo>
                        <a:pt x="1693091" y="2008396"/>
                        <a:pt x="1704322" y="1953644"/>
                        <a:pt x="1698005" y="1895383"/>
                      </a:cubicBezTo>
                      <a:cubicBezTo>
                        <a:pt x="1681860" y="1751484"/>
                        <a:pt x="1610262" y="1641981"/>
                        <a:pt x="1496546" y="1559853"/>
                      </a:cubicBezTo>
                      <a:cubicBezTo>
                        <a:pt x="1368792" y="1467899"/>
                        <a:pt x="1219980" y="1434205"/>
                        <a:pt x="1066956" y="1413147"/>
                      </a:cubicBezTo>
                      <a:cubicBezTo>
                        <a:pt x="993252" y="1403320"/>
                        <a:pt x="918846" y="1411041"/>
                        <a:pt x="845843" y="1401214"/>
                      </a:cubicBezTo>
                      <a:cubicBezTo>
                        <a:pt x="803727" y="1395598"/>
                        <a:pt x="763014" y="1382261"/>
                        <a:pt x="720897" y="1377348"/>
                      </a:cubicBezTo>
                      <a:cubicBezTo>
                        <a:pt x="661934" y="1369626"/>
                        <a:pt x="650001" y="1414551"/>
                        <a:pt x="624029" y="1368222"/>
                      </a:cubicBezTo>
                      <a:cubicBezTo>
                        <a:pt x="597355" y="1320490"/>
                        <a:pt x="580508" y="1276970"/>
                        <a:pt x="600163" y="1215198"/>
                      </a:cubicBezTo>
                      <a:cubicBezTo>
                        <a:pt x="627539" y="1129561"/>
                        <a:pt x="655616" y="1043924"/>
                        <a:pt x="685098" y="958989"/>
                      </a:cubicBezTo>
                      <a:cubicBezTo>
                        <a:pt x="710368" y="886688"/>
                        <a:pt x="748975" y="823513"/>
                        <a:pt x="805833" y="772271"/>
                      </a:cubicBezTo>
                      <a:cubicBezTo>
                        <a:pt x="879537" y="704885"/>
                        <a:pt x="973598" y="681720"/>
                        <a:pt x="1066956" y="667682"/>
                      </a:cubicBezTo>
                      <a:cubicBezTo>
                        <a:pt x="1168738" y="652239"/>
                        <a:pt x="1266309" y="622055"/>
                        <a:pt x="1365283" y="598189"/>
                      </a:cubicBezTo>
                      <a:cubicBezTo>
                        <a:pt x="1467065" y="573621"/>
                        <a:pt x="1563933" y="527995"/>
                        <a:pt x="1662205" y="490791"/>
                      </a:cubicBezTo>
                      <a:cubicBezTo>
                        <a:pt x="1801892" y="438146"/>
                        <a:pt x="1946493" y="410770"/>
                        <a:pt x="2091795" y="386904"/>
                      </a:cubicBezTo>
                      <a:cubicBezTo>
                        <a:pt x="2280619" y="356018"/>
                        <a:pt x="2468038" y="322325"/>
                        <a:pt x="2654053" y="278804"/>
                      </a:cubicBezTo>
                      <a:cubicBezTo>
                        <a:pt x="2739690" y="258448"/>
                        <a:pt x="2823924" y="254236"/>
                        <a:pt x="2908157" y="281612"/>
                      </a:cubicBezTo>
                      <a:cubicBezTo>
                        <a:pt x="2927110" y="287929"/>
                        <a:pt x="2936937" y="283016"/>
                        <a:pt x="2943254" y="264765"/>
                      </a:cubicBezTo>
                      <a:cubicBezTo>
                        <a:pt x="2946764" y="254938"/>
                        <a:pt x="2950274" y="245813"/>
                        <a:pt x="2954486" y="236687"/>
                      </a:cubicBezTo>
                      <a:cubicBezTo>
                        <a:pt x="2978352" y="191061"/>
                        <a:pt x="3030296" y="182638"/>
                        <a:pt x="3068903" y="215629"/>
                      </a:cubicBezTo>
                      <a:cubicBezTo>
                        <a:pt x="3129270" y="267573"/>
                        <a:pt x="3249303" y="284420"/>
                        <a:pt x="3269659" y="280910"/>
                      </a:cubicBezTo>
                      <a:cubicBezTo>
                        <a:pt x="3282996" y="278102"/>
                        <a:pt x="3139799" y="85067"/>
                        <a:pt x="3118039" y="45759"/>
                      </a:cubicBezTo>
                      <a:cubicBezTo>
                        <a:pt x="3078730" y="834"/>
                        <a:pt x="3021171" y="-11801"/>
                        <a:pt x="2965717" y="11363"/>
                      </a:cubicBezTo>
                      <a:cubicBezTo>
                        <a:pt x="2948168" y="18383"/>
                        <a:pt x="2924302" y="35229"/>
                        <a:pt x="2905350" y="40143"/>
                      </a:cubicBezTo>
                      <a:cubicBezTo>
                        <a:pt x="2835155" y="58394"/>
                        <a:pt x="2515770" y="113145"/>
                        <a:pt x="2501029" y="116655"/>
                      </a:cubicBezTo>
                      <a:cubicBezTo>
                        <a:pt x="2421710" y="136309"/>
                        <a:pt x="2340986" y="150348"/>
                        <a:pt x="2260964" y="170705"/>
                      </a:cubicBezTo>
                      <a:cubicBezTo>
                        <a:pt x="2088988" y="214225"/>
                        <a:pt x="1915607" y="251428"/>
                        <a:pt x="1744333" y="294949"/>
                      </a:cubicBezTo>
                      <a:cubicBezTo>
                        <a:pt x="1637637" y="321623"/>
                        <a:pt x="1167334" y="472541"/>
                        <a:pt x="1146978" y="476753"/>
                      </a:cubicBezTo>
                      <a:cubicBezTo>
                        <a:pt x="1029051" y="504128"/>
                        <a:pt x="910422" y="521677"/>
                        <a:pt x="788986" y="519571"/>
                      </a:cubicBezTo>
                      <a:cubicBezTo>
                        <a:pt x="752485" y="518869"/>
                        <a:pt x="715984" y="519571"/>
                        <a:pt x="679482" y="524485"/>
                      </a:cubicBezTo>
                      <a:cubicBezTo>
                        <a:pt x="619115" y="532908"/>
                        <a:pt x="592441" y="557476"/>
                        <a:pt x="588230" y="618545"/>
                      </a:cubicBezTo>
                      <a:cubicBezTo>
                        <a:pt x="583316" y="688038"/>
                        <a:pt x="569277" y="754723"/>
                        <a:pt x="550325" y="821407"/>
                      </a:cubicBezTo>
                      <a:cubicBezTo>
                        <a:pt x="511016" y="956883"/>
                        <a:pt x="268143" y="1634259"/>
                        <a:pt x="240065" y="1708666"/>
                      </a:cubicBezTo>
                      <a:cubicBezTo>
                        <a:pt x="233748" y="1724810"/>
                        <a:pt x="12635" y="2115092"/>
                        <a:pt x="0" y="2127727"/>
                      </a:cubicBezTo>
                      <a:cubicBezTo>
                        <a:pt x="19654" y="2116496"/>
                        <a:pt x="404320" y="1953644"/>
                        <a:pt x="427484" y="1955048"/>
                      </a:cubicBezTo>
                      <a:cubicBezTo>
                        <a:pt x="487150" y="1955750"/>
                        <a:pt x="545411" y="1953644"/>
                        <a:pt x="603673" y="1954346"/>
                      </a:cubicBezTo>
                      <a:close/>
                    </a:path>
                  </a:pathLst>
                </a:custGeom>
                <a:solidFill>
                  <a:srgbClr val="4A05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41"/>
                <p:cNvSpPr/>
                <p:nvPr/>
              </p:nvSpPr>
              <p:spPr>
                <a:xfrm>
                  <a:off x="6564218" y="534489"/>
                  <a:ext cx="2470846" cy="1909290"/>
                </a:xfrm>
                <a:custGeom>
                  <a:rect b="b" l="l" r="r" t="t"/>
                  <a:pathLst>
                    <a:path extrusionOk="0" h="1909289" w="2470845">
                      <a:moveTo>
                        <a:pt x="2471527" y="586517"/>
                      </a:moveTo>
                      <a:cubicBezTo>
                        <a:pt x="2466613" y="575286"/>
                        <a:pt x="1985079" y="76203"/>
                        <a:pt x="1921203" y="14432"/>
                      </a:cubicBezTo>
                      <a:cubicBezTo>
                        <a:pt x="1913481" y="6711"/>
                        <a:pt x="1907865" y="-5222"/>
                        <a:pt x="1893827" y="2499"/>
                      </a:cubicBezTo>
                      <a:cubicBezTo>
                        <a:pt x="1871364" y="-3818"/>
                        <a:pt x="1853816" y="1797"/>
                        <a:pt x="1846094" y="26365"/>
                      </a:cubicBezTo>
                      <a:cubicBezTo>
                        <a:pt x="1844690" y="29875"/>
                        <a:pt x="1841181" y="32683"/>
                        <a:pt x="1838373" y="36193"/>
                      </a:cubicBezTo>
                      <a:cubicBezTo>
                        <a:pt x="1806785" y="72694"/>
                        <a:pt x="1806785" y="72694"/>
                        <a:pt x="1845392" y="106387"/>
                      </a:cubicBezTo>
                      <a:cubicBezTo>
                        <a:pt x="1865047" y="123234"/>
                        <a:pt x="1883999" y="145696"/>
                        <a:pt x="1877682" y="171668"/>
                      </a:cubicBezTo>
                      <a:cubicBezTo>
                        <a:pt x="1865749" y="220804"/>
                        <a:pt x="1892423" y="246074"/>
                        <a:pt x="1924712" y="273450"/>
                      </a:cubicBezTo>
                      <a:cubicBezTo>
                        <a:pt x="2034216" y="364703"/>
                        <a:pt x="2140209" y="460167"/>
                        <a:pt x="2206192" y="590729"/>
                      </a:cubicBezTo>
                      <a:cubicBezTo>
                        <a:pt x="2233568" y="644779"/>
                        <a:pt x="2248309" y="700232"/>
                        <a:pt x="2250415" y="759196"/>
                      </a:cubicBezTo>
                      <a:cubicBezTo>
                        <a:pt x="2255328" y="883440"/>
                        <a:pt x="2241991" y="1270211"/>
                        <a:pt x="2239184" y="1339002"/>
                      </a:cubicBezTo>
                      <a:cubicBezTo>
                        <a:pt x="2235674" y="1423235"/>
                        <a:pt x="2201981" y="1423235"/>
                        <a:pt x="2201981" y="1423235"/>
                      </a:cubicBezTo>
                      <a:cubicBezTo>
                        <a:pt x="2093881" y="1441486"/>
                        <a:pt x="2064399" y="1374801"/>
                        <a:pt x="2025090" y="1247047"/>
                      </a:cubicBezTo>
                      <a:cubicBezTo>
                        <a:pt x="2003330" y="1176853"/>
                        <a:pt x="1991397" y="1102447"/>
                        <a:pt x="1949280" y="1039272"/>
                      </a:cubicBezTo>
                      <a:cubicBezTo>
                        <a:pt x="1890317" y="950125"/>
                        <a:pt x="1883297" y="854660"/>
                        <a:pt x="1910673" y="754282"/>
                      </a:cubicBezTo>
                      <a:cubicBezTo>
                        <a:pt x="1924712" y="703742"/>
                        <a:pt x="1931030" y="653202"/>
                        <a:pt x="1928222" y="601258"/>
                      </a:cubicBezTo>
                      <a:cubicBezTo>
                        <a:pt x="1924010" y="511409"/>
                        <a:pt x="1856624" y="474206"/>
                        <a:pt x="1779410" y="519131"/>
                      </a:cubicBezTo>
                      <a:cubicBezTo>
                        <a:pt x="1725360" y="550718"/>
                        <a:pt x="1681839" y="594239"/>
                        <a:pt x="1632703" y="632144"/>
                      </a:cubicBezTo>
                      <a:cubicBezTo>
                        <a:pt x="1582163" y="671453"/>
                        <a:pt x="1521094" y="672154"/>
                        <a:pt x="1474765" y="630038"/>
                      </a:cubicBezTo>
                      <a:cubicBezTo>
                        <a:pt x="1453707" y="610383"/>
                        <a:pt x="1394744" y="425070"/>
                        <a:pt x="1376493" y="359087"/>
                      </a:cubicBezTo>
                      <a:cubicBezTo>
                        <a:pt x="1365262" y="319076"/>
                        <a:pt x="1347714" y="283979"/>
                        <a:pt x="1317530" y="254497"/>
                      </a:cubicBezTo>
                      <a:cubicBezTo>
                        <a:pt x="1295770" y="234141"/>
                        <a:pt x="1273307" y="232035"/>
                        <a:pt x="1248739" y="247478"/>
                      </a:cubicBezTo>
                      <a:cubicBezTo>
                        <a:pt x="1219258" y="265728"/>
                        <a:pt x="1203815" y="293104"/>
                        <a:pt x="1192584" y="324692"/>
                      </a:cubicBezTo>
                      <a:cubicBezTo>
                        <a:pt x="1161698" y="410329"/>
                        <a:pt x="1099927" y="463677"/>
                        <a:pt x="1014992" y="490351"/>
                      </a:cubicBezTo>
                      <a:cubicBezTo>
                        <a:pt x="944797" y="512813"/>
                        <a:pt x="873199" y="521938"/>
                        <a:pt x="799495" y="508601"/>
                      </a:cubicBezTo>
                      <a:cubicBezTo>
                        <a:pt x="722281" y="494562"/>
                        <a:pt x="654894" y="466485"/>
                        <a:pt x="600142" y="407521"/>
                      </a:cubicBezTo>
                      <a:cubicBezTo>
                        <a:pt x="518015" y="319076"/>
                        <a:pt x="279354" y="73396"/>
                        <a:pt x="229516" y="57953"/>
                      </a:cubicBezTo>
                      <a:cubicBezTo>
                        <a:pt x="188101" y="45318"/>
                        <a:pt x="160725" y="68482"/>
                        <a:pt x="166341" y="111301"/>
                      </a:cubicBezTo>
                      <a:cubicBezTo>
                        <a:pt x="167744" y="121830"/>
                        <a:pt x="431676" y="525448"/>
                        <a:pt x="482216" y="620913"/>
                      </a:cubicBezTo>
                      <a:cubicBezTo>
                        <a:pt x="534159" y="718483"/>
                        <a:pt x="749657" y="1027338"/>
                        <a:pt x="787562" y="1095427"/>
                      </a:cubicBezTo>
                      <a:cubicBezTo>
                        <a:pt x="800898" y="1119293"/>
                        <a:pt x="815640" y="1143159"/>
                        <a:pt x="803004" y="1172641"/>
                      </a:cubicBezTo>
                      <a:cubicBezTo>
                        <a:pt x="767907" y="1216162"/>
                        <a:pt x="751061" y="1182468"/>
                        <a:pt x="725790" y="1188786"/>
                      </a:cubicBezTo>
                      <a:cubicBezTo>
                        <a:pt x="693501" y="1197209"/>
                        <a:pt x="663317" y="1196507"/>
                        <a:pt x="631730" y="1182468"/>
                      </a:cubicBezTo>
                      <a:cubicBezTo>
                        <a:pt x="532755" y="1138246"/>
                        <a:pt x="112291" y="893267"/>
                        <a:pt x="49116" y="863785"/>
                      </a:cubicBezTo>
                      <a:cubicBezTo>
                        <a:pt x="35779" y="857468"/>
                        <a:pt x="19634" y="849746"/>
                        <a:pt x="6999" y="863785"/>
                      </a:cubicBezTo>
                      <a:cubicBezTo>
                        <a:pt x="-4934" y="877122"/>
                        <a:pt x="681" y="893267"/>
                        <a:pt x="6999" y="906604"/>
                      </a:cubicBezTo>
                      <a:cubicBezTo>
                        <a:pt x="18230" y="930470"/>
                        <a:pt x="181783" y="1157900"/>
                        <a:pt x="256189" y="1244941"/>
                      </a:cubicBezTo>
                      <a:cubicBezTo>
                        <a:pt x="236535" y="1243538"/>
                        <a:pt x="227409" y="1250557"/>
                        <a:pt x="225304" y="1272317"/>
                      </a:cubicBezTo>
                      <a:cubicBezTo>
                        <a:pt x="222496" y="1296885"/>
                        <a:pt x="178976" y="1436572"/>
                        <a:pt x="134051" y="1569942"/>
                      </a:cubicBezTo>
                      <a:cubicBezTo>
                        <a:pt x="284267" y="1609251"/>
                        <a:pt x="431676" y="1656983"/>
                        <a:pt x="576276" y="1713840"/>
                      </a:cubicBezTo>
                      <a:cubicBezTo>
                        <a:pt x="677356" y="1753851"/>
                        <a:pt x="775629" y="1799478"/>
                        <a:pt x="871093" y="1851422"/>
                      </a:cubicBezTo>
                      <a:cubicBezTo>
                        <a:pt x="877411" y="1854931"/>
                        <a:pt x="884430" y="1857739"/>
                        <a:pt x="890747" y="1859845"/>
                      </a:cubicBezTo>
                      <a:cubicBezTo>
                        <a:pt x="887940" y="1828959"/>
                        <a:pt x="866881" y="1777015"/>
                        <a:pt x="867583" y="1762977"/>
                      </a:cubicBezTo>
                      <a:cubicBezTo>
                        <a:pt x="865477" y="1718052"/>
                        <a:pt x="868987" y="1550287"/>
                        <a:pt x="875305" y="1510978"/>
                      </a:cubicBezTo>
                      <a:cubicBezTo>
                        <a:pt x="883026" y="1459035"/>
                        <a:pt x="896363" y="1407793"/>
                        <a:pt x="927249" y="1364272"/>
                      </a:cubicBezTo>
                      <a:cubicBezTo>
                        <a:pt x="944797" y="1339704"/>
                        <a:pt x="965855" y="1320050"/>
                        <a:pt x="998847" y="1324261"/>
                      </a:cubicBezTo>
                      <a:cubicBezTo>
                        <a:pt x="1011482" y="1332684"/>
                        <a:pt x="1068340" y="1320751"/>
                        <a:pt x="1083080" y="1311626"/>
                      </a:cubicBezTo>
                      <a:lnTo>
                        <a:pt x="1083782" y="1311626"/>
                      </a:lnTo>
                      <a:cubicBezTo>
                        <a:pt x="1088696" y="1305309"/>
                        <a:pt x="1126601" y="1256874"/>
                        <a:pt x="1121687" y="1231604"/>
                      </a:cubicBezTo>
                      <a:lnTo>
                        <a:pt x="1122389" y="1232306"/>
                      </a:lnTo>
                      <a:cubicBezTo>
                        <a:pt x="1106947" y="1204931"/>
                        <a:pt x="924441" y="846939"/>
                        <a:pt x="916018" y="820967"/>
                      </a:cubicBezTo>
                      <a:cubicBezTo>
                        <a:pt x="903383" y="783764"/>
                        <a:pt x="914614" y="762705"/>
                        <a:pt x="953221" y="753580"/>
                      </a:cubicBezTo>
                      <a:cubicBezTo>
                        <a:pt x="980597" y="747263"/>
                        <a:pt x="993933" y="736031"/>
                        <a:pt x="997443" y="705848"/>
                      </a:cubicBezTo>
                      <a:cubicBezTo>
                        <a:pt x="1000953" y="670751"/>
                        <a:pt x="1039560" y="659519"/>
                        <a:pt x="1065532" y="684088"/>
                      </a:cubicBezTo>
                      <a:cubicBezTo>
                        <a:pt x="1078869" y="696722"/>
                        <a:pt x="1087292" y="712867"/>
                        <a:pt x="1095014" y="729012"/>
                      </a:cubicBezTo>
                      <a:cubicBezTo>
                        <a:pt x="1114668" y="768321"/>
                        <a:pt x="1179949" y="972587"/>
                        <a:pt x="1184161" y="980308"/>
                      </a:cubicBezTo>
                      <a:cubicBezTo>
                        <a:pt x="1204517" y="1016107"/>
                        <a:pt x="1227681" y="1024531"/>
                        <a:pt x="1266990" y="1010492"/>
                      </a:cubicBezTo>
                      <a:cubicBezTo>
                        <a:pt x="1286644" y="1003472"/>
                        <a:pt x="1439668" y="879228"/>
                        <a:pt x="1457919" y="871507"/>
                      </a:cubicBezTo>
                      <a:cubicBezTo>
                        <a:pt x="1489507" y="856766"/>
                        <a:pt x="1521796" y="845535"/>
                        <a:pt x="1556191" y="842727"/>
                      </a:cubicBezTo>
                      <a:cubicBezTo>
                        <a:pt x="1600414" y="839217"/>
                        <a:pt x="1644636" y="867295"/>
                        <a:pt x="1653060" y="904498"/>
                      </a:cubicBezTo>
                      <a:cubicBezTo>
                        <a:pt x="1660781" y="938192"/>
                        <a:pt x="1578653" y="1008386"/>
                        <a:pt x="1574442" y="1016107"/>
                      </a:cubicBezTo>
                      <a:cubicBezTo>
                        <a:pt x="1512671" y="1122101"/>
                        <a:pt x="1620068" y="1161410"/>
                        <a:pt x="1639021" y="1163516"/>
                      </a:cubicBezTo>
                      <a:cubicBezTo>
                        <a:pt x="1732379" y="1176151"/>
                        <a:pt x="1776602" y="1240028"/>
                        <a:pt x="1753438" y="1331982"/>
                      </a:cubicBezTo>
                      <a:cubicBezTo>
                        <a:pt x="1736591" y="1397263"/>
                        <a:pt x="1701494" y="1449909"/>
                        <a:pt x="1646742" y="1489920"/>
                      </a:cubicBezTo>
                      <a:cubicBezTo>
                        <a:pt x="1602520" y="1522210"/>
                        <a:pt x="1554085" y="1548182"/>
                        <a:pt x="1506353" y="1574153"/>
                      </a:cubicBezTo>
                      <a:cubicBezTo>
                        <a:pt x="1426332" y="1617674"/>
                        <a:pt x="1344906" y="1659791"/>
                        <a:pt x="1270500" y="1712437"/>
                      </a:cubicBezTo>
                      <a:cubicBezTo>
                        <a:pt x="1238912" y="1734899"/>
                        <a:pt x="1209430" y="1760169"/>
                        <a:pt x="1191882" y="1795266"/>
                      </a:cubicBezTo>
                      <a:cubicBezTo>
                        <a:pt x="1176439" y="1825450"/>
                        <a:pt x="1175737" y="1856335"/>
                        <a:pt x="1195392" y="1884413"/>
                      </a:cubicBezTo>
                      <a:cubicBezTo>
                        <a:pt x="1214344" y="1910385"/>
                        <a:pt x="1242422" y="1913895"/>
                        <a:pt x="1271904" y="1908981"/>
                      </a:cubicBezTo>
                      <a:cubicBezTo>
                        <a:pt x="1488103" y="1874586"/>
                        <a:pt x="1705705" y="1852826"/>
                        <a:pt x="1923308" y="1826854"/>
                      </a:cubicBezTo>
                      <a:cubicBezTo>
                        <a:pt x="2011051" y="1816324"/>
                        <a:pt x="2098795" y="1809305"/>
                        <a:pt x="2183028" y="1779823"/>
                      </a:cubicBezTo>
                      <a:cubicBezTo>
                        <a:pt x="2264453" y="1751044"/>
                        <a:pt x="2308676" y="1694186"/>
                        <a:pt x="2319205" y="1609953"/>
                      </a:cubicBezTo>
                      <a:cubicBezTo>
                        <a:pt x="2334648" y="1487112"/>
                        <a:pt x="2347283" y="1364272"/>
                        <a:pt x="2362726" y="1241432"/>
                      </a:cubicBezTo>
                      <a:cubicBezTo>
                        <a:pt x="2384486" y="1064542"/>
                        <a:pt x="2400631" y="886248"/>
                        <a:pt x="2453978" y="714973"/>
                      </a:cubicBezTo>
                      <a:cubicBezTo>
                        <a:pt x="2469421" y="673558"/>
                        <a:pt x="2481355" y="631442"/>
                        <a:pt x="2471527" y="586517"/>
                      </a:cubicBezTo>
                      <a:close/>
                    </a:path>
                  </a:pathLst>
                </a:custGeom>
                <a:solidFill>
                  <a:srgbClr val="4A05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5" name="Google Shape;915;p41"/>
              <p:cNvSpPr/>
              <p:nvPr/>
            </p:nvSpPr>
            <p:spPr>
              <a:xfrm>
                <a:off x="4963049" y="1681726"/>
                <a:ext cx="1495142" cy="996762"/>
              </a:xfrm>
              <a:custGeom>
                <a:rect b="b" l="l" r="r" t="t"/>
                <a:pathLst>
                  <a:path extrusionOk="0" h="996761" w="1495142">
                    <a:moveTo>
                      <a:pt x="1486029" y="181937"/>
                    </a:moveTo>
                    <a:cubicBezTo>
                      <a:pt x="1460057" y="109637"/>
                      <a:pt x="1379334" y="80857"/>
                      <a:pt x="1304928" y="62606"/>
                    </a:cubicBezTo>
                    <a:cubicBezTo>
                      <a:pt x="1041698" y="-1271"/>
                      <a:pt x="735650" y="-1973"/>
                      <a:pt x="464700" y="835"/>
                    </a:cubicBezTo>
                    <a:cubicBezTo>
                      <a:pt x="305358" y="2239"/>
                      <a:pt x="251308" y="-4780"/>
                      <a:pt x="160758" y="66116"/>
                    </a:cubicBezTo>
                    <a:cubicBezTo>
                      <a:pt x="61783" y="143330"/>
                      <a:pt x="55466" y="306181"/>
                      <a:pt x="42129" y="422002"/>
                    </a:cubicBezTo>
                    <a:cubicBezTo>
                      <a:pt x="28792" y="535015"/>
                      <a:pt x="-690" y="829832"/>
                      <a:pt x="12" y="883180"/>
                    </a:cubicBezTo>
                    <a:cubicBezTo>
                      <a:pt x="64591" y="888795"/>
                      <a:pt x="270261" y="885987"/>
                      <a:pt x="322205" y="885987"/>
                    </a:cubicBezTo>
                    <a:cubicBezTo>
                      <a:pt x="322205" y="838957"/>
                      <a:pt x="330628" y="580642"/>
                      <a:pt x="345369" y="471840"/>
                    </a:cubicBezTo>
                    <a:cubicBezTo>
                      <a:pt x="355196" y="397434"/>
                      <a:pt x="358706" y="255641"/>
                      <a:pt x="428901" y="207909"/>
                    </a:cubicBezTo>
                    <a:cubicBezTo>
                      <a:pt x="508922" y="152455"/>
                      <a:pt x="652119" y="163686"/>
                      <a:pt x="744074" y="165792"/>
                    </a:cubicBezTo>
                    <a:cubicBezTo>
                      <a:pt x="859894" y="168600"/>
                      <a:pt x="979927" y="184043"/>
                      <a:pt x="1090835" y="217034"/>
                    </a:cubicBezTo>
                    <a:cubicBezTo>
                      <a:pt x="1185597" y="245814"/>
                      <a:pt x="1208761" y="297758"/>
                      <a:pt x="1199636" y="393222"/>
                    </a:cubicBezTo>
                    <a:cubicBezTo>
                      <a:pt x="1182087" y="582747"/>
                      <a:pt x="1169452" y="741387"/>
                      <a:pt x="1105575" y="951970"/>
                    </a:cubicBezTo>
                    <a:cubicBezTo>
                      <a:pt x="1215781" y="972327"/>
                      <a:pt x="1293697" y="996895"/>
                      <a:pt x="1365295" y="996895"/>
                    </a:cubicBezTo>
                    <a:cubicBezTo>
                      <a:pt x="1377228" y="957586"/>
                      <a:pt x="1448125" y="655048"/>
                      <a:pt x="1468481" y="535015"/>
                    </a:cubicBezTo>
                    <a:cubicBezTo>
                      <a:pt x="1486029" y="427618"/>
                      <a:pt x="1517617" y="268978"/>
                      <a:pt x="1486029" y="181937"/>
                    </a:cubicBezTo>
                    <a:close/>
                  </a:path>
                </a:pathLst>
              </a:custGeom>
              <a:solidFill>
                <a:srgbClr val="F7B4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4976386" y="1697163"/>
                <a:ext cx="1467065" cy="975703"/>
              </a:xfrm>
              <a:custGeom>
                <a:rect b="b" l="l" r="r" t="t"/>
                <a:pathLst>
                  <a:path extrusionOk="0" h="975703" w="1467064">
                    <a:moveTo>
                      <a:pt x="1455144" y="184751"/>
                    </a:moveTo>
                    <a:cubicBezTo>
                      <a:pt x="1429172" y="113855"/>
                      <a:pt x="1350554" y="78758"/>
                      <a:pt x="1277552" y="61209"/>
                    </a:cubicBezTo>
                    <a:cubicBezTo>
                      <a:pt x="1019938" y="-1264"/>
                      <a:pt x="720910" y="-1966"/>
                      <a:pt x="455574" y="842"/>
                    </a:cubicBezTo>
                    <a:cubicBezTo>
                      <a:pt x="299743" y="2246"/>
                      <a:pt x="247097" y="-4072"/>
                      <a:pt x="157950" y="64719"/>
                    </a:cubicBezTo>
                    <a:cubicBezTo>
                      <a:pt x="61082" y="139827"/>
                      <a:pt x="54764" y="306188"/>
                      <a:pt x="41427" y="419201"/>
                    </a:cubicBezTo>
                    <a:cubicBezTo>
                      <a:pt x="28792" y="529406"/>
                      <a:pt x="-690" y="817905"/>
                      <a:pt x="12" y="869849"/>
                    </a:cubicBezTo>
                    <a:cubicBezTo>
                      <a:pt x="63187" y="875465"/>
                      <a:pt x="250607" y="872657"/>
                      <a:pt x="301147" y="872657"/>
                    </a:cubicBezTo>
                    <a:cubicBezTo>
                      <a:pt x="301147" y="827031"/>
                      <a:pt x="309570" y="574331"/>
                      <a:pt x="323609" y="467635"/>
                    </a:cubicBezTo>
                    <a:cubicBezTo>
                      <a:pt x="333436" y="395335"/>
                      <a:pt x="336946" y="235291"/>
                      <a:pt x="405035" y="188261"/>
                    </a:cubicBezTo>
                    <a:cubicBezTo>
                      <a:pt x="483652" y="134211"/>
                      <a:pt x="637378" y="137721"/>
                      <a:pt x="727929" y="140529"/>
                    </a:cubicBezTo>
                    <a:cubicBezTo>
                      <a:pt x="841644" y="143337"/>
                      <a:pt x="958167" y="158077"/>
                      <a:pt x="1067670" y="190367"/>
                    </a:cubicBezTo>
                    <a:cubicBezTo>
                      <a:pt x="1161029" y="218445"/>
                      <a:pt x="1203848" y="261965"/>
                      <a:pt x="1195424" y="355324"/>
                    </a:cubicBezTo>
                    <a:cubicBezTo>
                      <a:pt x="1177876" y="539935"/>
                      <a:pt x="1158923" y="730864"/>
                      <a:pt x="1096450" y="936534"/>
                    </a:cubicBezTo>
                    <a:cubicBezTo>
                      <a:pt x="1203848" y="956891"/>
                      <a:pt x="1266321" y="980757"/>
                      <a:pt x="1336515" y="980757"/>
                    </a:cubicBezTo>
                    <a:cubicBezTo>
                      <a:pt x="1347746" y="942150"/>
                      <a:pt x="1417239" y="646631"/>
                      <a:pt x="1437595" y="529406"/>
                    </a:cubicBezTo>
                    <a:cubicBezTo>
                      <a:pt x="1455846" y="424816"/>
                      <a:pt x="1486731" y="270388"/>
                      <a:pt x="1455144" y="1847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2207488" y="2562334"/>
                <a:ext cx="7770529" cy="2969226"/>
              </a:xfrm>
              <a:custGeom>
                <a:rect b="b" l="l" r="r" t="t"/>
                <a:pathLst>
                  <a:path extrusionOk="0" h="2969226" w="7770528">
                    <a:moveTo>
                      <a:pt x="1394502" y="2003115"/>
                    </a:moveTo>
                    <a:cubicBezTo>
                      <a:pt x="1073713" y="1886592"/>
                      <a:pt x="760646" y="1753222"/>
                      <a:pt x="484079" y="1548254"/>
                    </a:cubicBezTo>
                    <a:cubicBezTo>
                      <a:pt x="303680" y="1414885"/>
                      <a:pt x="149954" y="1256947"/>
                      <a:pt x="22200" y="1073038"/>
                    </a:cubicBezTo>
                    <a:cubicBezTo>
                      <a:pt x="-7282" y="1030921"/>
                      <a:pt x="-7984" y="1022498"/>
                      <a:pt x="23604" y="981785"/>
                    </a:cubicBezTo>
                    <a:cubicBezTo>
                      <a:pt x="241908" y="696795"/>
                      <a:pt x="526196" y="522011"/>
                      <a:pt x="882784" y="467962"/>
                    </a:cubicBezTo>
                    <a:cubicBezTo>
                      <a:pt x="913670" y="463048"/>
                      <a:pt x="945257" y="460942"/>
                      <a:pt x="976845" y="458134"/>
                    </a:cubicBezTo>
                    <a:cubicBezTo>
                      <a:pt x="1004221" y="456028"/>
                      <a:pt x="1025279" y="469365"/>
                      <a:pt x="1044933" y="486212"/>
                    </a:cubicBezTo>
                    <a:cubicBezTo>
                      <a:pt x="1195851" y="618880"/>
                      <a:pt x="1590344" y="963534"/>
                      <a:pt x="1594556" y="966342"/>
                    </a:cubicBezTo>
                    <a:cubicBezTo>
                      <a:pt x="1612807" y="978275"/>
                      <a:pt x="1633163" y="978977"/>
                      <a:pt x="1649308" y="967746"/>
                    </a:cubicBezTo>
                    <a:cubicBezTo>
                      <a:pt x="1666154" y="955813"/>
                      <a:pt x="1654221" y="937563"/>
                      <a:pt x="1647904" y="923524"/>
                    </a:cubicBezTo>
                    <a:cubicBezTo>
                      <a:pt x="1597364" y="811915"/>
                      <a:pt x="1407137" y="404085"/>
                      <a:pt x="1364318" y="310726"/>
                    </a:cubicBezTo>
                    <a:cubicBezTo>
                      <a:pt x="1359405" y="299495"/>
                      <a:pt x="1355193" y="288264"/>
                      <a:pt x="1351683" y="277033"/>
                    </a:cubicBezTo>
                    <a:cubicBezTo>
                      <a:pt x="1346068" y="258080"/>
                      <a:pt x="1352385" y="245445"/>
                      <a:pt x="1371338" y="239128"/>
                    </a:cubicBezTo>
                    <a:cubicBezTo>
                      <a:pt x="1480139" y="205434"/>
                      <a:pt x="1588239" y="172443"/>
                      <a:pt x="1697040" y="138749"/>
                    </a:cubicBezTo>
                    <a:cubicBezTo>
                      <a:pt x="1731435" y="128220"/>
                      <a:pt x="1744070" y="150683"/>
                      <a:pt x="1755301" y="176655"/>
                    </a:cubicBezTo>
                    <a:cubicBezTo>
                      <a:pt x="1803736" y="288264"/>
                      <a:pt x="1851468" y="399873"/>
                      <a:pt x="1900604" y="511482"/>
                    </a:cubicBezTo>
                    <a:cubicBezTo>
                      <a:pt x="1922364" y="561320"/>
                      <a:pt x="1946230" y="611158"/>
                      <a:pt x="1969395" y="660294"/>
                    </a:cubicBezTo>
                    <a:cubicBezTo>
                      <a:pt x="1982732" y="688372"/>
                      <a:pt x="2014319" y="696795"/>
                      <a:pt x="2040993" y="682055"/>
                    </a:cubicBezTo>
                    <a:cubicBezTo>
                      <a:pt x="2050118" y="677141"/>
                      <a:pt x="2045205" y="644150"/>
                      <a:pt x="2041695" y="635726"/>
                    </a:cubicBezTo>
                    <a:cubicBezTo>
                      <a:pt x="1977818" y="471471"/>
                      <a:pt x="1891479" y="125412"/>
                      <a:pt x="1890777" y="122605"/>
                    </a:cubicBezTo>
                    <a:cubicBezTo>
                      <a:pt x="1880248" y="74873"/>
                      <a:pt x="1883055" y="68555"/>
                      <a:pt x="1932191" y="60834"/>
                    </a:cubicBezTo>
                    <a:cubicBezTo>
                      <a:pt x="2029060" y="45391"/>
                      <a:pt x="3306599" y="-34631"/>
                      <a:pt x="3539645" y="17313"/>
                    </a:cubicBezTo>
                    <a:cubicBezTo>
                      <a:pt x="3793749" y="60132"/>
                      <a:pt x="4226849" y="128922"/>
                      <a:pt x="4330035" y="159808"/>
                    </a:cubicBezTo>
                    <a:cubicBezTo>
                      <a:pt x="4697152" y="267205"/>
                      <a:pt x="5424367" y="489722"/>
                      <a:pt x="5996452" y="948092"/>
                    </a:cubicBezTo>
                    <a:cubicBezTo>
                      <a:pt x="6032251" y="976170"/>
                      <a:pt x="6031549" y="976872"/>
                      <a:pt x="5997154" y="1003545"/>
                    </a:cubicBezTo>
                    <a:cubicBezTo>
                      <a:pt x="5874314" y="1097606"/>
                      <a:pt x="5750771" y="1191667"/>
                      <a:pt x="5627931" y="1286429"/>
                    </a:cubicBezTo>
                    <a:cubicBezTo>
                      <a:pt x="5620210" y="1292747"/>
                      <a:pt x="5603363" y="1296958"/>
                      <a:pt x="5611084" y="1310295"/>
                    </a:cubicBezTo>
                    <a:cubicBezTo>
                      <a:pt x="5617402" y="1320825"/>
                      <a:pt x="5631441" y="1315209"/>
                      <a:pt x="5641970" y="1312401"/>
                    </a:cubicBezTo>
                    <a:cubicBezTo>
                      <a:pt x="5847639" y="1250630"/>
                      <a:pt x="6057521" y="1204301"/>
                      <a:pt x="6260383" y="1132001"/>
                    </a:cubicBezTo>
                    <a:cubicBezTo>
                      <a:pt x="6294778" y="1120068"/>
                      <a:pt x="6324962" y="1121472"/>
                      <a:pt x="6357252" y="1134809"/>
                    </a:cubicBezTo>
                    <a:cubicBezTo>
                      <a:pt x="6484303" y="1186753"/>
                      <a:pt x="6601528" y="1257650"/>
                      <a:pt x="6716647" y="1332055"/>
                    </a:cubicBezTo>
                    <a:cubicBezTo>
                      <a:pt x="7061302" y="1554572"/>
                      <a:pt x="7744295" y="2099983"/>
                      <a:pt x="7765353" y="2117532"/>
                    </a:cubicBezTo>
                    <a:cubicBezTo>
                      <a:pt x="7783603" y="2132975"/>
                      <a:pt x="7777988" y="2142100"/>
                      <a:pt x="7757631" y="2147014"/>
                    </a:cubicBezTo>
                    <a:cubicBezTo>
                      <a:pt x="7711303" y="2157543"/>
                      <a:pt x="7384197" y="2227035"/>
                      <a:pt x="7266972" y="2250901"/>
                    </a:cubicBezTo>
                    <a:cubicBezTo>
                      <a:pt x="7257145" y="2253007"/>
                      <a:pt x="7247317" y="2254411"/>
                      <a:pt x="7238894" y="2261431"/>
                    </a:cubicBezTo>
                    <a:cubicBezTo>
                      <a:pt x="7242404" y="2277575"/>
                      <a:pt x="7256443" y="2277575"/>
                      <a:pt x="7266972" y="2280383"/>
                    </a:cubicBezTo>
                    <a:cubicBezTo>
                      <a:pt x="7358927" y="2304951"/>
                      <a:pt x="7577933" y="2354087"/>
                      <a:pt x="7580741" y="2373039"/>
                    </a:cubicBezTo>
                    <a:cubicBezTo>
                      <a:pt x="7582847" y="2389185"/>
                      <a:pt x="7156065" y="2629249"/>
                      <a:pt x="6940568" y="2710675"/>
                    </a:cubicBezTo>
                    <a:cubicBezTo>
                      <a:pt x="6704714" y="2799822"/>
                      <a:pt x="6461841" y="2862997"/>
                      <a:pt x="6213353" y="2905816"/>
                    </a:cubicBezTo>
                    <a:cubicBezTo>
                      <a:pt x="4559571" y="3113591"/>
                      <a:pt x="3261675" y="2833515"/>
                      <a:pt x="1394502" y="2003115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3491753" y="3447251"/>
                <a:ext cx="4653894" cy="3404432"/>
              </a:xfrm>
              <a:custGeom>
                <a:rect b="b" l="l" r="r" t="t"/>
                <a:pathLst>
                  <a:path extrusionOk="0" h="3404431" w="4653893">
                    <a:moveTo>
                      <a:pt x="4650417" y="2113556"/>
                    </a:moveTo>
                    <a:cubicBezTo>
                      <a:pt x="4679898" y="1874894"/>
                      <a:pt x="4627954" y="1535153"/>
                      <a:pt x="4618829" y="1460045"/>
                    </a:cubicBezTo>
                    <a:cubicBezTo>
                      <a:pt x="4581626" y="1162421"/>
                      <a:pt x="4413159" y="791794"/>
                      <a:pt x="4133785" y="492063"/>
                    </a:cubicBezTo>
                    <a:cubicBezTo>
                      <a:pt x="4133785" y="492063"/>
                      <a:pt x="4133785" y="492063"/>
                      <a:pt x="4133785" y="492063"/>
                    </a:cubicBezTo>
                    <a:cubicBezTo>
                      <a:pt x="3999714" y="309558"/>
                      <a:pt x="3753331" y="275864"/>
                      <a:pt x="3610836" y="273056"/>
                    </a:cubicBezTo>
                    <a:cubicBezTo>
                      <a:pt x="3498525" y="270249"/>
                      <a:pt x="3386214" y="266739"/>
                      <a:pt x="3275307" y="248488"/>
                    </a:cubicBezTo>
                    <a:cubicBezTo>
                      <a:pt x="3188967" y="233748"/>
                      <a:pt x="3104032" y="214795"/>
                      <a:pt x="3031030" y="163553"/>
                    </a:cubicBezTo>
                    <a:cubicBezTo>
                      <a:pt x="2960835" y="113715"/>
                      <a:pt x="2883621" y="78618"/>
                      <a:pt x="2801494" y="54050"/>
                    </a:cubicBezTo>
                    <a:cubicBezTo>
                      <a:pt x="2801494" y="54050"/>
                      <a:pt x="2467368" y="7721"/>
                      <a:pt x="2437185" y="0"/>
                    </a:cubicBezTo>
                    <a:cubicBezTo>
                      <a:pt x="2437185" y="0"/>
                      <a:pt x="1834214" y="0"/>
                      <a:pt x="1644689" y="32991"/>
                    </a:cubicBezTo>
                    <a:cubicBezTo>
                      <a:pt x="1644689" y="32991"/>
                      <a:pt x="1276168" y="-30886"/>
                      <a:pt x="998198" y="91253"/>
                    </a:cubicBezTo>
                    <a:cubicBezTo>
                      <a:pt x="946254" y="113715"/>
                      <a:pt x="890800" y="129158"/>
                      <a:pt x="848684" y="169871"/>
                    </a:cubicBezTo>
                    <a:cubicBezTo>
                      <a:pt x="773576" y="217603"/>
                      <a:pt x="567906" y="389579"/>
                      <a:pt x="532808" y="419061"/>
                    </a:cubicBezTo>
                    <a:cubicBezTo>
                      <a:pt x="468229" y="474515"/>
                      <a:pt x="409968" y="536286"/>
                      <a:pt x="355216" y="601567"/>
                    </a:cubicBezTo>
                    <a:cubicBezTo>
                      <a:pt x="354514" y="604374"/>
                      <a:pt x="353812" y="603672"/>
                      <a:pt x="355216" y="601567"/>
                    </a:cubicBezTo>
                    <a:cubicBezTo>
                      <a:pt x="346793" y="609990"/>
                      <a:pt x="174115" y="849353"/>
                      <a:pt x="118661" y="973597"/>
                    </a:cubicBezTo>
                    <a:cubicBezTo>
                      <a:pt x="99708" y="1017118"/>
                      <a:pt x="15475" y="1427054"/>
                      <a:pt x="5648" y="1548490"/>
                    </a:cubicBezTo>
                    <a:cubicBezTo>
                      <a:pt x="-6285" y="1705024"/>
                      <a:pt x="32" y="1859452"/>
                      <a:pt x="30918" y="2013879"/>
                    </a:cubicBezTo>
                    <a:cubicBezTo>
                      <a:pt x="65313" y="2185856"/>
                      <a:pt x="126382" y="2348005"/>
                      <a:pt x="214827" y="2499625"/>
                    </a:cubicBezTo>
                    <a:cubicBezTo>
                      <a:pt x="214827" y="2499625"/>
                      <a:pt x="214827" y="2499625"/>
                      <a:pt x="214827" y="2499625"/>
                    </a:cubicBezTo>
                    <a:cubicBezTo>
                      <a:pt x="245011" y="2569820"/>
                      <a:pt x="509644" y="2959399"/>
                      <a:pt x="620551" y="3054162"/>
                    </a:cubicBezTo>
                    <a:cubicBezTo>
                      <a:pt x="723035" y="3120846"/>
                      <a:pt x="888694" y="3250706"/>
                      <a:pt x="960293" y="3264745"/>
                    </a:cubicBezTo>
                    <a:cubicBezTo>
                      <a:pt x="1062075" y="3285101"/>
                      <a:pt x="1163857" y="3301246"/>
                      <a:pt x="1267043" y="3301948"/>
                    </a:cubicBezTo>
                    <a:cubicBezTo>
                      <a:pt x="1330218" y="3302650"/>
                      <a:pt x="1388479" y="3311073"/>
                      <a:pt x="1447443" y="3334940"/>
                    </a:cubicBezTo>
                    <a:cubicBezTo>
                      <a:pt x="1500790" y="3356700"/>
                      <a:pt x="1699441" y="3380566"/>
                      <a:pt x="1741557" y="3381268"/>
                    </a:cubicBezTo>
                    <a:cubicBezTo>
                      <a:pt x="1826493" y="3382672"/>
                      <a:pt x="1908620" y="3369335"/>
                      <a:pt x="1986536" y="3334940"/>
                    </a:cubicBezTo>
                    <a:cubicBezTo>
                      <a:pt x="2019528" y="3320198"/>
                      <a:pt x="2051115" y="3320198"/>
                      <a:pt x="2086212" y="3332834"/>
                    </a:cubicBezTo>
                    <a:cubicBezTo>
                      <a:pt x="2134647" y="3350382"/>
                      <a:pt x="2312239" y="3393903"/>
                      <a:pt x="2350846" y="3405836"/>
                    </a:cubicBezTo>
                    <a:cubicBezTo>
                      <a:pt x="2443502" y="3426192"/>
                      <a:pt x="2727088" y="3374248"/>
                      <a:pt x="2793773" y="3355296"/>
                    </a:cubicBezTo>
                    <a:cubicBezTo>
                      <a:pt x="2873794" y="3332132"/>
                      <a:pt x="2939777" y="3281592"/>
                      <a:pt x="3012779" y="3245091"/>
                    </a:cubicBezTo>
                    <a:cubicBezTo>
                      <a:pt x="3049281" y="3226840"/>
                      <a:pt x="3080868" y="3211397"/>
                      <a:pt x="3120177" y="3235263"/>
                    </a:cubicBezTo>
                    <a:cubicBezTo>
                      <a:pt x="3127898" y="3240177"/>
                      <a:pt x="3254248" y="3245091"/>
                      <a:pt x="3306894" y="3247898"/>
                    </a:cubicBezTo>
                    <a:cubicBezTo>
                      <a:pt x="3423417" y="3250706"/>
                      <a:pt x="3626279" y="3177704"/>
                      <a:pt x="3752629" y="3101192"/>
                    </a:cubicBezTo>
                    <a:cubicBezTo>
                      <a:pt x="3782111" y="3083643"/>
                      <a:pt x="3810891" y="3070306"/>
                      <a:pt x="3845286" y="3066797"/>
                    </a:cubicBezTo>
                    <a:cubicBezTo>
                      <a:pt x="3962511" y="3053459"/>
                      <a:pt x="4072014" y="3019064"/>
                      <a:pt x="4173094" y="2955889"/>
                    </a:cubicBezTo>
                    <a:cubicBezTo>
                      <a:pt x="4279088" y="2889205"/>
                      <a:pt x="4409650" y="2664582"/>
                      <a:pt x="4415967" y="2655457"/>
                    </a:cubicBezTo>
                    <a:cubicBezTo>
                      <a:pt x="4512133" y="2498221"/>
                      <a:pt x="4602684" y="2352217"/>
                      <a:pt x="4650417" y="2113556"/>
                    </a:cubicBezTo>
                    <a:close/>
                    <a:moveTo>
                      <a:pt x="3445879" y="3004323"/>
                    </a:moveTo>
                    <a:cubicBezTo>
                      <a:pt x="3445879" y="3004323"/>
                      <a:pt x="3445879" y="3004323"/>
                      <a:pt x="3445879" y="3004323"/>
                    </a:cubicBezTo>
                    <a:cubicBezTo>
                      <a:pt x="3445879" y="3004323"/>
                      <a:pt x="3445879" y="3004323"/>
                      <a:pt x="3445879" y="3004323"/>
                    </a:cubicBezTo>
                    <a:cubicBezTo>
                      <a:pt x="3445879" y="3004323"/>
                      <a:pt x="3445879" y="3004323"/>
                      <a:pt x="3445879" y="3004323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6837956" y="3761495"/>
                <a:ext cx="1221384" cy="2667390"/>
              </a:xfrm>
              <a:custGeom>
                <a:rect b="b" l="l" r="r" t="t"/>
                <a:pathLst>
                  <a:path extrusionOk="0" h="2667389" w="1221383">
                    <a:moveTo>
                      <a:pt x="1095736" y="783597"/>
                    </a:moveTo>
                    <a:cubicBezTo>
                      <a:pt x="1002377" y="547744"/>
                      <a:pt x="915336" y="411566"/>
                      <a:pt x="748273" y="248013"/>
                    </a:cubicBezTo>
                    <a:cubicBezTo>
                      <a:pt x="520843" y="24795"/>
                      <a:pt x="384666" y="-32063"/>
                      <a:pt x="0" y="15669"/>
                    </a:cubicBezTo>
                    <a:cubicBezTo>
                      <a:pt x="244277" y="88672"/>
                      <a:pt x="381156" y="207301"/>
                      <a:pt x="518737" y="392614"/>
                    </a:cubicBezTo>
                    <a:cubicBezTo>
                      <a:pt x="1027647" y="1075606"/>
                      <a:pt x="906913" y="1875823"/>
                      <a:pt x="742658" y="2334193"/>
                    </a:cubicBezTo>
                    <a:cubicBezTo>
                      <a:pt x="664040" y="2553200"/>
                      <a:pt x="541199" y="2694291"/>
                      <a:pt x="625433" y="2666915"/>
                    </a:cubicBezTo>
                    <a:cubicBezTo>
                      <a:pt x="831102" y="2600230"/>
                      <a:pt x="1000973" y="2360165"/>
                      <a:pt x="1025541" y="2311731"/>
                    </a:cubicBezTo>
                    <a:cubicBezTo>
                      <a:pt x="1262097" y="1833005"/>
                      <a:pt x="1295088" y="1285488"/>
                      <a:pt x="1095736" y="783597"/>
                    </a:cubicBezTo>
                    <a:lnTo>
                      <a:pt x="1095736" y="7835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4056309" y="3544121"/>
                <a:ext cx="1401867" cy="3200655"/>
              </a:xfrm>
              <a:custGeom>
                <a:rect b="b" l="l" r="r" t="t"/>
                <a:pathLst>
                  <a:path extrusionOk="0" h="3200656" w="1401865">
                    <a:moveTo>
                      <a:pt x="1056271" y="2161990"/>
                    </a:moveTo>
                    <a:cubicBezTo>
                      <a:pt x="1038021" y="1928242"/>
                      <a:pt x="976952" y="1605348"/>
                      <a:pt x="1177006" y="859180"/>
                    </a:cubicBezTo>
                    <a:cubicBezTo>
                      <a:pt x="1195257" y="791092"/>
                      <a:pt x="1253518" y="490659"/>
                      <a:pt x="1287211" y="414148"/>
                    </a:cubicBezTo>
                    <a:cubicBezTo>
                      <a:pt x="1339155" y="296923"/>
                      <a:pt x="1463399" y="48434"/>
                      <a:pt x="1365127" y="13337"/>
                    </a:cubicBezTo>
                    <a:cubicBezTo>
                      <a:pt x="1212103" y="-41415"/>
                      <a:pt x="921498" y="85637"/>
                      <a:pt x="833053" y="155130"/>
                    </a:cubicBezTo>
                    <a:cubicBezTo>
                      <a:pt x="639316" y="308154"/>
                      <a:pt x="532620" y="429590"/>
                      <a:pt x="319229" y="740552"/>
                    </a:cubicBezTo>
                    <a:cubicBezTo>
                      <a:pt x="144445" y="995358"/>
                      <a:pt x="93203" y="1236827"/>
                      <a:pt x="48981" y="1560423"/>
                    </a:cubicBezTo>
                    <a:lnTo>
                      <a:pt x="5961" y="1577630"/>
                    </a:lnTo>
                    <a:cubicBezTo>
                      <a:pt x="-36858" y="2023365"/>
                      <a:pt x="157739" y="2543309"/>
                      <a:pt x="371695" y="2812011"/>
                    </a:cubicBezTo>
                    <a:cubicBezTo>
                      <a:pt x="585651" y="3080713"/>
                      <a:pt x="954870" y="3245596"/>
                      <a:pt x="1289697" y="3189840"/>
                    </a:cubicBezTo>
                    <a:cubicBezTo>
                      <a:pt x="1331814" y="3171589"/>
                      <a:pt x="1352855" y="3167216"/>
                      <a:pt x="1356364" y="3109657"/>
                    </a:cubicBezTo>
                    <a:cubicBezTo>
                      <a:pt x="1360576" y="3042972"/>
                      <a:pt x="1089263" y="2592984"/>
                      <a:pt x="1056271" y="21619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3627845" y="3534244"/>
                <a:ext cx="1361773" cy="3130673"/>
              </a:xfrm>
              <a:custGeom>
                <a:rect b="b" l="l" r="r" t="t"/>
                <a:pathLst>
                  <a:path extrusionOk="0" h="3130673" w="1361772">
                    <a:moveTo>
                      <a:pt x="523768" y="1021377"/>
                    </a:moveTo>
                    <a:cubicBezTo>
                      <a:pt x="707678" y="653558"/>
                      <a:pt x="1097959" y="115167"/>
                      <a:pt x="1364698" y="23212"/>
                    </a:cubicBezTo>
                    <a:cubicBezTo>
                      <a:pt x="1111998" y="-87695"/>
                      <a:pt x="545529" y="208526"/>
                      <a:pt x="207893" y="704801"/>
                    </a:cubicBezTo>
                    <a:cubicBezTo>
                      <a:pt x="-55336" y="1041032"/>
                      <a:pt x="-79202" y="1912847"/>
                      <a:pt x="197364" y="2430181"/>
                    </a:cubicBezTo>
                    <a:cubicBezTo>
                      <a:pt x="287213" y="2598647"/>
                      <a:pt x="681706" y="3107557"/>
                      <a:pt x="984946" y="3133529"/>
                    </a:cubicBezTo>
                    <a:cubicBezTo>
                      <a:pt x="619935" y="2773431"/>
                      <a:pt x="464805" y="2374727"/>
                      <a:pt x="425496" y="2185904"/>
                    </a:cubicBezTo>
                    <a:cubicBezTo>
                      <a:pt x="343368" y="1787199"/>
                      <a:pt x="386187" y="1399726"/>
                      <a:pt x="523768" y="1021377"/>
                    </a:cubicBezTo>
                    <a:lnTo>
                      <a:pt x="523768" y="1021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2" name="Google Shape;922;p41"/>
              <p:cNvGrpSpPr/>
              <p:nvPr/>
            </p:nvGrpSpPr>
            <p:grpSpPr>
              <a:xfrm>
                <a:off x="5137295" y="3510179"/>
                <a:ext cx="2531689" cy="3247280"/>
                <a:chOff x="5137295" y="3510179"/>
                <a:chExt cx="2531689" cy="3247280"/>
              </a:xfrm>
            </p:grpSpPr>
            <p:sp>
              <p:nvSpPr>
                <p:cNvPr id="923" name="Google Shape;923;p41"/>
                <p:cNvSpPr/>
                <p:nvPr/>
              </p:nvSpPr>
              <p:spPr>
                <a:xfrm>
                  <a:off x="6096628" y="3542663"/>
                  <a:ext cx="1572356" cy="3039421"/>
                </a:xfrm>
                <a:custGeom>
                  <a:rect b="b" l="l" r="r" t="t"/>
                  <a:pathLst>
                    <a:path extrusionOk="0" h="3039420" w="1572356">
                      <a:moveTo>
                        <a:pt x="1483985" y="1173703"/>
                      </a:moveTo>
                      <a:cubicBezTo>
                        <a:pt x="1406771" y="924513"/>
                        <a:pt x="1240410" y="728670"/>
                        <a:pt x="1076857" y="537039"/>
                      </a:cubicBezTo>
                      <a:cubicBezTo>
                        <a:pt x="917516" y="351024"/>
                        <a:pt x="496349" y="186067"/>
                        <a:pt x="173454" y="36553"/>
                      </a:cubicBezTo>
                      <a:cubicBezTo>
                        <a:pt x="87817" y="-3458"/>
                        <a:pt x="-115747" y="-45575"/>
                        <a:pt x="87115" y="115873"/>
                      </a:cubicBezTo>
                      <a:cubicBezTo>
                        <a:pt x="275236" y="266089"/>
                        <a:pt x="616382" y="1146327"/>
                        <a:pt x="650075" y="1264956"/>
                      </a:cubicBezTo>
                      <a:cubicBezTo>
                        <a:pt x="706231" y="1460799"/>
                        <a:pt x="712548" y="1721922"/>
                        <a:pt x="690788" y="2083424"/>
                      </a:cubicBezTo>
                      <a:cubicBezTo>
                        <a:pt x="681662" y="2231534"/>
                        <a:pt x="590410" y="2961556"/>
                        <a:pt x="445809" y="3040174"/>
                      </a:cubicBezTo>
                      <a:cubicBezTo>
                        <a:pt x="696403" y="3052107"/>
                        <a:pt x="1114060" y="3019116"/>
                        <a:pt x="1260065" y="2819764"/>
                      </a:cubicBezTo>
                      <a:cubicBezTo>
                        <a:pt x="1624374" y="2322085"/>
                        <a:pt x="1627884" y="1834935"/>
                        <a:pt x="1483985" y="1173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41"/>
                <p:cNvSpPr/>
                <p:nvPr/>
              </p:nvSpPr>
              <p:spPr>
                <a:xfrm>
                  <a:off x="5137295" y="3510179"/>
                  <a:ext cx="1589569" cy="3247280"/>
                </a:xfrm>
                <a:custGeom>
                  <a:rect b="b" l="l" r="r" t="t"/>
                  <a:pathLst>
                    <a:path extrusionOk="0" h="3247280" w="1589568">
                      <a:moveTo>
                        <a:pt x="1436729" y="993508"/>
                      </a:moveTo>
                      <a:cubicBezTo>
                        <a:pt x="1436027" y="993508"/>
                        <a:pt x="1435325" y="994210"/>
                        <a:pt x="1435325" y="993508"/>
                      </a:cubicBezTo>
                      <a:cubicBezTo>
                        <a:pt x="1375660" y="818022"/>
                        <a:pt x="1046448" y="148367"/>
                        <a:pt x="899039" y="47287"/>
                      </a:cubicBezTo>
                      <a:cubicBezTo>
                        <a:pt x="721447" y="-43264"/>
                        <a:pt x="508083" y="13805"/>
                        <a:pt x="449211" y="72580"/>
                      </a:cubicBezTo>
                      <a:cubicBezTo>
                        <a:pt x="289859" y="231669"/>
                        <a:pt x="91038" y="961923"/>
                        <a:pt x="81211" y="1122668"/>
                      </a:cubicBezTo>
                      <a:cubicBezTo>
                        <a:pt x="72787" y="1256740"/>
                        <a:pt x="-68155" y="1624380"/>
                        <a:pt x="41714" y="2355168"/>
                      </a:cubicBezTo>
                      <a:cubicBezTo>
                        <a:pt x="81023" y="2526443"/>
                        <a:pt x="285658" y="3017756"/>
                        <a:pt x="318649" y="3071104"/>
                      </a:cubicBezTo>
                      <a:cubicBezTo>
                        <a:pt x="373401" y="3161655"/>
                        <a:pt x="558850" y="3194313"/>
                        <a:pt x="651253" y="3223587"/>
                      </a:cubicBezTo>
                      <a:cubicBezTo>
                        <a:pt x="743656" y="3252861"/>
                        <a:pt x="802171" y="3246751"/>
                        <a:pt x="873067" y="3246751"/>
                      </a:cubicBezTo>
                      <a:lnTo>
                        <a:pt x="873770" y="3246751"/>
                      </a:lnTo>
                      <a:lnTo>
                        <a:pt x="874471" y="3246751"/>
                      </a:lnTo>
                      <a:cubicBezTo>
                        <a:pt x="1106815" y="3246049"/>
                        <a:pt x="1317761" y="3176398"/>
                        <a:pt x="1451130" y="2897023"/>
                      </a:cubicBezTo>
                      <a:cubicBezTo>
                        <a:pt x="1506584" y="2753125"/>
                        <a:pt x="1615023" y="1878661"/>
                        <a:pt x="1584137" y="1574017"/>
                      </a:cubicBezTo>
                      <a:cubicBezTo>
                        <a:pt x="1560973" y="1356414"/>
                        <a:pt x="1507626" y="1159167"/>
                        <a:pt x="1436729" y="9935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25" name="Google Shape;925;p41"/>
              <p:cNvSpPr/>
              <p:nvPr/>
            </p:nvSpPr>
            <p:spPr>
              <a:xfrm>
                <a:off x="4375690" y="4248793"/>
                <a:ext cx="1102053" cy="807236"/>
              </a:xfrm>
              <a:custGeom>
                <a:rect b="b" l="l" r="r" t="t"/>
                <a:pathLst>
                  <a:path extrusionOk="0" h="807236" w="1102053">
                    <a:moveTo>
                      <a:pt x="1059078" y="551807"/>
                    </a:moveTo>
                    <a:cubicBezTo>
                      <a:pt x="1026789" y="567249"/>
                      <a:pt x="993095" y="565144"/>
                      <a:pt x="959402" y="558124"/>
                    </a:cubicBezTo>
                    <a:cubicBezTo>
                      <a:pt x="920093" y="549701"/>
                      <a:pt x="731270" y="478804"/>
                      <a:pt x="671604" y="466871"/>
                    </a:cubicBezTo>
                    <a:cubicBezTo>
                      <a:pt x="614747" y="455640"/>
                      <a:pt x="562803" y="461256"/>
                      <a:pt x="519984" y="506180"/>
                    </a:cubicBezTo>
                    <a:cubicBezTo>
                      <a:pt x="500330" y="526537"/>
                      <a:pt x="194984" y="812228"/>
                      <a:pt x="68634" y="812228"/>
                    </a:cubicBezTo>
                    <a:cubicBezTo>
                      <a:pt x="10372" y="810122"/>
                      <a:pt x="-12792" y="782746"/>
                      <a:pt x="6863" y="727995"/>
                    </a:cubicBezTo>
                    <a:cubicBezTo>
                      <a:pt x="48979" y="606558"/>
                      <a:pt x="261669" y="181882"/>
                      <a:pt x="481377" y="39387"/>
                    </a:cubicBezTo>
                    <a:cubicBezTo>
                      <a:pt x="550870" y="-5538"/>
                      <a:pt x="605622" y="-23086"/>
                      <a:pt x="717933" y="47108"/>
                    </a:cubicBezTo>
                    <a:cubicBezTo>
                      <a:pt x="793743" y="109582"/>
                      <a:pt x="956594" y="198728"/>
                      <a:pt x="1070309" y="384042"/>
                    </a:cubicBezTo>
                    <a:cubicBezTo>
                      <a:pt x="1093473" y="421245"/>
                      <a:pt x="1106810" y="449323"/>
                      <a:pt x="1100493" y="492141"/>
                    </a:cubicBezTo>
                    <a:cubicBezTo>
                      <a:pt x="1095579" y="516710"/>
                      <a:pt x="1080838" y="537768"/>
                      <a:pt x="1059078" y="55180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4401537" y="4284414"/>
                <a:ext cx="1052917" cy="751081"/>
              </a:xfrm>
              <a:custGeom>
                <a:rect b="b" l="l" r="r" t="t"/>
                <a:pathLst>
                  <a:path extrusionOk="0" h="751080" w="1052917">
                    <a:moveTo>
                      <a:pt x="1005153" y="503551"/>
                    </a:moveTo>
                    <a:cubicBezTo>
                      <a:pt x="985499" y="506359"/>
                      <a:pt x="946190" y="502849"/>
                      <a:pt x="912497" y="486704"/>
                    </a:cubicBezTo>
                    <a:cubicBezTo>
                      <a:pt x="878101" y="469858"/>
                      <a:pt x="708231" y="414404"/>
                      <a:pt x="651373" y="402471"/>
                    </a:cubicBezTo>
                    <a:cubicBezTo>
                      <a:pt x="597323" y="391240"/>
                      <a:pt x="515196" y="407385"/>
                      <a:pt x="474483" y="450203"/>
                    </a:cubicBezTo>
                    <a:cubicBezTo>
                      <a:pt x="455531" y="469858"/>
                      <a:pt x="221783" y="693076"/>
                      <a:pt x="64547" y="752741"/>
                    </a:cubicBezTo>
                    <a:cubicBezTo>
                      <a:pt x="22431" y="759761"/>
                      <a:pt x="-13369" y="749231"/>
                      <a:pt x="4882" y="696586"/>
                    </a:cubicBezTo>
                    <a:cubicBezTo>
                      <a:pt x="45595" y="580063"/>
                      <a:pt x="248457" y="174339"/>
                      <a:pt x="458338" y="38161"/>
                    </a:cubicBezTo>
                    <a:cubicBezTo>
                      <a:pt x="525023" y="-5359"/>
                      <a:pt x="576967" y="-22206"/>
                      <a:pt x="684365" y="45181"/>
                    </a:cubicBezTo>
                    <a:cubicBezTo>
                      <a:pt x="756665" y="104846"/>
                      <a:pt x="912497" y="190484"/>
                      <a:pt x="1021298" y="367374"/>
                    </a:cubicBezTo>
                    <a:cubicBezTo>
                      <a:pt x="1043058" y="403173"/>
                      <a:pt x="1057799" y="415106"/>
                      <a:pt x="1051482" y="455819"/>
                    </a:cubicBezTo>
                    <a:cubicBezTo>
                      <a:pt x="1047270" y="478983"/>
                      <a:pt x="1027616" y="497234"/>
                      <a:pt x="1005153" y="503551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4527137" y="4472937"/>
                <a:ext cx="863392" cy="533478"/>
              </a:xfrm>
              <a:custGeom>
                <a:rect b="b" l="l" r="r" t="t"/>
                <a:pathLst>
                  <a:path extrusionOk="0" h="533477" w="863392">
                    <a:moveTo>
                      <a:pt x="17" y="534737"/>
                    </a:moveTo>
                    <a:cubicBezTo>
                      <a:pt x="132684" y="462436"/>
                      <a:pt x="236572" y="361357"/>
                      <a:pt x="348181" y="261680"/>
                    </a:cubicBezTo>
                    <a:cubicBezTo>
                      <a:pt x="391702" y="225179"/>
                      <a:pt x="452771" y="182361"/>
                      <a:pt x="589650" y="229391"/>
                    </a:cubicBezTo>
                    <a:cubicBezTo>
                      <a:pt x="620536" y="237112"/>
                      <a:pt x="781281" y="313624"/>
                      <a:pt x="867621" y="316432"/>
                    </a:cubicBezTo>
                    <a:cubicBezTo>
                      <a:pt x="796724" y="248343"/>
                      <a:pt x="570698" y="37760"/>
                      <a:pt x="522264" y="14596"/>
                    </a:cubicBezTo>
                    <a:cubicBezTo>
                      <a:pt x="473128" y="-8568"/>
                      <a:pt x="428203" y="-4357"/>
                      <a:pt x="385384" y="28635"/>
                    </a:cubicBezTo>
                    <a:cubicBezTo>
                      <a:pt x="348181" y="57415"/>
                      <a:pt x="316594" y="91108"/>
                      <a:pt x="287112" y="128311"/>
                    </a:cubicBezTo>
                    <a:cubicBezTo>
                      <a:pt x="194456" y="245536"/>
                      <a:pt x="-2089" y="515784"/>
                      <a:pt x="17" y="53473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8" name="Google Shape;928;p41"/>
              <p:cNvGrpSpPr/>
              <p:nvPr/>
            </p:nvGrpSpPr>
            <p:grpSpPr>
              <a:xfrm>
                <a:off x="3951034" y="4263534"/>
                <a:ext cx="3572899" cy="2113968"/>
                <a:chOff x="3951034" y="4263534"/>
                <a:chExt cx="3572899" cy="2113968"/>
              </a:xfrm>
            </p:grpSpPr>
            <p:sp>
              <p:nvSpPr>
                <p:cNvPr id="929" name="Google Shape;929;p41"/>
                <p:cNvSpPr/>
                <p:nvPr/>
              </p:nvSpPr>
              <p:spPr>
                <a:xfrm>
                  <a:off x="3951034" y="4882360"/>
                  <a:ext cx="3572899" cy="1495142"/>
                </a:xfrm>
                <a:custGeom>
                  <a:rect b="b" l="l" r="r" t="t"/>
                  <a:pathLst>
                    <a:path extrusionOk="0" h="1495142" w="3572898">
                      <a:moveTo>
                        <a:pt x="3571318" y="122505"/>
                      </a:moveTo>
                      <a:cubicBezTo>
                        <a:pt x="3568510" y="90216"/>
                        <a:pt x="3563596" y="57926"/>
                        <a:pt x="3550259" y="27743"/>
                      </a:cubicBezTo>
                      <a:cubicBezTo>
                        <a:pt x="3537624" y="-2441"/>
                        <a:pt x="3510248" y="-12268"/>
                        <a:pt x="3501825" y="20022"/>
                      </a:cubicBezTo>
                      <a:cubicBezTo>
                        <a:pt x="3492700" y="57926"/>
                        <a:pt x="3421803" y="176555"/>
                        <a:pt x="3398639" y="202527"/>
                      </a:cubicBezTo>
                      <a:cubicBezTo>
                        <a:pt x="3235086" y="393456"/>
                        <a:pt x="2980982" y="548586"/>
                        <a:pt x="2780927" y="620184"/>
                      </a:cubicBezTo>
                      <a:cubicBezTo>
                        <a:pt x="2521910" y="692485"/>
                        <a:pt x="2370290" y="718457"/>
                        <a:pt x="2072665" y="729688"/>
                      </a:cubicBezTo>
                      <a:cubicBezTo>
                        <a:pt x="2044588" y="730389"/>
                        <a:pt x="2035462" y="735303"/>
                        <a:pt x="2034058" y="762679"/>
                      </a:cubicBezTo>
                      <a:cubicBezTo>
                        <a:pt x="2033356" y="771804"/>
                        <a:pt x="2062838" y="994321"/>
                        <a:pt x="2062838" y="1097507"/>
                      </a:cubicBezTo>
                      <a:cubicBezTo>
                        <a:pt x="2062838" y="1116459"/>
                        <a:pt x="2063540" y="1136114"/>
                        <a:pt x="2048097" y="1151556"/>
                      </a:cubicBezTo>
                      <a:cubicBezTo>
                        <a:pt x="1998961" y="1165595"/>
                        <a:pt x="1664835" y="1180336"/>
                        <a:pt x="1616401" y="1164192"/>
                      </a:cubicBezTo>
                      <a:cubicBezTo>
                        <a:pt x="1566563" y="1148047"/>
                        <a:pt x="1547611" y="1124181"/>
                        <a:pt x="1546207" y="1070833"/>
                      </a:cubicBezTo>
                      <a:cubicBezTo>
                        <a:pt x="1545505" y="1039245"/>
                        <a:pt x="1547611" y="825854"/>
                        <a:pt x="1554630" y="750746"/>
                      </a:cubicBezTo>
                      <a:cubicBezTo>
                        <a:pt x="1557438" y="719159"/>
                        <a:pt x="1547611" y="710033"/>
                        <a:pt x="1516023" y="707225"/>
                      </a:cubicBezTo>
                      <a:cubicBezTo>
                        <a:pt x="1367211" y="692485"/>
                        <a:pt x="944640" y="610357"/>
                        <a:pt x="840752" y="569644"/>
                      </a:cubicBezTo>
                      <a:cubicBezTo>
                        <a:pt x="812675" y="558413"/>
                        <a:pt x="790914" y="575260"/>
                        <a:pt x="782491" y="609655"/>
                      </a:cubicBezTo>
                      <a:cubicBezTo>
                        <a:pt x="781087" y="611761"/>
                        <a:pt x="707383" y="853230"/>
                        <a:pt x="694046" y="896049"/>
                      </a:cubicBezTo>
                      <a:cubicBezTo>
                        <a:pt x="650525" y="889029"/>
                        <a:pt x="456086" y="806902"/>
                        <a:pt x="425903" y="785843"/>
                      </a:cubicBezTo>
                      <a:cubicBezTo>
                        <a:pt x="427307" y="747236"/>
                        <a:pt x="475741" y="552798"/>
                        <a:pt x="478549" y="488921"/>
                      </a:cubicBezTo>
                      <a:cubicBezTo>
                        <a:pt x="479953" y="455929"/>
                        <a:pt x="470827" y="432063"/>
                        <a:pt x="442048" y="412409"/>
                      </a:cubicBezTo>
                      <a:cubicBezTo>
                        <a:pt x="251820" y="286059"/>
                        <a:pt x="197771" y="247452"/>
                        <a:pt x="83354" y="53013"/>
                      </a:cubicBezTo>
                      <a:cubicBezTo>
                        <a:pt x="75632" y="40378"/>
                        <a:pt x="58084" y="3877"/>
                        <a:pt x="39833" y="5281"/>
                      </a:cubicBezTo>
                      <a:cubicBezTo>
                        <a:pt x="20179" y="5983"/>
                        <a:pt x="8246" y="23531"/>
                        <a:pt x="5438" y="40378"/>
                      </a:cubicBezTo>
                      <a:cubicBezTo>
                        <a:pt x="-4389" y="101447"/>
                        <a:pt x="524" y="146372"/>
                        <a:pt x="8948" y="199719"/>
                      </a:cubicBezTo>
                      <a:cubicBezTo>
                        <a:pt x="37727" y="329579"/>
                        <a:pt x="88267" y="695994"/>
                        <a:pt x="366940" y="1015379"/>
                      </a:cubicBezTo>
                      <a:cubicBezTo>
                        <a:pt x="423095" y="1079256"/>
                        <a:pt x="694748" y="1275801"/>
                        <a:pt x="755115" y="1296157"/>
                      </a:cubicBezTo>
                      <a:cubicBezTo>
                        <a:pt x="806357" y="1313706"/>
                        <a:pt x="847772" y="1333360"/>
                        <a:pt x="858301" y="1289840"/>
                      </a:cubicBezTo>
                      <a:cubicBezTo>
                        <a:pt x="884975" y="1182442"/>
                        <a:pt x="955169" y="981686"/>
                        <a:pt x="971314" y="961329"/>
                      </a:cubicBezTo>
                      <a:cubicBezTo>
                        <a:pt x="979737" y="950099"/>
                        <a:pt x="1003603" y="943781"/>
                        <a:pt x="1016940" y="946589"/>
                      </a:cubicBezTo>
                      <a:cubicBezTo>
                        <a:pt x="1080817" y="959925"/>
                        <a:pt x="1259813" y="1000638"/>
                        <a:pt x="1299122" y="1013975"/>
                      </a:cubicBezTo>
                      <a:cubicBezTo>
                        <a:pt x="1338431" y="1023803"/>
                        <a:pt x="1347556" y="1027312"/>
                        <a:pt x="1344047" y="1062410"/>
                      </a:cubicBezTo>
                      <a:cubicBezTo>
                        <a:pt x="1338431" y="1126286"/>
                        <a:pt x="1326498" y="1371265"/>
                        <a:pt x="1326498" y="1371265"/>
                      </a:cubicBezTo>
                      <a:cubicBezTo>
                        <a:pt x="1325094" y="1403555"/>
                        <a:pt x="1358086" y="1437950"/>
                        <a:pt x="1384058" y="1444970"/>
                      </a:cubicBezTo>
                      <a:cubicBezTo>
                        <a:pt x="1697827" y="1529203"/>
                        <a:pt x="1925959" y="1511654"/>
                        <a:pt x="2248853" y="1429527"/>
                      </a:cubicBezTo>
                      <a:cubicBezTo>
                        <a:pt x="2277633" y="1422507"/>
                        <a:pt x="2287460" y="1418998"/>
                        <a:pt x="2290268" y="1390218"/>
                      </a:cubicBezTo>
                      <a:cubicBezTo>
                        <a:pt x="2292374" y="1369159"/>
                        <a:pt x="2283951" y="1112248"/>
                        <a:pt x="2283951" y="1004850"/>
                      </a:cubicBezTo>
                      <a:cubicBezTo>
                        <a:pt x="2283951" y="980282"/>
                        <a:pt x="2291672" y="967647"/>
                        <a:pt x="2316942" y="964839"/>
                      </a:cubicBezTo>
                      <a:cubicBezTo>
                        <a:pt x="2366780" y="958522"/>
                        <a:pt x="2600528" y="912895"/>
                        <a:pt x="2654577" y="931146"/>
                      </a:cubicBezTo>
                      <a:cubicBezTo>
                        <a:pt x="2676338" y="938867"/>
                        <a:pt x="2682655" y="940271"/>
                        <a:pt x="2691079" y="962733"/>
                      </a:cubicBezTo>
                      <a:cubicBezTo>
                        <a:pt x="2691079" y="962733"/>
                        <a:pt x="2710031" y="1025908"/>
                        <a:pt x="2710031" y="1025908"/>
                      </a:cubicBezTo>
                      <a:cubicBezTo>
                        <a:pt x="2731090" y="1114353"/>
                        <a:pt x="2745128" y="1201395"/>
                        <a:pt x="2764783" y="1290542"/>
                      </a:cubicBezTo>
                      <a:cubicBezTo>
                        <a:pt x="2771101" y="1317917"/>
                        <a:pt x="2785841" y="1327043"/>
                        <a:pt x="2812515" y="1320023"/>
                      </a:cubicBezTo>
                      <a:cubicBezTo>
                        <a:pt x="2864459" y="1306686"/>
                        <a:pt x="3122775" y="1181038"/>
                        <a:pt x="3312300" y="936060"/>
                      </a:cubicBezTo>
                      <a:cubicBezTo>
                        <a:pt x="3400745" y="822344"/>
                        <a:pt x="3477257" y="703716"/>
                        <a:pt x="3519373" y="564731"/>
                      </a:cubicBezTo>
                      <a:cubicBezTo>
                        <a:pt x="3576231" y="392754"/>
                        <a:pt x="3584654" y="273424"/>
                        <a:pt x="3571318" y="122505"/>
                      </a:cubicBez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41"/>
                <p:cNvSpPr/>
                <p:nvPr/>
              </p:nvSpPr>
              <p:spPr>
                <a:xfrm>
                  <a:off x="5926669" y="4263534"/>
                  <a:ext cx="1102053" cy="807236"/>
                </a:xfrm>
                <a:custGeom>
                  <a:rect b="b" l="l" r="r" t="t"/>
                  <a:pathLst>
                    <a:path extrusionOk="0" h="807236" w="1102053">
                      <a:moveTo>
                        <a:pt x="42981" y="551807"/>
                      </a:moveTo>
                      <a:cubicBezTo>
                        <a:pt x="75271" y="567250"/>
                        <a:pt x="108964" y="565144"/>
                        <a:pt x="142658" y="558124"/>
                      </a:cubicBezTo>
                      <a:cubicBezTo>
                        <a:pt x="181966" y="549701"/>
                        <a:pt x="370790" y="478804"/>
                        <a:pt x="430455" y="466872"/>
                      </a:cubicBezTo>
                      <a:cubicBezTo>
                        <a:pt x="487312" y="455640"/>
                        <a:pt x="539256" y="461256"/>
                        <a:pt x="582075" y="506180"/>
                      </a:cubicBezTo>
                      <a:cubicBezTo>
                        <a:pt x="601729" y="526537"/>
                        <a:pt x="907075" y="812228"/>
                        <a:pt x="1033425" y="812228"/>
                      </a:cubicBezTo>
                      <a:cubicBezTo>
                        <a:pt x="1091687" y="810122"/>
                        <a:pt x="1114851" y="782747"/>
                        <a:pt x="1095197" y="727995"/>
                      </a:cubicBezTo>
                      <a:cubicBezTo>
                        <a:pt x="1053080" y="606558"/>
                        <a:pt x="840390" y="181882"/>
                        <a:pt x="620682" y="39387"/>
                      </a:cubicBezTo>
                      <a:cubicBezTo>
                        <a:pt x="551189" y="-5538"/>
                        <a:pt x="496437" y="-23086"/>
                        <a:pt x="384126" y="47108"/>
                      </a:cubicBezTo>
                      <a:cubicBezTo>
                        <a:pt x="308316" y="109582"/>
                        <a:pt x="145465" y="198729"/>
                        <a:pt x="31750" y="384042"/>
                      </a:cubicBezTo>
                      <a:cubicBezTo>
                        <a:pt x="8586" y="421245"/>
                        <a:pt x="-4751" y="449323"/>
                        <a:pt x="1566" y="492141"/>
                      </a:cubicBezTo>
                      <a:cubicBezTo>
                        <a:pt x="6480" y="516008"/>
                        <a:pt x="21221" y="537066"/>
                        <a:pt x="42981" y="551807"/>
                      </a:cubicBez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1" name="Google Shape;931;p41"/>
              <p:cNvSpPr/>
              <p:nvPr/>
            </p:nvSpPr>
            <p:spPr>
              <a:xfrm>
                <a:off x="5950628" y="4298453"/>
                <a:ext cx="1052917" cy="751081"/>
              </a:xfrm>
              <a:custGeom>
                <a:rect b="b" l="l" r="r" t="t"/>
                <a:pathLst>
                  <a:path extrusionOk="0" h="751080" w="1052917">
                    <a:moveTo>
                      <a:pt x="47801" y="503551"/>
                    </a:moveTo>
                    <a:cubicBezTo>
                      <a:pt x="67456" y="506359"/>
                      <a:pt x="106765" y="502849"/>
                      <a:pt x="140458" y="486704"/>
                    </a:cubicBezTo>
                    <a:cubicBezTo>
                      <a:pt x="174853" y="469858"/>
                      <a:pt x="344724" y="414404"/>
                      <a:pt x="401581" y="402471"/>
                    </a:cubicBezTo>
                    <a:cubicBezTo>
                      <a:pt x="455631" y="391240"/>
                      <a:pt x="537759" y="407385"/>
                      <a:pt x="578472" y="450203"/>
                    </a:cubicBezTo>
                    <a:cubicBezTo>
                      <a:pt x="597424" y="469858"/>
                      <a:pt x="831172" y="693076"/>
                      <a:pt x="988407" y="752741"/>
                    </a:cubicBezTo>
                    <a:cubicBezTo>
                      <a:pt x="1030524" y="759761"/>
                      <a:pt x="1066323" y="749231"/>
                      <a:pt x="1048072" y="696586"/>
                    </a:cubicBezTo>
                    <a:cubicBezTo>
                      <a:pt x="1007360" y="580063"/>
                      <a:pt x="804498" y="174339"/>
                      <a:pt x="594616" y="38161"/>
                    </a:cubicBezTo>
                    <a:cubicBezTo>
                      <a:pt x="527931" y="-5359"/>
                      <a:pt x="475987" y="-22206"/>
                      <a:pt x="368590" y="45181"/>
                    </a:cubicBezTo>
                    <a:cubicBezTo>
                      <a:pt x="296290" y="104846"/>
                      <a:pt x="140458" y="190484"/>
                      <a:pt x="31656" y="367374"/>
                    </a:cubicBezTo>
                    <a:cubicBezTo>
                      <a:pt x="9896" y="403173"/>
                      <a:pt x="-4845" y="415106"/>
                      <a:pt x="1473" y="455819"/>
                    </a:cubicBezTo>
                    <a:cubicBezTo>
                      <a:pt x="4983" y="479685"/>
                      <a:pt x="24637" y="497935"/>
                      <a:pt x="47801" y="503551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3975058" y="4942486"/>
                <a:ext cx="3530782" cy="1417928"/>
              </a:xfrm>
              <a:custGeom>
                <a:rect b="b" l="l" r="r" t="t"/>
                <a:pathLst>
                  <a:path extrusionOk="0" h="1417928" w="3530782">
                    <a:moveTo>
                      <a:pt x="3533255" y="117834"/>
                    </a:moveTo>
                    <a:cubicBezTo>
                      <a:pt x="3530448" y="86948"/>
                      <a:pt x="3532553" y="56062"/>
                      <a:pt x="3519217" y="26581"/>
                    </a:cubicBezTo>
                    <a:cubicBezTo>
                      <a:pt x="3506582" y="-2199"/>
                      <a:pt x="3486225" y="-12026"/>
                      <a:pt x="3477802" y="19561"/>
                    </a:cubicBezTo>
                    <a:cubicBezTo>
                      <a:pt x="3468676" y="55360"/>
                      <a:pt x="3398482" y="169777"/>
                      <a:pt x="3375318" y="195749"/>
                    </a:cubicBezTo>
                    <a:cubicBezTo>
                      <a:pt x="3211765" y="379659"/>
                      <a:pt x="2957661" y="529173"/>
                      <a:pt x="2757606" y="598666"/>
                    </a:cubicBezTo>
                    <a:cubicBezTo>
                      <a:pt x="2498589" y="668158"/>
                      <a:pt x="2375047" y="693428"/>
                      <a:pt x="2077422" y="703958"/>
                    </a:cubicBezTo>
                    <a:cubicBezTo>
                      <a:pt x="2049344" y="704659"/>
                      <a:pt x="2040219" y="709573"/>
                      <a:pt x="2038815" y="735545"/>
                    </a:cubicBezTo>
                    <a:cubicBezTo>
                      <a:pt x="2038113" y="744670"/>
                      <a:pt x="2067595" y="958763"/>
                      <a:pt x="2067595" y="1059142"/>
                    </a:cubicBezTo>
                    <a:cubicBezTo>
                      <a:pt x="2067595" y="1077392"/>
                      <a:pt x="2061277" y="1096345"/>
                      <a:pt x="2045834" y="1111086"/>
                    </a:cubicBezTo>
                    <a:cubicBezTo>
                      <a:pt x="1996698" y="1125124"/>
                      <a:pt x="1634495" y="1145481"/>
                      <a:pt x="1586060" y="1130740"/>
                    </a:cubicBezTo>
                    <a:cubicBezTo>
                      <a:pt x="1536223" y="1115297"/>
                      <a:pt x="1496212" y="1085114"/>
                      <a:pt x="1494808" y="1033872"/>
                    </a:cubicBezTo>
                    <a:cubicBezTo>
                      <a:pt x="1494106" y="1003688"/>
                      <a:pt x="1496212" y="790297"/>
                      <a:pt x="1503231" y="717997"/>
                    </a:cubicBezTo>
                    <a:cubicBezTo>
                      <a:pt x="1506039" y="687813"/>
                      <a:pt x="1496212" y="678687"/>
                      <a:pt x="1464624" y="675880"/>
                    </a:cubicBezTo>
                    <a:cubicBezTo>
                      <a:pt x="1315812" y="661841"/>
                      <a:pt x="935358" y="582521"/>
                      <a:pt x="831470" y="543212"/>
                    </a:cubicBezTo>
                    <a:cubicBezTo>
                      <a:pt x="803392" y="532683"/>
                      <a:pt x="781632" y="548828"/>
                      <a:pt x="773208" y="581819"/>
                    </a:cubicBezTo>
                    <a:cubicBezTo>
                      <a:pt x="771804" y="583925"/>
                      <a:pt x="698100" y="823990"/>
                      <a:pt x="684763" y="865405"/>
                    </a:cubicBezTo>
                    <a:cubicBezTo>
                      <a:pt x="641243" y="858385"/>
                      <a:pt x="404687" y="765729"/>
                      <a:pt x="374504" y="745372"/>
                    </a:cubicBezTo>
                    <a:cubicBezTo>
                      <a:pt x="375908" y="708169"/>
                      <a:pt x="424342" y="520750"/>
                      <a:pt x="427150" y="458979"/>
                    </a:cubicBezTo>
                    <a:cubicBezTo>
                      <a:pt x="428554" y="427391"/>
                      <a:pt x="440487" y="396505"/>
                      <a:pt x="411707" y="378255"/>
                    </a:cubicBezTo>
                    <a:cubicBezTo>
                      <a:pt x="221480" y="256117"/>
                      <a:pt x="181469" y="239972"/>
                      <a:pt x="67052" y="52553"/>
                    </a:cubicBezTo>
                    <a:cubicBezTo>
                      <a:pt x="59331" y="40620"/>
                      <a:pt x="34762" y="4820"/>
                      <a:pt x="16512" y="6224"/>
                    </a:cubicBezTo>
                    <a:cubicBezTo>
                      <a:pt x="-22797" y="9734"/>
                      <a:pt x="19320" y="142402"/>
                      <a:pt x="27743" y="193644"/>
                    </a:cubicBezTo>
                    <a:cubicBezTo>
                      <a:pt x="56523" y="318590"/>
                      <a:pt x="100043" y="651312"/>
                      <a:pt x="378715" y="959465"/>
                    </a:cubicBezTo>
                    <a:cubicBezTo>
                      <a:pt x="434871" y="1021236"/>
                      <a:pt x="671426" y="1189703"/>
                      <a:pt x="731794" y="1209358"/>
                    </a:cubicBezTo>
                    <a:cubicBezTo>
                      <a:pt x="783036" y="1226204"/>
                      <a:pt x="803392" y="1245157"/>
                      <a:pt x="813921" y="1203742"/>
                    </a:cubicBezTo>
                    <a:cubicBezTo>
                      <a:pt x="840595" y="1099854"/>
                      <a:pt x="917809" y="899800"/>
                      <a:pt x="933954" y="879444"/>
                    </a:cubicBezTo>
                    <a:cubicBezTo>
                      <a:pt x="942377" y="868915"/>
                      <a:pt x="966243" y="862597"/>
                      <a:pt x="979580" y="865405"/>
                    </a:cubicBezTo>
                    <a:cubicBezTo>
                      <a:pt x="1043457" y="878040"/>
                      <a:pt x="1257550" y="925070"/>
                      <a:pt x="1296859" y="937003"/>
                    </a:cubicBezTo>
                    <a:cubicBezTo>
                      <a:pt x="1336168" y="946129"/>
                      <a:pt x="1345293" y="949638"/>
                      <a:pt x="1341784" y="983332"/>
                    </a:cubicBezTo>
                    <a:cubicBezTo>
                      <a:pt x="1336168" y="1045103"/>
                      <a:pt x="1331255" y="1295697"/>
                      <a:pt x="1331255" y="1295697"/>
                    </a:cubicBezTo>
                    <a:cubicBezTo>
                      <a:pt x="1329851" y="1327284"/>
                      <a:pt x="1362842" y="1360276"/>
                      <a:pt x="1388814" y="1366593"/>
                    </a:cubicBezTo>
                    <a:cubicBezTo>
                      <a:pt x="1702583" y="1448019"/>
                      <a:pt x="1881579" y="1431172"/>
                      <a:pt x="2204474" y="1351853"/>
                    </a:cubicBezTo>
                    <a:cubicBezTo>
                      <a:pt x="2233254" y="1344833"/>
                      <a:pt x="2243081" y="1341323"/>
                      <a:pt x="2245889" y="1313947"/>
                    </a:cubicBezTo>
                    <a:cubicBezTo>
                      <a:pt x="2247994" y="1293591"/>
                      <a:pt x="2239571" y="1031765"/>
                      <a:pt x="2239571" y="927878"/>
                    </a:cubicBezTo>
                    <a:cubicBezTo>
                      <a:pt x="2239571" y="904012"/>
                      <a:pt x="2247293" y="892079"/>
                      <a:pt x="2272562" y="889271"/>
                    </a:cubicBezTo>
                    <a:cubicBezTo>
                      <a:pt x="2322401" y="882954"/>
                      <a:pt x="2584226" y="831711"/>
                      <a:pt x="2638276" y="849962"/>
                    </a:cubicBezTo>
                    <a:cubicBezTo>
                      <a:pt x="2660036" y="856981"/>
                      <a:pt x="2680393" y="859087"/>
                      <a:pt x="2688816" y="880146"/>
                    </a:cubicBezTo>
                    <a:cubicBezTo>
                      <a:pt x="2681797" y="851366"/>
                      <a:pt x="2742164" y="1113893"/>
                      <a:pt x="2762520" y="1203040"/>
                    </a:cubicBezTo>
                    <a:cubicBezTo>
                      <a:pt x="2768837" y="1229714"/>
                      <a:pt x="2776559" y="1231118"/>
                      <a:pt x="2803233" y="1224099"/>
                    </a:cubicBezTo>
                    <a:cubicBezTo>
                      <a:pt x="2855177" y="1211464"/>
                      <a:pt x="3052423" y="1092835"/>
                      <a:pt x="3254583" y="858385"/>
                    </a:cubicBezTo>
                    <a:cubicBezTo>
                      <a:pt x="3346538" y="751690"/>
                      <a:pt x="3411819" y="677986"/>
                      <a:pt x="3453936" y="543914"/>
                    </a:cubicBezTo>
                    <a:cubicBezTo>
                      <a:pt x="3510091" y="378255"/>
                      <a:pt x="3546592" y="263136"/>
                      <a:pt x="3533255" y="117834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4004907" y="5005568"/>
                <a:ext cx="7019" cy="77214"/>
              </a:xfrm>
              <a:custGeom>
                <a:rect b="b" l="l" r="r" t="t"/>
                <a:pathLst>
                  <a:path extrusionOk="0" h="77213" w="7019">
                    <a:moveTo>
                      <a:pt x="702" y="30886"/>
                    </a:moveTo>
                    <a:cubicBezTo>
                      <a:pt x="1404" y="47733"/>
                      <a:pt x="-3510" y="64579"/>
                      <a:pt x="5616" y="80724"/>
                    </a:cubicBezTo>
                    <a:cubicBezTo>
                      <a:pt x="16847" y="54752"/>
                      <a:pt x="11933" y="27376"/>
                      <a:pt x="11933" y="0"/>
                    </a:cubicBezTo>
                    <a:cubicBezTo>
                      <a:pt x="3510" y="8423"/>
                      <a:pt x="702" y="18953"/>
                      <a:pt x="702" y="3088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4005547" y="5013261"/>
                <a:ext cx="3348277" cy="1256481"/>
              </a:xfrm>
              <a:custGeom>
                <a:rect b="b" l="l" r="r" t="t"/>
                <a:pathLst>
                  <a:path extrusionOk="0" h="1256481" w="3348276">
                    <a:moveTo>
                      <a:pt x="18312" y="28"/>
                    </a:moveTo>
                    <a:cubicBezTo>
                      <a:pt x="23928" y="11961"/>
                      <a:pt x="55515" y="75838"/>
                      <a:pt x="61131" y="84261"/>
                    </a:cubicBezTo>
                    <a:cubicBezTo>
                      <a:pt x="125008" y="182534"/>
                      <a:pt x="219771" y="244305"/>
                      <a:pt x="318745" y="299758"/>
                    </a:cubicBezTo>
                    <a:cubicBezTo>
                      <a:pt x="379814" y="334153"/>
                      <a:pt x="381218" y="332749"/>
                      <a:pt x="374198" y="402944"/>
                    </a:cubicBezTo>
                    <a:cubicBezTo>
                      <a:pt x="367179" y="472437"/>
                      <a:pt x="329976" y="647923"/>
                      <a:pt x="328572" y="668279"/>
                    </a:cubicBezTo>
                    <a:cubicBezTo>
                      <a:pt x="327870" y="682318"/>
                      <a:pt x="336293" y="688636"/>
                      <a:pt x="348226" y="694953"/>
                    </a:cubicBezTo>
                    <a:cubicBezTo>
                      <a:pt x="370689" y="706184"/>
                      <a:pt x="393853" y="717416"/>
                      <a:pt x="417017" y="725839"/>
                    </a:cubicBezTo>
                    <a:cubicBezTo>
                      <a:pt x="478086" y="747599"/>
                      <a:pt x="534944" y="777081"/>
                      <a:pt x="593205" y="803755"/>
                    </a:cubicBezTo>
                    <a:cubicBezTo>
                      <a:pt x="614965" y="813582"/>
                      <a:pt x="635322" y="817091"/>
                      <a:pt x="658486" y="812178"/>
                    </a:cubicBezTo>
                    <a:cubicBezTo>
                      <a:pt x="697795" y="807966"/>
                      <a:pt x="736402" y="803052"/>
                      <a:pt x="775711" y="798139"/>
                    </a:cubicBezTo>
                    <a:cubicBezTo>
                      <a:pt x="814318" y="793225"/>
                      <a:pt x="824145" y="785504"/>
                      <a:pt x="832568" y="746897"/>
                    </a:cubicBezTo>
                    <a:cubicBezTo>
                      <a:pt x="846607" y="679510"/>
                      <a:pt x="857838" y="612124"/>
                      <a:pt x="864156" y="544035"/>
                    </a:cubicBezTo>
                    <a:cubicBezTo>
                      <a:pt x="864858" y="534208"/>
                      <a:pt x="861348" y="523679"/>
                      <a:pt x="871175" y="515957"/>
                    </a:cubicBezTo>
                    <a:cubicBezTo>
                      <a:pt x="887320" y="506832"/>
                      <a:pt x="901359" y="518765"/>
                      <a:pt x="916100" y="522275"/>
                    </a:cubicBezTo>
                    <a:cubicBezTo>
                      <a:pt x="1083865" y="562286"/>
                      <a:pt x="1251629" y="600892"/>
                      <a:pt x="1424308" y="617037"/>
                    </a:cubicBezTo>
                    <a:cubicBezTo>
                      <a:pt x="1449578" y="619143"/>
                      <a:pt x="1458703" y="632480"/>
                      <a:pt x="1455895" y="665471"/>
                    </a:cubicBezTo>
                    <a:cubicBezTo>
                      <a:pt x="1449578" y="744089"/>
                      <a:pt x="1451684" y="823409"/>
                      <a:pt x="1452386" y="902027"/>
                    </a:cubicBezTo>
                    <a:cubicBezTo>
                      <a:pt x="1452386" y="939932"/>
                      <a:pt x="1453088" y="978539"/>
                      <a:pt x="1461511" y="1016444"/>
                    </a:cubicBezTo>
                    <a:cubicBezTo>
                      <a:pt x="1468530" y="1047330"/>
                      <a:pt x="1481867" y="1061369"/>
                      <a:pt x="1513455" y="1068388"/>
                    </a:cubicBezTo>
                    <a:cubicBezTo>
                      <a:pt x="1602602" y="1087340"/>
                      <a:pt x="1693153" y="1081023"/>
                      <a:pt x="1783703" y="1081023"/>
                    </a:cubicBezTo>
                    <a:cubicBezTo>
                      <a:pt x="1849686" y="1081023"/>
                      <a:pt x="2007624" y="1065580"/>
                      <a:pt x="2018855" y="1057859"/>
                    </a:cubicBezTo>
                    <a:cubicBezTo>
                      <a:pt x="2031490" y="1056455"/>
                      <a:pt x="2094665" y="996789"/>
                      <a:pt x="2119233" y="977837"/>
                    </a:cubicBezTo>
                    <a:cubicBezTo>
                      <a:pt x="2152225" y="951865"/>
                      <a:pt x="2163456" y="916768"/>
                      <a:pt x="2164158" y="876757"/>
                    </a:cubicBezTo>
                    <a:cubicBezTo>
                      <a:pt x="2166263" y="814284"/>
                      <a:pt x="2151523" y="678809"/>
                      <a:pt x="2157840" y="666173"/>
                    </a:cubicBezTo>
                    <a:cubicBezTo>
                      <a:pt x="2174687" y="647923"/>
                      <a:pt x="2265940" y="643711"/>
                      <a:pt x="2298229" y="640903"/>
                    </a:cubicBezTo>
                    <a:cubicBezTo>
                      <a:pt x="2754493" y="605104"/>
                      <a:pt x="3064753" y="408560"/>
                      <a:pt x="3091427" y="380482"/>
                    </a:cubicBezTo>
                    <a:cubicBezTo>
                      <a:pt x="3161621" y="325730"/>
                      <a:pt x="3265509" y="216227"/>
                      <a:pt x="3327982" y="152350"/>
                    </a:cubicBezTo>
                    <a:cubicBezTo>
                      <a:pt x="3349743" y="151648"/>
                      <a:pt x="3354656" y="155860"/>
                      <a:pt x="3350444" y="179024"/>
                    </a:cubicBezTo>
                    <a:cubicBezTo>
                      <a:pt x="3305520" y="361529"/>
                      <a:pt x="3210757" y="500514"/>
                      <a:pt x="3168640" y="575623"/>
                    </a:cubicBezTo>
                    <a:cubicBezTo>
                      <a:pt x="3050714" y="784802"/>
                      <a:pt x="2826091" y="927297"/>
                      <a:pt x="2818370" y="931509"/>
                    </a:cubicBezTo>
                    <a:cubicBezTo>
                      <a:pt x="2781167" y="953269"/>
                      <a:pt x="2767128" y="948355"/>
                      <a:pt x="2753089" y="907642"/>
                    </a:cubicBezTo>
                    <a:cubicBezTo>
                      <a:pt x="2739051" y="865526"/>
                      <a:pt x="2715886" y="743387"/>
                      <a:pt x="2710973" y="727243"/>
                    </a:cubicBezTo>
                    <a:cubicBezTo>
                      <a:pt x="2701145" y="695655"/>
                      <a:pt x="2689914" y="688636"/>
                      <a:pt x="2657625" y="692145"/>
                    </a:cubicBezTo>
                    <a:cubicBezTo>
                      <a:pt x="2618316" y="696357"/>
                      <a:pt x="2579709" y="704780"/>
                      <a:pt x="2540400" y="708290"/>
                    </a:cubicBezTo>
                    <a:cubicBezTo>
                      <a:pt x="2498985" y="711800"/>
                      <a:pt x="2474417" y="718819"/>
                      <a:pt x="2421069" y="726541"/>
                    </a:cubicBezTo>
                    <a:cubicBezTo>
                      <a:pt x="2348067" y="742685"/>
                      <a:pt x="2312268" y="733560"/>
                      <a:pt x="2268748" y="769359"/>
                    </a:cubicBezTo>
                    <a:cubicBezTo>
                      <a:pt x="2244180" y="789014"/>
                      <a:pt x="2221015" y="801649"/>
                      <a:pt x="2197149" y="831130"/>
                    </a:cubicBezTo>
                    <a:cubicBezTo>
                      <a:pt x="2191534" y="836044"/>
                      <a:pt x="2185216" y="855698"/>
                      <a:pt x="2185216" y="869035"/>
                    </a:cubicBezTo>
                    <a:cubicBezTo>
                      <a:pt x="2186620" y="969413"/>
                      <a:pt x="2188024" y="1069791"/>
                      <a:pt x="2190130" y="1170872"/>
                    </a:cubicBezTo>
                    <a:cubicBezTo>
                      <a:pt x="2185216" y="1187719"/>
                      <a:pt x="2171177" y="1193334"/>
                      <a:pt x="2156436" y="1198248"/>
                    </a:cubicBezTo>
                    <a:cubicBezTo>
                      <a:pt x="2054654" y="1234047"/>
                      <a:pt x="1836349" y="1255807"/>
                      <a:pt x="1762645" y="1257913"/>
                    </a:cubicBezTo>
                    <a:cubicBezTo>
                      <a:pt x="1660863" y="1260721"/>
                      <a:pt x="1558379" y="1259317"/>
                      <a:pt x="1458703" y="1228431"/>
                    </a:cubicBezTo>
                    <a:cubicBezTo>
                      <a:pt x="1401144" y="1210883"/>
                      <a:pt x="1392018" y="1196142"/>
                      <a:pt x="1390614" y="1137178"/>
                    </a:cubicBezTo>
                    <a:cubicBezTo>
                      <a:pt x="1388509" y="1059262"/>
                      <a:pt x="1400442" y="982048"/>
                      <a:pt x="1396932" y="903431"/>
                    </a:cubicBezTo>
                    <a:cubicBezTo>
                      <a:pt x="1394826" y="850083"/>
                      <a:pt x="1387105" y="836746"/>
                      <a:pt x="1335863" y="824813"/>
                    </a:cubicBezTo>
                    <a:cubicBezTo>
                      <a:pt x="1238994" y="803052"/>
                      <a:pt x="1140722" y="788312"/>
                      <a:pt x="1043854" y="767955"/>
                    </a:cubicBezTo>
                    <a:cubicBezTo>
                      <a:pt x="1020690" y="763042"/>
                      <a:pt x="939264" y="767253"/>
                      <a:pt x="918908" y="781292"/>
                    </a:cubicBezTo>
                    <a:cubicBezTo>
                      <a:pt x="890128" y="791822"/>
                      <a:pt x="875387" y="816390"/>
                      <a:pt x="862752" y="841659"/>
                    </a:cubicBezTo>
                    <a:cubicBezTo>
                      <a:pt x="829761" y="905537"/>
                      <a:pt x="806596" y="973625"/>
                      <a:pt x="784836" y="1042416"/>
                    </a:cubicBezTo>
                    <a:cubicBezTo>
                      <a:pt x="775711" y="1054349"/>
                      <a:pt x="763076" y="1052945"/>
                      <a:pt x="751845" y="1048031"/>
                    </a:cubicBezTo>
                    <a:cubicBezTo>
                      <a:pt x="651467" y="1005915"/>
                      <a:pt x="555300" y="972923"/>
                      <a:pt x="461239" y="923787"/>
                    </a:cubicBezTo>
                    <a:cubicBezTo>
                      <a:pt x="385430" y="883776"/>
                      <a:pt x="316639" y="822005"/>
                      <a:pt x="268205" y="753916"/>
                    </a:cubicBezTo>
                    <a:cubicBezTo>
                      <a:pt x="146768" y="584748"/>
                      <a:pt x="90613" y="393117"/>
                      <a:pt x="34457" y="195870"/>
                    </a:cubicBezTo>
                    <a:cubicBezTo>
                      <a:pt x="28140" y="174812"/>
                      <a:pt x="-1342" y="55481"/>
                      <a:pt x="62" y="27404"/>
                    </a:cubicBezTo>
                    <a:cubicBezTo>
                      <a:pt x="62" y="11961"/>
                      <a:pt x="-2044" y="-674"/>
                      <a:pt x="18312" y="28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6009661" y="4486976"/>
                <a:ext cx="863392" cy="533478"/>
              </a:xfrm>
              <a:custGeom>
                <a:rect b="b" l="l" r="r" t="t"/>
                <a:pathLst>
                  <a:path extrusionOk="0" h="533477" w="863392">
                    <a:moveTo>
                      <a:pt x="867604" y="534737"/>
                    </a:moveTo>
                    <a:cubicBezTo>
                      <a:pt x="734936" y="462436"/>
                      <a:pt x="631048" y="361357"/>
                      <a:pt x="519439" y="261680"/>
                    </a:cubicBezTo>
                    <a:cubicBezTo>
                      <a:pt x="475918" y="225179"/>
                      <a:pt x="414849" y="182361"/>
                      <a:pt x="277970" y="229391"/>
                    </a:cubicBezTo>
                    <a:cubicBezTo>
                      <a:pt x="247085" y="237112"/>
                      <a:pt x="86339" y="313624"/>
                      <a:pt x="0" y="316432"/>
                    </a:cubicBezTo>
                    <a:cubicBezTo>
                      <a:pt x="70896" y="248343"/>
                      <a:pt x="296923" y="37760"/>
                      <a:pt x="345357" y="14596"/>
                    </a:cubicBezTo>
                    <a:cubicBezTo>
                      <a:pt x="394493" y="-8568"/>
                      <a:pt x="439417" y="-4357"/>
                      <a:pt x="482236" y="28635"/>
                    </a:cubicBezTo>
                    <a:cubicBezTo>
                      <a:pt x="519439" y="57415"/>
                      <a:pt x="551027" y="91108"/>
                      <a:pt x="580508" y="128311"/>
                    </a:cubicBezTo>
                    <a:cubicBezTo>
                      <a:pt x="673867" y="245536"/>
                      <a:pt x="870412" y="516486"/>
                      <a:pt x="867604" y="53473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6" name="Google Shape;936;p41"/>
          <p:cNvGrpSpPr/>
          <p:nvPr/>
        </p:nvGrpSpPr>
        <p:grpSpPr>
          <a:xfrm>
            <a:off x="736644" y="5130972"/>
            <a:ext cx="10718713" cy="1022674"/>
            <a:chOff x="826103" y="5130972"/>
            <a:chExt cx="10718713" cy="1022674"/>
          </a:xfrm>
        </p:grpSpPr>
        <p:grpSp>
          <p:nvGrpSpPr>
            <p:cNvPr id="937" name="Google Shape;937;p41"/>
            <p:cNvGrpSpPr/>
            <p:nvPr/>
          </p:nvGrpSpPr>
          <p:grpSpPr>
            <a:xfrm>
              <a:off x="8484816" y="5130972"/>
              <a:ext cx="3060000" cy="1022673"/>
              <a:chOff x="6760489" y="1552506"/>
              <a:chExt cx="1947202" cy="1022673"/>
            </a:xfrm>
          </p:grpSpPr>
          <p:sp>
            <p:nvSpPr>
              <p:cNvPr id="938" name="Google Shape;938;p41"/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Contents Here</a:t>
                </a:r>
                <a:endParaRPr b="1" sz="27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41"/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</p:grpSp>
        <p:grpSp>
          <p:nvGrpSpPr>
            <p:cNvPr id="940" name="Google Shape;940;p41"/>
            <p:cNvGrpSpPr/>
            <p:nvPr/>
          </p:nvGrpSpPr>
          <p:grpSpPr>
            <a:xfrm>
              <a:off x="826103" y="5138017"/>
              <a:ext cx="3060000" cy="1015629"/>
              <a:chOff x="6760489" y="1552506"/>
              <a:chExt cx="1947202" cy="1015629"/>
            </a:xfrm>
          </p:grpSpPr>
          <p:sp>
            <p:nvSpPr>
              <p:cNvPr id="941" name="Google Shape;941;p41"/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Contents Here</a:t>
                </a:r>
                <a:endParaRPr b="1" sz="27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41"/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 and appeal to your Presentations. </a:t>
                </a:r>
                <a:endParaRPr/>
              </a:p>
            </p:txBody>
          </p:sp>
        </p:grpSp>
        <p:sp>
          <p:nvSpPr>
            <p:cNvPr id="943" name="Google Shape;943;p41"/>
            <p:cNvSpPr/>
            <p:nvPr/>
          </p:nvSpPr>
          <p:spPr>
            <a:xfrm rot="2700000">
              <a:off x="8039818" y="5497558"/>
              <a:ext cx="375843" cy="375843"/>
            </a:xfrm>
            <a:prstGeom prst="corner">
              <a:avLst>
                <a:gd fmla="val 20835" name="adj1"/>
                <a:gd fmla="val 24335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 rot="-8100000">
              <a:off x="3990786" y="5497559"/>
              <a:ext cx="375843" cy="375843"/>
            </a:xfrm>
            <a:prstGeom prst="corner">
              <a:avLst>
                <a:gd fmla="val 20835" name="adj1"/>
                <a:gd fmla="val 24335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5" name="Google Shape;945;p41"/>
          <p:cNvSpPr/>
          <p:nvPr/>
        </p:nvSpPr>
        <p:spPr>
          <a:xfrm>
            <a:off x="8734919" y="2348560"/>
            <a:ext cx="630965" cy="6309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6" name="Google Shape;946;p41"/>
          <p:cNvGrpSpPr/>
          <p:nvPr/>
        </p:nvGrpSpPr>
        <p:grpSpPr>
          <a:xfrm>
            <a:off x="9433975" y="2231509"/>
            <a:ext cx="1818547" cy="911229"/>
            <a:chOff x="3131840" y="2204864"/>
            <a:chExt cx="3096344" cy="911229"/>
          </a:xfrm>
        </p:grpSpPr>
        <p:sp>
          <p:nvSpPr>
            <p:cNvPr id="947" name="Google Shape;947;p41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Text  Here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1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zing.</a:t>
              </a:r>
              <a:endParaRPr/>
            </a:p>
          </p:txBody>
        </p:sp>
      </p:grpSp>
      <p:sp>
        <p:nvSpPr>
          <p:cNvPr id="949" name="Google Shape;949;p41"/>
          <p:cNvSpPr/>
          <p:nvPr/>
        </p:nvSpPr>
        <p:spPr>
          <a:xfrm>
            <a:off x="8734919" y="3521846"/>
            <a:ext cx="630965" cy="6309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0" name="Google Shape;950;p41"/>
          <p:cNvGrpSpPr/>
          <p:nvPr/>
        </p:nvGrpSpPr>
        <p:grpSpPr>
          <a:xfrm>
            <a:off x="9433975" y="3404795"/>
            <a:ext cx="1818547" cy="911229"/>
            <a:chOff x="3131840" y="2204864"/>
            <a:chExt cx="3096344" cy="911229"/>
          </a:xfrm>
        </p:grpSpPr>
        <p:sp>
          <p:nvSpPr>
            <p:cNvPr id="951" name="Google Shape;951;p41"/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Text  Here</a:t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1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zing.</a:t>
              </a:r>
              <a:endParaRPr/>
            </a:p>
          </p:txBody>
        </p:sp>
      </p:grpSp>
      <p:sp>
        <p:nvSpPr>
          <p:cNvPr id="953" name="Google Shape;953;p41"/>
          <p:cNvSpPr/>
          <p:nvPr/>
        </p:nvSpPr>
        <p:spPr>
          <a:xfrm>
            <a:off x="8893794" y="2496407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41"/>
          <p:cNvSpPr/>
          <p:nvPr/>
        </p:nvSpPr>
        <p:spPr>
          <a:xfrm rot="-2794009">
            <a:off x="8883170" y="3657023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5" name="Google Shape;955;p41"/>
          <p:cNvGrpSpPr/>
          <p:nvPr/>
        </p:nvGrpSpPr>
        <p:grpSpPr>
          <a:xfrm flipH="1">
            <a:off x="873473" y="2231509"/>
            <a:ext cx="2517603" cy="2084515"/>
            <a:chOff x="873473" y="2231509"/>
            <a:chExt cx="2517603" cy="2084515"/>
          </a:xfrm>
        </p:grpSpPr>
        <p:sp>
          <p:nvSpPr>
            <p:cNvPr id="956" name="Google Shape;956;p41"/>
            <p:cNvSpPr/>
            <p:nvPr/>
          </p:nvSpPr>
          <p:spPr>
            <a:xfrm>
              <a:off x="873473" y="2348560"/>
              <a:ext cx="630965" cy="6309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7" name="Google Shape;957;p41"/>
            <p:cNvGrpSpPr/>
            <p:nvPr/>
          </p:nvGrpSpPr>
          <p:grpSpPr>
            <a:xfrm>
              <a:off x="1572529" y="2231509"/>
              <a:ext cx="1818547" cy="911229"/>
              <a:chOff x="3131840" y="2204864"/>
              <a:chExt cx="3096344" cy="911229"/>
            </a:xfrm>
          </p:grpSpPr>
          <p:sp>
            <p:nvSpPr>
              <p:cNvPr id="958" name="Google Shape;958;p41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  Here</a:t>
                </a:r>
                <a:endParaRPr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41"/>
              <p:cNvSpPr txBox="1"/>
              <p:nvPr/>
            </p:nvSpPr>
            <p:spPr>
              <a:xfrm>
                <a:off x="3131840" y="2469762"/>
                <a:ext cx="309634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zing.</a:t>
                </a:r>
                <a:endParaRPr/>
              </a:p>
            </p:txBody>
          </p:sp>
        </p:grpSp>
        <p:sp>
          <p:nvSpPr>
            <p:cNvPr id="960" name="Google Shape;960;p41"/>
            <p:cNvSpPr/>
            <p:nvPr/>
          </p:nvSpPr>
          <p:spPr>
            <a:xfrm>
              <a:off x="873473" y="3521846"/>
              <a:ext cx="630965" cy="6309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1" name="Google Shape;961;p41"/>
            <p:cNvGrpSpPr/>
            <p:nvPr/>
          </p:nvGrpSpPr>
          <p:grpSpPr>
            <a:xfrm>
              <a:off x="1572529" y="3389407"/>
              <a:ext cx="1818547" cy="926617"/>
              <a:chOff x="3131840" y="2189476"/>
              <a:chExt cx="3096344" cy="926617"/>
            </a:xfrm>
          </p:grpSpPr>
          <p:sp>
            <p:nvSpPr>
              <p:cNvPr id="962" name="Google Shape;962;p41"/>
              <p:cNvSpPr txBox="1"/>
              <p:nvPr/>
            </p:nvSpPr>
            <p:spPr>
              <a:xfrm>
                <a:off x="3131840" y="2189476"/>
                <a:ext cx="30963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  Here</a:t>
                </a:r>
                <a:endParaRPr sz="16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41"/>
              <p:cNvSpPr txBox="1"/>
              <p:nvPr/>
            </p:nvSpPr>
            <p:spPr>
              <a:xfrm>
                <a:off x="3131840" y="2469762"/>
                <a:ext cx="309634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 can simply impress your audience and add a unique zing.</a:t>
                </a:r>
                <a:endParaRPr/>
              </a:p>
            </p:txBody>
          </p:sp>
        </p:grpSp>
        <p:sp>
          <p:nvSpPr>
            <p:cNvPr id="964" name="Google Shape;964;p41"/>
            <p:cNvSpPr/>
            <p:nvPr/>
          </p:nvSpPr>
          <p:spPr>
            <a:xfrm flipH="1">
              <a:off x="1014630" y="2536879"/>
              <a:ext cx="333042" cy="244221"/>
            </a:xfrm>
            <a:custGeom>
              <a:rect b="b" l="l" r="r" t="t"/>
              <a:pathLst>
                <a:path extrusionOk="0" h="2375905" w="3240001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1"/>
            <p:cNvSpPr/>
            <p:nvPr/>
          </p:nvSpPr>
          <p:spPr>
            <a:xfrm flipH="1">
              <a:off x="1017071" y="3704288"/>
              <a:ext cx="346396" cy="266079"/>
            </a:xfrm>
            <a:custGeom>
              <a:rect b="b" l="l" r="r" t="t"/>
              <a:pathLst>
                <a:path extrusionOk="0" h="2447912" w="3186824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71" name="Google Shape;971;p42"/>
          <p:cNvGrpSpPr/>
          <p:nvPr/>
        </p:nvGrpSpPr>
        <p:grpSpPr>
          <a:xfrm>
            <a:off x="1257643" y="2598268"/>
            <a:ext cx="5378515" cy="3156483"/>
            <a:chOff x="2687161" y="3731096"/>
            <a:chExt cx="5158677" cy="3027467"/>
          </a:xfrm>
        </p:grpSpPr>
        <p:sp>
          <p:nvSpPr>
            <p:cNvPr id="972" name="Google Shape;972;p42"/>
            <p:cNvSpPr/>
            <p:nvPr/>
          </p:nvSpPr>
          <p:spPr>
            <a:xfrm>
              <a:off x="2725967" y="4290519"/>
              <a:ext cx="1906137" cy="2468044"/>
            </a:xfrm>
            <a:custGeom>
              <a:rect b="b" l="l" r="r" t="t"/>
              <a:pathLst>
                <a:path extrusionOk="0" h="2468044" w="1906136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3644576" y="3731096"/>
              <a:ext cx="2992697" cy="1030680"/>
            </a:xfrm>
            <a:custGeom>
              <a:rect b="b" l="l" r="r" t="t"/>
              <a:pathLst>
                <a:path extrusionOk="0" h="1030680" w="2992697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3709769" y="4075070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3530642" y="4043094"/>
              <a:ext cx="34149" cy="9313"/>
            </a:xfrm>
            <a:custGeom>
              <a:rect b="b" l="l" r="r" t="t"/>
              <a:pathLst>
                <a:path extrusionOk="0" h="9313" w="34149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3730569" y="4013602"/>
              <a:ext cx="37253" cy="40358"/>
            </a:xfrm>
            <a:custGeom>
              <a:rect b="b" l="l" r="r" t="t"/>
              <a:pathLst>
                <a:path extrusionOk="0" h="40357" w="37253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3457998" y="4104562"/>
              <a:ext cx="170745" cy="90029"/>
            </a:xfrm>
            <a:custGeom>
              <a:rect b="b" l="l" r="r" t="t"/>
              <a:pathLst>
                <a:path extrusionOk="0" h="90029" w="170745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3317366" y="4178759"/>
              <a:ext cx="139701" cy="152118"/>
            </a:xfrm>
            <a:custGeom>
              <a:rect b="b" l="l" r="r" t="t"/>
              <a:pathLst>
                <a:path extrusionOk="0" h="152118" w="13970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3770306" y="4054891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3430679" y="4132192"/>
              <a:ext cx="12418" cy="6209"/>
            </a:xfrm>
            <a:custGeom>
              <a:rect b="b" l="l" r="r" t="t"/>
              <a:pathLst>
                <a:path extrusionOk="0" h="6208" w="12417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3367348" y="4082210"/>
              <a:ext cx="96238" cy="58985"/>
            </a:xfrm>
            <a:custGeom>
              <a:rect b="b" l="l" r="r" t="t"/>
              <a:pathLst>
                <a:path extrusionOk="0" h="58984" w="96238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3502702" y="4062342"/>
              <a:ext cx="43462" cy="27940"/>
            </a:xfrm>
            <a:custGeom>
              <a:rect b="b" l="l" r="r" t="t"/>
              <a:pathLst>
                <a:path extrusionOk="0" h="27940" w="43462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5862400" y="4041231"/>
              <a:ext cx="260774" cy="310446"/>
            </a:xfrm>
            <a:custGeom>
              <a:rect b="b" l="l" r="r" t="t"/>
              <a:pathLst>
                <a:path extrusionOk="0" h="310445" w="260774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7125604" y="4179690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3826497" y="4062342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7212839" y="4119464"/>
              <a:ext cx="71403" cy="49671"/>
            </a:xfrm>
            <a:custGeom>
              <a:rect b="b" l="l" r="r" t="t"/>
              <a:pathLst>
                <a:path extrusionOk="0" h="49671" w="71402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7085867" y="4082210"/>
              <a:ext cx="108656" cy="80716"/>
            </a:xfrm>
            <a:custGeom>
              <a:rect b="b" l="l" r="r" t="t"/>
              <a:pathLst>
                <a:path extrusionOk="0" h="80715" w="108656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4090065" y="4082210"/>
              <a:ext cx="12418" cy="9313"/>
            </a:xfrm>
            <a:custGeom>
              <a:rect b="b" l="l" r="r" t="t"/>
              <a:pathLst>
                <a:path extrusionOk="0" h="9313" w="12417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6122554" y="4209183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4937582" y="4135296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5256410" y="5105129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3850401" y="4200801"/>
              <a:ext cx="406684" cy="447042"/>
            </a:xfrm>
            <a:custGeom>
              <a:rect b="b" l="l" r="r" t="t"/>
              <a:pathLst>
                <a:path extrusionOk="0" h="447041" w="406683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5463788" y="5234275"/>
              <a:ext cx="43462" cy="15522"/>
            </a:xfrm>
            <a:custGeom>
              <a:rect b="b" l="l" r="r" t="t"/>
              <a:pathLst>
                <a:path extrusionOk="0" h="15522" w="4346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5144029" y="5162562"/>
              <a:ext cx="24836" cy="9313"/>
            </a:xfrm>
            <a:custGeom>
              <a:rect b="b" l="l" r="r" t="t"/>
              <a:pathLst>
                <a:path extrusionOk="0" h="9313" w="24835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5247097" y="5141141"/>
              <a:ext cx="24836" cy="40358"/>
            </a:xfrm>
            <a:custGeom>
              <a:rect b="b" l="l" r="r" t="t"/>
              <a:pathLst>
                <a:path extrusionOk="0" h="40357" w="24835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5592933" y="5239552"/>
              <a:ext cx="34149" cy="21731"/>
            </a:xfrm>
            <a:custGeom>
              <a:rect b="b" l="l" r="r" t="t"/>
              <a:pathLst>
                <a:path extrusionOk="0" h="21731" w="34149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4877977" y="3996527"/>
              <a:ext cx="2967861" cy="2340761"/>
            </a:xfrm>
            <a:custGeom>
              <a:rect b="b" l="l" r="r" t="t"/>
              <a:pathLst>
                <a:path extrusionOk="0" h="2340761" w="29678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3690211" y="4196454"/>
              <a:ext cx="74507" cy="99343"/>
            </a:xfrm>
            <a:custGeom>
              <a:rect b="b" l="l" r="r" t="t"/>
              <a:pathLst>
                <a:path extrusionOk="0" h="99342" w="74506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3753542" y="4135296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3770306" y="4179690"/>
              <a:ext cx="55880" cy="96238"/>
            </a:xfrm>
            <a:custGeom>
              <a:rect b="b" l="l" r="r" t="t"/>
              <a:pathLst>
                <a:path extrusionOk="0" h="96238" w="5588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3630606" y="4070724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3646438" y="4107667"/>
              <a:ext cx="86925" cy="68298"/>
            </a:xfrm>
            <a:custGeom>
              <a:rect b="b" l="l" r="r" t="t"/>
              <a:pathLst>
                <a:path extrusionOk="0" h="68298" w="86924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3750438" y="4075070"/>
              <a:ext cx="235939" cy="102447"/>
            </a:xfrm>
            <a:custGeom>
              <a:rect b="b" l="l" r="r" t="t"/>
              <a:pathLst>
                <a:path extrusionOk="0" h="102447" w="235938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6856448" y="5409987"/>
              <a:ext cx="24836" cy="58985"/>
            </a:xfrm>
            <a:custGeom>
              <a:rect b="b" l="l" r="r" t="t"/>
              <a:pathLst>
                <a:path extrusionOk="0" h="58984" w="24835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6876316" y="5644063"/>
              <a:ext cx="68298" cy="65194"/>
            </a:xfrm>
            <a:custGeom>
              <a:rect b="b" l="l" r="r" t="t"/>
              <a:pathLst>
                <a:path extrusionOk="0" h="65193" w="68298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6851170" y="5514917"/>
              <a:ext cx="83820" cy="139701"/>
            </a:xfrm>
            <a:custGeom>
              <a:rect b="b" l="l" r="r" t="t"/>
              <a:pathLst>
                <a:path extrusionOk="0" h="139700" w="8382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6849307" y="5908563"/>
              <a:ext cx="46567" cy="15522"/>
            </a:xfrm>
            <a:custGeom>
              <a:rect b="b" l="l" r="r" t="t"/>
              <a:pathLst>
                <a:path extrusionOk="0" h="15522" w="46566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6900220" y="5913840"/>
              <a:ext cx="55880" cy="31045"/>
            </a:xfrm>
            <a:custGeom>
              <a:rect b="b" l="l" r="r" t="t"/>
              <a:pathLst>
                <a:path extrusionOk="0" h="31044" w="5588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6939958" y="5274633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6808639" y="5623884"/>
              <a:ext cx="40358" cy="46567"/>
            </a:xfrm>
            <a:custGeom>
              <a:rect b="b" l="l" r="r" t="t"/>
              <a:pathLst>
                <a:path extrusionOk="0" h="46566" w="40357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4168919" y="5514917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2808235" y="5420542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4243736" y="5014168"/>
              <a:ext cx="18627" cy="37253"/>
            </a:xfrm>
            <a:custGeom>
              <a:rect b="b" l="l" r="r" t="t"/>
              <a:pathLst>
                <a:path extrusionOk="0" h="37253" w="18626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6688807" y="5690630"/>
              <a:ext cx="149014" cy="161432"/>
            </a:xfrm>
            <a:custGeom>
              <a:rect b="b" l="l" r="r" t="t"/>
              <a:pathLst>
                <a:path extrusionOk="0" h="161431" w="149013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6961689" y="5762343"/>
              <a:ext cx="15522" cy="46567"/>
            </a:xfrm>
            <a:custGeom>
              <a:rect b="b" l="l" r="r" t="t"/>
              <a:pathLst>
                <a:path extrusionOk="0" h="46566" w="15522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7269030" y="5852372"/>
              <a:ext cx="58985" cy="31045"/>
            </a:xfrm>
            <a:custGeom>
              <a:rect b="b" l="l" r="r" t="t"/>
              <a:pathLst>
                <a:path extrusionOk="0" h="31044" w="5898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7008566" y="5801459"/>
              <a:ext cx="291819" cy="152118"/>
            </a:xfrm>
            <a:custGeom>
              <a:rect b="b" l="l" r="r" t="t"/>
              <a:pathLst>
                <a:path extrusionOk="0" h="152118" w="291819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7300385" y="5823811"/>
              <a:ext cx="37253" cy="34149"/>
            </a:xfrm>
            <a:custGeom>
              <a:rect b="b" l="l" r="r" t="t"/>
              <a:pathLst>
                <a:path extrusionOk="0" h="34149" w="37253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7503417" y="6096693"/>
              <a:ext cx="43462" cy="34149"/>
            </a:xfrm>
            <a:custGeom>
              <a:rect b="b" l="l" r="r" t="t"/>
              <a:pathLst>
                <a:path extrusionOk="0" h="34149" w="43462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7529494" y="6010079"/>
              <a:ext cx="18627" cy="31045"/>
            </a:xfrm>
            <a:custGeom>
              <a:rect b="b" l="l" r="r" t="t"/>
              <a:pathLst>
                <a:path extrusionOk="0" h="31044" w="18626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7059479" y="5873482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6836579" y="5928431"/>
              <a:ext cx="24836" cy="15522"/>
            </a:xfrm>
            <a:custGeom>
              <a:rect b="b" l="l" r="r" t="t"/>
              <a:pathLst>
                <a:path extrusionOk="0" h="15522" w="24835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6939958" y="5836539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6803361" y="5908563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2868772" y="5437617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6993044" y="5054526"/>
              <a:ext cx="229730" cy="266983"/>
            </a:xfrm>
            <a:custGeom>
              <a:rect b="b" l="l" r="r" t="t"/>
              <a:pathLst>
                <a:path extrusionOk="0" h="266983" w="229729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6968829" y="5832193"/>
              <a:ext cx="43462" cy="18627"/>
            </a:xfrm>
            <a:custGeom>
              <a:rect b="b" l="l" r="r" t="t"/>
              <a:pathLst>
                <a:path extrusionOk="0" h="18626" w="43462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6983420" y="5324304"/>
              <a:ext cx="15522" cy="24836"/>
            </a:xfrm>
            <a:custGeom>
              <a:rect b="b" l="l" r="r" t="t"/>
              <a:pathLst>
                <a:path extrusionOk="0" h="24835" w="15522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6832543" y="5765758"/>
              <a:ext cx="99343" cy="108656"/>
            </a:xfrm>
            <a:custGeom>
              <a:rect b="b" l="l" r="r" t="t"/>
              <a:pathLst>
                <a:path extrusionOk="0" h="108656" w="99342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7352229" y="5852372"/>
              <a:ext cx="21731" cy="34149"/>
            </a:xfrm>
            <a:custGeom>
              <a:rect b="b" l="l" r="r" t="t"/>
              <a:pathLst>
                <a:path extrusionOk="0" h="34149" w="21731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6269084" y="5666105"/>
              <a:ext cx="24836" cy="55880"/>
            </a:xfrm>
            <a:custGeom>
              <a:rect b="b" l="l" r="r" t="t"/>
              <a:pathLst>
                <a:path extrusionOk="0" h="55880" w="24835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6752448" y="5941160"/>
              <a:ext cx="599160" cy="468773"/>
            </a:xfrm>
            <a:custGeom>
              <a:rect b="b" l="l" r="r" t="t"/>
              <a:pathLst>
                <a:path extrusionOk="0" h="468773" w="59916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7376444" y="5893661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2900127" y="5457796"/>
              <a:ext cx="55880" cy="37253"/>
            </a:xfrm>
            <a:custGeom>
              <a:rect b="b" l="l" r="r" t="t"/>
              <a:pathLst>
                <a:path extrusionOk="0" h="37253" w="5588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6488880" y="5710498"/>
              <a:ext cx="301132" cy="207999"/>
            </a:xfrm>
            <a:custGeom>
              <a:rect b="b" l="l" r="r" t="t"/>
              <a:pathLst>
                <a:path extrusionOk="0" h="207998" w="301132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7403453" y="590111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7568921" y="6290411"/>
              <a:ext cx="93134" cy="145910"/>
            </a:xfrm>
            <a:custGeom>
              <a:rect b="b" l="l" r="r" t="t"/>
              <a:pathLst>
                <a:path extrusionOk="0" h="145909" w="93133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7483548" y="6426076"/>
              <a:ext cx="117969" cy="136596"/>
            </a:xfrm>
            <a:custGeom>
              <a:rect b="b" l="l" r="r" t="t"/>
              <a:pathLst>
                <a:path extrusionOk="0" h="136596" w="117969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7696203" y="6032431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7436671" y="5917876"/>
              <a:ext cx="18627" cy="21731"/>
            </a:xfrm>
            <a:custGeom>
              <a:rect b="b" l="l" r="r" t="t"/>
              <a:pathLst>
                <a:path extrusionOk="0" h="21731" w="18626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7423321" y="5928431"/>
              <a:ext cx="18627" cy="15522"/>
            </a:xfrm>
            <a:custGeom>
              <a:rect b="b" l="l" r="r" t="t"/>
              <a:pathLst>
                <a:path extrusionOk="0" h="15522" w="18626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7449089" y="5945506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7229293" y="6429180"/>
              <a:ext cx="52776" cy="68298"/>
            </a:xfrm>
            <a:custGeom>
              <a:rect b="b" l="l" r="r" t="t"/>
              <a:pathLst>
                <a:path extrusionOk="0" h="68298" w="52775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4103104" y="5644063"/>
              <a:ext cx="9313" cy="12418"/>
            </a:xfrm>
            <a:custGeom>
              <a:rect b="b" l="l" r="r" t="t"/>
              <a:pathLst>
                <a:path extrusionOk="0" h="12417" w="9313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4008418" y="5514917"/>
              <a:ext cx="34149" cy="18627"/>
            </a:xfrm>
            <a:custGeom>
              <a:rect b="b" l="l" r="r" t="t"/>
              <a:pathLst>
                <a:path extrusionOk="0" h="18626" w="34149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3912490" y="5445999"/>
              <a:ext cx="155223" cy="58985"/>
            </a:xfrm>
            <a:custGeom>
              <a:rect b="b" l="l" r="r" t="t"/>
              <a:pathLst>
                <a:path extrusionOk="0" h="58984" w="155222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4008418" y="5417438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4000036" y="5393223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5743810" y="6002628"/>
              <a:ext cx="99343" cy="207999"/>
            </a:xfrm>
            <a:custGeom>
              <a:rect b="b" l="l" r="r" t="t"/>
              <a:pathLst>
                <a:path extrusionOk="0" h="207998" w="99342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4236596" y="6662015"/>
              <a:ext cx="74507" cy="31045"/>
            </a:xfrm>
            <a:custGeom>
              <a:rect b="b" l="l" r="r" t="t"/>
              <a:pathLst>
                <a:path extrusionOk="0" h="31044" w="74506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4403305" y="5779417"/>
              <a:ext cx="34149" cy="31045"/>
            </a:xfrm>
            <a:custGeom>
              <a:rect b="b" l="l" r="r" t="t"/>
              <a:pathLst>
                <a:path extrusionOk="0" h="31044" w="34149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4237527" y="6453395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4152155" y="6693680"/>
              <a:ext cx="58985" cy="52776"/>
            </a:xfrm>
            <a:custGeom>
              <a:rect b="b" l="l" r="r" t="t"/>
              <a:pathLst>
                <a:path extrusionOk="0" h="52775" w="58984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4063677" y="5497843"/>
              <a:ext cx="86925" cy="34149"/>
            </a:xfrm>
            <a:custGeom>
              <a:rect b="b" l="l" r="r" t="t"/>
              <a:pathLst>
                <a:path extrusionOk="0" h="34149" w="86924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4215796" y="5526404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3707286" y="4372477"/>
              <a:ext cx="55880" cy="43462"/>
            </a:xfrm>
            <a:custGeom>
              <a:rect b="b" l="l" r="r" t="t"/>
              <a:pathLst>
                <a:path extrusionOk="0" h="43462" w="5588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3927081" y="462642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3587454" y="4223153"/>
              <a:ext cx="37253" cy="31045"/>
            </a:xfrm>
            <a:custGeom>
              <a:rect b="b" l="l" r="r" t="t"/>
              <a:pathLst>
                <a:path extrusionOk="0" h="31044" w="3725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2717274" y="4696893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2917512" y="4768295"/>
              <a:ext cx="31045" cy="34149"/>
            </a:xfrm>
            <a:custGeom>
              <a:rect b="b" l="l" r="r" t="t"/>
              <a:pathLst>
                <a:path extrusionOk="0" h="34149" w="31044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3423849" y="4239917"/>
              <a:ext cx="245252" cy="170745"/>
            </a:xfrm>
            <a:custGeom>
              <a:rect b="b" l="l" r="r" t="t"/>
              <a:pathLst>
                <a:path extrusionOk="0" h="170745" w="245252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2687161" y="4573956"/>
              <a:ext cx="37253" cy="27940"/>
            </a:xfrm>
            <a:custGeom>
              <a:rect b="b" l="l" r="r" t="t"/>
              <a:pathLst>
                <a:path extrusionOk="0" h="27940" w="37253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3878341" y="4529873"/>
              <a:ext cx="93134" cy="86925"/>
            </a:xfrm>
            <a:custGeom>
              <a:rect b="b" l="l" r="r" t="t"/>
              <a:pathLst>
                <a:path extrusionOk="0" h="86924" w="93133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4263915" y="4941524"/>
              <a:ext cx="93134" cy="111760"/>
            </a:xfrm>
            <a:custGeom>
              <a:rect b="b" l="l" r="r" t="t"/>
              <a:pathLst>
                <a:path extrusionOk="0" h="111760" w="93133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4034496" y="4432083"/>
              <a:ext cx="27940" cy="40358"/>
            </a:xfrm>
            <a:custGeom>
              <a:rect b="b" l="l" r="r" t="t"/>
              <a:pathLst>
                <a:path extrusionOk="0" h="40357" w="2794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3958436" y="4877572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4347115" y="4401659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4024251" y="4593825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3970854" y="4639150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7159753" y="4855531"/>
              <a:ext cx="43462" cy="189372"/>
            </a:xfrm>
            <a:custGeom>
              <a:rect b="b" l="l" r="r" t="t"/>
              <a:pathLst>
                <a:path extrusionOk="0" h="189371" w="43462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3223922" y="4869190"/>
              <a:ext cx="34149" cy="43462"/>
            </a:xfrm>
            <a:custGeom>
              <a:rect b="b" l="l" r="r" t="t"/>
              <a:pathLst>
                <a:path extrusionOk="0" h="43462" w="34149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5439263" y="4744081"/>
              <a:ext cx="18627" cy="18627"/>
            </a:xfrm>
            <a:custGeom>
              <a:rect b="b" l="l" r="r" t="t"/>
              <a:pathLst>
                <a:path extrusionOk="0" h="18626" w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5039098" y="4734767"/>
              <a:ext cx="111760" cy="217312"/>
            </a:xfrm>
            <a:custGeom>
              <a:rect b="b" l="l" r="r" t="t"/>
              <a:pathLst>
                <a:path extrusionOk="0" h="217312" w="11176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5278762" y="4812379"/>
              <a:ext cx="24836" cy="34149"/>
            </a:xfrm>
            <a:custGeom>
              <a:rect b="b" l="l" r="r" t="t"/>
              <a:pathLst>
                <a:path extrusionOk="0" h="34149" w="24835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7689063" y="4320943"/>
              <a:ext cx="49671" cy="27940"/>
            </a:xfrm>
            <a:custGeom>
              <a:rect b="b" l="l" r="r" t="t"/>
              <a:pathLst>
                <a:path extrusionOk="0" h="27940" w="49671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5774854" y="4394519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7132744" y="4215702"/>
              <a:ext cx="55880" cy="21731"/>
            </a:xfrm>
            <a:custGeom>
              <a:rect b="b" l="l" r="r" t="t"/>
              <a:pathLst>
                <a:path extrusionOk="0" h="21731" w="5588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5371586" y="4771400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4983839" y="4840940"/>
              <a:ext cx="52776" cy="80716"/>
            </a:xfrm>
            <a:custGeom>
              <a:rect b="b" l="l" r="r" t="t"/>
              <a:pathLst>
                <a:path extrusionOk="0" h="80715" w="5277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4217969" y="4962635"/>
              <a:ext cx="31045" cy="18627"/>
            </a:xfrm>
            <a:custGeom>
              <a:rect b="b" l="l" r="r" t="t"/>
              <a:pathLst>
                <a:path extrusionOk="0" h="18626" w="31044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4778634" y="4498518"/>
              <a:ext cx="158327" cy="117969"/>
            </a:xfrm>
            <a:custGeom>
              <a:rect b="b" l="l" r="r" t="t"/>
              <a:pathLst>
                <a:path extrusionOk="0" h="117969" w="158327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4" name="Google Shape;1084;p42"/>
          <p:cNvSpPr/>
          <p:nvPr/>
        </p:nvSpPr>
        <p:spPr>
          <a:xfrm>
            <a:off x="770048" y="1898023"/>
            <a:ext cx="914400" cy="9144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42"/>
          <p:cNvSpPr/>
          <p:nvPr/>
        </p:nvSpPr>
        <p:spPr>
          <a:xfrm>
            <a:off x="1312752" y="4939499"/>
            <a:ext cx="914400" cy="9144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42"/>
          <p:cNvSpPr/>
          <p:nvPr/>
        </p:nvSpPr>
        <p:spPr>
          <a:xfrm>
            <a:off x="4507220" y="5322088"/>
            <a:ext cx="914400" cy="9144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42"/>
          <p:cNvSpPr txBox="1"/>
          <p:nvPr/>
        </p:nvSpPr>
        <p:spPr>
          <a:xfrm>
            <a:off x="861488" y="2232113"/>
            <a:ext cx="73152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87%</a:t>
            </a:r>
            <a:endParaRPr b="1"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42"/>
          <p:cNvSpPr txBox="1"/>
          <p:nvPr/>
        </p:nvSpPr>
        <p:spPr>
          <a:xfrm>
            <a:off x="1404192" y="5273589"/>
            <a:ext cx="73152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48%</a:t>
            </a:r>
            <a:endParaRPr b="1"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42"/>
          <p:cNvSpPr txBox="1"/>
          <p:nvPr/>
        </p:nvSpPr>
        <p:spPr>
          <a:xfrm>
            <a:off x="4598660" y="5656178"/>
            <a:ext cx="73152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62%</a:t>
            </a:r>
            <a:endParaRPr b="1"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0" name="Google Shape;1090;p42"/>
          <p:cNvCxnSpPr>
            <a:stCxn id="1084" idx="5"/>
          </p:cNvCxnSpPr>
          <p:nvPr/>
        </p:nvCxnSpPr>
        <p:spPr>
          <a:xfrm>
            <a:off x="1550537" y="2678512"/>
            <a:ext cx="678900" cy="1257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1091" name="Google Shape;1091;p42"/>
          <p:cNvCxnSpPr>
            <a:stCxn id="1086" idx="1"/>
          </p:cNvCxnSpPr>
          <p:nvPr/>
        </p:nvCxnSpPr>
        <p:spPr>
          <a:xfrm rot="10800000">
            <a:off x="4289531" y="4937599"/>
            <a:ext cx="351600" cy="518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1092" name="Google Shape;1092;p42"/>
          <p:cNvCxnSpPr>
            <a:stCxn id="1085" idx="7"/>
          </p:cNvCxnSpPr>
          <p:nvPr/>
        </p:nvCxnSpPr>
        <p:spPr>
          <a:xfrm flipH="1" rot="10800000">
            <a:off x="2093241" y="4857710"/>
            <a:ext cx="915900" cy="2157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lg" w="lg" type="oval"/>
          </a:ln>
        </p:spPr>
      </p:cxnSp>
      <p:sp>
        <p:nvSpPr>
          <p:cNvPr id="1093" name="Google Shape;1093;p42"/>
          <p:cNvSpPr txBox="1"/>
          <p:nvPr/>
        </p:nvSpPr>
        <p:spPr>
          <a:xfrm>
            <a:off x="8150925" y="1868297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45%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4" name="Google Shape;1094;p42"/>
          <p:cNvGrpSpPr/>
          <p:nvPr/>
        </p:nvGrpSpPr>
        <p:grpSpPr>
          <a:xfrm>
            <a:off x="8150925" y="2287662"/>
            <a:ext cx="3428602" cy="760839"/>
            <a:chOff x="6565695" y="2005884"/>
            <a:chExt cx="2055606" cy="760839"/>
          </a:xfrm>
        </p:grpSpPr>
        <p:sp>
          <p:nvSpPr>
            <p:cNvPr id="1095" name="Google Shape;1095;p42"/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096" name="Google Shape;1096;p42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7" name="Google Shape;1097;p42"/>
          <p:cNvSpPr txBox="1"/>
          <p:nvPr/>
        </p:nvSpPr>
        <p:spPr>
          <a:xfrm>
            <a:off x="8150925" y="3374850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8150925" y="3794216"/>
            <a:ext cx="3428602" cy="760839"/>
            <a:chOff x="6565695" y="2005884"/>
            <a:chExt cx="2055606" cy="760839"/>
          </a:xfrm>
        </p:grpSpPr>
        <p:sp>
          <p:nvSpPr>
            <p:cNvPr id="1099" name="Google Shape;1099;p42"/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00" name="Google Shape;1100;p42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1" name="Google Shape;1101;p42"/>
          <p:cNvSpPr txBox="1"/>
          <p:nvPr/>
        </p:nvSpPr>
        <p:spPr>
          <a:xfrm>
            <a:off x="8116003" y="4860423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b="1"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2" name="Google Shape;1102;p42"/>
          <p:cNvGrpSpPr/>
          <p:nvPr/>
        </p:nvGrpSpPr>
        <p:grpSpPr>
          <a:xfrm>
            <a:off x="8150925" y="5300769"/>
            <a:ext cx="3428602" cy="760839"/>
            <a:chOff x="6565695" y="2005884"/>
            <a:chExt cx="2055606" cy="760839"/>
          </a:xfrm>
        </p:grpSpPr>
        <p:sp>
          <p:nvSpPr>
            <p:cNvPr id="1103" name="Google Shape;1103;p42"/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104" name="Google Shape;1104;p42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2"/>
          <p:cNvGrpSpPr/>
          <p:nvPr/>
        </p:nvGrpSpPr>
        <p:grpSpPr>
          <a:xfrm>
            <a:off x="6804354" y="5131172"/>
            <a:ext cx="1162919" cy="743165"/>
            <a:chOff x="5696464" y="1235612"/>
            <a:chExt cx="1475697" cy="943046"/>
          </a:xfrm>
        </p:grpSpPr>
        <p:grpSp>
          <p:nvGrpSpPr>
            <p:cNvPr id="1106" name="Google Shape;1106;p42"/>
            <p:cNvGrpSpPr/>
            <p:nvPr/>
          </p:nvGrpSpPr>
          <p:grpSpPr>
            <a:xfrm>
              <a:off x="5696464" y="1284251"/>
              <a:ext cx="1475697" cy="894407"/>
              <a:chOff x="5696464" y="1284251"/>
              <a:chExt cx="1475697" cy="894407"/>
            </a:xfrm>
          </p:grpSpPr>
          <p:sp>
            <p:nvSpPr>
              <p:cNvPr id="1107" name="Google Shape;1107;p42"/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rect b="b" l="l" r="r" t="t"/>
                <a:pathLst>
                  <a:path extrusionOk="0" h="894407" w="147569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2"/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rect b="b" l="l" r="r" t="t"/>
                <a:pathLst>
                  <a:path extrusionOk="0" h="154937" w="370309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2"/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rect b="b" l="l" r="r" t="t"/>
                <a:pathLst>
                  <a:path extrusionOk="0" h="168562" w="463568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2"/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rect b="b" l="l" r="r" t="t"/>
                <a:pathLst>
                  <a:path extrusionOk="0" h="16573" w="100012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2"/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rect b="b" l="l" r="r" t="t"/>
                <a:pathLst>
                  <a:path extrusionOk="0" h="415889" w="785812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2"/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rect b="b" l="l" r="r" t="t"/>
                <a:pathLst>
                  <a:path extrusionOk="0" h="290739" w="564832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3" name="Google Shape;1113;p42"/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6" cy="887496"/>
            </a:xfrm>
          </p:grpSpPr>
          <p:sp>
            <p:nvSpPr>
              <p:cNvPr id="1114" name="Google Shape;1114;p42"/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rect b="b" l="l" r="r" t="t"/>
                <a:pathLst>
                  <a:path extrusionOk="0" h="675391" w="913086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2"/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rect b="b" l="l" r="r" t="t"/>
                <a:pathLst>
                  <a:path extrusionOk="0" h="602942" w="58579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2"/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rect b="b" l="l" r="r" t="t"/>
                <a:pathLst>
                  <a:path extrusionOk="0" h="363855" w="352441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2"/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rect b="b" l="l" r="r" t="t"/>
                <a:pathLst>
                  <a:path extrusionOk="0" h="229625" w="230520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8" name="Google Shape;1118;p42"/>
          <p:cNvSpPr/>
          <p:nvPr/>
        </p:nvSpPr>
        <p:spPr>
          <a:xfrm>
            <a:off x="6973541" y="2185217"/>
            <a:ext cx="825514" cy="586234"/>
          </a:xfrm>
          <a:custGeom>
            <a:rect b="b" l="l" r="r" t="t"/>
            <a:pathLst>
              <a:path extrusionOk="0" h="1440540" w="2028518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9" name="Google Shape;1119;p42"/>
          <p:cNvGrpSpPr/>
          <p:nvPr/>
        </p:nvGrpSpPr>
        <p:grpSpPr>
          <a:xfrm>
            <a:off x="6996950" y="3459892"/>
            <a:ext cx="951388" cy="1066630"/>
            <a:chOff x="6979749" y="3546466"/>
            <a:chExt cx="1039018" cy="1164875"/>
          </a:xfrm>
        </p:grpSpPr>
        <p:grpSp>
          <p:nvGrpSpPr>
            <p:cNvPr id="1120" name="Google Shape;1120;p42"/>
            <p:cNvGrpSpPr/>
            <p:nvPr/>
          </p:nvGrpSpPr>
          <p:grpSpPr>
            <a:xfrm>
              <a:off x="6979749" y="3546466"/>
              <a:ext cx="1039018" cy="1159527"/>
              <a:chOff x="6988028" y="2993902"/>
              <a:chExt cx="1543191" cy="1722175"/>
            </a:xfrm>
          </p:grpSpPr>
          <p:sp>
            <p:nvSpPr>
              <p:cNvPr id="1121" name="Google Shape;1121;p42"/>
              <p:cNvSpPr/>
              <p:nvPr/>
            </p:nvSpPr>
            <p:spPr>
              <a:xfrm>
                <a:off x="6988028" y="2993902"/>
                <a:ext cx="365617" cy="1722175"/>
              </a:xfrm>
              <a:custGeom>
                <a:rect b="b" l="l" r="r" t="t"/>
                <a:pathLst>
                  <a:path extrusionOk="0" h="1722175" w="365617">
                    <a:moveTo>
                      <a:pt x="236706" y="1511487"/>
                    </a:moveTo>
                    <a:lnTo>
                      <a:pt x="236706" y="1602933"/>
                    </a:lnTo>
                    <a:lnTo>
                      <a:pt x="288114" y="1602933"/>
                    </a:lnTo>
                    <a:lnTo>
                      <a:pt x="288114" y="1511487"/>
                    </a:lnTo>
                    <a:close/>
                    <a:moveTo>
                      <a:pt x="157104" y="1511487"/>
                    </a:moveTo>
                    <a:lnTo>
                      <a:pt x="157104" y="1602933"/>
                    </a:lnTo>
                    <a:lnTo>
                      <a:pt x="208513" y="1602933"/>
                    </a:lnTo>
                    <a:lnTo>
                      <a:pt x="208513" y="1511487"/>
                    </a:lnTo>
                    <a:close/>
                    <a:moveTo>
                      <a:pt x="77503" y="1511487"/>
                    </a:moveTo>
                    <a:lnTo>
                      <a:pt x="77503" y="1602933"/>
                    </a:lnTo>
                    <a:lnTo>
                      <a:pt x="128912" y="1602933"/>
                    </a:lnTo>
                    <a:lnTo>
                      <a:pt x="128912" y="1511487"/>
                    </a:lnTo>
                    <a:close/>
                    <a:moveTo>
                      <a:pt x="236706" y="1366393"/>
                    </a:moveTo>
                    <a:lnTo>
                      <a:pt x="236706" y="1457840"/>
                    </a:lnTo>
                    <a:lnTo>
                      <a:pt x="288114" y="1457840"/>
                    </a:lnTo>
                    <a:lnTo>
                      <a:pt x="288114" y="1366393"/>
                    </a:lnTo>
                    <a:close/>
                    <a:moveTo>
                      <a:pt x="157104" y="1366393"/>
                    </a:moveTo>
                    <a:lnTo>
                      <a:pt x="157104" y="1457840"/>
                    </a:lnTo>
                    <a:lnTo>
                      <a:pt x="208513" y="1457840"/>
                    </a:lnTo>
                    <a:lnTo>
                      <a:pt x="208513" y="1366393"/>
                    </a:lnTo>
                    <a:close/>
                    <a:moveTo>
                      <a:pt x="77503" y="1366393"/>
                    </a:moveTo>
                    <a:lnTo>
                      <a:pt x="77503" y="1457840"/>
                    </a:lnTo>
                    <a:lnTo>
                      <a:pt x="128912" y="1457840"/>
                    </a:lnTo>
                    <a:lnTo>
                      <a:pt x="128912" y="1366393"/>
                    </a:lnTo>
                    <a:close/>
                    <a:moveTo>
                      <a:pt x="236706" y="1221299"/>
                    </a:moveTo>
                    <a:lnTo>
                      <a:pt x="236706" y="1312746"/>
                    </a:lnTo>
                    <a:lnTo>
                      <a:pt x="288114" y="1312746"/>
                    </a:lnTo>
                    <a:lnTo>
                      <a:pt x="288114" y="1221299"/>
                    </a:lnTo>
                    <a:close/>
                    <a:moveTo>
                      <a:pt x="157104" y="1221299"/>
                    </a:moveTo>
                    <a:lnTo>
                      <a:pt x="157104" y="1312746"/>
                    </a:lnTo>
                    <a:lnTo>
                      <a:pt x="208513" y="1312746"/>
                    </a:lnTo>
                    <a:lnTo>
                      <a:pt x="208513" y="1221299"/>
                    </a:lnTo>
                    <a:close/>
                    <a:moveTo>
                      <a:pt x="77503" y="1221299"/>
                    </a:moveTo>
                    <a:lnTo>
                      <a:pt x="77503" y="1312746"/>
                    </a:lnTo>
                    <a:lnTo>
                      <a:pt x="128912" y="1312746"/>
                    </a:lnTo>
                    <a:lnTo>
                      <a:pt x="128912" y="1221299"/>
                    </a:lnTo>
                    <a:close/>
                    <a:moveTo>
                      <a:pt x="236706" y="1076205"/>
                    </a:moveTo>
                    <a:lnTo>
                      <a:pt x="236706" y="1167652"/>
                    </a:lnTo>
                    <a:lnTo>
                      <a:pt x="288114" y="1167652"/>
                    </a:lnTo>
                    <a:lnTo>
                      <a:pt x="288114" y="1076205"/>
                    </a:lnTo>
                    <a:close/>
                    <a:moveTo>
                      <a:pt x="157104" y="1076205"/>
                    </a:moveTo>
                    <a:lnTo>
                      <a:pt x="157104" y="1167652"/>
                    </a:lnTo>
                    <a:lnTo>
                      <a:pt x="208513" y="1167652"/>
                    </a:lnTo>
                    <a:lnTo>
                      <a:pt x="208513" y="1076205"/>
                    </a:lnTo>
                    <a:close/>
                    <a:moveTo>
                      <a:pt x="77503" y="1076205"/>
                    </a:moveTo>
                    <a:lnTo>
                      <a:pt x="77503" y="1167652"/>
                    </a:lnTo>
                    <a:lnTo>
                      <a:pt x="128912" y="1167652"/>
                    </a:lnTo>
                    <a:lnTo>
                      <a:pt x="128912" y="1076205"/>
                    </a:lnTo>
                    <a:close/>
                    <a:moveTo>
                      <a:pt x="236706" y="931111"/>
                    </a:moveTo>
                    <a:lnTo>
                      <a:pt x="236706" y="1022558"/>
                    </a:lnTo>
                    <a:lnTo>
                      <a:pt x="288114" y="1022558"/>
                    </a:lnTo>
                    <a:lnTo>
                      <a:pt x="288114" y="931111"/>
                    </a:lnTo>
                    <a:close/>
                    <a:moveTo>
                      <a:pt x="157104" y="931111"/>
                    </a:moveTo>
                    <a:lnTo>
                      <a:pt x="157104" y="1022558"/>
                    </a:lnTo>
                    <a:lnTo>
                      <a:pt x="208513" y="1022558"/>
                    </a:lnTo>
                    <a:lnTo>
                      <a:pt x="208513" y="931111"/>
                    </a:lnTo>
                    <a:close/>
                    <a:moveTo>
                      <a:pt x="77503" y="931111"/>
                    </a:moveTo>
                    <a:lnTo>
                      <a:pt x="77503" y="1022558"/>
                    </a:lnTo>
                    <a:lnTo>
                      <a:pt x="128912" y="1022558"/>
                    </a:lnTo>
                    <a:lnTo>
                      <a:pt x="128912" y="931111"/>
                    </a:lnTo>
                    <a:close/>
                    <a:moveTo>
                      <a:pt x="236706" y="786018"/>
                    </a:moveTo>
                    <a:lnTo>
                      <a:pt x="236706" y="877464"/>
                    </a:lnTo>
                    <a:lnTo>
                      <a:pt x="288114" y="877464"/>
                    </a:lnTo>
                    <a:lnTo>
                      <a:pt x="288114" y="786018"/>
                    </a:lnTo>
                    <a:close/>
                    <a:moveTo>
                      <a:pt x="157104" y="786018"/>
                    </a:moveTo>
                    <a:lnTo>
                      <a:pt x="157104" y="877464"/>
                    </a:lnTo>
                    <a:lnTo>
                      <a:pt x="208513" y="877464"/>
                    </a:lnTo>
                    <a:lnTo>
                      <a:pt x="208513" y="786018"/>
                    </a:lnTo>
                    <a:close/>
                    <a:moveTo>
                      <a:pt x="77503" y="786018"/>
                    </a:moveTo>
                    <a:lnTo>
                      <a:pt x="77503" y="877464"/>
                    </a:lnTo>
                    <a:lnTo>
                      <a:pt x="128912" y="877464"/>
                    </a:lnTo>
                    <a:lnTo>
                      <a:pt x="128912" y="786018"/>
                    </a:lnTo>
                    <a:close/>
                    <a:moveTo>
                      <a:pt x="236706" y="640924"/>
                    </a:moveTo>
                    <a:lnTo>
                      <a:pt x="236706" y="732371"/>
                    </a:lnTo>
                    <a:lnTo>
                      <a:pt x="288114" y="732371"/>
                    </a:lnTo>
                    <a:lnTo>
                      <a:pt x="288114" y="640924"/>
                    </a:lnTo>
                    <a:close/>
                    <a:moveTo>
                      <a:pt x="157104" y="640924"/>
                    </a:moveTo>
                    <a:lnTo>
                      <a:pt x="157104" y="732371"/>
                    </a:lnTo>
                    <a:lnTo>
                      <a:pt x="208513" y="732371"/>
                    </a:lnTo>
                    <a:lnTo>
                      <a:pt x="208513" y="640924"/>
                    </a:lnTo>
                    <a:close/>
                    <a:moveTo>
                      <a:pt x="77503" y="640924"/>
                    </a:moveTo>
                    <a:lnTo>
                      <a:pt x="77503" y="732371"/>
                    </a:lnTo>
                    <a:lnTo>
                      <a:pt x="128912" y="732371"/>
                    </a:lnTo>
                    <a:lnTo>
                      <a:pt x="128912" y="640924"/>
                    </a:lnTo>
                    <a:close/>
                    <a:moveTo>
                      <a:pt x="236706" y="495830"/>
                    </a:moveTo>
                    <a:lnTo>
                      <a:pt x="236706" y="587277"/>
                    </a:lnTo>
                    <a:lnTo>
                      <a:pt x="288114" y="587277"/>
                    </a:lnTo>
                    <a:lnTo>
                      <a:pt x="288114" y="495830"/>
                    </a:lnTo>
                    <a:close/>
                    <a:moveTo>
                      <a:pt x="157104" y="495830"/>
                    </a:moveTo>
                    <a:lnTo>
                      <a:pt x="157104" y="587277"/>
                    </a:lnTo>
                    <a:lnTo>
                      <a:pt x="208513" y="587277"/>
                    </a:lnTo>
                    <a:lnTo>
                      <a:pt x="208513" y="495830"/>
                    </a:lnTo>
                    <a:close/>
                    <a:moveTo>
                      <a:pt x="77503" y="495830"/>
                    </a:moveTo>
                    <a:lnTo>
                      <a:pt x="77503" y="587277"/>
                    </a:lnTo>
                    <a:lnTo>
                      <a:pt x="128912" y="587277"/>
                    </a:lnTo>
                    <a:lnTo>
                      <a:pt x="128912" y="495830"/>
                    </a:lnTo>
                    <a:close/>
                    <a:moveTo>
                      <a:pt x="236706" y="350737"/>
                    </a:moveTo>
                    <a:lnTo>
                      <a:pt x="236706" y="442183"/>
                    </a:lnTo>
                    <a:lnTo>
                      <a:pt x="288114" y="442183"/>
                    </a:lnTo>
                    <a:lnTo>
                      <a:pt x="288114" y="350737"/>
                    </a:lnTo>
                    <a:close/>
                    <a:moveTo>
                      <a:pt x="157104" y="350737"/>
                    </a:moveTo>
                    <a:lnTo>
                      <a:pt x="157104" y="442183"/>
                    </a:lnTo>
                    <a:lnTo>
                      <a:pt x="208513" y="442183"/>
                    </a:lnTo>
                    <a:lnTo>
                      <a:pt x="208513" y="350737"/>
                    </a:lnTo>
                    <a:close/>
                    <a:moveTo>
                      <a:pt x="77503" y="350737"/>
                    </a:moveTo>
                    <a:lnTo>
                      <a:pt x="77503" y="442183"/>
                    </a:lnTo>
                    <a:lnTo>
                      <a:pt x="128912" y="442183"/>
                    </a:lnTo>
                    <a:lnTo>
                      <a:pt x="128912" y="350737"/>
                    </a:lnTo>
                    <a:close/>
                    <a:moveTo>
                      <a:pt x="238003" y="166324"/>
                    </a:moveTo>
                    <a:lnTo>
                      <a:pt x="238003" y="257771"/>
                    </a:lnTo>
                    <a:lnTo>
                      <a:pt x="289411" y="257771"/>
                    </a:lnTo>
                    <a:lnTo>
                      <a:pt x="289411" y="166324"/>
                    </a:lnTo>
                    <a:close/>
                    <a:moveTo>
                      <a:pt x="158401" y="166324"/>
                    </a:moveTo>
                    <a:lnTo>
                      <a:pt x="158401" y="257771"/>
                    </a:lnTo>
                    <a:lnTo>
                      <a:pt x="209810" y="257771"/>
                    </a:lnTo>
                    <a:lnTo>
                      <a:pt x="209810" y="166324"/>
                    </a:lnTo>
                    <a:close/>
                    <a:moveTo>
                      <a:pt x="78800" y="166324"/>
                    </a:moveTo>
                    <a:lnTo>
                      <a:pt x="78800" y="257771"/>
                    </a:lnTo>
                    <a:lnTo>
                      <a:pt x="130209" y="257771"/>
                    </a:lnTo>
                    <a:lnTo>
                      <a:pt x="130209" y="166324"/>
                    </a:lnTo>
                    <a:close/>
                    <a:moveTo>
                      <a:pt x="164646" y="0"/>
                    </a:moveTo>
                    <a:lnTo>
                      <a:pt x="200971" y="0"/>
                    </a:lnTo>
                    <a:lnTo>
                      <a:pt x="200971" y="121844"/>
                    </a:lnTo>
                    <a:lnTo>
                      <a:pt x="321528" y="121844"/>
                    </a:lnTo>
                    <a:lnTo>
                      <a:pt x="321528" y="288040"/>
                    </a:lnTo>
                    <a:lnTo>
                      <a:pt x="365617" y="288040"/>
                    </a:lnTo>
                    <a:lnTo>
                      <a:pt x="365617" y="1722175"/>
                    </a:lnTo>
                    <a:lnTo>
                      <a:pt x="0" y="1722175"/>
                    </a:lnTo>
                    <a:lnTo>
                      <a:pt x="0" y="288040"/>
                    </a:lnTo>
                    <a:lnTo>
                      <a:pt x="44089" y="288040"/>
                    </a:lnTo>
                    <a:lnTo>
                      <a:pt x="44089" y="121844"/>
                    </a:lnTo>
                    <a:lnTo>
                      <a:pt x="164646" y="1218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2"/>
              <p:cNvSpPr/>
              <p:nvPr/>
            </p:nvSpPr>
            <p:spPr>
              <a:xfrm>
                <a:off x="8087480" y="3521526"/>
                <a:ext cx="443739" cy="1176760"/>
              </a:xfrm>
              <a:custGeom>
                <a:rect b="b" l="l" r="r" t="t"/>
                <a:pathLst>
                  <a:path extrusionOk="0" h="1444797" w="544812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3" name="Google Shape;1123;p42"/>
            <p:cNvSpPr/>
            <p:nvPr/>
          </p:nvSpPr>
          <p:spPr>
            <a:xfrm>
              <a:off x="7279626" y="3860279"/>
              <a:ext cx="388079" cy="851062"/>
            </a:xfrm>
            <a:custGeom>
              <a:rect b="b" l="l" r="r" t="t"/>
              <a:pathLst>
                <a:path extrusionOk="0" h="1637568" w="746721">
                  <a:moveTo>
                    <a:pt x="591548" y="1221686"/>
                  </a:moveTo>
                  <a:lnTo>
                    <a:pt x="591548" y="1305708"/>
                  </a:lnTo>
                  <a:lnTo>
                    <a:pt x="675570" y="1305708"/>
                  </a:lnTo>
                  <a:lnTo>
                    <a:pt x="675570" y="1221686"/>
                  </a:lnTo>
                  <a:close/>
                  <a:moveTo>
                    <a:pt x="461449" y="1221686"/>
                  </a:moveTo>
                  <a:lnTo>
                    <a:pt x="461449" y="1305708"/>
                  </a:lnTo>
                  <a:lnTo>
                    <a:pt x="545471" y="1305708"/>
                  </a:lnTo>
                  <a:lnTo>
                    <a:pt x="545471" y="1221686"/>
                  </a:lnTo>
                  <a:close/>
                  <a:moveTo>
                    <a:pt x="331349" y="1221686"/>
                  </a:moveTo>
                  <a:lnTo>
                    <a:pt x="331349" y="1305708"/>
                  </a:lnTo>
                  <a:lnTo>
                    <a:pt x="415371" y="1305708"/>
                  </a:lnTo>
                  <a:lnTo>
                    <a:pt x="415371" y="1221686"/>
                  </a:lnTo>
                  <a:close/>
                  <a:moveTo>
                    <a:pt x="201250" y="1221686"/>
                  </a:moveTo>
                  <a:lnTo>
                    <a:pt x="201250" y="1305708"/>
                  </a:lnTo>
                  <a:lnTo>
                    <a:pt x="285272" y="1305708"/>
                  </a:lnTo>
                  <a:lnTo>
                    <a:pt x="285272" y="1221686"/>
                  </a:lnTo>
                  <a:close/>
                  <a:moveTo>
                    <a:pt x="71150" y="1221686"/>
                  </a:moveTo>
                  <a:lnTo>
                    <a:pt x="71150" y="1305708"/>
                  </a:lnTo>
                  <a:lnTo>
                    <a:pt x="155172" y="1305708"/>
                  </a:lnTo>
                  <a:lnTo>
                    <a:pt x="155172" y="1221686"/>
                  </a:lnTo>
                  <a:close/>
                  <a:moveTo>
                    <a:pt x="591548" y="1088373"/>
                  </a:moveTo>
                  <a:lnTo>
                    <a:pt x="591548" y="1172395"/>
                  </a:lnTo>
                  <a:lnTo>
                    <a:pt x="675570" y="1172395"/>
                  </a:lnTo>
                  <a:lnTo>
                    <a:pt x="675570" y="1088373"/>
                  </a:lnTo>
                  <a:close/>
                  <a:moveTo>
                    <a:pt x="331349" y="1088373"/>
                  </a:moveTo>
                  <a:lnTo>
                    <a:pt x="331349" y="1172395"/>
                  </a:lnTo>
                  <a:lnTo>
                    <a:pt x="415371" y="1172395"/>
                  </a:lnTo>
                  <a:lnTo>
                    <a:pt x="415371" y="1088373"/>
                  </a:lnTo>
                  <a:close/>
                  <a:moveTo>
                    <a:pt x="201250" y="1088373"/>
                  </a:moveTo>
                  <a:lnTo>
                    <a:pt x="201250" y="1172395"/>
                  </a:lnTo>
                  <a:lnTo>
                    <a:pt x="285272" y="1172395"/>
                  </a:lnTo>
                  <a:lnTo>
                    <a:pt x="285272" y="1088373"/>
                  </a:lnTo>
                  <a:close/>
                  <a:moveTo>
                    <a:pt x="71150" y="1088373"/>
                  </a:moveTo>
                  <a:lnTo>
                    <a:pt x="71150" y="1172395"/>
                  </a:lnTo>
                  <a:lnTo>
                    <a:pt x="155172" y="1172395"/>
                  </a:lnTo>
                  <a:lnTo>
                    <a:pt x="155172" y="1088373"/>
                  </a:lnTo>
                  <a:close/>
                  <a:moveTo>
                    <a:pt x="591548" y="955060"/>
                  </a:moveTo>
                  <a:lnTo>
                    <a:pt x="591548" y="1039082"/>
                  </a:lnTo>
                  <a:lnTo>
                    <a:pt x="675570" y="1039082"/>
                  </a:lnTo>
                  <a:lnTo>
                    <a:pt x="675570" y="955060"/>
                  </a:lnTo>
                  <a:close/>
                  <a:moveTo>
                    <a:pt x="461449" y="955060"/>
                  </a:moveTo>
                  <a:lnTo>
                    <a:pt x="461449" y="1039082"/>
                  </a:lnTo>
                  <a:lnTo>
                    <a:pt x="545471" y="1039082"/>
                  </a:lnTo>
                  <a:lnTo>
                    <a:pt x="545471" y="955060"/>
                  </a:lnTo>
                  <a:close/>
                  <a:moveTo>
                    <a:pt x="331349" y="955060"/>
                  </a:moveTo>
                  <a:lnTo>
                    <a:pt x="331349" y="1039082"/>
                  </a:lnTo>
                  <a:lnTo>
                    <a:pt x="415371" y="1039082"/>
                  </a:lnTo>
                  <a:lnTo>
                    <a:pt x="415371" y="955060"/>
                  </a:lnTo>
                  <a:close/>
                  <a:moveTo>
                    <a:pt x="201250" y="955060"/>
                  </a:moveTo>
                  <a:lnTo>
                    <a:pt x="201250" y="1039082"/>
                  </a:lnTo>
                  <a:lnTo>
                    <a:pt x="285272" y="1039082"/>
                  </a:lnTo>
                  <a:lnTo>
                    <a:pt x="285272" y="955060"/>
                  </a:lnTo>
                  <a:close/>
                  <a:moveTo>
                    <a:pt x="591548" y="821746"/>
                  </a:moveTo>
                  <a:lnTo>
                    <a:pt x="591548" y="905768"/>
                  </a:lnTo>
                  <a:lnTo>
                    <a:pt x="675570" y="905768"/>
                  </a:lnTo>
                  <a:lnTo>
                    <a:pt x="675570" y="821746"/>
                  </a:lnTo>
                  <a:close/>
                  <a:moveTo>
                    <a:pt x="461449" y="821746"/>
                  </a:moveTo>
                  <a:lnTo>
                    <a:pt x="461449" y="905768"/>
                  </a:lnTo>
                  <a:lnTo>
                    <a:pt x="545471" y="905768"/>
                  </a:lnTo>
                  <a:lnTo>
                    <a:pt x="545471" y="821746"/>
                  </a:lnTo>
                  <a:close/>
                  <a:moveTo>
                    <a:pt x="201250" y="821746"/>
                  </a:moveTo>
                  <a:lnTo>
                    <a:pt x="201250" y="905768"/>
                  </a:lnTo>
                  <a:lnTo>
                    <a:pt x="285272" y="905768"/>
                  </a:lnTo>
                  <a:lnTo>
                    <a:pt x="285272" y="821746"/>
                  </a:lnTo>
                  <a:close/>
                  <a:moveTo>
                    <a:pt x="71150" y="821746"/>
                  </a:moveTo>
                  <a:lnTo>
                    <a:pt x="71150" y="905768"/>
                  </a:lnTo>
                  <a:lnTo>
                    <a:pt x="155172" y="905768"/>
                  </a:lnTo>
                  <a:lnTo>
                    <a:pt x="155172" y="821746"/>
                  </a:lnTo>
                  <a:close/>
                  <a:moveTo>
                    <a:pt x="591548" y="688433"/>
                  </a:moveTo>
                  <a:lnTo>
                    <a:pt x="591548" y="772455"/>
                  </a:lnTo>
                  <a:lnTo>
                    <a:pt x="675570" y="772455"/>
                  </a:lnTo>
                  <a:lnTo>
                    <a:pt x="675570" y="688433"/>
                  </a:lnTo>
                  <a:close/>
                  <a:moveTo>
                    <a:pt x="461449" y="688433"/>
                  </a:moveTo>
                  <a:lnTo>
                    <a:pt x="461449" y="772455"/>
                  </a:lnTo>
                  <a:lnTo>
                    <a:pt x="545471" y="772455"/>
                  </a:lnTo>
                  <a:lnTo>
                    <a:pt x="545471" y="688433"/>
                  </a:lnTo>
                  <a:close/>
                  <a:moveTo>
                    <a:pt x="331349" y="688433"/>
                  </a:moveTo>
                  <a:lnTo>
                    <a:pt x="331349" y="772455"/>
                  </a:lnTo>
                  <a:lnTo>
                    <a:pt x="415371" y="772455"/>
                  </a:lnTo>
                  <a:lnTo>
                    <a:pt x="415371" y="688433"/>
                  </a:lnTo>
                  <a:close/>
                  <a:moveTo>
                    <a:pt x="201250" y="688433"/>
                  </a:moveTo>
                  <a:lnTo>
                    <a:pt x="201250" y="772455"/>
                  </a:lnTo>
                  <a:lnTo>
                    <a:pt x="285272" y="772455"/>
                  </a:lnTo>
                  <a:lnTo>
                    <a:pt x="285272" y="688433"/>
                  </a:lnTo>
                  <a:close/>
                  <a:moveTo>
                    <a:pt x="71150" y="688433"/>
                  </a:moveTo>
                  <a:lnTo>
                    <a:pt x="71150" y="772455"/>
                  </a:lnTo>
                  <a:lnTo>
                    <a:pt x="155172" y="772455"/>
                  </a:lnTo>
                  <a:lnTo>
                    <a:pt x="155172" y="688433"/>
                  </a:lnTo>
                  <a:close/>
                  <a:moveTo>
                    <a:pt x="591548" y="555120"/>
                  </a:moveTo>
                  <a:lnTo>
                    <a:pt x="591548" y="639142"/>
                  </a:lnTo>
                  <a:lnTo>
                    <a:pt x="675570" y="639142"/>
                  </a:lnTo>
                  <a:lnTo>
                    <a:pt x="675570" y="555120"/>
                  </a:lnTo>
                  <a:close/>
                  <a:moveTo>
                    <a:pt x="331349" y="555120"/>
                  </a:moveTo>
                  <a:lnTo>
                    <a:pt x="331349" y="639142"/>
                  </a:lnTo>
                  <a:lnTo>
                    <a:pt x="415371" y="639142"/>
                  </a:lnTo>
                  <a:lnTo>
                    <a:pt x="415371" y="555120"/>
                  </a:lnTo>
                  <a:close/>
                  <a:moveTo>
                    <a:pt x="201250" y="555120"/>
                  </a:moveTo>
                  <a:lnTo>
                    <a:pt x="201250" y="639142"/>
                  </a:lnTo>
                  <a:lnTo>
                    <a:pt x="285272" y="639142"/>
                  </a:lnTo>
                  <a:lnTo>
                    <a:pt x="285272" y="555120"/>
                  </a:lnTo>
                  <a:close/>
                  <a:moveTo>
                    <a:pt x="71150" y="555120"/>
                  </a:moveTo>
                  <a:lnTo>
                    <a:pt x="71150" y="639142"/>
                  </a:lnTo>
                  <a:lnTo>
                    <a:pt x="155172" y="639142"/>
                  </a:lnTo>
                  <a:lnTo>
                    <a:pt x="155172" y="555120"/>
                  </a:lnTo>
                  <a:close/>
                  <a:moveTo>
                    <a:pt x="461449" y="421807"/>
                  </a:moveTo>
                  <a:lnTo>
                    <a:pt x="461449" y="505829"/>
                  </a:lnTo>
                  <a:lnTo>
                    <a:pt x="545471" y="505829"/>
                  </a:lnTo>
                  <a:lnTo>
                    <a:pt x="545471" y="421807"/>
                  </a:lnTo>
                  <a:close/>
                  <a:moveTo>
                    <a:pt x="331349" y="421807"/>
                  </a:moveTo>
                  <a:lnTo>
                    <a:pt x="331349" y="505829"/>
                  </a:lnTo>
                  <a:lnTo>
                    <a:pt x="415371" y="505829"/>
                  </a:lnTo>
                  <a:lnTo>
                    <a:pt x="415371" y="421807"/>
                  </a:lnTo>
                  <a:close/>
                  <a:moveTo>
                    <a:pt x="71150" y="421807"/>
                  </a:moveTo>
                  <a:lnTo>
                    <a:pt x="71150" y="505829"/>
                  </a:lnTo>
                  <a:lnTo>
                    <a:pt x="155172" y="505829"/>
                  </a:lnTo>
                  <a:lnTo>
                    <a:pt x="155172" y="421807"/>
                  </a:lnTo>
                  <a:close/>
                  <a:moveTo>
                    <a:pt x="591548" y="288493"/>
                  </a:moveTo>
                  <a:lnTo>
                    <a:pt x="591548" y="372515"/>
                  </a:lnTo>
                  <a:lnTo>
                    <a:pt x="675570" y="372515"/>
                  </a:lnTo>
                  <a:lnTo>
                    <a:pt x="675570" y="288493"/>
                  </a:lnTo>
                  <a:close/>
                  <a:moveTo>
                    <a:pt x="461449" y="288493"/>
                  </a:moveTo>
                  <a:lnTo>
                    <a:pt x="461449" y="372515"/>
                  </a:lnTo>
                  <a:lnTo>
                    <a:pt x="545471" y="372515"/>
                  </a:lnTo>
                  <a:lnTo>
                    <a:pt x="545471" y="288493"/>
                  </a:lnTo>
                  <a:close/>
                  <a:moveTo>
                    <a:pt x="331349" y="288493"/>
                  </a:moveTo>
                  <a:lnTo>
                    <a:pt x="331349" y="372515"/>
                  </a:lnTo>
                  <a:lnTo>
                    <a:pt x="415371" y="372515"/>
                  </a:lnTo>
                  <a:lnTo>
                    <a:pt x="415371" y="288493"/>
                  </a:lnTo>
                  <a:close/>
                  <a:moveTo>
                    <a:pt x="201250" y="288493"/>
                  </a:moveTo>
                  <a:lnTo>
                    <a:pt x="201250" y="372515"/>
                  </a:lnTo>
                  <a:lnTo>
                    <a:pt x="285272" y="372515"/>
                  </a:lnTo>
                  <a:lnTo>
                    <a:pt x="285272" y="288493"/>
                  </a:lnTo>
                  <a:close/>
                  <a:moveTo>
                    <a:pt x="71150" y="288493"/>
                  </a:moveTo>
                  <a:lnTo>
                    <a:pt x="71150" y="372515"/>
                  </a:lnTo>
                  <a:lnTo>
                    <a:pt x="155172" y="372515"/>
                  </a:lnTo>
                  <a:lnTo>
                    <a:pt x="155172" y="288493"/>
                  </a:lnTo>
                  <a:close/>
                  <a:moveTo>
                    <a:pt x="591548" y="155180"/>
                  </a:moveTo>
                  <a:lnTo>
                    <a:pt x="591548" y="239202"/>
                  </a:lnTo>
                  <a:lnTo>
                    <a:pt x="675570" y="239202"/>
                  </a:lnTo>
                  <a:lnTo>
                    <a:pt x="675570" y="155180"/>
                  </a:lnTo>
                  <a:close/>
                  <a:moveTo>
                    <a:pt x="461449" y="155180"/>
                  </a:moveTo>
                  <a:lnTo>
                    <a:pt x="461449" y="239202"/>
                  </a:lnTo>
                  <a:lnTo>
                    <a:pt x="545471" y="239202"/>
                  </a:lnTo>
                  <a:lnTo>
                    <a:pt x="545471" y="155180"/>
                  </a:lnTo>
                  <a:close/>
                  <a:moveTo>
                    <a:pt x="201250" y="155180"/>
                  </a:moveTo>
                  <a:lnTo>
                    <a:pt x="201250" y="239202"/>
                  </a:lnTo>
                  <a:lnTo>
                    <a:pt x="285272" y="239202"/>
                  </a:lnTo>
                  <a:lnTo>
                    <a:pt x="285272" y="155180"/>
                  </a:lnTo>
                  <a:close/>
                  <a:moveTo>
                    <a:pt x="71150" y="155180"/>
                  </a:moveTo>
                  <a:lnTo>
                    <a:pt x="71150" y="239202"/>
                  </a:lnTo>
                  <a:lnTo>
                    <a:pt x="155172" y="239202"/>
                  </a:lnTo>
                  <a:lnTo>
                    <a:pt x="155172" y="155180"/>
                  </a:lnTo>
                  <a:close/>
                  <a:moveTo>
                    <a:pt x="0" y="0"/>
                  </a:moveTo>
                  <a:lnTo>
                    <a:pt x="746721" y="0"/>
                  </a:lnTo>
                  <a:lnTo>
                    <a:pt x="746721" y="1637568"/>
                  </a:lnTo>
                  <a:lnTo>
                    <a:pt x="0" y="16375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3"/>
          <p:cNvSpPr/>
          <p:nvPr/>
        </p:nvSpPr>
        <p:spPr>
          <a:xfrm>
            <a:off x="0" y="-1"/>
            <a:ext cx="12192000" cy="1296029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43"/>
          <p:cNvSpPr/>
          <p:nvPr/>
        </p:nvSpPr>
        <p:spPr>
          <a:xfrm>
            <a:off x="0" y="6182086"/>
            <a:ext cx="12192000" cy="675913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0" name="Google Shape;1130;p43"/>
          <p:cNvGrpSpPr/>
          <p:nvPr/>
        </p:nvGrpSpPr>
        <p:grpSpPr>
          <a:xfrm>
            <a:off x="465114" y="1965143"/>
            <a:ext cx="2485609" cy="2927713"/>
            <a:chOff x="9706391" y="2068548"/>
            <a:chExt cx="1661974" cy="1957582"/>
          </a:xfrm>
        </p:grpSpPr>
        <p:sp>
          <p:nvSpPr>
            <p:cNvPr id="1131" name="Google Shape;1131;p43"/>
            <p:cNvSpPr/>
            <p:nvPr/>
          </p:nvSpPr>
          <p:spPr>
            <a:xfrm>
              <a:off x="9706391" y="3488648"/>
              <a:ext cx="1035309" cy="537482"/>
            </a:xfrm>
            <a:custGeom>
              <a:rect b="b" l="l" r="r" t="t"/>
              <a:pathLst>
                <a:path extrusionOk="0" h="1006668" w="1939064">
                  <a:moveTo>
                    <a:pt x="1814246" y="530145"/>
                  </a:moveTo>
                  <a:cubicBezTo>
                    <a:pt x="1767271" y="585171"/>
                    <a:pt x="1714928" y="634830"/>
                    <a:pt x="1688086" y="707305"/>
                  </a:cubicBezTo>
                  <a:cubicBezTo>
                    <a:pt x="1729691" y="693884"/>
                    <a:pt x="1803509" y="586513"/>
                    <a:pt x="1814246" y="530145"/>
                  </a:cubicBezTo>
                  <a:close/>
                  <a:moveTo>
                    <a:pt x="415867" y="499359"/>
                  </a:moveTo>
                  <a:cubicBezTo>
                    <a:pt x="408611" y="498185"/>
                    <a:pt x="399971" y="498940"/>
                    <a:pt x="390240" y="501959"/>
                  </a:cubicBezTo>
                  <a:cubicBezTo>
                    <a:pt x="366082" y="508669"/>
                    <a:pt x="341923" y="522090"/>
                    <a:pt x="321792" y="538196"/>
                  </a:cubicBezTo>
                  <a:cubicBezTo>
                    <a:pt x="225158" y="616040"/>
                    <a:pt x="172814" y="718044"/>
                    <a:pt x="143287" y="845546"/>
                  </a:cubicBezTo>
                  <a:cubicBezTo>
                    <a:pt x="168788" y="837493"/>
                    <a:pt x="187578" y="832124"/>
                    <a:pt x="203684" y="824072"/>
                  </a:cubicBezTo>
                  <a:cubicBezTo>
                    <a:pt x="274816" y="787833"/>
                    <a:pt x="329845" y="731465"/>
                    <a:pt x="375477" y="667041"/>
                  </a:cubicBezTo>
                  <a:cubicBezTo>
                    <a:pt x="399636" y="632146"/>
                    <a:pt x="419767" y="591881"/>
                    <a:pt x="435873" y="552960"/>
                  </a:cubicBezTo>
                  <a:cubicBezTo>
                    <a:pt x="446946" y="523768"/>
                    <a:pt x="437635" y="502882"/>
                    <a:pt x="415867" y="499359"/>
                  </a:cubicBezTo>
                  <a:close/>
                  <a:moveTo>
                    <a:pt x="1298866" y="468405"/>
                  </a:moveTo>
                  <a:cubicBezTo>
                    <a:pt x="1218338" y="526118"/>
                    <a:pt x="1174047" y="607987"/>
                    <a:pt x="1137810" y="704622"/>
                  </a:cubicBezTo>
                  <a:cubicBezTo>
                    <a:pt x="1151231" y="697911"/>
                    <a:pt x="1156600" y="695227"/>
                    <a:pt x="1161969" y="691201"/>
                  </a:cubicBezTo>
                  <a:cubicBezTo>
                    <a:pt x="1210285" y="656304"/>
                    <a:pt x="1254575" y="616040"/>
                    <a:pt x="1289471" y="565039"/>
                  </a:cubicBezTo>
                  <a:cubicBezTo>
                    <a:pt x="1309603" y="532828"/>
                    <a:pt x="1310945" y="504643"/>
                    <a:pt x="1298866" y="468405"/>
                  </a:cubicBezTo>
                  <a:close/>
                  <a:moveTo>
                    <a:pt x="1207601" y="467064"/>
                  </a:moveTo>
                  <a:cubicBezTo>
                    <a:pt x="1141836" y="452299"/>
                    <a:pt x="1019702" y="585171"/>
                    <a:pt x="998228" y="703279"/>
                  </a:cubicBezTo>
                  <a:cubicBezTo>
                    <a:pt x="1031781" y="676437"/>
                    <a:pt x="1062651" y="653620"/>
                    <a:pt x="1092177" y="629461"/>
                  </a:cubicBezTo>
                  <a:cubicBezTo>
                    <a:pt x="1105599" y="618724"/>
                    <a:pt x="1120362" y="607987"/>
                    <a:pt x="1131099" y="593224"/>
                  </a:cubicBezTo>
                  <a:cubicBezTo>
                    <a:pt x="1157941" y="552960"/>
                    <a:pt x="1182100" y="510012"/>
                    <a:pt x="1207601" y="467064"/>
                  </a:cubicBezTo>
                  <a:close/>
                  <a:moveTo>
                    <a:pt x="1076072" y="213399"/>
                  </a:moveTo>
                  <a:cubicBezTo>
                    <a:pt x="1041176" y="252322"/>
                    <a:pt x="1007622" y="291243"/>
                    <a:pt x="972727" y="330166"/>
                  </a:cubicBezTo>
                  <a:lnTo>
                    <a:pt x="978095" y="335534"/>
                  </a:lnTo>
                  <a:lnTo>
                    <a:pt x="1084125" y="221453"/>
                  </a:lnTo>
                  <a:lnTo>
                    <a:pt x="1076072" y="213399"/>
                  </a:lnTo>
                  <a:close/>
                  <a:moveTo>
                    <a:pt x="1847799" y="183872"/>
                  </a:moveTo>
                  <a:cubicBezTo>
                    <a:pt x="1806193" y="230848"/>
                    <a:pt x="1764587" y="276480"/>
                    <a:pt x="1722981" y="323454"/>
                  </a:cubicBezTo>
                  <a:cubicBezTo>
                    <a:pt x="1725665" y="324797"/>
                    <a:pt x="1727007" y="327481"/>
                    <a:pt x="1729691" y="328824"/>
                  </a:cubicBezTo>
                  <a:cubicBezTo>
                    <a:pt x="1771298" y="283190"/>
                    <a:pt x="1812903" y="237558"/>
                    <a:pt x="1854510" y="190584"/>
                  </a:cubicBezTo>
                  <a:lnTo>
                    <a:pt x="1847799" y="183872"/>
                  </a:lnTo>
                  <a:close/>
                  <a:moveTo>
                    <a:pt x="1399526" y="0"/>
                  </a:moveTo>
                  <a:cubicBezTo>
                    <a:pt x="1407579" y="4026"/>
                    <a:pt x="1418316" y="6710"/>
                    <a:pt x="1423684" y="13422"/>
                  </a:cubicBezTo>
                  <a:cubicBezTo>
                    <a:pt x="1467975" y="65764"/>
                    <a:pt x="1477370" y="155688"/>
                    <a:pt x="1392816" y="205346"/>
                  </a:cubicBezTo>
                  <a:cubicBezTo>
                    <a:pt x="1344499" y="233532"/>
                    <a:pt x="1292155" y="241585"/>
                    <a:pt x="1237128" y="240242"/>
                  </a:cubicBezTo>
                  <a:cubicBezTo>
                    <a:pt x="1208943" y="240242"/>
                    <a:pt x="1182100" y="234875"/>
                    <a:pt x="1153916" y="230848"/>
                  </a:cubicBezTo>
                  <a:cubicBezTo>
                    <a:pt x="1132442" y="228163"/>
                    <a:pt x="1116336" y="229505"/>
                    <a:pt x="1098887" y="248296"/>
                  </a:cubicBezTo>
                  <a:cubicBezTo>
                    <a:pt x="1026412" y="326139"/>
                    <a:pt x="951253" y="401298"/>
                    <a:pt x="877436" y="477801"/>
                  </a:cubicBezTo>
                  <a:cubicBezTo>
                    <a:pt x="869383" y="487195"/>
                    <a:pt x="862672" y="496591"/>
                    <a:pt x="854619" y="507328"/>
                  </a:cubicBezTo>
                  <a:lnTo>
                    <a:pt x="859987" y="512696"/>
                  </a:lnTo>
                  <a:cubicBezTo>
                    <a:pt x="881462" y="493906"/>
                    <a:pt x="902936" y="476459"/>
                    <a:pt x="924410" y="457668"/>
                  </a:cubicBezTo>
                  <a:cubicBezTo>
                    <a:pt x="933806" y="449617"/>
                    <a:pt x="944543" y="440221"/>
                    <a:pt x="955280" y="433510"/>
                  </a:cubicBezTo>
                  <a:cubicBezTo>
                    <a:pt x="975411" y="418747"/>
                    <a:pt x="994201" y="428141"/>
                    <a:pt x="998228" y="453642"/>
                  </a:cubicBezTo>
                  <a:cubicBezTo>
                    <a:pt x="1003597" y="501959"/>
                    <a:pt x="979438" y="536855"/>
                    <a:pt x="952595" y="573092"/>
                  </a:cubicBezTo>
                  <a:cubicBezTo>
                    <a:pt x="936490" y="595909"/>
                    <a:pt x="917700" y="616040"/>
                    <a:pt x="902936" y="640198"/>
                  </a:cubicBezTo>
                  <a:cubicBezTo>
                    <a:pt x="893541" y="656304"/>
                    <a:pt x="888173" y="675094"/>
                    <a:pt x="885489" y="695227"/>
                  </a:cubicBezTo>
                  <a:cubicBezTo>
                    <a:pt x="921726" y="664358"/>
                    <a:pt x="964674" y="644225"/>
                    <a:pt x="986148" y="594566"/>
                  </a:cubicBezTo>
                  <a:cubicBezTo>
                    <a:pt x="1018359" y="519406"/>
                    <a:pt x="1066676" y="454984"/>
                    <a:pt x="1151231" y="432168"/>
                  </a:cubicBezTo>
                  <a:cubicBezTo>
                    <a:pt x="1182100" y="424115"/>
                    <a:pt x="1214311" y="420088"/>
                    <a:pt x="1238470" y="449617"/>
                  </a:cubicBezTo>
                  <a:cubicBezTo>
                    <a:pt x="1316313" y="422774"/>
                    <a:pt x="1327050" y="429484"/>
                    <a:pt x="1325709" y="514038"/>
                  </a:cubicBezTo>
                  <a:cubicBezTo>
                    <a:pt x="1328393" y="515380"/>
                    <a:pt x="1331078" y="516723"/>
                    <a:pt x="1332419" y="518065"/>
                  </a:cubicBezTo>
                  <a:cubicBezTo>
                    <a:pt x="1347183" y="488538"/>
                    <a:pt x="1360605" y="459011"/>
                    <a:pt x="1378052" y="425457"/>
                  </a:cubicBezTo>
                  <a:cubicBezTo>
                    <a:pt x="1400869" y="424115"/>
                    <a:pt x="1408921" y="440221"/>
                    <a:pt x="1398184" y="499275"/>
                  </a:cubicBezTo>
                  <a:cubicBezTo>
                    <a:pt x="1426368" y="476459"/>
                    <a:pt x="1450527" y="456327"/>
                    <a:pt x="1476028" y="437537"/>
                  </a:cubicBezTo>
                  <a:cubicBezTo>
                    <a:pt x="1485422" y="430825"/>
                    <a:pt x="1502871" y="422774"/>
                    <a:pt x="1509581" y="426800"/>
                  </a:cubicBezTo>
                  <a:cubicBezTo>
                    <a:pt x="1518977" y="432168"/>
                    <a:pt x="1524345" y="448274"/>
                    <a:pt x="1525686" y="460352"/>
                  </a:cubicBezTo>
                  <a:cubicBezTo>
                    <a:pt x="1528371" y="516723"/>
                    <a:pt x="1489450" y="550276"/>
                    <a:pt x="1459923" y="590540"/>
                  </a:cubicBezTo>
                  <a:cubicBezTo>
                    <a:pt x="1441133" y="616040"/>
                    <a:pt x="1425027" y="642883"/>
                    <a:pt x="1408921" y="669725"/>
                  </a:cubicBezTo>
                  <a:cubicBezTo>
                    <a:pt x="1404894" y="676437"/>
                    <a:pt x="1404894" y="684490"/>
                    <a:pt x="1406237" y="693884"/>
                  </a:cubicBezTo>
                  <a:cubicBezTo>
                    <a:pt x="1446501" y="661673"/>
                    <a:pt x="1490791" y="638857"/>
                    <a:pt x="1512265" y="585171"/>
                  </a:cubicBezTo>
                  <a:cubicBezTo>
                    <a:pt x="1582056" y="413378"/>
                    <a:pt x="1685401" y="265743"/>
                    <a:pt x="1830352" y="147635"/>
                  </a:cubicBezTo>
                  <a:cubicBezTo>
                    <a:pt x="1849142" y="131530"/>
                    <a:pt x="1871957" y="119450"/>
                    <a:pt x="1894774" y="108713"/>
                  </a:cubicBezTo>
                  <a:cubicBezTo>
                    <a:pt x="1904169" y="104687"/>
                    <a:pt x="1917590" y="108713"/>
                    <a:pt x="1929670" y="108713"/>
                  </a:cubicBezTo>
                  <a:cubicBezTo>
                    <a:pt x="1928327" y="120793"/>
                    <a:pt x="1932354" y="136898"/>
                    <a:pt x="1926986" y="146292"/>
                  </a:cubicBezTo>
                  <a:cubicBezTo>
                    <a:pt x="1900143" y="183872"/>
                    <a:pt x="1871957" y="221453"/>
                    <a:pt x="1841089" y="256348"/>
                  </a:cubicBezTo>
                  <a:cubicBezTo>
                    <a:pt x="1791429" y="312717"/>
                    <a:pt x="1737744" y="366403"/>
                    <a:pt x="1685401" y="421431"/>
                  </a:cubicBezTo>
                  <a:cubicBezTo>
                    <a:pt x="1712244" y="421431"/>
                    <a:pt x="1718954" y="437537"/>
                    <a:pt x="1716270" y="461695"/>
                  </a:cubicBezTo>
                  <a:cubicBezTo>
                    <a:pt x="1713585" y="496591"/>
                    <a:pt x="1696138" y="520749"/>
                    <a:pt x="1671980" y="542223"/>
                  </a:cubicBezTo>
                  <a:cubicBezTo>
                    <a:pt x="1650506" y="562354"/>
                    <a:pt x="1618295" y="578460"/>
                    <a:pt x="1619636" y="614698"/>
                  </a:cubicBezTo>
                  <a:cubicBezTo>
                    <a:pt x="1620979" y="644225"/>
                    <a:pt x="1626347" y="672410"/>
                    <a:pt x="1630373" y="700595"/>
                  </a:cubicBezTo>
                  <a:cubicBezTo>
                    <a:pt x="1633057" y="701937"/>
                    <a:pt x="1637084" y="701937"/>
                    <a:pt x="1639769" y="703279"/>
                  </a:cubicBezTo>
                  <a:cubicBezTo>
                    <a:pt x="1649163" y="695227"/>
                    <a:pt x="1661243" y="688515"/>
                    <a:pt x="1666611" y="679121"/>
                  </a:cubicBezTo>
                  <a:cubicBezTo>
                    <a:pt x="1717613" y="593224"/>
                    <a:pt x="1787404" y="523433"/>
                    <a:pt x="1854510" y="450958"/>
                  </a:cubicBezTo>
                  <a:cubicBezTo>
                    <a:pt x="1874642" y="428141"/>
                    <a:pt x="1888063" y="399957"/>
                    <a:pt x="1906853" y="375798"/>
                  </a:cubicBezTo>
                  <a:cubicBezTo>
                    <a:pt x="1912221" y="369088"/>
                    <a:pt x="1928327" y="369088"/>
                    <a:pt x="1939064" y="366403"/>
                  </a:cubicBezTo>
                  <a:cubicBezTo>
                    <a:pt x="1937723" y="378483"/>
                    <a:pt x="1937723" y="389220"/>
                    <a:pt x="1935038" y="401298"/>
                  </a:cubicBezTo>
                  <a:lnTo>
                    <a:pt x="1929670" y="406667"/>
                  </a:lnTo>
                  <a:cubicBezTo>
                    <a:pt x="1904169" y="425457"/>
                    <a:pt x="1894774" y="453642"/>
                    <a:pt x="1886722" y="483169"/>
                  </a:cubicBezTo>
                  <a:cubicBezTo>
                    <a:pt x="1869273" y="539539"/>
                    <a:pt x="1853168" y="594566"/>
                    <a:pt x="1831693" y="649594"/>
                  </a:cubicBezTo>
                  <a:cubicBezTo>
                    <a:pt x="1815588" y="691201"/>
                    <a:pt x="1787404" y="724754"/>
                    <a:pt x="1739087" y="734148"/>
                  </a:cubicBezTo>
                  <a:cubicBezTo>
                    <a:pt x="1712244" y="739516"/>
                    <a:pt x="1689427" y="734148"/>
                    <a:pt x="1669296" y="718044"/>
                  </a:cubicBezTo>
                  <a:cubicBezTo>
                    <a:pt x="1629032" y="740859"/>
                    <a:pt x="1622320" y="739516"/>
                    <a:pt x="1603530" y="697911"/>
                  </a:cubicBezTo>
                  <a:cubicBezTo>
                    <a:pt x="1582056" y="652278"/>
                    <a:pt x="1569978" y="603961"/>
                    <a:pt x="1590109" y="551617"/>
                  </a:cubicBezTo>
                  <a:cubicBezTo>
                    <a:pt x="1549845" y="585171"/>
                    <a:pt x="1529714" y="626777"/>
                    <a:pt x="1523002" y="675094"/>
                  </a:cubicBezTo>
                  <a:cubicBezTo>
                    <a:pt x="1520318" y="689858"/>
                    <a:pt x="1531055" y="707305"/>
                    <a:pt x="1537766" y="722069"/>
                  </a:cubicBezTo>
                  <a:cubicBezTo>
                    <a:pt x="1540451" y="728779"/>
                    <a:pt x="1548503" y="732806"/>
                    <a:pt x="1557898" y="740859"/>
                  </a:cubicBezTo>
                  <a:cubicBezTo>
                    <a:pt x="1510924" y="736832"/>
                    <a:pt x="1488107" y="714017"/>
                    <a:pt x="1489450" y="667041"/>
                  </a:cubicBezTo>
                  <a:cubicBezTo>
                    <a:pt x="1461264" y="688515"/>
                    <a:pt x="1438448" y="705964"/>
                    <a:pt x="1415631" y="724754"/>
                  </a:cubicBezTo>
                  <a:cubicBezTo>
                    <a:pt x="1399526" y="738175"/>
                    <a:pt x="1390132" y="732806"/>
                    <a:pt x="1380736" y="716701"/>
                  </a:cubicBezTo>
                  <a:cubicBezTo>
                    <a:pt x="1361946" y="681805"/>
                    <a:pt x="1364630" y="645567"/>
                    <a:pt x="1383420" y="612014"/>
                  </a:cubicBezTo>
                  <a:cubicBezTo>
                    <a:pt x="1408921" y="570409"/>
                    <a:pt x="1439790" y="531486"/>
                    <a:pt x="1467975" y="491222"/>
                  </a:cubicBezTo>
                  <a:cubicBezTo>
                    <a:pt x="1473344" y="483169"/>
                    <a:pt x="1480054" y="475116"/>
                    <a:pt x="1482738" y="464379"/>
                  </a:cubicBezTo>
                  <a:cubicBezTo>
                    <a:pt x="1461264" y="481826"/>
                    <a:pt x="1438448" y="499275"/>
                    <a:pt x="1418316" y="518065"/>
                  </a:cubicBezTo>
                  <a:cubicBezTo>
                    <a:pt x="1384763" y="547592"/>
                    <a:pt x="1351209" y="577119"/>
                    <a:pt x="1320341" y="610673"/>
                  </a:cubicBezTo>
                  <a:cubicBezTo>
                    <a:pt x="1284102" y="649594"/>
                    <a:pt x="1266655" y="695227"/>
                    <a:pt x="1290814" y="750253"/>
                  </a:cubicBezTo>
                  <a:cubicBezTo>
                    <a:pt x="1288129" y="751596"/>
                    <a:pt x="1284102" y="751596"/>
                    <a:pt x="1281418" y="752938"/>
                  </a:cubicBezTo>
                  <a:cubicBezTo>
                    <a:pt x="1266655" y="726095"/>
                    <a:pt x="1250549" y="699252"/>
                    <a:pt x="1235785" y="671068"/>
                  </a:cubicBezTo>
                  <a:cubicBezTo>
                    <a:pt x="1212970" y="687174"/>
                    <a:pt x="1187468" y="707305"/>
                    <a:pt x="1161969" y="726095"/>
                  </a:cubicBezTo>
                  <a:cubicBezTo>
                    <a:pt x="1140494" y="740859"/>
                    <a:pt x="1125730" y="738175"/>
                    <a:pt x="1117677" y="714017"/>
                  </a:cubicBezTo>
                  <a:cubicBezTo>
                    <a:pt x="1110967" y="695227"/>
                    <a:pt x="1112309" y="673752"/>
                    <a:pt x="1109625" y="653620"/>
                  </a:cubicBezTo>
                  <a:cubicBezTo>
                    <a:pt x="1081440" y="675094"/>
                    <a:pt x="1051913" y="699252"/>
                    <a:pt x="1021044" y="722069"/>
                  </a:cubicBezTo>
                  <a:cubicBezTo>
                    <a:pt x="991517" y="744886"/>
                    <a:pt x="968701" y="734148"/>
                    <a:pt x="963332" y="696568"/>
                  </a:cubicBezTo>
                  <a:cubicBezTo>
                    <a:pt x="961990" y="689858"/>
                    <a:pt x="961990" y="681805"/>
                    <a:pt x="961990" y="671068"/>
                  </a:cubicBezTo>
                  <a:lnTo>
                    <a:pt x="880120" y="736832"/>
                  </a:lnTo>
                  <a:cubicBezTo>
                    <a:pt x="849250" y="704622"/>
                    <a:pt x="838513" y="667041"/>
                    <a:pt x="857303" y="629461"/>
                  </a:cubicBezTo>
                  <a:cubicBezTo>
                    <a:pt x="877436" y="587856"/>
                    <a:pt x="904279" y="550276"/>
                    <a:pt x="929778" y="511353"/>
                  </a:cubicBezTo>
                  <a:cubicBezTo>
                    <a:pt x="937831" y="497932"/>
                    <a:pt x="947227" y="487195"/>
                    <a:pt x="953937" y="472432"/>
                  </a:cubicBezTo>
                  <a:cubicBezTo>
                    <a:pt x="861330" y="546249"/>
                    <a:pt x="767381" y="617383"/>
                    <a:pt x="735169" y="740859"/>
                  </a:cubicBezTo>
                  <a:cubicBezTo>
                    <a:pt x="732485" y="740859"/>
                    <a:pt x="728458" y="739516"/>
                    <a:pt x="725774" y="739516"/>
                  </a:cubicBezTo>
                  <a:cubicBezTo>
                    <a:pt x="725774" y="718044"/>
                    <a:pt x="720405" y="693884"/>
                    <a:pt x="724432" y="673752"/>
                  </a:cubicBezTo>
                  <a:cubicBezTo>
                    <a:pt x="745907" y="586513"/>
                    <a:pt x="792881" y="511353"/>
                    <a:pt x="843882" y="438878"/>
                  </a:cubicBezTo>
                  <a:cubicBezTo>
                    <a:pt x="900251" y="358350"/>
                    <a:pt x="961990" y="281849"/>
                    <a:pt x="1021044" y="201321"/>
                  </a:cubicBezTo>
                  <a:cubicBezTo>
                    <a:pt x="998228" y="194611"/>
                    <a:pt x="972727" y="186557"/>
                    <a:pt x="945884" y="181189"/>
                  </a:cubicBezTo>
                  <a:cubicBezTo>
                    <a:pt x="939174" y="179847"/>
                    <a:pt x="928437" y="186557"/>
                    <a:pt x="923068" y="191925"/>
                  </a:cubicBezTo>
                  <a:lnTo>
                    <a:pt x="705642" y="489881"/>
                  </a:lnTo>
                  <a:cubicBezTo>
                    <a:pt x="629140" y="595909"/>
                    <a:pt x="556665" y="705964"/>
                    <a:pt x="476137" y="809307"/>
                  </a:cubicBezTo>
                  <a:cubicBezTo>
                    <a:pt x="421110" y="880441"/>
                    <a:pt x="354003" y="943521"/>
                    <a:pt x="273475" y="986471"/>
                  </a:cubicBezTo>
                  <a:cubicBezTo>
                    <a:pt x="256026" y="995865"/>
                    <a:pt x="235895" y="1002575"/>
                    <a:pt x="215762" y="1005259"/>
                  </a:cubicBezTo>
                  <a:cubicBezTo>
                    <a:pt x="176841" y="1011971"/>
                    <a:pt x="147314" y="994524"/>
                    <a:pt x="136577" y="956942"/>
                  </a:cubicBezTo>
                  <a:cubicBezTo>
                    <a:pt x="128524" y="930100"/>
                    <a:pt x="123156" y="900574"/>
                    <a:pt x="116444" y="868361"/>
                  </a:cubicBezTo>
                  <a:cubicBezTo>
                    <a:pt x="49338" y="853599"/>
                    <a:pt x="9073" y="811993"/>
                    <a:pt x="7732" y="735491"/>
                  </a:cubicBezTo>
                  <a:lnTo>
                    <a:pt x="0" y="749409"/>
                  </a:lnTo>
                  <a:lnTo>
                    <a:pt x="5178" y="681842"/>
                  </a:lnTo>
                  <a:lnTo>
                    <a:pt x="16288" y="677275"/>
                  </a:lnTo>
                  <a:cubicBezTo>
                    <a:pt x="23838" y="671739"/>
                    <a:pt x="29877" y="663687"/>
                    <a:pt x="34575" y="650937"/>
                  </a:cubicBezTo>
                  <a:cubicBezTo>
                    <a:pt x="50681" y="605303"/>
                    <a:pt x="80207" y="567723"/>
                    <a:pt x="117787" y="538196"/>
                  </a:cubicBezTo>
                  <a:cubicBezTo>
                    <a:pt x="158051" y="507328"/>
                    <a:pt x="190263" y="514038"/>
                    <a:pt x="213078" y="559670"/>
                  </a:cubicBezTo>
                  <a:cubicBezTo>
                    <a:pt x="167446" y="565039"/>
                    <a:pt x="129866" y="585171"/>
                    <a:pt x="98997" y="618724"/>
                  </a:cubicBezTo>
                  <a:cubicBezTo>
                    <a:pt x="68128" y="652278"/>
                    <a:pt x="43970" y="689858"/>
                    <a:pt x="39943" y="735491"/>
                  </a:cubicBezTo>
                  <a:cubicBezTo>
                    <a:pt x="34575" y="791860"/>
                    <a:pt x="58733" y="824072"/>
                    <a:pt x="117787" y="836150"/>
                  </a:cubicBezTo>
                  <a:cubicBezTo>
                    <a:pt x="129866" y="742201"/>
                    <a:pt x="171473" y="661673"/>
                    <a:pt x="226499" y="586513"/>
                  </a:cubicBezTo>
                  <a:cubicBezTo>
                    <a:pt x="258711" y="542223"/>
                    <a:pt x="296291" y="503302"/>
                    <a:pt x="344607" y="477801"/>
                  </a:cubicBezTo>
                  <a:cubicBezTo>
                    <a:pt x="368766" y="465721"/>
                    <a:pt x="392924" y="456327"/>
                    <a:pt x="421110" y="467064"/>
                  </a:cubicBezTo>
                  <a:cubicBezTo>
                    <a:pt x="461372" y="483169"/>
                    <a:pt x="480164" y="519406"/>
                    <a:pt x="462715" y="575776"/>
                  </a:cubicBezTo>
                  <a:cubicBezTo>
                    <a:pt x="417083" y="720726"/>
                    <a:pt x="328502" y="824072"/>
                    <a:pt x="176841" y="864336"/>
                  </a:cubicBezTo>
                  <a:cubicBezTo>
                    <a:pt x="167446" y="867020"/>
                    <a:pt x="158051" y="865679"/>
                    <a:pt x="140603" y="868361"/>
                  </a:cubicBezTo>
                  <a:cubicBezTo>
                    <a:pt x="148656" y="896547"/>
                    <a:pt x="154024" y="926074"/>
                    <a:pt x="166104" y="951574"/>
                  </a:cubicBezTo>
                  <a:cubicBezTo>
                    <a:pt x="179525" y="979759"/>
                    <a:pt x="217105" y="982444"/>
                    <a:pt x="241264" y="964995"/>
                  </a:cubicBezTo>
                  <a:cubicBezTo>
                    <a:pt x="285553" y="932785"/>
                    <a:pt x="331186" y="896547"/>
                    <a:pt x="366082" y="854940"/>
                  </a:cubicBezTo>
                  <a:cubicBezTo>
                    <a:pt x="474794" y="724754"/>
                    <a:pt x="559349" y="577119"/>
                    <a:pt x="650614" y="434852"/>
                  </a:cubicBezTo>
                  <a:cubicBezTo>
                    <a:pt x="712352" y="336876"/>
                    <a:pt x="779459" y="241585"/>
                    <a:pt x="845225" y="143608"/>
                  </a:cubicBezTo>
                  <a:cubicBezTo>
                    <a:pt x="795565" y="128845"/>
                    <a:pt x="741879" y="108713"/>
                    <a:pt x="686853" y="96634"/>
                  </a:cubicBezTo>
                  <a:cubicBezTo>
                    <a:pt x="600956" y="77844"/>
                    <a:pt x="513716" y="61739"/>
                    <a:pt x="426478" y="52343"/>
                  </a:cubicBezTo>
                  <a:cubicBezTo>
                    <a:pt x="367424" y="45633"/>
                    <a:pt x="307028" y="57712"/>
                    <a:pt x="256026" y="91266"/>
                  </a:cubicBezTo>
                  <a:cubicBezTo>
                    <a:pt x="180867" y="139582"/>
                    <a:pt x="171473" y="217426"/>
                    <a:pt x="229184" y="292586"/>
                  </a:cubicBezTo>
                  <a:cubicBezTo>
                    <a:pt x="294949" y="378483"/>
                    <a:pt x="434531" y="420088"/>
                    <a:pt x="536533" y="385193"/>
                  </a:cubicBezTo>
                  <a:cubicBezTo>
                    <a:pt x="611693" y="359693"/>
                    <a:pt x="641220" y="297954"/>
                    <a:pt x="614377" y="224136"/>
                  </a:cubicBezTo>
                  <a:cubicBezTo>
                    <a:pt x="613034" y="218768"/>
                    <a:pt x="610350" y="213399"/>
                    <a:pt x="609007" y="209374"/>
                  </a:cubicBezTo>
                  <a:cubicBezTo>
                    <a:pt x="641220" y="193268"/>
                    <a:pt x="680141" y="216084"/>
                    <a:pt x="688194" y="255006"/>
                  </a:cubicBezTo>
                  <a:cubicBezTo>
                    <a:pt x="694905" y="288560"/>
                    <a:pt x="686853" y="319429"/>
                    <a:pt x="666720" y="346271"/>
                  </a:cubicBezTo>
                  <a:cubicBezTo>
                    <a:pt x="629140" y="395931"/>
                    <a:pt x="578139" y="420088"/>
                    <a:pt x="517744" y="425457"/>
                  </a:cubicBezTo>
                  <a:cubicBezTo>
                    <a:pt x="402320" y="436195"/>
                    <a:pt x="300318" y="406667"/>
                    <a:pt x="222474" y="318086"/>
                  </a:cubicBezTo>
                  <a:cubicBezTo>
                    <a:pt x="119129" y="201321"/>
                    <a:pt x="160736" y="75160"/>
                    <a:pt x="303002" y="24159"/>
                  </a:cubicBezTo>
                  <a:cubicBezTo>
                    <a:pt x="364740" y="2685"/>
                    <a:pt x="430504" y="2685"/>
                    <a:pt x="496269" y="9395"/>
                  </a:cubicBezTo>
                  <a:cubicBezTo>
                    <a:pt x="692221" y="28185"/>
                    <a:pt x="877436" y="89923"/>
                    <a:pt x="1066676" y="136898"/>
                  </a:cubicBezTo>
                  <a:cubicBezTo>
                    <a:pt x="1084125" y="140924"/>
                    <a:pt x="1098887" y="139582"/>
                    <a:pt x="1112309" y="128845"/>
                  </a:cubicBezTo>
                  <a:cubicBezTo>
                    <a:pt x="1123046" y="120793"/>
                    <a:pt x="1135126" y="112740"/>
                    <a:pt x="1148547" y="108713"/>
                  </a:cubicBezTo>
                  <a:cubicBezTo>
                    <a:pt x="1157941" y="106028"/>
                    <a:pt x="1175390" y="104687"/>
                    <a:pt x="1178074" y="108713"/>
                  </a:cubicBezTo>
                  <a:cubicBezTo>
                    <a:pt x="1183443" y="116765"/>
                    <a:pt x="1182100" y="130187"/>
                    <a:pt x="1180758" y="140924"/>
                  </a:cubicBezTo>
                  <a:cubicBezTo>
                    <a:pt x="1180758" y="146292"/>
                    <a:pt x="1176731" y="150320"/>
                    <a:pt x="1172706" y="158372"/>
                  </a:cubicBezTo>
                  <a:cubicBezTo>
                    <a:pt x="1231760" y="170451"/>
                    <a:pt x="1288129" y="177162"/>
                    <a:pt x="1345840" y="167768"/>
                  </a:cubicBezTo>
                  <a:cubicBezTo>
                    <a:pt x="1433080" y="153004"/>
                    <a:pt x="1455895" y="89923"/>
                    <a:pt x="1403553" y="20132"/>
                  </a:cubicBezTo>
                  <a:cubicBezTo>
                    <a:pt x="1400869" y="16106"/>
                    <a:pt x="1396841" y="12079"/>
                    <a:pt x="1394157" y="8053"/>
                  </a:cubicBezTo>
                  <a:cubicBezTo>
                    <a:pt x="1395500" y="5369"/>
                    <a:pt x="1396841" y="2685"/>
                    <a:pt x="1399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9714018" y="2068548"/>
              <a:ext cx="956739" cy="654348"/>
            </a:xfrm>
            <a:custGeom>
              <a:rect b="b" l="l" r="r" t="t"/>
              <a:pathLst>
                <a:path extrusionOk="0" h="869761" w="1271699">
                  <a:moveTo>
                    <a:pt x="683054" y="397889"/>
                  </a:moveTo>
                  <a:cubicBezTo>
                    <a:pt x="667814" y="422654"/>
                    <a:pt x="670672" y="447419"/>
                    <a:pt x="675434" y="474089"/>
                  </a:cubicBezTo>
                  <a:cubicBezTo>
                    <a:pt x="659242" y="479804"/>
                    <a:pt x="650669" y="469326"/>
                    <a:pt x="643049" y="458849"/>
                  </a:cubicBezTo>
                  <a:cubicBezTo>
                    <a:pt x="626857" y="436941"/>
                    <a:pt x="628762" y="415986"/>
                    <a:pt x="647812" y="384554"/>
                  </a:cubicBezTo>
                  <a:cubicBezTo>
                    <a:pt x="640192" y="381696"/>
                    <a:pt x="631619" y="378839"/>
                    <a:pt x="623047" y="375981"/>
                  </a:cubicBezTo>
                  <a:cubicBezTo>
                    <a:pt x="594472" y="423606"/>
                    <a:pt x="566849" y="470279"/>
                    <a:pt x="537322" y="516951"/>
                  </a:cubicBezTo>
                  <a:cubicBezTo>
                    <a:pt x="486839" y="596009"/>
                    <a:pt x="435404" y="675066"/>
                    <a:pt x="368729" y="741741"/>
                  </a:cubicBezTo>
                  <a:cubicBezTo>
                    <a:pt x="327772" y="782699"/>
                    <a:pt x="285862" y="822704"/>
                    <a:pt x="234427" y="849374"/>
                  </a:cubicBezTo>
                  <a:cubicBezTo>
                    <a:pt x="212519" y="859851"/>
                    <a:pt x="187754" y="866519"/>
                    <a:pt x="162989" y="869376"/>
                  </a:cubicBezTo>
                  <a:cubicBezTo>
                    <a:pt x="141082" y="872234"/>
                    <a:pt x="122032" y="858899"/>
                    <a:pt x="114412" y="838896"/>
                  </a:cubicBezTo>
                  <a:cubicBezTo>
                    <a:pt x="105839" y="817941"/>
                    <a:pt x="101077" y="795081"/>
                    <a:pt x="97267" y="773174"/>
                  </a:cubicBezTo>
                  <a:cubicBezTo>
                    <a:pt x="94409" y="756981"/>
                    <a:pt x="90599" y="747456"/>
                    <a:pt x="72502" y="742694"/>
                  </a:cubicBezTo>
                  <a:cubicBezTo>
                    <a:pt x="19162" y="728406"/>
                    <a:pt x="-5603" y="683639"/>
                    <a:pt x="1064" y="618869"/>
                  </a:cubicBezTo>
                  <a:cubicBezTo>
                    <a:pt x="7732" y="552194"/>
                    <a:pt x="39164" y="496949"/>
                    <a:pt x="92504" y="455991"/>
                  </a:cubicBezTo>
                  <a:cubicBezTo>
                    <a:pt x="126794" y="429321"/>
                    <a:pt x="153464" y="435036"/>
                    <a:pt x="172514" y="465516"/>
                  </a:cubicBezTo>
                  <a:cubicBezTo>
                    <a:pt x="148702" y="477899"/>
                    <a:pt x="122984" y="487424"/>
                    <a:pt x="101077" y="501711"/>
                  </a:cubicBezTo>
                  <a:cubicBezTo>
                    <a:pt x="61072" y="529334"/>
                    <a:pt x="35354" y="568386"/>
                    <a:pt x="22972" y="615059"/>
                  </a:cubicBezTo>
                  <a:cubicBezTo>
                    <a:pt x="8684" y="670304"/>
                    <a:pt x="33449" y="709356"/>
                    <a:pt x="92504" y="723644"/>
                  </a:cubicBezTo>
                  <a:cubicBezTo>
                    <a:pt x="98219" y="700784"/>
                    <a:pt x="101077" y="676971"/>
                    <a:pt x="108697" y="654111"/>
                  </a:cubicBezTo>
                  <a:cubicBezTo>
                    <a:pt x="141082" y="557909"/>
                    <a:pt x="192517" y="475041"/>
                    <a:pt x="275384" y="414081"/>
                  </a:cubicBezTo>
                  <a:cubicBezTo>
                    <a:pt x="293482" y="400746"/>
                    <a:pt x="318247" y="392174"/>
                    <a:pt x="341107" y="389316"/>
                  </a:cubicBezTo>
                  <a:cubicBezTo>
                    <a:pt x="375397" y="384554"/>
                    <a:pt x="401114" y="412176"/>
                    <a:pt x="403019" y="446466"/>
                  </a:cubicBezTo>
                  <a:cubicBezTo>
                    <a:pt x="404924" y="496949"/>
                    <a:pt x="383969" y="540764"/>
                    <a:pt x="359204" y="581721"/>
                  </a:cubicBezTo>
                  <a:cubicBezTo>
                    <a:pt x="307769" y="665541"/>
                    <a:pt x="234427" y="719834"/>
                    <a:pt x="139177" y="744599"/>
                  </a:cubicBezTo>
                  <a:cubicBezTo>
                    <a:pt x="132509" y="746504"/>
                    <a:pt x="124889" y="747456"/>
                    <a:pt x="112507" y="749361"/>
                  </a:cubicBezTo>
                  <a:cubicBezTo>
                    <a:pt x="119174" y="774126"/>
                    <a:pt x="122984" y="799844"/>
                    <a:pt x="132509" y="822704"/>
                  </a:cubicBezTo>
                  <a:cubicBezTo>
                    <a:pt x="142034" y="845564"/>
                    <a:pt x="167752" y="851279"/>
                    <a:pt x="195374" y="840801"/>
                  </a:cubicBezTo>
                  <a:cubicBezTo>
                    <a:pt x="232522" y="826514"/>
                    <a:pt x="262049" y="800796"/>
                    <a:pt x="287767" y="771269"/>
                  </a:cubicBezTo>
                  <a:cubicBezTo>
                    <a:pt x="371587" y="677924"/>
                    <a:pt x="433499" y="569339"/>
                    <a:pt x="495412" y="460754"/>
                  </a:cubicBezTo>
                  <a:cubicBezTo>
                    <a:pt x="513509" y="428369"/>
                    <a:pt x="531607" y="395984"/>
                    <a:pt x="551609" y="360741"/>
                  </a:cubicBezTo>
                  <a:cubicBezTo>
                    <a:pt x="528749" y="356931"/>
                    <a:pt x="507794" y="352169"/>
                    <a:pt x="486839" y="350264"/>
                  </a:cubicBezTo>
                  <a:cubicBezTo>
                    <a:pt x="450644" y="346454"/>
                    <a:pt x="414449" y="342644"/>
                    <a:pt x="378254" y="340739"/>
                  </a:cubicBezTo>
                  <a:cubicBezTo>
                    <a:pt x="348727" y="339786"/>
                    <a:pt x="319199" y="342644"/>
                    <a:pt x="303007" y="380744"/>
                  </a:cubicBezTo>
                  <a:cubicBezTo>
                    <a:pt x="305864" y="319784"/>
                    <a:pt x="341107" y="284541"/>
                    <a:pt x="393494" y="278826"/>
                  </a:cubicBezTo>
                  <a:cubicBezTo>
                    <a:pt x="450644" y="273111"/>
                    <a:pt x="504937" y="286446"/>
                    <a:pt x="558277" y="303591"/>
                  </a:cubicBezTo>
                  <a:cubicBezTo>
                    <a:pt x="578279" y="310259"/>
                    <a:pt x="584947" y="305496"/>
                    <a:pt x="596377" y="289304"/>
                  </a:cubicBezTo>
                  <a:cubicBezTo>
                    <a:pt x="639239" y="227391"/>
                    <a:pt x="682102" y="165479"/>
                    <a:pt x="730679" y="107376"/>
                  </a:cubicBezTo>
                  <a:cubicBezTo>
                    <a:pt x="755444" y="77849"/>
                    <a:pt x="789734" y="55941"/>
                    <a:pt x="823072" y="27366"/>
                  </a:cubicBezTo>
                  <a:cubicBezTo>
                    <a:pt x="788782" y="26414"/>
                    <a:pt x="753539" y="23556"/>
                    <a:pt x="719249" y="26414"/>
                  </a:cubicBezTo>
                  <a:cubicBezTo>
                    <a:pt x="630667" y="33081"/>
                    <a:pt x="545894" y="55941"/>
                    <a:pt x="464932" y="94994"/>
                  </a:cubicBezTo>
                  <a:cubicBezTo>
                    <a:pt x="412544" y="120711"/>
                    <a:pt x="363967" y="153096"/>
                    <a:pt x="327772" y="199769"/>
                  </a:cubicBezTo>
                  <a:cubicBezTo>
                    <a:pt x="304912" y="229296"/>
                    <a:pt x="297292" y="263586"/>
                    <a:pt x="294434" y="300734"/>
                  </a:cubicBezTo>
                  <a:cubicBezTo>
                    <a:pt x="274432" y="251204"/>
                    <a:pt x="279194" y="185481"/>
                    <a:pt x="315389" y="139761"/>
                  </a:cubicBezTo>
                  <a:cubicBezTo>
                    <a:pt x="351584" y="93089"/>
                    <a:pt x="401114" y="66419"/>
                    <a:pt x="454454" y="46416"/>
                  </a:cubicBezTo>
                  <a:cubicBezTo>
                    <a:pt x="526844" y="19746"/>
                    <a:pt x="602092" y="6411"/>
                    <a:pt x="680197" y="1649"/>
                  </a:cubicBezTo>
                  <a:cubicBezTo>
                    <a:pt x="741157" y="-2161"/>
                    <a:pt x="801164" y="-256"/>
                    <a:pt x="860219" y="16889"/>
                  </a:cubicBezTo>
                  <a:cubicBezTo>
                    <a:pt x="872602" y="20699"/>
                    <a:pt x="886889" y="14031"/>
                    <a:pt x="901177" y="13079"/>
                  </a:cubicBezTo>
                  <a:cubicBezTo>
                    <a:pt x="914512" y="13079"/>
                    <a:pt x="927847" y="13079"/>
                    <a:pt x="940229" y="15936"/>
                  </a:cubicBezTo>
                  <a:cubicBezTo>
                    <a:pt x="945944" y="17841"/>
                    <a:pt x="954517" y="25461"/>
                    <a:pt x="954517" y="31176"/>
                  </a:cubicBezTo>
                  <a:cubicBezTo>
                    <a:pt x="954517" y="36891"/>
                    <a:pt x="947849" y="47369"/>
                    <a:pt x="942134" y="48321"/>
                  </a:cubicBezTo>
                  <a:cubicBezTo>
                    <a:pt x="926894" y="51179"/>
                    <a:pt x="910702" y="53084"/>
                    <a:pt x="896414" y="49274"/>
                  </a:cubicBezTo>
                  <a:cubicBezTo>
                    <a:pt x="878317" y="44511"/>
                    <a:pt x="866887" y="49274"/>
                    <a:pt x="853552" y="60704"/>
                  </a:cubicBezTo>
                  <a:cubicBezTo>
                    <a:pt x="808784" y="99756"/>
                    <a:pt x="772589" y="145476"/>
                    <a:pt x="739252" y="194054"/>
                  </a:cubicBezTo>
                  <a:cubicBezTo>
                    <a:pt x="707819" y="239774"/>
                    <a:pt x="678292" y="286446"/>
                    <a:pt x="648764" y="332166"/>
                  </a:cubicBezTo>
                  <a:cubicBezTo>
                    <a:pt x="668767" y="347406"/>
                    <a:pt x="684959" y="351216"/>
                    <a:pt x="707819" y="341691"/>
                  </a:cubicBezTo>
                  <a:cubicBezTo>
                    <a:pt x="732584" y="331214"/>
                    <a:pt x="760207" y="327404"/>
                    <a:pt x="786877" y="324546"/>
                  </a:cubicBezTo>
                  <a:cubicBezTo>
                    <a:pt x="799259" y="322641"/>
                    <a:pt x="806879" y="318831"/>
                    <a:pt x="813547" y="308354"/>
                  </a:cubicBezTo>
                  <a:cubicBezTo>
                    <a:pt x="859267" y="235011"/>
                    <a:pt x="914512" y="169289"/>
                    <a:pt x="984044" y="116901"/>
                  </a:cubicBezTo>
                  <a:cubicBezTo>
                    <a:pt x="1037384" y="75944"/>
                    <a:pt x="1097392" y="49274"/>
                    <a:pt x="1165972" y="48321"/>
                  </a:cubicBezTo>
                  <a:cubicBezTo>
                    <a:pt x="1201214" y="47369"/>
                    <a:pt x="1236457" y="57846"/>
                    <a:pt x="1271699" y="63561"/>
                  </a:cubicBezTo>
                  <a:cubicBezTo>
                    <a:pt x="1271699" y="65466"/>
                    <a:pt x="1270747" y="67371"/>
                    <a:pt x="1270747" y="69276"/>
                  </a:cubicBezTo>
                  <a:cubicBezTo>
                    <a:pt x="1244077" y="74039"/>
                    <a:pt x="1217407" y="75944"/>
                    <a:pt x="1191689" y="83564"/>
                  </a:cubicBezTo>
                  <a:cubicBezTo>
                    <a:pt x="1125014" y="102614"/>
                    <a:pt x="1067864" y="139761"/>
                    <a:pt x="1016429" y="184529"/>
                  </a:cubicBezTo>
                  <a:cubicBezTo>
                    <a:pt x="966899" y="228344"/>
                    <a:pt x="922132" y="276921"/>
                    <a:pt x="875459" y="323594"/>
                  </a:cubicBezTo>
                  <a:cubicBezTo>
                    <a:pt x="873554" y="325499"/>
                    <a:pt x="872602" y="328356"/>
                    <a:pt x="871649" y="329309"/>
                  </a:cubicBezTo>
                  <a:cubicBezTo>
                    <a:pt x="884032" y="335976"/>
                    <a:pt x="896414" y="341691"/>
                    <a:pt x="905939" y="350264"/>
                  </a:cubicBezTo>
                  <a:cubicBezTo>
                    <a:pt x="929752" y="370266"/>
                    <a:pt x="926894" y="397889"/>
                    <a:pt x="898319" y="407414"/>
                  </a:cubicBezTo>
                  <a:cubicBezTo>
                    <a:pt x="872602" y="415986"/>
                    <a:pt x="844979" y="419796"/>
                    <a:pt x="817357" y="423606"/>
                  </a:cubicBezTo>
                  <a:cubicBezTo>
                    <a:pt x="805927" y="424559"/>
                    <a:pt x="799259" y="427416"/>
                    <a:pt x="794497" y="436941"/>
                  </a:cubicBezTo>
                  <a:cubicBezTo>
                    <a:pt x="775447" y="474089"/>
                    <a:pt x="755444" y="511236"/>
                    <a:pt x="735442" y="549336"/>
                  </a:cubicBezTo>
                  <a:cubicBezTo>
                    <a:pt x="741157" y="553146"/>
                    <a:pt x="744014" y="556004"/>
                    <a:pt x="746872" y="557909"/>
                  </a:cubicBezTo>
                  <a:cubicBezTo>
                    <a:pt x="817357" y="592199"/>
                    <a:pt x="852599" y="661731"/>
                    <a:pt x="835454" y="737931"/>
                  </a:cubicBezTo>
                  <a:cubicBezTo>
                    <a:pt x="826882" y="776984"/>
                    <a:pt x="789734" y="816036"/>
                    <a:pt x="742109" y="800796"/>
                  </a:cubicBezTo>
                  <a:cubicBezTo>
                    <a:pt x="715439" y="792224"/>
                    <a:pt x="699247" y="770316"/>
                    <a:pt x="689722" y="745551"/>
                  </a:cubicBezTo>
                  <a:cubicBezTo>
                    <a:pt x="668767" y="693164"/>
                    <a:pt x="675434" y="640776"/>
                    <a:pt x="687817" y="588389"/>
                  </a:cubicBezTo>
                  <a:cubicBezTo>
                    <a:pt x="687817" y="586484"/>
                    <a:pt x="688769" y="584579"/>
                    <a:pt x="688769" y="582674"/>
                  </a:cubicBezTo>
                  <a:cubicBezTo>
                    <a:pt x="654479" y="577911"/>
                    <a:pt x="616379" y="602676"/>
                    <a:pt x="606854" y="636966"/>
                  </a:cubicBezTo>
                  <a:cubicBezTo>
                    <a:pt x="594472" y="676019"/>
                    <a:pt x="612569" y="706499"/>
                    <a:pt x="663052" y="731264"/>
                  </a:cubicBezTo>
                  <a:cubicBezTo>
                    <a:pt x="635429" y="758886"/>
                    <a:pt x="603044" y="753171"/>
                    <a:pt x="586852" y="716976"/>
                  </a:cubicBezTo>
                  <a:cubicBezTo>
                    <a:pt x="556372" y="648396"/>
                    <a:pt x="606854" y="559814"/>
                    <a:pt x="681149" y="552194"/>
                  </a:cubicBezTo>
                  <a:cubicBezTo>
                    <a:pt x="694484" y="550289"/>
                    <a:pt x="700199" y="544574"/>
                    <a:pt x="704962" y="533144"/>
                  </a:cubicBezTo>
                  <a:cubicBezTo>
                    <a:pt x="719249" y="495044"/>
                    <a:pt x="734489" y="456944"/>
                    <a:pt x="749729" y="417891"/>
                  </a:cubicBezTo>
                  <a:cubicBezTo>
                    <a:pt x="728774" y="412176"/>
                    <a:pt x="705914" y="405509"/>
                    <a:pt x="683054" y="397889"/>
                  </a:cubicBezTo>
                  <a:close/>
                  <a:moveTo>
                    <a:pt x="115364" y="718881"/>
                  </a:moveTo>
                  <a:cubicBezTo>
                    <a:pt x="117269" y="721739"/>
                    <a:pt x="119174" y="723644"/>
                    <a:pt x="121079" y="726501"/>
                  </a:cubicBezTo>
                  <a:cubicBezTo>
                    <a:pt x="144892" y="716976"/>
                    <a:pt x="169657" y="709356"/>
                    <a:pt x="191564" y="696021"/>
                  </a:cubicBezTo>
                  <a:cubicBezTo>
                    <a:pt x="267764" y="649349"/>
                    <a:pt x="322057" y="581721"/>
                    <a:pt x="363967" y="503616"/>
                  </a:cubicBezTo>
                  <a:cubicBezTo>
                    <a:pt x="373492" y="485519"/>
                    <a:pt x="377302" y="463611"/>
                    <a:pt x="380159" y="443609"/>
                  </a:cubicBezTo>
                  <a:cubicBezTo>
                    <a:pt x="383017" y="421701"/>
                    <a:pt x="366824" y="409319"/>
                    <a:pt x="344917" y="415034"/>
                  </a:cubicBezTo>
                  <a:cubicBezTo>
                    <a:pt x="327772" y="419796"/>
                    <a:pt x="308722" y="425511"/>
                    <a:pt x="294434" y="435989"/>
                  </a:cubicBezTo>
                  <a:cubicBezTo>
                    <a:pt x="194422" y="505521"/>
                    <a:pt x="140129" y="603629"/>
                    <a:pt x="115364" y="718881"/>
                  </a:cubicBezTo>
                  <a:close/>
                  <a:moveTo>
                    <a:pt x="723059" y="584579"/>
                  </a:moveTo>
                  <a:cubicBezTo>
                    <a:pt x="716392" y="617916"/>
                    <a:pt x="708772" y="648396"/>
                    <a:pt x="704962" y="678876"/>
                  </a:cubicBezTo>
                  <a:cubicBezTo>
                    <a:pt x="701152" y="706499"/>
                    <a:pt x="704962" y="734121"/>
                    <a:pt x="721154" y="757934"/>
                  </a:cubicBezTo>
                  <a:cubicBezTo>
                    <a:pt x="733537" y="776031"/>
                    <a:pt x="757349" y="786509"/>
                    <a:pt x="776399" y="780794"/>
                  </a:cubicBezTo>
                  <a:cubicBezTo>
                    <a:pt x="795449" y="776031"/>
                    <a:pt x="811642" y="755076"/>
                    <a:pt x="811642" y="733169"/>
                  </a:cubicBezTo>
                  <a:cubicBezTo>
                    <a:pt x="811642" y="717929"/>
                    <a:pt x="811642" y="702689"/>
                    <a:pt x="806879" y="688401"/>
                  </a:cubicBezTo>
                  <a:cubicBezTo>
                    <a:pt x="794497" y="645539"/>
                    <a:pt x="770684" y="608391"/>
                    <a:pt x="723059" y="584579"/>
                  </a:cubicBezTo>
                  <a:close/>
                  <a:moveTo>
                    <a:pt x="820214" y="395984"/>
                  </a:moveTo>
                  <a:cubicBezTo>
                    <a:pt x="844027" y="395984"/>
                    <a:pt x="863077" y="397889"/>
                    <a:pt x="881174" y="395031"/>
                  </a:cubicBezTo>
                  <a:cubicBezTo>
                    <a:pt x="888794" y="394079"/>
                    <a:pt x="895462" y="384554"/>
                    <a:pt x="903082" y="378839"/>
                  </a:cubicBezTo>
                  <a:cubicBezTo>
                    <a:pt x="896414" y="371219"/>
                    <a:pt x="889747" y="360741"/>
                    <a:pt x="881174" y="355979"/>
                  </a:cubicBezTo>
                  <a:cubicBezTo>
                    <a:pt x="872602" y="352169"/>
                    <a:pt x="857362" y="349311"/>
                    <a:pt x="851647" y="353121"/>
                  </a:cubicBezTo>
                  <a:cubicBezTo>
                    <a:pt x="840217" y="364551"/>
                    <a:pt x="832597" y="379791"/>
                    <a:pt x="820214" y="395984"/>
                  </a:cubicBezTo>
                  <a:close/>
                  <a:moveTo>
                    <a:pt x="768779" y="385506"/>
                  </a:moveTo>
                  <a:cubicBezTo>
                    <a:pt x="776399" y="371219"/>
                    <a:pt x="783067" y="358836"/>
                    <a:pt x="789734" y="346454"/>
                  </a:cubicBezTo>
                  <a:cubicBezTo>
                    <a:pt x="788782" y="344549"/>
                    <a:pt x="787829" y="343596"/>
                    <a:pt x="786877" y="341691"/>
                  </a:cubicBezTo>
                  <a:cubicBezTo>
                    <a:pt x="764017" y="348359"/>
                    <a:pt x="741157" y="355026"/>
                    <a:pt x="718297" y="362646"/>
                  </a:cubicBezTo>
                  <a:cubicBezTo>
                    <a:pt x="718297" y="364551"/>
                    <a:pt x="719249" y="366456"/>
                    <a:pt x="719249" y="369314"/>
                  </a:cubicBezTo>
                  <a:cubicBezTo>
                    <a:pt x="734489" y="373124"/>
                    <a:pt x="750682" y="378839"/>
                    <a:pt x="768779" y="3855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10124841" y="3032176"/>
              <a:ext cx="606397" cy="368042"/>
            </a:xfrm>
            <a:custGeom>
              <a:rect b="b" l="l" r="r" t="t"/>
              <a:pathLst>
                <a:path extrusionOk="0" h="489202" w="806024">
                  <a:moveTo>
                    <a:pt x="535133" y="265748"/>
                  </a:moveTo>
                  <a:cubicBezTo>
                    <a:pt x="529418" y="245745"/>
                    <a:pt x="523703" y="226695"/>
                    <a:pt x="517988" y="206693"/>
                  </a:cubicBezTo>
                  <a:cubicBezTo>
                    <a:pt x="496081" y="222885"/>
                    <a:pt x="473221" y="241935"/>
                    <a:pt x="449408" y="259080"/>
                  </a:cubicBezTo>
                  <a:cubicBezTo>
                    <a:pt x="426548" y="275273"/>
                    <a:pt x="408451" y="267653"/>
                    <a:pt x="405593" y="239078"/>
                  </a:cubicBezTo>
                  <a:cubicBezTo>
                    <a:pt x="403688" y="224790"/>
                    <a:pt x="405593" y="210503"/>
                    <a:pt x="405593" y="194310"/>
                  </a:cubicBezTo>
                  <a:cubicBezTo>
                    <a:pt x="381781" y="213360"/>
                    <a:pt x="357016" y="232410"/>
                    <a:pt x="332251" y="251460"/>
                  </a:cubicBezTo>
                  <a:cubicBezTo>
                    <a:pt x="331298" y="252413"/>
                    <a:pt x="330346" y="253365"/>
                    <a:pt x="329393" y="254318"/>
                  </a:cubicBezTo>
                  <a:cubicBezTo>
                    <a:pt x="317963" y="259080"/>
                    <a:pt x="304628" y="269558"/>
                    <a:pt x="296056" y="266700"/>
                  </a:cubicBezTo>
                  <a:cubicBezTo>
                    <a:pt x="278911" y="260985"/>
                    <a:pt x="277006" y="241935"/>
                    <a:pt x="276053" y="224790"/>
                  </a:cubicBezTo>
                  <a:cubicBezTo>
                    <a:pt x="276053" y="220028"/>
                    <a:pt x="276053" y="216218"/>
                    <a:pt x="276053" y="209550"/>
                  </a:cubicBezTo>
                  <a:cubicBezTo>
                    <a:pt x="254146" y="227648"/>
                    <a:pt x="234143" y="243840"/>
                    <a:pt x="213188" y="260033"/>
                  </a:cubicBezTo>
                  <a:cubicBezTo>
                    <a:pt x="195091" y="273368"/>
                    <a:pt x="191281" y="271463"/>
                    <a:pt x="180803" y="250508"/>
                  </a:cubicBezTo>
                  <a:cubicBezTo>
                    <a:pt x="168421" y="223838"/>
                    <a:pt x="167468" y="196215"/>
                    <a:pt x="182708" y="172403"/>
                  </a:cubicBezTo>
                  <a:cubicBezTo>
                    <a:pt x="206521" y="133350"/>
                    <a:pt x="234143" y="96203"/>
                    <a:pt x="260813" y="58103"/>
                  </a:cubicBezTo>
                  <a:cubicBezTo>
                    <a:pt x="265576" y="50483"/>
                    <a:pt x="271291" y="43815"/>
                    <a:pt x="276053" y="37148"/>
                  </a:cubicBezTo>
                  <a:cubicBezTo>
                    <a:pt x="274148" y="36195"/>
                    <a:pt x="273196" y="34290"/>
                    <a:pt x="271291" y="33338"/>
                  </a:cubicBezTo>
                  <a:cubicBezTo>
                    <a:pt x="248431" y="53340"/>
                    <a:pt x="223666" y="72390"/>
                    <a:pt x="202711" y="94298"/>
                  </a:cubicBezTo>
                  <a:cubicBezTo>
                    <a:pt x="179851" y="118110"/>
                    <a:pt x="161753" y="145733"/>
                    <a:pt x="141751" y="171450"/>
                  </a:cubicBezTo>
                  <a:cubicBezTo>
                    <a:pt x="116986" y="203835"/>
                    <a:pt x="107461" y="239078"/>
                    <a:pt x="120796" y="280988"/>
                  </a:cubicBezTo>
                  <a:cubicBezTo>
                    <a:pt x="87458" y="254318"/>
                    <a:pt x="74123" y="220028"/>
                    <a:pt x="92221" y="183833"/>
                  </a:cubicBezTo>
                  <a:cubicBezTo>
                    <a:pt x="111271" y="145733"/>
                    <a:pt x="137941" y="110490"/>
                    <a:pt x="161753" y="74295"/>
                  </a:cubicBezTo>
                  <a:cubicBezTo>
                    <a:pt x="170326" y="60960"/>
                    <a:pt x="180803" y="48578"/>
                    <a:pt x="190328" y="36195"/>
                  </a:cubicBezTo>
                  <a:cubicBezTo>
                    <a:pt x="188423" y="34290"/>
                    <a:pt x="186518" y="32385"/>
                    <a:pt x="184613" y="30480"/>
                  </a:cubicBezTo>
                  <a:cubicBezTo>
                    <a:pt x="159848" y="55245"/>
                    <a:pt x="135083" y="80010"/>
                    <a:pt x="111271" y="105728"/>
                  </a:cubicBezTo>
                  <a:cubicBezTo>
                    <a:pt x="96031" y="121920"/>
                    <a:pt x="83648" y="140018"/>
                    <a:pt x="69361" y="156210"/>
                  </a:cubicBezTo>
                  <a:cubicBezTo>
                    <a:pt x="38881" y="192405"/>
                    <a:pt x="22688" y="232410"/>
                    <a:pt x="36976" y="280988"/>
                  </a:cubicBezTo>
                  <a:cubicBezTo>
                    <a:pt x="-1124" y="251460"/>
                    <a:pt x="-11602" y="207645"/>
                    <a:pt x="14116" y="163830"/>
                  </a:cubicBezTo>
                  <a:cubicBezTo>
                    <a:pt x="33166" y="132398"/>
                    <a:pt x="57931" y="104775"/>
                    <a:pt x="79838" y="74295"/>
                  </a:cubicBezTo>
                  <a:cubicBezTo>
                    <a:pt x="95078" y="53340"/>
                    <a:pt x="116033" y="34290"/>
                    <a:pt x="108413" y="4763"/>
                  </a:cubicBezTo>
                  <a:cubicBezTo>
                    <a:pt x="131273" y="-952"/>
                    <a:pt x="136988" y="6668"/>
                    <a:pt x="137941" y="45720"/>
                  </a:cubicBezTo>
                  <a:cubicBezTo>
                    <a:pt x="152228" y="34290"/>
                    <a:pt x="164611" y="22860"/>
                    <a:pt x="178898" y="14288"/>
                  </a:cubicBezTo>
                  <a:cubicBezTo>
                    <a:pt x="187471" y="8573"/>
                    <a:pt x="202711" y="1905"/>
                    <a:pt x="207473" y="5715"/>
                  </a:cubicBezTo>
                  <a:cubicBezTo>
                    <a:pt x="216046" y="12383"/>
                    <a:pt x="218903" y="25718"/>
                    <a:pt x="223666" y="36195"/>
                  </a:cubicBezTo>
                  <a:cubicBezTo>
                    <a:pt x="224618" y="38100"/>
                    <a:pt x="223666" y="40958"/>
                    <a:pt x="224618" y="45720"/>
                  </a:cubicBezTo>
                  <a:cubicBezTo>
                    <a:pt x="240811" y="32385"/>
                    <a:pt x="255098" y="20003"/>
                    <a:pt x="270338" y="9525"/>
                  </a:cubicBezTo>
                  <a:cubicBezTo>
                    <a:pt x="277006" y="4763"/>
                    <a:pt x="289388" y="1905"/>
                    <a:pt x="295103" y="4763"/>
                  </a:cubicBezTo>
                  <a:cubicBezTo>
                    <a:pt x="301771" y="8573"/>
                    <a:pt x="307486" y="20003"/>
                    <a:pt x="308438" y="28575"/>
                  </a:cubicBezTo>
                  <a:cubicBezTo>
                    <a:pt x="311296" y="64770"/>
                    <a:pt x="292246" y="92393"/>
                    <a:pt x="271291" y="120015"/>
                  </a:cubicBezTo>
                  <a:cubicBezTo>
                    <a:pt x="254146" y="140970"/>
                    <a:pt x="236048" y="161925"/>
                    <a:pt x="221761" y="183833"/>
                  </a:cubicBezTo>
                  <a:cubicBezTo>
                    <a:pt x="211283" y="200025"/>
                    <a:pt x="205568" y="219075"/>
                    <a:pt x="197948" y="237173"/>
                  </a:cubicBezTo>
                  <a:cubicBezTo>
                    <a:pt x="199853" y="238125"/>
                    <a:pt x="202711" y="240030"/>
                    <a:pt x="204616" y="240983"/>
                  </a:cubicBezTo>
                  <a:cubicBezTo>
                    <a:pt x="231286" y="219075"/>
                    <a:pt x="258908" y="197168"/>
                    <a:pt x="285578" y="175260"/>
                  </a:cubicBezTo>
                  <a:cubicBezTo>
                    <a:pt x="291293" y="170498"/>
                    <a:pt x="293198" y="161925"/>
                    <a:pt x="296056" y="154305"/>
                  </a:cubicBezTo>
                  <a:cubicBezTo>
                    <a:pt x="320821" y="88583"/>
                    <a:pt x="363683" y="40005"/>
                    <a:pt x="429406" y="13335"/>
                  </a:cubicBezTo>
                  <a:cubicBezTo>
                    <a:pt x="443693" y="7620"/>
                    <a:pt x="459886" y="3810"/>
                    <a:pt x="475126" y="4763"/>
                  </a:cubicBezTo>
                  <a:cubicBezTo>
                    <a:pt x="489413" y="5715"/>
                    <a:pt x="503701" y="14288"/>
                    <a:pt x="520846" y="20003"/>
                  </a:cubicBezTo>
                  <a:cubicBezTo>
                    <a:pt x="532276" y="18098"/>
                    <a:pt x="550373" y="11430"/>
                    <a:pt x="567518" y="12383"/>
                  </a:cubicBezTo>
                  <a:cubicBezTo>
                    <a:pt x="589426" y="13335"/>
                    <a:pt x="593236" y="33338"/>
                    <a:pt x="594188" y="54293"/>
                  </a:cubicBezTo>
                  <a:cubicBezTo>
                    <a:pt x="619906" y="28575"/>
                    <a:pt x="645623" y="8573"/>
                    <a:pt x="680866" y="2858"/>
                  </a:cubicBezTo>
                  <a:cubicBezTo>
                    <a:pt x="718966" y="-3810"/>
                    <a:pt x="737063" y="4763"/>
                    <a:pt x="754208" y="40958"/>
                  </a:cubicBezTo>
                  <a:cubicBezTo>
                    <a:pt x="761828" y="30480"/>
                    <a:pt x="768496" y="19050"/>
                    <a:pt x="778021" y="10478"/>
                  </a:cubicBezTo>
                  <a:cubicBezTo>
                    <a:pt x="783736" y="4763"/>
                    <a:pt x="793261" y="2858"/>
                    <a:pt x="800881" y="0"/>
                  </a:cubicBezTo>
                  <a:cubicBezTo>
                    <a:pt x="798976" y="7620"/>
                    <a:pt x="798976" y="15240"/>
                    <a:pt x="796118" y="21908"/>
                  </a:cubicBezTo>
                  <a:cubicBezTo>
                    <a:pt x="753256" y="104775"/>
                    <a:pt x="710393" y="186690"/>
                    <a:pt x="667531" y="270510"/>
                  </a:cubicBezTo>
                  <a:cubicBezTo>
                    <a:pt x="693248" y="280035"/>
                    <a:pt x="716108" y="284798"/>
                    <a:pt x="735158" y="296228"/>
                  </a:cubicBezTo>
                  <a:cubicBezTo>
                    <a:pt x="756113" y="307658"/>
                    <a:pt x="776116" y="322898"/>
                    <a:pt x="792308" y="340043"/>
                  </a:cubicBezTo>
                  <a:cubicBezTo>
                    <a:pt x="810406" y="360045"/>
                    <a:pt x="809453" y="386715"/>
                    <a:pt x="796118" y="410528"/>
                  </a:cubicBezTo>
                  <a:cubicBezTo>
                    <a:pt x="788498" y="425768"/>
                    <a:pt x="777068" y="438150"/>
                    <a:pt x="764686" y="457200"/>
                  </a:cubicBezTo>
                  <a:cubicBezTo>
                    <a:pt x="765638" y="373380"/>
                    <a:pt x="719918" y="332423"/>
                    <a:pt x="653243" y="306705"/>
                  </a:cubicBezTo>
                  <a:cubicBezTo>
                    <a:pt x="635146" y="331470"/>
                    <a:pt x="618953" y="357188"/>
                    <a:pt x="600856" y="381000"/>
                  </a:cubicBezTo>
                  <a:cubicBezTo>
                    <a:pt x="557041" y="435293"/>
                    <a:pt x="502748" y="473393"/>
                    <a:pt x="434168" y="486728"/>
                  </a:cubicBezTo>
                  <a:cubicBezTo>
                    <a:pt x="419881" y="489585"/>
                    <a:pt x="403688" y="489585"/>
                    <a:pt x="388448" y="488633"/>
                  </a:cubicBezTo>
                  <a:cubicBezTo>
                    <a:pt x="340823" y="482918"/>
                    <a:pt x="316058" y="439103"/>
                    <a:pt x="332251" y="391478"/>
                  </a:cubicBezTo>
                  <a:cubicBezTo>
                    <a:pt x="353206" y="332423"/>
                    <a:pt x="399878" y="301943"/>
                    <a:pt x="456076" y="284798"/>
                  </a:cubicBezTo>
                  <a:cubicBezTo>
                    <a:pt x="480841" y="277178"/>
                    <a:pt x="510368" y="271463"/>
                    <a:pt x="535133" y="265748"/>
                  </a:cubicBezTo>
                  <a:close/>
                  <a:moveTo>
                    <a:pt x="597046" y="294323"/>
                  </a:moveTo>
                  <a:cubicBezTo>
                    <a:pt x="585616" y="293370"/>
                    <a:pt x="577043" y="292418"/>
                    <a:pt x="568471" y="291465"/>
                  </a:cubicBezTo>
                  <a:cubicBezTo>
                    <a:pt x="506558" y="287655"/>
                    <a:pt x="447503" y="298133"/>
                    <a:pt x="396068" y="337185"/>
                  </a:cubicBezTo>
                  <a:cubicBezTo>
                    <a:pt x="371303" y="356235"/>
                    <a:pt x="357968" y="396240"/>
                    <a:pt x="367493" y="424815"/>
                  </a:cubicBezTo>
                  <a:cubicBezTo>
                    <a:pt x="378923" y="459105"/>
                    <a:pt x="412261" y="478155"/>
                    <a:pt x="461791" y="449580"/>
                  </a:cubicBezTo>
                  <a:cubicBezTo>
                    <a:pt x="524656" y="413385"/>
                    <a:pt x="559898" y="354330"/>
                    <a:pt x="597046" y="294323"/>
                  </a:cubicBezTo>
                  <a:close/>
                  <a:moveTo>
                    <a:pt x="556088" y="243840"/>
                  </a:moveTo>
                  <a:cubicBezTo>
                    <a:pt x="582758" y="220980"/>
                    <a:pt x="610381" y="198120"/>
                    <a:pt x="637051" y="175260"/>
                  </a:cubicBezTo>
                  <a:cubicBezTo>
                    <a:pt x="674198" y="143828"/>
                    <a:pt x="699916" y="103823"/>
                    <a:pt x="718013" y="59055"/>
                  </a:cubicBezTo>
                  <a:cubicBezTo>
                    <a:pt x="720871" y="51435"/>
                    <a:pt x="718013" y="41910"/>
                    <a:pt x="718013" y="32385"/>
                  </a:cubicBezTo>
                  <a:cubicBezTo>
                    <a:pt x="709441" y="32385"/>
                    <a:pt x="699916" y="32385"/>
                    <a:pt x="692296" y="34290"/>
                  </a:cubicBezTo>
                  <a:cubicBezTo>
                    <a:pt x="686581" y="35243"/>
                    <a:pt x="680866" y="39053"/>
                    <a:pt x="677056" y="42863"/>
                  </a:cubicBezTo>
                  <a:cubicBezTo>
                    <a:pt x="657053" y="60960"/>
                    <a:pt x="635146" y="78105"/>
                    <a:pt x="618953" y="99060"/>
                  </a:cubicBezTo>
                  <a:cubicBezTo>
                    <a:pt x="586568" y="140970"/>
                    <a:pt x="560851" y="186690"/>
                    <a:pt x="556088" y="243840"/>
                  </a:cubicBezTo>
                  <a:close/>
                  <a:moveTo>
                    <a:pt x="305581" y="240983"/>
                  </a:moveTo>
                  <a:cubicBezTo>
                    <a:pt x="307486" y="241935"/>
                    <a:pt x="308438" y="242888"/>
                    <a:pt x="310343" y="243840"/>
                  </a:cubicBezTo>
                  <a:cubicBezTo>
                    <a:pt x="355111" y="201930"/>
                    <a:pt x="416071" y="176213"/>
                    <a:pt x="441788" y="114300"/>
                  </a:cubicBezTo>
                  <a:cubicBezTo>
                    <a:pt x="446551" y="102870"/>
                    <a:pt x="455123" y="93345"/>
                    <a:pt x="462743" y="82868"/>
                  </a:cubicBezTo>
                  <a:cubicBezTo>
                    <a:pt x="473221" y="68580"/>
                    <a:pt x="484651" y="54293"/>
                    <a:pt x="497033" y="39053"/>
                  </a:cubicBezTo>
                  <a:cubicBezTo>
                    <a:pt x="470363" y="26670"/>
                    <a:pt x="451313" y="40005"/>
                    <a:pt x="433216" y="52388"/>
                  </a:cubicBezTo>
                  <a:cubicBezTo>
                    <a:pt x="374161" y="94298"/>
                    <a:pt x="337013" y="153353"/>
                    <a:pt x="311296" y="219075"/>
                  </a:cubicBezTo>
                  <a:cubicBezTo>
                    <a:pt x="307486" y="225743"/>
                    <a:pt x="307486" y="233363"/>
                    <a:pt x="305581" y="240983"/>
                  </a:cubicBezTo>
                  <a:close/>
                  <a:moveTo>
                    <a:pt x="428453" y="242888"/>
                  </a:moveTo>
                  <a:cubicBezTo>
                    <a:pt x="430358" y="243840"/>
                    <a:pt x="432263" y="243840"/>
                    <a:pt x="433216" y="244793"/>
                  </a:cubicBezTo>
                  <a:cubicBezTo>
                    <a:pt x="442741" y="238125"/>
                    <a:pt x="452266" y="232410"/>
                    <a:pt x="460838" y="225743"/>
                  </a:cubicBezTo>
                  <a:cubicBezTo>
                    <a:pt x="497033" y="196215"/>
                    <a:pt x="537991" y="171450"/>
                    <a:pt x="549421" y="120968"/>
                  </a:cubicBezTo>
                  <a:cubicBezTo>
                    <a:pt x="552278" y="108585"/>
                    <a:pt x="563708" y="98108"/>
                    <a:pt x="568471" y="86678"/>
                  </a:cubicBezTo>
                  <a:cubicBezTo>
                    <a:pt x="573233" y="75248"/>
                    <a:pt x="576091" y="63818"/>
                    <a:pt x="576091" y="51435"/>
                  </a:cubicBezTo>
                  <a:cubicBezTo>
                    <a:pt x="577043" y="37148"/>
                    <a:pt x="567518" y="35243"/>
                    <a:pt x="557993" y="41910"/>
                  </a:cubicBezTo>
                  <a:cubicBezTo>
                    <a:pt x="547516" y="49530"/>
                    <a:pt x="536086" y="57150"/>
                    <a:pt x="528466" y="67628"/>
                  </a:cubicBezTo>
                  <a:cubicBezTo>
                    <a:pt x="499891" y="110490"/>
                    <a:pt x="471316" y="153353"/>
                    <a:pt x="445598" y="197168"/>
                  </a:cubicBezTo>
                  <a:cubicBezTo>
                    <a:pt x="437026" y="210503"/>
                    <a:pt x="434168" y="226695"/>
                    <a:pt x="428453" y="242888"/>
                  </a:cubicBezTo>
                  <a:close/>
                  <a:moveTo>
                    <a:pt x="659911" y="186690"/>
                  </a:moveTo>
                  <a:cubicBezTo>
                    <a:pt x="658958" y="185738"/>
                    <a:pt x="658006" y="185738"/>
                    <a:pt x="658006" y="184785"/>
                  </a:cubicBezTo>
                  <a:cubicBezTo>
                    <a:pt x="627526" y="210503"/>
                    <a:pt x="597046" y="236220"/>
                    <a:pt x="563708" y="265748"/>
                  </a:cubicBezTo>
                  <a:cubicBezTo>
                    <a:pt x="580853" y="265748"/>
                    <a:pt x="592283" y="266700"/>
                    <a:pt x="604666" y="265748"/>
                  </a:cubicBezTo>
                  <a:cubicBezTo>
                    <a:pt x="610381" y="264795"/>
                    <a:pt x="617048" y="261938"/>
                    <a:pt x="619906" y="257175"/>
                  </a:cubicBezTo>
                  <a:cubicBezTo>
                    <a:pt x="633241" y="233363"/>
                    <a:pt x="646576" y="210503"/>
                    <a:pt x="659911" y="186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10820602" y="3705775"/>
              <a:ext cx="547763" cy="315768"/>
            </a:xfrm>
            <a:custGeom>
              <a:rect b="b" l="l" r="r" t="t"/>
              <a:pathLst>
                <a:path extrusionOk="0" h="419719" w="728088">
                  <a:moveTo>
                    <a:pt x="506629" y="230505"/>
                  </a:moveTo>
                  <a:cubicBezTo>
                    <a:pt x="501866" y="216218"/>
                    <a:pt x="497104" y="202883"/>
                    <a:pt x="491389" y="186690"/>
                  </a:cubicBezTo>
                  <a:cubicBezTo>
                    <a:pt x="476149" y="199073"/>
                    <a:pt x="461861" y="211455"/>
                    <a:pt x="445669" y="222885"/>
                  </a:cubicBezTo>
                  <a:cubicBezTo>
                    <a:pt x="426619" y="237173"/>
                    <a:pt x="422809" y="235268"/>
                    <a:pt x="412331" y="213360"/>
                  </a:cubicBezTo>
                  <a:cubicBezTo>
                    <a:pt x="401854" y="191453"/>
                    <a:pt x="403759" y="169545"/>
                    <a:pt x="415189" y="150495"/>
                  </a:cubicBezTo>
                  <a:cubicBezTo>
                    <a:pt x="433286" y="120968"/>
                    <a:pt x="454241" y="92393"/>
                    <a:pt x="474244" y="63818"/>
                  </a:cubicBezTo>
                  <a:cubicBezTo>
                    <a:pt x="479006" y="57150"/>
                    <a:pt x="484721" y="50483"/>
                    <a:pt x="491389" y="41910"/>
                  </a:cubicBezTo>
                  <a:cubicBezTo>
                    <a:pt x="459004" y="59055"/>
                    <a:pt x="375184" y="136208"/>
                    <a:pt x="358039" y="163830"/>
                  </a:cubicBezTo>
                  <a:cubicBezTo>
                    <a:pt x="341846" y="188595"/>
                    <a:pt x="338036" y="214313"/>
                    <a:pt x="350419" y="242888"/>
                  </a:cubicBezTo>
                  <a:cubicBezTo>
                    <a:pt x="348514" y="243840"/>
                    <a:pt x="346609" y="244793"/>
                    <a:pt x="344704" y="245745"/>
                  </a:cubicBezTo>
                  <a:cubicBezTo>
                    <a:pt x="334226" y="227648"/>
                    <a:pt x="323749" y="208598"/>
                    <a:pt x="313271" y="189548"/>
                  </a:cubicBezTo>
                  <a:cubicBezTo>
                    <a:pt x="296126" y="203835"/>
                    <a:pt x="276124" y="219075"/>
                    <a:pt x="255169" y="236220"/>
                  </a:cubicBezTo>
                  <a:cubicBezTo>
                    <a:pt x="223736" y="194310"/>
                    <a:pt x="239929" y="158115"/>
                    <a:pt x="261836" y="121920"/>
                  </a:cubicBezTo>
                  <a:cubicBezTo>
                    <a:pt x="247549" y="124778"/>
                    <a:pt x="233261" y="125730"/>
                    <a:pt x="219926" y="129540"/>
                  </a:cubicBezTo>
                  <a:cubicBezTo>
                    <a:pt x="216116" y="130493"/>
                    <a:pt x="212306" y="136208"/>
                    <a:pt x="208496" y="140018"/>
                  </a:cubicBezTo>
                  <a:cubicBezTo>
                    <a:pt x="178016" y="166688"/>
                    <a:pt x="147536" y="194310"/>
                    <a:pt x="117056" y="220980"/>
                  </a:cubicBezTo>
                  <a:cubicBezTo>
                    <a:pt x="113246" y="224790"/>
                    <a:pt x="108484" y="226695"/>
                    <a:pt x="103721" y="228600"/>
                  </a:cubicBezTo>
                  <a:cubicBezTo>
                    <a:pt x="82766" y="237173"/>
                    <a:pt x="74194" y="231458"/>
                    <a:pt x="72289" y="209550"/>
                  </a:cubicBezTo>
                  <a:cubicBezTo>
                    <a:pt x="72289" y="205740"/>
                    <a:pt x="72289" y="201930"/>
                    <a:pt x="72289" y="194310"/>
                  </a:cubicBezTo>
                  <a:cubicBezTo>
                    <a:pt x="53239" y="209550"/>
                    <a:pt x="37046" y="221933"/>
                    <a:pt x="18949" y="236220"/>
                  </a:cubicBezTo>
                  <a:cubicBezTo>
                    <a:pt x="-4864" y="208598"/>
                    <a:pt x="-4864" y="178118"/>
                    <a:pt x="11329" y="149543"/>
                  </a:cubicBezTo>
                  <a:cubicBezTo>
                    <a:pt x="25616" y="122873"/>
                    <a:pt x="44666" y="98108"/>
                    <a:pt x="62764" y="72390"/>
                  </a:cubicBezTo>
                  <a:cubicBezTo>
                    <a:pt x="65621" y="67628"/>
                    <a:pt x="70384" y="62865"/>
                    <a:pt x="73241" y="58103"/>
                  </a:cubicBezTo>
                  <a:cubicBezTo>
                    <a:pt x="92291" y="30480"/>
                    <a:pt x="92291" y="29528"/>
                    <a:pt x="71336" y="1905"/>
                  </a:cubicBezTo>
                  <a:cubicBezTo>
                    <a:pt x="80861" y="7620"/>
                    <a:pt x="92291" y="12383"/>
                    <a:pt x="100864" y="19050"/>
                  </a:cubicBezTo>
                  <a:cubicBezTo>
                    <a:pt x="117056" y="30480"/>
                    <a:pt x="120866" y="48578"/>
                    <a:pt x="108484" y="68580"/>
                  </a:cubicBezTo>
                  <a:cubicBezTo>
                    <a:pt x="93244" y="93345"/>
                    <a:pt x="74194" y="115253"/>
                    <a:pt x="58001" y="140018"/>
                  </a:cubicBezTo>
                  <a:cubicBezTo>
                    <a:pt x="44666" y="160020"/>
                    <a:pt x="34189" y="181928"/>
                    <a:pt x="21806" y="202883"/>
                  </a:cubicBezTo>
                  <a:cubicBezTo>
                    <a:pt x="23711" y="204788"/>
                    <a:pt x="25616" y="205740"/>
                    <a:pt x="27521" y="207645"/>
                  </a:cubicBezTo>
                  <a:cubicBezTo>
                    <a:pt x="46571" y="191453"/>
                    <a:pt x="67526" y="177165"/>
                    <a:pt x="84671" y="159068"/>
                  </a:cubicBezTo>
                  <a:cubicBezTo>
                    <a:pt x="104674" y="137160"/>
                    <a:pt x="120866" y="112395"/>
                    <a:pt x="138011" y="88583"/>
                  </a:cubicBezTo>
                  <a:cubicBezTo>
                    <a:pt x="157061" y="61913"/>
                    <a:pt x="158014" y="33338"/>
                    <a:pt x="144679" y="0"/>
                  </a:cubicBezTo>
                  <a:cubicBezTo>
                    <a:pt x="185636" y="40958"/>
                    <a:pt x="190399" y="72390"/>
                    <a:pt x="160871" y="120015"/>
                  </a:cubicBezTo>
                  <a:cubicBezTo>
                    <a:pt x="146584" y="143828"/>
                    <a:pt x="127534" y="165735"/>
                    <a:pt x="111341" y="189548"/>
                  </a:cubicBezTo>
                  <a:cubicBezTo>
                    <a:pt x="108484" y="193358"/>
                    <a:pt x="105626" y="198120"/>
                    <a:pt x="102769" y="201930"/>
                  </a:cubicBezTo>
                  <a:cubicBezTo>
                    <a:pt x="104674" y="202883"/>
                    <a:pt x="106579" y="204788"/>
                    <a:pt x="107531" y="205740"/>
                  </a:cubicBezTo>
                  <a:cubicBezTo>
                    <a:pt x="134201" y="174308"/>
                    <a:pt x="161824" y="141923"/>
                    <a:pt x="187541" y="109538"/>
                  </a:cubicBezTo>
                  <a:cubicBezTo>
                    <a:pt x="189446" y="106680"/>
                    <a:pt x="187541" y="100013"/>
                    <a:pt x="187541" y="95250"/>
                  </a:cubicBezTo>
                  <a:cubicBezTo>
                    <a:pt x="184684" y="69533"/>
                    <a:pt x="187541" y="45720"/>
                    <a:pt x="206591" y="27623"/>
                  </a:cubicBezTo>
                  <a:cubicBezTo>
                    <a:pt x="213259" y="20955"/>
                    <a:pt x="230404" y="14288"/>
                    <a:pt x="237071" y="18098"/>
                  </a:cubicBezTo>
                  <a:cubicBezTo>
                    <a:pt x="245644" y="22860"/>
                    <a:pt x="253264" y="39053"/>
                    <a:pt x="252311" y="48578"/>
                  </a:cubicBezTo>
                  <a:cubicBezTo>
                    <a:pt x="248501" y="71438"/>
                    <a:pt x="238976" y="93345"/>
                    <a:pt x="232309" y="116205"/>
                  </a:cubicBezTo>
                  <a:cubicBezTo>
                    <a:pt x="236119" y="115253"/>
                    <a:pt x="241834" y="115253"/>
                    <a:pt x="244691" y="112395"/>
                  </a:cubicBezTo>
                  <a:cubicBezTo>
                    <a:pt x="266599" y="95250"/>
                    <a:pt x="290411" y="79058"/>
                    <a:pt x="310414" y="60008"/>
                  </a:cubicBezTo>
                  <a:cubicBezTo>
                    <a:pt x="324701" y="46673"/>
                    <a:pt x="335179" y="28575"/>
                    <a:pt x="305651" y="10478"/>
                  </a:cubicBezTo>
                  <a:cubicBezTo>
                    <a:pt x="346609" y="17145"/>
                    <a:pt x="361849" y="43815"/>
                    <a:pt x="344704" y="73343"/>
                  </a:cubicBezTo>
                  <a:cubicBezTo>
                    <a:pt x="331369" y="95250"/>
                    <a:pt x="315176" y="115253"/>
                    <a:pt x="299936" y="136208"/>
                  </a:cubicBezTo>
                  <a:cubicBezTo>
                    <a:pt x="283744" y="158115"/>
                    <a:pt x="267551" y="179070"/>
                    <a:pt x="262789" y="211455"/>
                  </a:cubicBezTo>
                  <a:cubicBezTo>
                    <a:pt x="290411" y="187643"/>
                    <a:pt x="318034" y="171450"/>
                    <a:pt x="335179" y="140970"/>
                  </a:cubicBezTo>
                  <a:cubicBezTo>
                    <a:pt x="348514" y="117158"/>
                    <a:pt x="367564" y="96203"/>
                    <a:pt x="384709" y="74295"/>
                  </a:cubicBezTo>
                  <a:cubicBezTo>
                    <a:pt x="398044" y="57150"/>
                    <a:pt x="410426" y="40958"/>
                    <a:pt x="406616" y="18098"/>
                  </a:cubicBezTo>
                  <a:cubicBezTo>
                    <a:pt x="430429" y="17145"/>
                    <a:pt x="430429" y="17145"/>
                    <a:pt x="432334" y="67628"/>
                  </a:cubicBezTo>
                  <a:cubicBezTo>
                    <a:pt x="451384" y="52388"/>
                    <a:pt x="469481" y="37148"/>
                    <a:pt x="488531" y="22860"/>
                  </a:cubicBezTo>
                  <a:cubicBezTo>
                    <a:pt x="494246" y="19050"/>
                    <a:pt x="503771" y="17145"/>
                    <a:pt x="509486" y="19050"/>
                  </a:cubicBezTo>
                  <a:cubicBezTo>
                    <a:pt x="514249" y="20955"/>
                    <a:pt x="518059" y="30480"/>
                    <a:pt x="519011" y="36195"/>
                  </a:cubicBezTo>
                  <a:cubicBezTo>
                    <a:pt x="522821" y="69533"/>
                    <a:pt x="503771" y="95250"/>
                    <a:pt x="484721" y="120015"/>
                  </a:cubicBezTo>
                  <a:cubicBezTo>
                    <a:pt x="468529" y="140970"/>
                    <a:pt x="453289" y="163830"/>
                    <a:pt x="439001" y="186690"/>
                  </a:cubicBezTo>
                  <a:cubicBezTo>
                    <a:pt x="435191" y="192405"/>
                    <a:pt x="435191" y="200025"/>
                    <a:pt x="435191" y="207645"/>
                  </a:cubicBezTo>
                  <a:cubicBezTo>
                    <a:pt x="463766" y="184785"/>
                    <a:pt x="499009" y="169545"/>
                    <a:pt x="511391" y="129540"/>
                  </a:cubicBezTo>
                  <a:cubicBezTo>
                    <a:pt x="522821" y="93345"/>
                    <a:pt x="544729" y="60960"/>
                    <a:pt x="577114" y="40005"/>
                  </a:cubicBezTo>
                  <a:cubicBezTo>
                    <a:pt x="593306" y="28575"/>
                    <a:pt x="613309" y="21908"/>
                    <a:pt x="633311" y="17145"/>
                  </a:cubicBezTo>
                  <a:cubicBezTo>
                    <a:pt x="658076" y="11430"/>
                    <a:pt x="673316" y="21908"/>
                    <a:pt x="686651" y="46673"/>
                  </a:cubicBezTo>
                  <a:cubicBezTo>
                    <a:pt x="699986" y="37148"/>
                    <a:pt x="701891" y="9525"/>
                    <a:pt x="726656" y="17145"/>
                  </a:cubicBezTo>
                  <a:cubicBezTo>
                    <a:pt x="689509" y="92393"/>
                    <a:pt x="653314" y="164783"/>
                    <a:pt x="616166" y="238125"/>
                  </a:cubicBezTo>
                  <a:cubicBezTo>
                    <a:pt x="637121" y="245745"/>
                    <a:pt x="655219" y="251460"/>
                    <a:pt x="674269" y="259080"/>
                  </a:cubicBezTo>
                  <a:cubicBezTo>
                    <a:pt x="680936" y="261938"/>
                    <a:pt x="687604" y="265747"/>
                    <a:pt x="693319" y="269558"/>
                  </a:cubicBezTo>
                  <a:cubicBezTo>
                    <a:pt x="739991" y="303847"/>
                    <a:pt x="739991" y="350520"/>
                    <a:pt x="691414" y="387668"/>
                  </a:cubicBezTo>
                  <a:cubicBezTo>
                    <a:pt x="694271" y="323850"/>
                    <a:pt x="656171" y="291465"/>
                    <a:pt x="601879" y="269558"/>
                  </a:cubicBezTo>
                  <a:cubicBezTo>
                    <a:pt x="586639" y="290513"/>
                    <a:pt x="572351" y="313372"/>
                    <a:pt x="555206" y="334328"/>
                  </a:cubicBezTo>
                  <a:cubicBezTo>
                    <a:pt x="516154" y="382905"/>
                    <a:pt x="466624" y="413385"/>
                    <a:pt x="404711" y="419100"/>
                  </a:cubicBezTo>
                  <a:cubicBezTo>
                    <a:pt x="378994" y="421958"/>
                    <a:pt x="355181" y="415290"/>
                    <a:pt x="341846" y="391478"/>
                  </a:cubicBezTo>
                  <a:cubicBezTo>
                    <a:pt x="327559" y="366713"/>
                    <a:pt x="332321" y="340995"/>
                    <a:pt x="345656" y="318135"/>
                  </a:cubicBezTo>
                  <a:cubicBezTo>
                    <a:pt x="373279" y="270510"/>
                    <a:pt x="419951" y="251460"/>
                    <a:pt x="471386" y="240983"/>
                  </a:cubicBezTo>
                  <a:cubicBezTo>
                    <a:pt x="482816" y="233363"/>
                    <a:pt x="495199" y="232410"/>
                    <a:pt x="506629" y="230505"/>
                  </a:cubicBezTo>
                  <a:close/>
                  <a:moveTo>
                    <a:pt x="557111" y="252413"/>
                  </a:moveTo>
                  <a:cubicBezTo>
                    <a:pt x="494246" y="244793"/>
                    <a:pt x="439954" y="252413"/>
                    <a:pt x="392329" y="290513"/>
                  </a:cubicBezTo>
                  <a:cubicBezTo>
                    <a:pt x="368516" y="309563"/>
                    <a:pt x="362801" y="352425"/>
                    <a:pt x="378994" y="373380"/>
                  </a:cubicBezTo>
                  <a:cubicBezTo>
                    <a:pt x="393281" y="392430"/>
                    <a:pt x="423761" y="393383"/>
                    <a:pt x="452336" y="376238"/>
                  </a:cubicBezTo>
                  <a:cubicBezTo>
                    <a:pt x="455194" y="374333"/>
                    <a:pt x="458051" y="372428"/>
                    <a:pt x="460909" y="370522"/>
                  </a:cubicBezTo>
                  <a:cubicBezTo>
                    <a:pt x="502819" y="340995"/>
                    <a:pt x="526631" y="298133"/>
                    <a:pt x="557111" y="252413"/>
                  </a:cubicBezTo>
                  <a:close/>
                  <a:moveTo>
                    <a:pt x="523774" y="209550"/>
                  </a:moveTo>
                  <a:cubicBezTo>
                    <a:pt x="575209" y="169545"/>
                    <a:pt x="624739" y="132398"/>
                    <a:pt x="650456" y="72390"/>
                  </a:cubicBezTo>
                  <a:cubicBezTo>
                    <a:pt x="655219" y="61913"/>
                    <a:pt x="657124" y="50483"/>
                    <a:pt x="659981" y="40005"/>
                  </a:cubicBezTo>
                  <a:cubicBezTo>
                    <a:pt x="613309" y="26670"/>
                    <a:pt x="528536" y="143828"/>
                    <a:pt x="523774" y="209550"/>
                  </a:cubicBezTo>
                  <a:close/>
                  <a:moveTo>
                    <a:pt x="600926" y="175260"/>
                  </a:moveTo>
                  <a:cubicBezTo>
                    <a:pt x="599974" y="174308"/>
                    <a:pt x="599021" y="173355"/>
                    <a:pt x="598069" y="173355"/>
                  </a:cubicBezTo>
                  <a:cubicBezTo>
                    <a:pt x="577114" y="190500"/>
                    <a:pt x="556159" y="208598"/>
                    <a:pt x="535204" y="225743"/>
                  </a:cubicBezTo>
                  <a:cubicBezTo>
                    <a:pt x="536156" y="227648"/>
                    <a:pt x="537109" y="229553"/>
                    <a:pt x="537109" y="231458"/>
                  </a:cubicBezTo>
                  <a:cubicBezTo>
                    <a:pt x="549491" y="228600"/>
                    <a:pt x="565684" y="229553"/>
                    <a:pt x="572351" y="221933"/>
                  </a:cubicBezTo>
                  <a:cubicBezTo>
                    <a:pt x="585686" y="208598"/>
                    <a:pt x="592354" y="190500"/>
                    <a:pt x="600926" y="175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10666021" y="2823726"/>
              <a:ext cx="670863" cy="410529"/>
            </a:xfrm>
            <a:custGeom>
              <a:rect b="b" l="l" r="r" t="t"/>
              <a:pathLst>
                <a:path extrusionOk="0" h="545676" w="891712">
                  <a:moveTo>
                    <a:pt x="32013" y="517102"/>
                  </a:moveTo>
                  <a:cubicBezTo>
                    <a:pt x="56778" y="496147"/>
                    <a:pt x="81543" y="476144"/>
                    <a:pt x="106308" y="454237"/>
                  </a:cubicBezTo>
                  <a:cubicBezTo>
                    <a:pt x="111070" y="449474"/>
                    <a:pt x="112023" y="441854"/>
                    <a:pt x="114880" y="435187"/>
                  </a:cubicBezTo>
                  <a:cubicBezTo>
                    <a:pt x="135835" y="376132"/>
                    <a:pt x="166315" y="323744"/>
                    <a:pt x="224418" y="292312"/>
                  </a:cubicBezTo>
                  <a:cubicBezTo>
                    <a:pt x="250135" y="278024"/>
                    <a:pt x="278710" y="273262"/>
                    <a:pt x="307285" y="281834"/>
                  </a:cubicBezTo>
                  <a:cubicBezTo>
                    <a:pt x="330145" y="288502"/>
                    <a:pt x="335860" y="307552"/>
                    <a:pt x="318715" y="323744"/>
                  </a:cubicBezTo>
                  <a:cubicBezTo>
                    <a:pt x="299665" y="341842"/>
                    <a:pt x="277758" y="357082"/>
                    <a:pt x="256803" y="373274"/>
                  </a:cubicBezTo>
                  <a:cubicBezTo>
                    <a:pt x="252993" y="376132"/>
                    <a:pt x="247278" y="375179"/>
                    <a:pt x="242515" y="376132"/>
                  </a:cubicBezTo>
                  <a:cubicBezTo>
                    <a:pt x="241563" y="374227"/>
                    <a:pt x="239658" y="372322"/>
                    <a:pt x="238705" y="370417"/>
                  </a:cubicBezTo>
                  <a:cubicBezTo>
                    <a:pt x="260613" y="351367"/>
                    <a:pt x="282520" y="331364"/>
                    <a:pt x="306333" y="309457"/>
                  </a:cubicBezTo>
                  <a:cubicBezTo>
                    <a:pt x="238705" y="303742"/>
                    <a:pt x="132025" y="439949"/>
                    <a:pt x="137740" y="519959"/>
                  </a:cubicBezTo>
                  <a:cubicBezTo>
                    <a:pt x="177745" y="487574"/>
                    <a:pt x="218703" y="458047"/>
                    <a:pt x="254898" y="424709"/>
                  </a:cubicBezTo>
                  <a:cubicBezTo>
                    <a:pt x="290140" y="392324"/>
                    <a:pt x="322525" y="356129"/>
                    <a:pt x="356815" y="322792"/>
                  </a:cubicBezTo>
                  <a:cubicBezTo>
                    <a:pt x="386343" y="295169"/>
                    <a:pt x="421585" y="278024"/>
                    <a:pt x="462543" y="281834"/>
                  </a:cubicBezTo>
                  <a:cubicBezTo>
                    <a:pt x="475878" y="282787"/>
                    <a:pt x="489213" y="291359"/>
                    <a:pt x="507310" y="298027"/>
                  </a:cubicBezTo>
                  <a:cubicBezTo>
                    <a:pt x="514930" y="296122"/>
                    <a:pt x="529218" y="288502"/>
                    <a:pt x="543505" y="289454"/>
                  </a:cubicBezTo>
                  <a:cubicBezTo>
                    <a:pt x="555888" y="290407"/>
                    <a:pt x="568270" y="298979"/>
                    <a:pt x="576843" y="302789"/>
                  </a:cubicBezTo>
                  <a:cubicBezTo>
                    <a:pt x="620658" y="244687"/>
                    <a:pt x="664473" y="182774"/>
                    <a:pt x="713050" y="122767"/>
                  </a:cubicBezTo>
                  <a:cubicBezTo>
                    <a:pt x="750198" y="76094"/>
                    <a:pt x="794965" y="36089"/>
                    <a:pt x="849258" y="8467"/>
                  </a:cubicBezTo>
                  <a:cubicBezTo>
                    <a:pt x="855925" y="5609"/>
                    <a:pt x="862593" y="2752"/>
                    <a:pt x="869260" y="847"/>
                  </a:cubicBezTo>
                  <a:cubicBezTo>
                    <a:pt x="884500" y="-2963"/>
                    <a:pt x="895930" y="6562"/>
                    <a:pt x="890215" y="19897"/>
                  </a:cubicBezTo>
                  <a:cubicBezTo>
                    <a:pt x="883548" y="37042"/>
                    <a:pt x="873070" y="52282"/>
                    <a:pt x="861640" y="66569"/>
                  </a:cubicBezTo>
                  <a:cubicBezTo>
                    <a:pt x="793060" y="157057"/>
                    <a:pt x="711145" y="234209"/>
                    <a:pt x="631135" y="315172"/>
                  </a:cubicBezTo>
                  <a:cubicBezTo>
                    <a:pt x="585415" y="360892"/>
                    <a:pt x="555888" y="418042"/>
                    <a:pt x="536838" y="479954"/>
                  </a:cubicBezTo>
                  <a:cubicBezTo>
                    <a:pt x="533028" y="492337"/>
                    <a:pt x="533980" y="506624"/>
                    <a:pt x="533028" y="519959"/>
                  </a:cubicBezTo>
                  <a:cubicBezTo>
                    <a:pt x="534933" y="520912"/>
                    <a:pt x="536838" y="521864"/>
                    <a:pt x="538743" y="522817"/>
                  </a:cubicBezTo>
                  <a:cubicBezTo>
                    <a:pt x="576843" y="490432"/>
                    <a:pt x="615895" y="457094"/>
                    <a:pt x="653995" y="424709"/>
                  </a:cubicBezTo>
                  <a:cubicBezTo>
                    <a:pt x="654948" y="425662"/>
                    <a:pt x="656853" y="426614"/>
                    <a:pt x="657805" y="427567"/>
                  </a:cubicBezTo>
                  <a:cubicBezTo>
                    <a:pt x="647328" y="443759"/>
                    <a:pt x="637803" y="460904"/>
                    <a:pt x="624468" y="474239"/>
                  </a:cubicBezTo>
                  <a:cubicBezTo>
                    <a:pt x="601608" y="496147"/>
                    <a:pt x="576843" y="516149"/>
                    <a:pt x="552078" y="536152"/>
                  </a:cubicBezTo>
                  <a:cubicBezTo>
                    <a:pt x="538743" y="547582"/>
                    <a:pt x="525408" y="545677"/>
                    <a:pt x="516835" y="528532"/>
                  </a:cubicBezTo>
                  <a:cubicBezTo>
                    <a:pt x="510168" y="515197"/>
                    <a:pt x="508263" y="499004"/>
                    <a:pt x="503500" y="481859"/>
                  </a:cubicBezTo>
                  <a:cubicBezTo>
                    <a:pt x="499690" y="484717"/>
                    <a:pt x="494928" y="489479"/>
                    <a:pt x="489213" y="493289"/>
                  </a:cubicBezTo>
                  <a:cubicBezTo>
                    <a:pt x="469210" y="508529"/>
                    <a:pt x="448255" y="522817"/>
                    <a:pt x="429205" y="539009"/>
                  </a:cubicBezTo>
                  <a:cubicBezTo>
                    <a:pt x="415870" y="550439"/>
                    <a:pt x="404440" y="545677"/>
                    <a:pt x="398725" y="532342"/>
                  </a:cubicBezTo>
                  <a:cubicBezTo>
                    <a:pt x="393010" y="520912"/>
                    <a:pt x="392058" y="507577"/>
                    <a:pt x="390153" y="495194"/>
                  </a:cubicBezTo>
                  <a:cubicBezTo>
                    <a:pt x="389200" y="487574"/>
                    <a:pt x="391105" y="479954"/>
                    <a:pt x="392058" y="468524"/>
                  </a:cubicBezTo>
                  <a:cubicBezTo>
                    <a:pt x="361578" y="492337"/>
                    <a:pt x="333955" y="513292"/>
                    <a:pt x="306333" y="534247"/>
                  </a:cubicBezTo>
                  <a:cubicBezTo>
                    <a:pt x="287283" y="548534"/>
                    <a:pt x="270138" y="544724"/>
                    <a:pt x="265375" y="520912"/>
                  </a:cubicBezTo>
                  <a:cubicBezTo>
                    <a:pt x="261565" y="500909"/>
                    <a:pt x="266328" y="479954"/>
                    <a:pt x="268233" y="458999"/>
                  </a:cubicBezTo>
                  <a:cubicBezTo>
                    <a:pt x="269185" y="450427"/>
                    <a:pt x="272995" y="442807"/>
                    <a:pt x="276805" y="429472"/>
                  </a:cubicBezTo>
                  <a:cubicBezTo>
                    <a:pt x="241563" y="458047"/>
                    <a:pt x="209178" y="483764"/>
                    <a:pt x="176793" y="508529"/>
                  </a:cubicBezTo>
                  <a:cubicBezTo>
                    <a:pt x="165363" y="517102"/>
                    <a:pt x="152980" y="525674"/>
                    <a:pt x="142503" y="535199"/>
                  </a:cubicBezTo>
                  <a:cubicBezTo>
                    <a:pt x="132978" y="544724"/>
                    <a:pt x="123453" y="541867"/>
                    <a:pt x="117738" y="533294"/>
                  </a:cubicBezTo>
                  <a:cubicBezTo>
                    <a:pt x="109165" y="518054"/>
                    <a:pt x="102498" y="500909"/>
                    <a:pt x="95830" y="484717"/>
                  </a:cubicBezTo>
                  <a:cubicBezTo>
                    <a:pt x="72970" y="503767"/>
                    <a:pt x="47253" y="523769"/>
                    <a:pt x="20583" y="545677"/>
                  </a:cubicBezTo>
                  <a:cubicBezTo>
                    <a:pt x="580" y="519007"/>
                    <a:pt x="-4182" y="493289"/>
                    <a:pt x="3438" y="463762"/>
                  </a:cubicBezTo>
                  <a:cubicBezTo>
                    <a:pt x="13915" y="423757"/>
                    <a:pt x="39633" y="394229"/>
                    <a:pt x="63445" y="361844"/>
                  </a:cubicBezTo>
                  <a:cubicBezTo>
                    <a:pt x="70113" y="352319"/>
                    <a:pt x="77733" y="342794"/>
                    <a:pt x="85353" y="333269"/>
                  </a:cubicBezTo>
                  <a:cubicBezTo>
                    <a:pt x="110118" y="298979"/>
                    <a:pt x="110118" y="297074"/>
                    <a:pt x="88210" y="266594"/>
                  </a:cubicBezTo>
                  <a:cubicBezTo>
                    <a:pt x="134883" y="281834"/>
                    <a:pt x="148218" y="307552"/>
                    <a:pt x="128215" y="345652"/>
                  </a:cubicBezTo>
                  <a:cubicBezTo>
                    <a:pt x="121548" y="358987"/>
                    <a:pt x="112023" y="371369"/>
                    <a:pt x="102498" y="383752"/>
                  </a:cubicBezTo>
                  <a:cubicBezTo>
                    <a:pt x="84400" y="408517"/>
                    <a:pt x="65350" y="431377"/>
                    <a:pt x="48205" y="457094"/>
                  </a:cubicBezTo>
                  <a:cubicBezTo>
                    <a:pt x="37728" y="473287"/>
                    <a:pt x="31060" y="493289"/>
                    <a:pt x="22488" y="511387"/>
                  </a:cubicBezTo>
                  <a:cubicBezTo>
                    <a:pt x="28203" y="515197"/>
                    <a:pt x="30108" y="516149"/>
                    <a:pt x="32013" y="517102"/>
                  </a:cubicBezTo>
                  <a:close/>
                  <a:moveTo>
                    <a:pt x="479688" y="314219"/>
                  </a:moveTo>
                  <a:cubicBezTo>
                    <a:pt x="468258" y="306599"/>
                    <a:pt x="454923" y="311362"/>
                    <a:pt x="441588" y="317077"/>
                  </a:cubicBezTo>
                  <a:cubicBezTo>
                    <a:pt x="395868" y="338984"/>
                    <a:pt x="365388" y="377084"/>
                    <a:pt x="338718" y="418994"/>
                  </a:cubicBezTo>
                  <a:cubicBezTo>
                    <a:pt x="318715" y="449474"/>
                    <a:pt x="298713" y="480907"/>
                    <a:pt x="294903" y="522817"/>
                  </a:cubicBezTo>
                  <a:cubicBezTo>
                    <a:pt x="313953" y="508529"/>
                    <a:pt x="330145" y="497099"/>
                    <a:pt x="345385" y="483764"/>
                  </a:cubicBezTo>
                  <a:cubicBezTo>
                    <a:pt x="368245" y="465667"/>
                    <a:pt x="393963" y="449474"/>
                    <a:pt x="411108" y="426614"/>
                  </a:cubicBezTo>
                  <a:cubicBezTo>
                    <a:pt x="435873" y="392324"/>
                    <a:pt x="455875" y="353272"/>
                    <a:pt x="479688" y="314219"/>
                  </a:cubicBezTo>
                  <a:close/>
                  <a:moveTo>
                    <a:pt x="417775" y="519007"/>
                  </a:moveTo>
                  <a:cubicBezTo>
                    <a:pt x="419680" y="519959"/>
                    <a:pt x="421585" y="521864"/>
                    <a:pt x="423490" y="522817"/>
                  </a:cubicBezTo>
                  <a:cubicBezTo>
                    <a:pt x="453018" y="499004"/>
                    <a:pt x="482545" y="474239"/>
                    <a:pt x="511120" y="450427"/>
                  </a:cubicBezTo>
                  <a:cubicBezTo>
                    <a:pt x="514930" y="446617"/>
                    <a:pt x="518740" y="441854"/>
                    <a:pt x="520645" y="436139"/>
                  </a:cubicBezTo>
                  <a:cubicBezTo>
                    <a:pt x="533980" y="405659"/>
                    <a:pt x="547315" y="374227"/>
                    <a:pt x="559698" y="342794"/>
                  </a:cubicBezTo>
                  <a:cubicBezTo>
                    <a:pt x="562555" y="335174"/>
                    <a:pt x="559698" y="325649"/>
                    <a:pt x="560650" y="317077"/>
                  </a:cubicBezTo>
                  <a:cubicBezTo>
                    <a:pt x="553030" y="318982"/>
                    <a:pt x="544458" y="319934"/>
                    <a:pt x="537790" y="323744"/>
                  </a:cubicBezTo>
                  <a:cubicBezTo>
                    <a:pt x="528265" y="330412"/>
                    <a:pt x="519693" y="338032"/>
                    <a:pt x="513978" y="346604"/>
                  </a:cubicBezTo>
                  <a:cubicBezTo>
                    <a:pt x="487308" y="386609"/>
                    <a:pt x="460638" y="426614"/>
                    <a:pt x="435873" y="467572"/>
                  </a:cubicBezTo>
                  <a:cubicBezTo>
                    <a:pt x="426348" y="482812"/>
                    <a:pt x="423490" y="501862"/>
                    <a:pt x="417775" y="519007"/>
                  </a:cubicBezTo>
                  <a:close/>
                  <a:moveTo>
                    <a:pt x="844495" y="57044"/>
                  </a:moveTo>
                  <a:cubicBezTo>
                    <a:pt x="843543" y="56092"/>
                    <a:pt x="841638" y="54187"/>
                    <a:pt x="840685" y="53234"/>
                  </a:cubicBezTo>
                  <a:cubicBezTo>
                    <a:pt x="791155" y="100859"/>
                    <a:pt x="742578" y="148484"/>
                    <a:pt x="702573" y="205634"/>
                  </a:cubicBezTo>
                  <a:cubicBezTo>
                    <a:pt x="704478" y="206587"/>
                    <a:pt x="705430" y="208492"/>
                    <a:pt x="707335" y="209444"/>
                  </a:cubicBezTo>
                  <a:cubicBezTo>
                    <a:pt x="753055" y="158962"/>
                    <a:pt x="798775" y="108479"/>
                    <a:pt x="844495" y="57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10341720" y="2326330"/>
              <a:ext cx="511052" cy="205493"/>
            </a:xfrm>
            <a:custGeom>
              <a:rect b="b" l="l" r="r" t="t"/>
              <a:pathLst>
                <a:path extrusionOk="0" h="273141" w="679292">
                  <a:moveTo>
                    <a:pt x="309722" y="104775"/>
                  </a:moveTo>
                  <a:cubicBezTo>
                    <a:pt x="315437" y="92392"/>
                    <a:pt x="324962" y="80010"/>
                    <a:pt x="326867" y="66675"/>
                  </a:cubicBezTo>
                  <a:cubicBezTo>
                    <a:pt x="329725" y="44767"/>
                    <a:pt x="327820" y="21907"/>
                    <a:pt x="327820" y="0"/>
                  </a:cubicBezTo>
                  <a:cubicBezTo>
                    <a:pt x="353537" y="12382"/>
                    <a:pt x="371634" y="55245"/>
                    <a:pt x="356395" y="91440"/>
                  </a:cubicBezTo>
                  <a:cubicBezTo>
                    <a:pt x="340202" y="128588"/>
                    <a:pt x="316389" y="161925"/>
                    <a:pt x="294482" y="196215"/>
                  </a:cubicBezTo>
                  <a:cubicBezTo>
                    <a:pt x="284005" y="212408"/>
                    <a:pt x="271622" y="226695"/>
                    <a:pt x="264002" y="245745"/>
                  </a:cubicBezTo>
                  <a:cubicBezTo>
                    <a:pt x="270670" y="239077"/>
                    <a:pt x="278289" y="234315"/>
                    <a:pt x="284957" y="226695"/>
                  </a:cubicBezTo>
                  <a:cubicBezTo>
                    <a:pt x="313532" y="194310"/>
                    <a:pt x="342107" y="160972"/>
                    <a:pt x="370682" y="127635"/>
                  </a:cubicBezTo>
                  <a:cubicBezTo>
                    <a:pt x="374492" y="122872"/>
                    <a:pt x="375445" y="114300"/>
                    <a:pt x="375445" y="108585"/>
                  </a:cubicBezTo>
                  <a:cubicBezTo>
                    <a:pt x="372587" y="80010"/>
                    <a:pt x="373539" y="52388"/>
                    <a:pt x="389732" y="28575"/>
                  </a:cubicBezTo>
                  <a:cubicBezTo>
                    <a:pt x="398305" y="15240"/>
                    <a:pt x="411639" y="2857"/>
                    <a:pt x="428784" y="7620"/>
                  </a:cubicBezTo>
                  <a:cubicBezTo>
                    <a:pt x="446882" y="12382"/>
                    <a:pt x="450692" y="28575"/>
                    <a:pt x="448787" y="45720"/>
                  </a:cubicBezTo>
                  <a:cubicBezTo>
                    <a:pt x="447834" y="56197"/>
                    <a:pt x="446882" y="66675"/>
                    <a:pt x="443072" y="76200"/>
                  </a:cubicBezTo>
                  <a:cubicBezTo>
                    <a:pt x="436405" y="93345"/>
                    <a:pt x="428784" y="110490"/>
                    <a:pt x="420212" y="129540"/>
                  </a:cubicBezTo>
                  <a:cubicBezTo>
                    <a:pt x="446882" y="124777"/>
                    <a:pt x="467837" y="114300"/>
                    <a:pt x="482125" y="91440"/>
                  </a:cubicBezTo>
                  <a:cubicBezTo>
                    <a:pt x="502127" y="60007"/>
                    <a:pt x="527845" y="34290"/>
                    <a:pt x="561182" y="19050"/>
                  </a:cubicBezTo>
                  <a:cubicBezTo>
                    <a:pt x="583089" y="8572"/>
                    <a:pt x="606902" y="1905"/>
                    <a:pt x="631667" y="9525"/>
                  </a:cubicBezTo>
                  <a:cubicBezTo>
                    <a:pt x="647860" y="14288"/>
                    <a:pt x="658337" y="23813"/>
                    <a:pt x="663100" y="40957"/>
                  </a:cubicBezTo>
                  <a:cubicBezTo>
                    <a:pt x="622142" y="74295"/>
                    <a:pt x="582137" y="107632"/>
                    <a:pt x="541180" y="140970"/>
                  </a:cubicBezTo>
                  <a:cubicBezTo>
                    <a:pt x="524987" y="154305"/>
                    <a:pt x="507842" y="167640"/>
                    <a:pt x="491650" y="180975"/>
                  </a:cubicBezTo>
                  <a:cubicBezTo>
                    <a:pt x="471647" y="198120"/>
                    <a:pt x="472600" y="222885"/>
                    <a:pt x="468789" y="247650"/>
                  </a:cubicBezTo>
                  <a:cubicBezTo>
                    <a:pt x="484982" y="236220"/>
                    <a:pt x="502127" y="225742"/>
                    <a:pt x="517367" y="213360"/>
                  </a:cubicBezTo>
                  <a:cubicBezTo>
                    <a:pt x="561182" y="178117"/>
                    <a:pt x="604045" y="141922"/>
                    <a:pt x="648812" y="107632"/>
                  </a:cubicBezTo>
                  <a:cubicBezTo>
                    <a:pt x="655480" y="101917"/>
                    <a:pt x="665957" y="100965"/>
                    <a:pt x="675482" y="98107"/>
                  </a:cubicBezTo>
                  <a:cubicBezTo>
                    <a:pt x="676435" y="100965"/>
                    <a:pt x="678339" y="102870"/>
                    <a:pt x="679292" y="105727"/>
                  </a:cubicBezTo>
                  <a:cubicBezTo>
                    <a:pt x="656432" y="126682"/>
                    <a:pt x="635477" y="148590"/>
                    <a:pt x="611664" y="166688"/>
                  </a:cubicBezTo>
                  <a:cubicBezTo>
                    <a:pt x="566897" y="200977"/>
                    <a:pt x="521177" y="233363"/>
                    <a:pt x="476409" y="267653"/>
                  </a:cubicBezTo>
                  <a:cubicBezTo>
                    <a:pt x="465932" y="275273"/>
                    <a:pt x="460217" y="273367"/>
                    <a:pt x="452597" y="266700"/>
                  </a:cubicBezTo>
                  <a:cubicBezTo>
                    <a:pt x="430689" y="246697"/>
                    <a:pt x="434500" y="220980"/>
                    <a:pt x="438309" y="196215"/>
                  </a:cubicBezTo>
                  <a:cubicBezTo>
                    <a:pt x="441167" y="177165"/>
                    <a:pt x="448787" y="158115"/>
                    <a:pt x="453550" y="140017"/>
                  </a:cubicBezTo>
                  <a:cubicBezTo>
                    <a:pt x="440214" y="141922"/>
                    <a:pt x="424975" y="143827"/>
                    <a:pt x="410687" y="146685"/>
                  </a:cubicBezTo>
                  <a:cubicBezTo>
                    <a:pt x="406877" y="147638"/>
                    <a:pt x="403067" y="152400"/>
                    <a:pt x="399257" y="156210"/>
                  </a:cubicBezTo>
                  <a:cubicBezTo>
                    <a:pt x="367825" y="194310"/>
                    <a:pt x="333534" y="228600"/>
                    <a:pt x="291625" y="255270"/>
                  </a:cubicBezTo>
                  <a:cubicBezTo>
                    <a:pt x="286862" y="258127"/>
                    <a:pt x="281147" y="260985"/>
                    <a:pt x="276384" y="263842"/>
                  </a:cubicBezTo>
                  <a:cubicBezTo>
                    <a:pt x="244952" y="280035"/>
                    <a:pt x="232570" y="272415"/>
                    <a:pt x="232570" y="237172"/>
                  </a:cubicBezTo>
                  <a:cubicBezTo>
                    <a:pt x="232570" y="232410"/>
                    <a:pt x="232570" y="228600"/>
                    <a:pt x="231617" y="220027"/>
                  </a:cubicBezTo>
                  <a:cubicBezTo>
                    <a:pt x="210662" y="236220"/>
                    <a:pt x="190659" y="250508"/>
                    <a:pt x="171609" y="264795"/>
                  </a:cubicBezTo>
                  <a:cubicBezTo>
                    <a:pt x="152559" y="279082"/>
                    <a:pt x="138272" y="275273"/>
                    <a:pt x="132557" y="251460"/>
                  </a:cubicBezTo>
                  <a:cubicBezTo>
                    <a:pt x="127795" y="235267"/>
                    <a:pt x="129700" y="217170"/>
                    <a:pt x="127795" y="199072"/>
                  </a:cubicBezTo>
                  <a:cubicBezTo>
                    <a:pt x="102077" y="219075"/>
                    <a:pt x="75407" y="240983"/>
                    <a:pt x="47784" y="260985"/>
                  </a:cubicBezTo>
                  <a:cubicBezTo>
                    <a:pt x="40164" y="266700"/>
                    <a:pt x="24925" y="274320"/>
                    <a:pt x="21114" y="271463"/>
                  </a:cubicBezTo>
                  <a:cubicBezTo>
                    <a:pt x="11589" y="263842"/>
                    <a:pt x="3017" y="251460"/>
                    <a:pt x="1112" y="240030"/>
                  </a:cubicBezTo>
                  <a:cubicBezTo>
                    <a:pt x="-4603" y="197167"/>
                    <a:pt x="12542" y="160020"/>
                    <a:pt x="33497" y="123825"/>
                  </a:cubicBezTo>
                  <a:cubicBezTo>
                    <a:pt x="63977" y="70485"/>
                    <a:pt x="103030" y="24765"/>
                    <a:pt x="166847" y="10477"/>
                  </a:cubicBezTo>
                  <a:cubicBezTo>
                    <a:pt x="192564" y="4763"/>
                    <a:pt x="220187" y="1905"/>
                    <a:pt x="237332" y="29527"/>
                  </a:cubicBezTo>
                  <a:cubicBezTo>
                    <a:pt x="246857" y="24765"/>
                    <a:pt x="256382" y="19050"/>
                    <a:pt x="265907" y="16192"/>
                  </a:cubicBezTo>
                  <a:cubicBezTo>
                    <a:pt x="296387" y="7620"/>
                    <a:pt x="316389" y="24765"/>
                    <a:pt x="313532" y="57150"/>
                  </a:cubicBezTo>
                  <a:cubicBezTo>
                    <a:pt x="312580" y="75247"/>
                    <a:pt x="311627" y="90488"/>
                    <a:pt x="309722" y="104775"/>
                  </a:cubicBezTo>
                  <a:cubicBezTo>
                    <a:pt x="307817" y="99060"/>
                    <a:pt x="304007" y="93345"/>
                    <a:pt x="304007" y="87630"/>
                  </a:cubicBezTo>
                  <a:cubicBezTo>
                    <a:pt x="303055" y="79057"/>
                    <a:pt x="304007" y="70485"/>
                    <a:pt x="303055" y="61913"/>
                  </a:cubicBezTo>
                  <a:cubicBezTo>
                    <a:pt x="301150" y="44767"/>
                    <a:pt x="293530" y="41910"/>
                    <a:pt x="279242" y="50482"/>
                  </a:cubicBezTo>
                  <a:cubicBezTo>
                    <a:pt x="275432" y="53340"/>
                    <a:pt x="271622" y="56197"/>
                    <a:pt x="268764" y="59055"/>
                  </a:cubicBezTo>
                  <a:cubicBezTo>
                    <a:pt x="222092" y="103822"/>
                    <a:pt x="188755" y="158115"/>
                    <a:pt x="163989" y="218122"/>
                  </a:cubicBezTo>
                  <a:cubicBezTo>
                    <a:pt x="160180" y="227647"/>
                    <a:pt x="159227" y="237172"/>
                    <a:pt x="155417" y="249555"/>
                  </a:cubicBezTo>
                  <a:cubicBezTo>
                    <a:pt x="160180" y="248602"/>
                    <a:pt x="163037" y="248602"/>
                    <a:pt x="163989" y="247650"/>
                  </a:cubicBezTo>
                  <a:cubicBezTo>
                    <a:pt x="204947" y="216217"/>
                    <a:pt x="247809" y="188595"/>
                    <a:pt x="277337" y="143827"/>
                  </a:cubicBezTo>
                  <a:cubicBezTo>
                    <a:pt x="286862" y="129540"/>
                    <a:pt x="298292" y="117157"/>
                    <a:pt x="309722" y="104775"/>
                  </a:cubicBezTo>
                  <a:close/>
                  <a:moveTo>
                    <a:pt x="28734" y="248602"/>
                  </a:moveTo>
                  <a:cubicBezTo>
                    <a:pt x="31592" y="248602"/>
                    <a:pt x="33497" y="248602"/>
                    <a:pt x="34450" y="248602"/>
                  </a:cubicBezTo>
                  <a:cubicBezTo>
                    <a:pt x="83027" y="209550"/>
                    <a:pt x="140177" y="178117"/>
                    <a:pt x="168752" y="117157"/>
                  </a:cubicBezTo>
                  <a:cubicBezTo>
                    <a:pt x="181134" y="91440"/>
                    <a:pt x="201137" y="69532"/>
                    <a:pt x="219234" y="44767"/>
                  </a:cubicBezTo>
                  <a:cubicBezTo>
                    <a:pt x="194470" y="35242"/>
                    <a:pt x="174467" y="44767"/>
                    <a:pt x="156370" y="58102"/>
                  </a:cubicBezTo>
                  <a:cubicBezTo>
                    <a:pt x="97314" y="102870"/>
                    <a:pt x="57309" y="161925"/>
                    <a:pt x="32545" y="230505"/>
                  </a:cubicBezTo>
                  <a:cubicBezTo>
                    <a:pt x="31592" y="236220"/>
                    <a:pt x="30639" y="241935"/>
                    <a:pt x="28734" y="248602"/>
                  </a:cubicBezTo>
                  <a:close/>
                  <a:moveTo>
                    <a:pt x="510700" y="134302"/>
                  </a:moveTo>
                  <a:cubicBezTo>
                    <a:pt x="511652" y="135255"/>
                    <a:pt x="512605" y="137160"/>
                    <a:pt x="514509" y="138113"/>
                  </a:cubicBezTo>
                  <a:cubicBezTo>
                    <a:pt x="553562" y="106680"/>
                    <a:pt x="591662" y="74295"/>
                    <a:pt x="630714" y="42863"/>
                  </a:cubicBezTo>
                  <a:cubicBezTo>
                    <a:pt x="568802" y="46672"/>
                    <a:pt x="541180" y="92392"/>
                    <a:pt x="510700" y="134302"/>
                  </a:cubicBezTo>
                  <a:close/>
                  <a:moveTo>
                    <a:pt x="426880" y="33338"/>
                  </a:moveTo>
                  <a:cubicBezTo>
                    <a:pt x="424022" y="32385"/>
                    <a:pt x="421164" y="30480"/>
                    <a:pt x="417355" y="29527"/>
                  </a:cubicBezTo>
                  <a:cubicBezTo>
                    <a:pt x="408782" y="48577"/>
                    <a:pt x="401162" y="66675"/>
                    <a:pt x="392589" y="85725"/>
                  </a:cubicBezTo>
                  <a:cubicBezTo>
                    <a:pt x="394495" y="86677"/>
                    <a:pt x="396400" y="87630"/>
                    <a:pt x="398305" y="88582"/>
                  </a:cubicBezTo>
                  <a:cubicBezTo>
                    <a:pt x="408782" y="69532"/>
                    <a:pt x="417355" y="51435"/>
                    <a:pt x="426880" y="33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10576234" y="3712225"/>
              <a:ext cx="296514" cy="303252"/>
            </a:xfrm>
            <a:custGeom>
              <a:rect b="b" l="l" r="r" t="t"/>
              <a:pathLst>
                <a:path extrusionOk="0" h="403083" w="394127">
                  <a:moveTo>
                    <a:pt x="175170" y="220027"/>
                  </a:moveTo>
                  <a:cubicBezTo>
                    <a:pt x="157072" y="193358"/>
                    <a:pt x="161835" y="165735"/>
                    <a:pt x="170407" y="138113"/>
                  </a:cubicBezTo>
                  <a:cubicBezTo>
                    <a:pt x="182790" y="96202"/>
                    <a:pt x="203745" y="60960"/>
                    <a:pt x="236130" y="31433"/>
                  </a:cubicBezTo>
                  <a:cubicBezTo>
                    <a:pt x="255180" y="14288"/>
                    <a:pt x="278040" y="4763"/>
                    <a:pt x="303757" y="1905"/>
                  </a:cubicBezTo>
                  <a:cubicBezTo>
                    <a:pt x="326617" y="0"/>
                    <a:pt x="341857" y="9525"/>
                    <a:pt x="353287" y="33338"/>
                  </a:cubicBezTo>
                  <a:cubicBezTo>
                    <a:pt x="359002" y="24765"/>
                    <a:pt x="363765" y="15240"/>
                    <a:pt x="370432" y="8572"/>
                  </a:cubicBezTo>
                  <a:cubicBezTo>
                    <a:pt x="375195" y="3810"/>
                    <a:pt x="383767" y="2858"/>
                    <a:pt x="390435" y="0"/>
                  </a:cubicBezTo>
                  <a:cubicBezTo>
                    <a:pt x="389482" y="6667"/>
                    <a:pt x="390435" y="13335"/>
                    <a:pt x="387577" y="19050"/>
                  </a:cubicBezTo>
                  <a:cubicBezTo>
                    <a:pt x="353287" y="86677"/>
                    <a:pt x="318045" y="153352"/>
                    <a:pt x="281850" y="221933"/>
                  </a:cubicBezTo>
                  <a:cubicBezTo>
                    <a:pt x="300900" y="228600"/>
                    <a:pt x="317092" y="231458"/>
                    <a:pt x="330427" y="239077"/>
                  </a:cubicBezTo>
                  <a:cubicBezTo>
                    <a:pt x="346620" y="247650"/>
                    <a:pt x="362812" y="257175"/>
                    <a:pt x="376147" y="269558"/>
                  </a:cubicBezTo>
                  <a:cubicBezTo>
                    <a:pt x="397102" y="289560"/>
                    <a:pt x="399007" y="310515"/>
                    <a:pt x="385672" y="337185"/>
                  </a:cubicBezTo>
                  <a:cubicBezTo>
                    <a:pt x="381862" y="344805"/>
                    <a:pt x="377100" y="352425"/>
                    <a:pt x="372337" y="359092"/>
                  </a:cubicBezTo>
                  <a:cubicBezTo>
                    <a:pt x="369480" y="363855"/>
                    <a:pt x="364717" y="367665"/>
                    <a:pt x="358050" y="375285"/>
                  </a:cubicBezTo>
                  <a:cubicBezTo>
                    <a:pt x="361860" y="306705"/>
                    <a:pt x="321855" y="275273"/>
                    <a:pt x="270420" y="253365"/>
                  </a:cubicBezTo>
                  <a:cubicBezTo>
                    <a:pt x="251370" y="279083"/>
                    <a:pt x="233272" y="304800"/>
                    <a:pt x="212317" y="328612"/>
                  </a:cubicBezTo>
                  <a:cubicBezTo>
                    <a:pt x="178980" y="367665"/>
                    <a:pt x="136117" y="392430"/>
                    <a:pt x="84682" y="401002"/>
                  </a:cubicBezTo>
                  <a:cubicBezTo>
                    <a:pt x="57060" y="405765"/>
                    <a:pt x="32295" y="403860"/>
                    <a:pt x="13245" y="379095"/>
                  </a:cubicBezTo>
                  <a:cubicBezTo>
                    <a:pt x="-7710" y="351473"/>
                    <a:pt x="-1043" y="323850"/>
                    <a:pt x="14197" y="298133"/>
                  </a:cubicBezTo>
                  <a:cubicBezTo>
                    <a:pt x="35152" y="262890"/>
                    <a:pt x="68490" y="242888"/>
                    <a:pt x="107542" y="231458"/>
                  </a:cubicBezTo>
                  <a:cubicBezTo>
                    <a:pt x="128497" y="228600"/>
                    <a:pt x="150405" y="225742"/>
                    <a:pt x="175170" y="220027"/>
                  </a:cubicBezTo>
                  <a:close/>
                  <a:moveTo>
                    <a:pt x="223747" y="243840"/>
                  </a:moveTo>
                  <a:cubicBezTo>
                    <a:pt x="166597" y="237172"/>
                    <a:pt x="114210" y="242888"/>
                    <a:pt x="69442" y="275273"/>
                  </a:cubicBezTo>
                  <a:cubicBezTo>
                    <a:pt x="55155" y="284798"/>
                    <a:pt x="45630" y="302895"/>
                    <a:pt x="38962" y="319087"/>
                  </a:cubicBezTo>
                  <a:cubicBezTo>
                    <a:pt x="31342" y="337185"/>
                    <a:pt x="37057" y="355283"/>
                    <a:pt x="51345" y="369570"/>
                  </a:cubicBezTo>
                  <a:cubicBezTo>
                    <a:pt x="65632" y="382905"/>
                    <a:pt x="82777" y="381000"/>
                    <a:pt x="99922" y="376237"/>
                  </a:cubicBezTo>
                  <a:cubicBezTo>
                    <a:pt x="109447" y="373380"/>
                    <a:pt x="118020" y="368617"/>
                    <a:pt x="125640" y="362902"/>
                  </a:cubicBezTo>
                  <a:cubicBezTo>
                    <a:pt x="167550" y="333375"/>
                    <a:pt x="195172" y="290512"/>
                    <a:pt x="223747" y="243840"/>
                  </a:cubicBezTo>
                  <a:close/>
                  <a:moveTo>
                    <a:pt x="189457" y="200977"/>
                  </a:moveTo>
                  <a:cubicBezTo>
                    <a:pt x="240892" y="160020"/>
                    <a:pt x="289470" y="123825"/>
                    <a:pt x="315187" y="66675"/>
                  </a:cubicBezTo>
                  <a:cubicBezTo>
                    <a:pt x="319950" y="56197"/>
                    <a:pt x="319950" y="42863"/>
                    <a:pt x="321855" y="30480"/>
                  </a:cubicBezTo>
                  <a:cubicBezTo>
                    <a:pt x="309472" y="34290"/>
                    <a:pt x="295185" y="36195"/>
                    <a:pt x="284707" y="42863"/>
                  </a:cubicBezTo>
                  <a:cubicBezTo>
                    <a:pt x="238035" y="76200"/>
                    <a:pt x="212317" y="124777"/>
                    <a:pt x="193267" y="177165"/>
                  </a:cubicBezTo>
                  <a:cubicBezTo>
                    <a:pt x="191362" y="183833"/>
                    <a:pt x="191362" y="190500"/>
                    <a:pt x="189457" y="200977"/>
                  </a:cubicBezTo>
                  <a:close/>
                  <a:moveTo>
                    <a:pt x="202792" y="216217"/>
                  </a:moveTo>
                  <a:cubicBezTo>
                    <a:pt x="202792" y="218122"/>
                    <a:pt x="203745" y="219075"/>
                    <a:pt x="203745" y="220980"/>
                  </a:cubicBezTo>
                  <a:cubicBezTo>
                    <a:pt x="216127" y="219075"/>
                    <a:pt x="232320" y="221933"/>
                    <a:pt x="238987" y="215265"/>
                  </a:cubicBezTo>
                  <a:cubicBezTo>
                    <a:pt x="252322" y="200025"/>
                    <a:pt x="259942" y="180975"/>
                    <a:pt x="270420" y="162877"/>
                  </a:cubicBezTo>
                  <a:cubicBezTo>
                    <a:pt x="269467" y="162877"/>
                    <a:pt x="268515" y="161925"/>
                    <a:pt x="268515" y="161925"/>
                  </a:cubicBezTo>
                  <a:cubicBezTo>
                    <a:pt x="245655" y="180022"/>
                    <a:pt x="224700" y="198120"/>
                    <a:pt x="202792" y="216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10631479" y="2588530"/>
              <a:ext cx="236959" cy="198078"/>
            </a:xfrm>
            <a:custGeom>
              <a:rect b="b" l="l" r="r" t="t"/>
              <a:pathLst>
                <a:path extrusionOk="0" h="263286" w="314967">
                  <a:moveTo>
                    <a:pt x="244614" y="16291"/>
                  </a:moveTo>
                  <a:cubicBezTo>
                    <a:pt x="272236" y="1051"/>
                    <a:pt x="291286" y="98"/>
                    <a:pt x="306526" y="15338"/>
                  </a:cubicBezTo>
                  <a:cubicBezTo>
                    <a:pt x="318909" y="28673"/>
                    <a:pt x="317956" y="59153"/>
                    <a:pt x="301764" y="88681"/>
                  </a:cubicBezTo>
                  <a:cubicBezTo>
                    <a:pt x="301764" y="73441"/>
                    <a:pt x="302716" y="60106"/>
                    <a:pt x="301764" y="47723"/>
                  </a:cubicBezTo>
                  <a:cubicBezTo>
                    <a:pt x="300811" y="31531"/>
                    <a:pt x="292239" y="26768"/>
                    <a:pt x="279856" y="37246"/>
                  </a:cubicBezTo>
                  <a:cubicBezTo>
                    <a:pt x="263664" y="50581"/>
                    <a:pt x="247471" y="64868"/>
                    <a:pt x="236041" y="82966"/>
                  </a:cubicBezTo>
                  <a:cubicBezTo>
                    <a:pt x="210324" y="122971"/>
                    <a:pt x="187464" y="163928"/>
                    <a:pt x="164603" y="205838"/>
                  </a:cubicBezTo>
                  <a:cubicBezTo>
                    <a:pt x="159841" y="214411"/>
                    <a:pt x="158889" y="225841"/>
                    <a:pt x="156984" y="235366"/>
                  </a:cubicBezTo>
                  <a:cubicBezTo>
                    <a:pt x="158889" y="236318"/>
                    <a:pt x="159841" y="237271"/>
                    <a:pt x="161746" y="238223"/>
                  </a:cubicBezTo>
                  <a:cubicBezTo>
                    <a:pt x="200799" y="205838"/>
                    <a:pt x="239851" y="174406"/>
                    <a:pt x="278904" y="142021"/>
                  </a:cubicBezTo>
                  <a:cubicBezTo>
                    <a:pt x="280809" y="142973"/>
                    <a:pt x="281761" y="143926"/>
                    <a:pt x="283666" y="144878"/>
                  </a:cubicBezTo>
                  <a:cubicBezTo>
                    <a:pt x="276046" y="158213"/>
                    <a:pt x="271284" y="174406"/>
                    <a:pt x="260806" y="183931"/>
                  </a:cubicBezTo>
                  <a:cubicBezTo>
                    <a:pt x="230326" y="210601"/>
                    <a:pt x="196989" y="235366"/>
                    <a:pt x="164603" y="260131"/>
                  </a:cubicBezTo>
                  <a:cubicBezTo>
                    <a:pt x="160794" y="262988"/>
                    <a:pt x="149364" y="262036"/>
                    <a:pt x="144601" y="259178"/>
                  </a:cubicBezTo>
                  <a:cubicBezTo>
                    <a:pt x="128409" y="246796"/>
                    <a:pt x="125551" y="228698"/>
                    <a:pt x="128409" y="208696"/>
                  </a:cubicBezTo>
                  <a:cubicBezTo>
                    <a:pt x="129361" y="202981"/>
                    <a:pt x="130314" y="197266"/>
                    <a:pt x="132219" y="187741"/>
                  </a:cubicBezTo>
                  <a:cubicBezTo>
                    <a:pt x="102691" y="210601"/>
                    <a:pt x="76021" y="231556"/>
                    <a:pt x="49351" y="251558"/>
                  </a:cubicBezTo>
                  <a:cubicBezTo>
                    <a:pt x="41731" y="257273"/>
                    <a:pt x="26491" y="264893"/>
                    <a:pt x="23634" y="262988"/>
                  </a:cubicBezTo>
                  <a:cubicBezTo>
                    <a:pt x="14109" y="252511"/>
                    <a:pt x="2678" y="240128"/>
                    <a:pt x="774" y="226793"/>
                  </a:cubicBezTo>
                  <a:cubicBezTo>
                    <a:pt x="-3989" y="187741"/>
                    <a:pt x="14109" y="153451"/>
                    <a:pt x="31253" y="121066"/>
                  </a:cubicBezTo>
                  <a:cubicBezTo>
                    <a:pt x="53161" y="79156"/>
                    <a:pt x="82689" y="44866"/>
                    <a:pt x="123646" y="19148"/>
                  </a:cubicBezTo>
                  <a:cubicBezTo>
                    <a:pt x="147459" y="3908"/>
                    <a:pt x="173176" y="-2759"/>
                    <a:pt x="200799" y="1051"/>
                  </a:cubicBezTo>
                  <a:cubicBezTo>
                    <a:pt x="213181" y="1051"/>
                    <a:pt x="225564" y="8671"/>
                    <a:pt x="244614" y="16291"/>
                  </a:cubicBezTo>
                  <a:close/>
                  <a:moveTo>
                    <a:pt x="29349" y="239176"/>
                  </a:moveTo>
                  <a:cubicBezTo>
                    <a:pt x="50303" y="222983"/>
                    <a:pt x="67449" y="209648"/>
                    <a:pt x="85546" y="196313"/>
                  </a:cubicBezTo>
                  <a:cubicBezTo>
                    <a:pt x="117931" y="170596"/>
                    <a:pt x="149364" y="144878"/>
                    <a:pt x="167461" y="104873"/>
                  </a:cubicBezTo>
                  <a:cubicBezTo>
                    <a:pt x="179844" y="78203"/>
                    <a:pt x="200799" y="56296"/>
                    <a:pt x="217944" y="31531"/>
                  </a:cubicBezTo>
                  <a:cubicBezTo>
                    <a:pt x="199846" y="22006"/>
                    <a:pt x="183653" y="28673"/>
                    <a:pt x="168414" y="37246"/>
                  </a:cubicBezTo>
                  <a:cubicBezTo>
                    <a:pt x="123646" y="62963"/>
                    <a:pt x="93166" y="102968"/>
                    <a:pt x="66496" y="145831"/>
                  </a:cubicBezTo>
                  <a:cubicBezTo>
                    <a:pt x="49351" y="173453"/>
                    <a:pt x="34111" y="202028"/>
                    <a:pt x="29349" y="239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10777530" y="2914655"/>
              <a:ext cx="44428" cy="73092"/>
            </a:xfrm>
            <a:custGeom>
              <a:rect b="b" l="l" r="r" t="t"/>
              <a:pathLst>
                <a:path extrusionOk="0" h="97154" w="59054">
                  <a:moveTo>
                    <a:pt x="4763" y="97155"/>
                  </a:moveTo>
                  <a:cubicBezTo>
                    <a:pt x="2858" y="82867"/>
                    <a:pt x="953" y="70485"/>
                    <a:pt x="0" y="58102"/>
                  </a:cubicBezTo>
                  <a:cubicBezTo>
                    <a:pt x="0" y="52388"/>
                    <a:pt x="1905" y="46673"/>
                    <a:pt x="4763" y="41910"/>
                  </a:cubicBezTo>
                  <a:cubicBezTo>
                    <a:pt x="7620" y="37148"/>
                    <a:pt x="12383" y="34290"/>
                    <a:pt x="16192" y="31433"/>
                  </a:cubicBezTo>
                  <a:cubicBezTo>
                    <a:pt x="27622" y="20955"/>
                    <a:pt x="40005" y="11430"/>
                    <a:pt x="53340" y="0"/>
                  </a:cubicBezTo>
                  <a:cubicBezTo>
                    <a:pt x="55245" y="15240"/>
                    <a:pt x="58103" y="27623"/>
                    <a:pt x="59055" y="40958"/>
                  </a:cubicBezTo>
                  <a:cubicBezTo>
                    <a:pt x="59055" y="44767"/>
                    <a:pt x="58103" y="50483"/>
                    <a:pt x="55245" y="53340"/>
                  </a:cubicBezTo>
                  <a:cubicBezTo>
                    <a:pt x="38100" y="68580"/>
                    <a:pt x="21908" y="81915"/>
                    <a:pt x="4763" y="97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10911644" y="3619784"/>
              <a:ext cx="36823" cy="57328"/>
            </a:xfrm>
            <a:custGeom>
              <a:rect b="b" l="l" r="r" t="t"/>
              <a:pathLst>
                <a:path extrusionOk="0" h="76200" w="48945">
                  <a:moveTo>
                    <a:pt x="3662" y="76200"/>
                  </a:moveTo>
                  <a:cubicBezTo>
                    <a:pt x="-5863" y="38100"/>
                    <a:pt x="1757" y="23813"/>
                    <a:pt x="43667" y="0"/>
                  </a:cubicBezTo>
                  <a:cubicBezTo>
                    <a:pt x="57002" y="30480"/>
                    <a:pt x="45572" y="52388"/>
                    <a:pt x="3662" y="76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11089959" y="3619784"/>
              <a:ext cx="34909" cy="57328"/>
            </a:xfrm>
            <a:custGeom>
              <a:rect b="b" l="l" r="r" t="t"/>
              <a:pathLst>
                <a:path extrusionOk="0" h="76200" w="46402">
                  <a:moveTo>
                    <a:pt x="42872" y="0"/>
                  </a:moveTo>
                  <a:cubicBezTo>
                    <a:pt x="51444" y="40958"/>
                    <a:pt x="46681" y="49530"/>
                    <a:pt x="2866" y="76200"/>
                  </a:cubicBezTo>
                  <a:cubicBezTo>
                    <a:pt x="-4753" y="37148"/>
                    <a:pt x="962" y="26670"/>
                    <a:pt x="42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10548219" y="3170479"/>
              <a:ext cx="73092" cy="61229"/>
            </a:xfrm>
            <a:custGeom>
              <a:rect b="b" l="l" r="r" t="t"/>
              <a:pathLst>
                <a:path extrusionOk="0" h="81385" w="97154">
                  <a:moveTo>
                    <a:pt x="97155" y="2858"/>
                  </a:moveTo>
                  <a:cubicBezTo>
                    <a:pt x="83820" y="25717"/>
                    <a:pt x="70485" y="49530"/>
                    <a:pt x="56197" y="72390"/>
                  </a:cubicBezTo>
                  <a:cubicBezTo>
                    <a:pt x="53340" y="77153"/>
                    <a:pt x="46672" y="80963"/>
                    <a:pt x="40958" y="80963"/>
                  </a:cubicBezTo>
                  <a:cubicBezTo>
                    <a:pt x="29528" y="81915"/>
                    <a:pt x="17145" y="80963"/>
                    <a:pt x="0" y="80963"/>
                  </a:cubicBezTo>
                  <a:cubicBezTo>
                    <a:pt x="33338" y="52388"/>
                    <a:pt x="63817" y="26670"/>
                    <a:pt x="94297" y="0"/>
                  </a:cubicBezTo>
                  <a:cubicBezTo>
                    <a:pt x="95250" y="1905"/>
                    <a:pt x="96203" y="1905"/>
                    <a:pt x="97155" y="2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10728801" y="3834046"/>
              <a:ext cx="50161" cy="44428"/>
            </a:xfrm>
            <a:custGeom>
              <a:rect b="b" l="l" r="r" t="t"/>
              <a:pathLst>
                <a:path extrusionOk="0" h="59054" w="66675">
                  <a:moveTo>
                    <a:pt x="0" y="54292"/>
                  </a:moveTo>
                  <a:cubicBezTo>
                    <a:pt x="21908" y="36195"/>
                    <a:pt x="42863" y="18097"/>
                    <a:pt x="64770" y="0"/>
                  </a:cubicBezTo>
                  <a:cubicBezTo>
                    <a:pt x="65723" y="0"/>
                    <a:pt x="66675" y="952"/>
                    <a:pt x="66675" y="952"/>
                  </a:cubicBezTo>
                  <a:cubicBezTo>
                    <a:pt x="56198" y="19050"/>
                    <a:pt x="48578" y="38100"/>
                    <a:pt x="35242" y="53340"/>
                  </a:cubicBezTo>
                  <a:cubicBezTo>
                    <a:pt x="29528" y="60008"/>
                    <a:pt x="12383" y="57150"/>
                    <a:pt x="0" y="59055"/>
                  </a:cubicBezTo>
                  <a:cubicBezTo>
                    <a:pt x="953" y="57150"/>
                    <a:pt x="0" y="56197"/>
                    <a:pt x="0" y="54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4" name="Google Shape;1144;p43"/>
          <p:cNvSpPr txBox="1"/>
          <p:nvPr/>
        </p:nvSpPr>
        <p:spPr>
          <a:xfrm>
            <a:off x="1967647" y="6335376"/>
            <a:ext cx="82567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AMET,CU USU AGAM INTEGRE IMPEDIT.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43"/>
          <p:cNvSpPr txBox="1"/>
          <p:nvPr/>
        </p:nvSpPr>
        <p:spPr>
          <a:xfrm flipH="1">
            <a:off x="1002962" y="103858"/>
            <a:ext cx="101860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We Create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Professional Presentation</a:t>
            </a:r>
            <a:endParaRPr sz="3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51" name="Google Shape;1151;p44"/>
          <p:cNvGrpSpPr/>
          <p:nvPr/>
        </p:nvGrpSpPr>
        <p:grpSpPr>
          <a:xfrm>
            <a:off x="511535" y="2461453"/>
            <a:ext cx="4777524" cy="3643366"/>
            <a:chOff x="-70155" y="142124"/>
            <a:chExt cx="4348873" cy="3316475"/>
          </a:xfrm>
        </p:grpSpPr>
        <p:sp>
          <p:nvSpPr>
            <p:cNvPr id="1152" name="Google Shape;1152;p44"/>
            <p:cNvSpPr/>
            <p:nvPr/>
          </p:nvSpPr>
          <p:spPr>
            <a:xfrm>
              <a:off x="1959473" y="158202"/>
              <a:ext cx="901338" cy="2988210"/>
            </a:xfrm>
            <a:custGeom>
              <a:rect b="b" l="l" r="r" t="t"/>
              <a:pathLst>
                <a:path extrusionOk="0" h="2988210" w="901338">
                  <a:moveTo>
                    <a:pt x="66408" y="2970154"/>
                  </a:moveTo>
                  <a:lnTo>
                    <a:pt x="0" y="2977931"/>
                  </a:lnTo>
                  <a:cubicBezTo>
                    <a:pt x="11965" y="2862465"/>
                    <a:pt x="17350" y="2939642"/>
                    <a:pt x="54443" y="2742811"/>
                  </a:cubicBezTo>
                  <a:lnTo>
                    <a:pt x="181276" y="295292"/>
                  </a:lnTo>
                  <a:cubicBezTo>
                    <a:pt x="218368" y="99059"/>
                    <a:pt x="409814" y="-30765"/>
                    <a:pt x="606047" y="6327"/>
                  </a:cubicBezTo>
                  <a:lnTo>
                    <a:pt x="606047" y="6327"/>
                  </a:lnTo>
                  <a:cubicBezTo>
                    <a:pt x="802279" y="43420"/>
                    <a:pt x="932103" y="234866"/>
                    <a:pt x="895011" y="431099"/>
                  </a:cubicBezTo>
                  <a:lnTo>
                    <a:pt x="215975" y="2806228"/>
                  </a:lnTo>
                  <a:cubicBezTo>
                    <a:pt x="178284" y="3002460"/>
                    <a:pt x="262640" y="3007246"/>
                    <a:pt x="66408" y="2970154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1405804" y="142124"/>
              <a:ext cx="751952" cy="3025119"/>
            </a:xfrm>
            <a:custGeom>
              <a:rect b="b" l="l" r="r" t="t"/>
              <a:pathLst>
                <a:path extrusionOk="0" h="3025119" w="751952">
                  <a:moveTo>
                    <a:pt x="621273" y="2999394"/>
                  </a:moveTo>
                  <a:lnTo>
                    <a:pt x="559651" y="3025119"/>
                  </a:lnTo>
                  <a:cubicBezTo>
                    <a:pt x="539909" y="2910850"/>
                    <a:pt x="565634" y="2983241"/>
                    <a:pt x="547686" y="2784615"/>
                  </a:cubicBezTo>
                  <a:lnTo>
                    <a:pt x="1466" y="395726"/>
                  </a:lnTo>
                  <a:cubicBezTo>
                    <a:pt x="-16482" y="196502"/>
                    <a:pt x="132487" y="19414"/>
                    <a:pt x="331112" y="1466"/>
                  </a:cubicBezTo>
                  <a:lnTo>
                    <a:pt x="331112" y="1466"/>
                  </a:lnTo>
                  <a:cubicBezTo>
                    <a:pt x="530336" y="-16482"/>
                    <a:pt x="707424" y="132487"/>
                    <a:pt x="725372" y="331113"/>
                  </a:cubicBezTo>
                  <a:lnTo>
                    <a:pt x="719987" y="2800768"/>
                  </a:lnTo>
                  <a:cubicBezTo>
                    <a:pt x="737337" y="2999992"/>
                    <a:pt x="820497" y="2982044"/>
                    <a:pt x="621273" y="2999394"/>
                  </a:cubicBezTo>
                  <a:close/>
                </a:path>
              </a:pathLst>
            </a:custGeom>
            <a:solidFill>
              <a:srgbClr val="D524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1974430" y="967384"/>
              <a:ext cx="681450" cy="2251256"/>
            </a:xfrm>
            <a:custGeom>
              <a:rect b="b" l="l" r="r" t="t"/>
              <a:pathLst>
                <a:path extrusionOk="0" h="2251256" w="681450">
                  <a:moveTo>
                    <a:pt x="50255" y="2237550"/>
                  </a:moveTo>
                  <a:lnTo>
                    <a:pt x="0" y="2243533"/>
                  </a:lnTo>
                  <a:cubicBezTo>
                    <a:pt x="8974" y="2156784"/>
                    <a:pt x="13162" y="2214218"/>
                    <a:pt x="41281" y="2066445"/>
                  </a:cubicBezTo>
                  <a:lnTo>
                    <a:pt x="137004" y="222579"/>
                  </a:lnTo>
                  <a:cubicBezTo>
                    <a:pt x="165122" y="74807"/>
                    <a:pt x="309903" y="-23310"/>
                    <a:pt x="458274" y="4809"/>
                  </a:cubicBezTo>
                  <a:lnTo>
                    <a:pt x="458274" y="4809"/>
                  </a:lnTo>
                  <a:cubicBezTo>
                    <a:pt x="606645" y="32928"/>
                    <a:pt x="704761" y="177111"/>
                    <a:pt x="676643" y="324883"/>
                  </a:cubicBezTo>
                  <a:lnTo>
                    <a:pt x="163327" y="2113709"/>
                  </a:lnTo>
                  <a:cubicBezTo>
                    <a:pt x="134611" y="2262079"/>
                    <a:pt x="198625" y="2265669"/>
                    <a:pt x="50255" y="2237550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4"/>
            <p:cNvSpPr/>
            <p:nvPr/>
          </p:nvSpPr>
          <p:spPr>
            <a:xfrm>
              <a:off x="1557581" y="950201"/>
              <a:ext cx="567846" cy="2279261"/>
            </a:xfrm>
            <a:custGeom>
              <a:rect b="b" l="l" r="r" t="t"/>
              <a:pathLst>
                <a:path extrusionOk="0" h="2279261" w="567846">
                  <a:moveTo>
                    <a:pt x="468899" y="2259519"/>
                  </a:moveTo>
                  <a:lnTo>
                    <a:pt x="422832" y="2279262"/>
                  </a:lnTo>
                  <a:cubicBezTo>
                    <a:pt x="407875" y="2193111"/>
                    <a:pt x="427020" y="2247554"/>
                    <a:pt x="413858" y="2097986"/>
                  </a:cubicBezTo>
                  <a:lnTo>
                    <a:pt x="1052" y="297794"/>
                  </a:lnTo>
                  <a:cubicBezTo>
                    <a:pt x="-12110" y="147628"/>
                    <a:pt x="99767" y="14214"/>
                    <a:pt x="249932" y="1052"/>
                  </a:cubicBezTo>
                  <a:lnTo>
                    <a:pt x="249932" y="1052"/>
                  </a:lnTo>
                  <a:cubicBezTo>
                    <a:pt x="400098" y="-12110"/>
                    <a:pt x="534110" y="99767"/>
                    <a:pt x="547870" y="249334"/>
                  </a:cubicBezTo>
                  <a:lnTo>
                    <a:pt x="543682" y="2109952"/>
                  </a:lnTo>
                  <a:cubicBezTo>
                    <a:pt x="556844" y="2260117"/>
                    <a:pt x="619662" y="2246357"/>
                    <a:pt x="468899" y="2259519"/>
                  </a:cubicBezTo>
                  <a:close/>
                </a:path>
              </a:pathLst>
            </a:custGeom>
            <a:solidFill>
              <a:srgbClr val="E8CF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4"/>
            <p:cNvSpPr/>
            <p:nvPr/>
          </p:nvSpPr>
          <p:spPr>
            <a:xfrm>
              <a:off x="668250" y="464116"/>
              <a:ext cx="1700779" cy="2774919"/>
            </a:xfrm>
            <a:custGeom>
              <a:rect b="b" l="l" r="r" t="t"/>
              <a:pathLst>
                <a:path extrusionOk="0" h="2774919" w="1700779">
                  <a:moveTo>
                    <a:pt x="1582580" y="2727058"/>
                  </a:moveTo>
                  <a:lnTo>
                    <a:pt x="1531727" y="2774920"/>
                  </a:lnTo>
                  <a:cubicBezTo>
                    <a:pt x="1471302" y="2676205"/>
                    <a:pt x="1522753" y="2733639"/>
                    <a:pt x="1433611" y="2554757"/>
                  </a:cubicBezTo>
                  <a:lnTo>
                    <a:pt x="36054" y="538589"/>
                  </a:lnTo>
                  <a:cubicBezTo>
                    <a:pt x="-53088" y="359706"/>
                    <a:pt x="28875" y="136552"/>
                    <a:pt x="217928" y="42025"/>
                  </a:cubicBezTo>
                  <a:lnTo>
                    <a:pt x="217928" y="42025"/>
                  </a:lnTo>
                  <a:cubicBezTo>
                    <a:pt x="406981" y="-51903"/>
                    <a:pt x="634323" y="16898"/>
                    <a:pt x="723466" y="195781"/>
                  </a:cubicBezTo>
                  <a:lnTo>
                    <a:pt x="1608306" y="2502707"/>
                  </a:lnTo>
                  <a:cubicBezTo>
                    <a:pt x="1697448" y="2682188"/>
                    <a:pt x="1772231" y="2633130"/>
                    <a:pt x="1582580" y="2727058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20516" y="1115617"/>
              <a:ext cx="2493218" cy="2138375"/>
            </a:xfrm>
            <a:custGeom>
              <a:rect b="b" l="l" r="r" t="t"/>
              <a:pathLst>
                <a:path extrusionOk="0" h="2138375" w="2493218">
                  <a:moveTo>
                    <a:pt x="2411411" y="2073164"/>
                  </a:moveTo>
                  <a:lnTo>
                    <a:pt x="2382695" y="2138376"/>
                  </a:lnTo>
                  <a:cubicBezTo>
                    <a:pt x="2288168" y="2071968"/>
                    <a:pt x="2358165" y="2103676"/>
                    <a:pt x="2205607" y="1974450"/>
                  </a:cubicBezTo>
                  <a:lnTo>
                    <a:pt x="121835" y="678000"/>
                  </a:lnTo>
                  <a:cubicBezTo>
                    <a:pt x="-30724" y="548774"/>
                    <a:pt x="-41492" y="308868"/>
                    <a:pt x="97904" y="144344"/>
                  </a:cubicBezTo>
                  <a:lnTo>
                    <a:pt x="97904" y="144344"/>
                  </a:lnTo>
                  <a:cubicBezTo>
                    <a:pt x="237301" y="-19582"/>
                    <a:pt x="476010" y="-48299"/>
                    <a:pt x="627971" y="80927"/>
                  </a:cubicBezTo>
                  <a:lnTo>
                    <a:pt x="2347397" y="1855993"/>
                  </a:lnTo>
                  <a:cubicBezTo>
                    <a:pt x="2500553" y="1985219"/>
                    <a:pt x="2550808" y="1909238"/>
                    <a:pt x="2411411" y="2073164"/>
                  </a:cubicBezTo>
                  <a:close/>
                </a:path>
              </a:pathLst>
            </a:custGeom>
            <a:solidFill>
              <a:srgbClr val="D524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1104610" y="1117351"/>
              <a:ext cx="1375371" cy="2026559"/>
            </a:xfrm>
            <a:custGeom>
              <a:rect b="b" l="l" r="r" t="t"/>
              <a:pathLst>
                <a:path extrusionOk="0" h="2026559" w="1375371">
                  <a:moveTo>
                    <a:pt x="1295189" y="1988869"/>
                  </a:moveTo>
                  <a:lnTo>
                    <a:pt x="1261686" y="2026560"/>
                  </a:lnTo>
                  <a:cubicBezTo>
                    <a:pt x="1211431" y="1955366"/>
                    <a:pt x="1252113" y="1996048"/>
                    <a:pt x="1176731" y="1866224"/>
                  </a:cubicBezTo>
                  <a:lnTo>
                    <a:pt x="37029" y="412429"/>
                  </a:lnTo>
                  <a:cubicBezTo>
                    <a:pt x="-38952" y="282605"/>
                    <a:pt x="5919" y="113295"/>
                    <a:pt x="135743" y="37314"/>
                  </a:cubicBezTo>
                  <a:lnTo>
                    <a:pt x="135743" y="37314"/>
                  </a:lnTo>
                  <a:cubicBezTo>
                    <a:pt x="266166" y="-38666"/>
                    <a:pt x="434878" y="5008"/>
                    <a:pt x="510858" y="135431"/>
                  </a:cubicBezTo>
                  <a:lnTo>
                    <a:pt x="1298779" y="1821354"/>
                  </a:lnTo>
                  <a:cubicBezTo>
                    <a:pt x="1374759" y="1951776"/>
                    <a:pt x="1425611" y="1912889"/>
                    <a:pt x="1295189" y="1988869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741861" y="1556392"/>
              <a:ext cx="1926053" cy="1575552"/>
            </a:xfrm>
            <a:custGeom>
              <a:rect b="b" l="l" r="r" t="t"/>
              <a:pathLst>
                <a:path extrusionOk="0" h="1575552" w="1926053">
                  <a:moveTo>
                    <a:pt x="1863145" y="1523504"/>
                  </a:moveTo>
                  <a:lnTo>
                    <a:pt x="1841009" y="1575553"/>
                  </a:lnTo>
                  <a:cubicBezTo>
                    <a:pt x="1768020" y="1527691"/>
                    <a:pt x="1821864" y="1549827"/>
                    <a:pt x="1704005" y="1455899"/>
                  </a:cubicBezTo>
                  <a:lnTo>
                    <a:pt x="94661" y="540547"/>
                  </a:lnTo>
                  <a:cubicBezTo>
                    <a:pt x="-23198" y="446619"/>
                    <a:pt x="-32172" y="260557"/>
                    <a:pt x="74320" y="126545"/>
                  </a:cubicBezTo>
                  <a:lnTo>
                    <a:pt x="74320" y="126545"/>
                  </a:lnTo>
                  <a:cubicBezTo>
                    <a:pt x="180812" y="-7468"/>
                    <a:pt x="365079" y="-40373"/>
                    <a:pt x="482938" y="53556"/>
                  </a:cubicBezTo>
                  <a:lnTo>
                    <a:pt x="1813489" y="1357783"/>
                  </a:lnTo>
                  <a:cubicBezTo>
                    <a:pt x="1931946" y="1451113"/>
                    <a:pt x="1970235" y="1389491"/>
                    <a:pt x="1863145" y="1523504"/>
                  </a:cubicBezTo>
                  <a:close/>
                </a:path>
              </a:pathLst>
            </a:custGeom>
            <a:solidFill>
              <a:srgbClr val="E8CF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-70155" y="1849514"/>
              <a:ext cx="2876570" cy="1452287"/>
            </a:xfrm>
            <a:custGeom>
              <a:rect b="b" l="l" r="r" t="t"/>
              <a:pathLst>
                <a:path extrusionOk="0" h="1452287" w="2876570">
                  <a:moveTo>
                    <a:pt x="2830372" y="1378701"/>
                  </a:moveTo>
                  <a:lnTo>
                    <a:pt x="2821997" y="1452288"/>
                  </a:lnTo>
                  <a:cubicBezTo>
                    <a:pt x="2711317" y="1418785"/>
                    <a:pt x="2787895" y="1426562"/>
                    <a:pt x="2603030" y="1351180"/>
                  </a:cubicBezTo>
                  <a:lnTo>
                    <a:pt x="215936" y="774449"/>
                  </a:lnTo>
                  <a:cubicBezTo>
                    <a:pt x="31071" y="699067"/>
                    <a:pt x="-51491" y="468135"/>
                    <a:pt x="33464" y="261732"/>
                  </a:cubicBezTo>
                  <a:lnTo>
                    <a:pt x="33464" y="261732"/>
                  </a:lnTo>
                  <a:cubicBezTo>
                    <a:pt x="117820" y="55329"/>
                    <a:pt x="338581" y="-51163"/>
                    <a:pt x="523446" y="24219"/>
                  </a:cubicBezTo>
                  <a:lnTo>
                    <a:pt x="2704736" y="1187255"/>
                  </a:lnTo>
                  <a:cubicBezTo>
                    <a:pt x="2889601" y="1263235"/>
                    <a:pt x="2914728" y="1172298"/>
                    <a:pt x="2830372" y="1378701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397673" y="2066393"/>
              <a:ext cx="2455973" cy="1242398"/>
            </a:xfrm>
            <a:custGeom>
              <a:rect b="b" l="l" r="r" t="t"/>
              <a:pathLst>
                <a:path extrusionOk="0" h="1242398" w="2455973">
                  <a:moveTo>
                    <a:pt x="2416262" y="1179580"/>
                  </a:moveTo>
                  <a:lnTo>
                    <a:pt x="2409083" y="1242398"/>
                  </a:lnTo>
                  <a:cubicBezTo>
                    <a:pt x="2314556" y="1213681"/>
                    <a:pt x="2380366" y="1220860"/>
                    <a:pt x="2222423" y="1155649"/>
                  </a:cubicBezTo>
                  <a:lnTo>
                    <a:pt x="184119" y="663273"/>
                  </a:lnTo>
                  <a:cubicBezTo>
                    <a:pt x="26176" y="598660"/>
                    <a:pt x="-43821" y="401232"/>
                    <a:pt x="28569" y="224144"/>
                  </a:cubicBezTo>
                  <a:lnTo>
                    <a:pt x="28569" y="224144"/>
                  </a:lnTo>
                  <a:cubicBezTo>
                    <a:pt x="100960" y="47654"/>
                    <a:pt x="289415" y="-43881"/>
                    <a:pt x="447358" y="20732"/>
                  </a:cubicBezTo>
                  <a:lnTo>
                    <a:pt x="2309770" y="1015654"/>
                  </a:lnTo>
                  <a:cubicBezTo>
                    <a:pt x="2467115" y="1080866"/>
                    <a:pt x="2488652" y="1003090"/>
                    <a:pt x="2416262" y="1179580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1883057" y="440185"/>
              <a:ext cx="1700276" cy="2774919"/>
            </a:xfrm>
            <a:custGeom>
              <a:rect b="b" l="l" r="r" t="t"/>
              <a:pathLst>
                <a:path extrusionOk="0" h="2774919" w="1700276">
                  <a:moveTo>
                    <a:pt x="117697" y="2727058"/>
                  </a:moveTo>
                  <a:lnTo>
                    <a:pt x="168550" y="2774920"/>
                  </a:lnTo>
                  <a:cubicBezTo>
                    <a:pt x="228975" y="2676205"/>
                    <a:pt x="177524" y="2733639"/>
                    <a:pt x="266666" y="2554757"/>
                  </a:cubicBezTo>
                  <a:lnTo>
                    <a:pt x="1664223" y="538589"/>
                  </a:lnTo>
                  <a:cubicBezTo>
                    <a:pt x="1753365" y="359706"/>
                    <a:pt x="1671402" y="136552"/>
                    <a:pt x="1482349" y="42025"/>
                  </a:cubicBezTo>
                  <a:lnTo>
                    <a:pt x="1482349" y="42025"/>
                  </a:lnTo>
                  <a:cubicBezTo>
                    <a:pt x="1293296" y="-51903"/>
                    <a:pt x="1065954" y="16898"/>
                    <a:pt x="976812" y="195781"/>
                  </a:cubicBezTo>
                  <a:lnTo>
                    <a:pt x="92570" y="2503306"/>
                  </a:lnTo>
                  <a:cubicBezTo>
                    <a:pt x="3427" y="2682188"/>
                    <a:pt x="-71356" y="2633130"/>
                    <a:pt x="117697" y="2727058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1538408" y="1091686"/>
              <a:ext cx="2493258" cy="2138973"/>
            </a:xfrm>
            <a:custGeom>
              <a:rect b="b" l="l" r="r" t="t"/>
              <a:pathLst>
                <a:path extrusionOk="0" h="2138973" w="2493258">
                  <a:moveTo>
                    <a:pt x="81847" y="2073763"/>
                  </a:moveTo>
                  <a:lnTo>
                    <a:pt x="110564" y="2138974"/>
                  </a:lnTo>
                  <a:cubicBezTo>
                    <a:pt x="205090" y="2072566"/>
                    <a:pt x="135093" y="2104274"/>
                    <a:pt x="287652" y="1975048"/>
                  </a:cubicBezTo>
                  <a:lnTo>
                    <a:pt x="2371423" y="678000"/>
                  </a:lnTo>
                  <a:cubicBezTo>
                    <a:pt x="2523982" y="548774"/>
                    <a:pt x="2534751" y="308868"/>
                    <a:pt x="2395354" y="144344"/>
                  </a:cubicBezTo>
                  <a:lnTo>
                    <a:pt x="2395354" y="144344"/>
                  </a:lnTo>
                  <a:cubicBezTo>
                    <a:pt x="2255957" y="-19582"/>
                    <a:pt x="2017248" y="-48299"/>
                    <a:pt x="1865288" y="80927"/>
                  </a:cubicBezTo>
                  <a:lnTo>
                    <a:pt x="145263" y="1855993"/>
                  </a:lnTo>
                  <a:cubicBezTo>
                    <a:pt x="-7295" y="1985219"/>
                    <a:pt x="-57550" y="1909238"/>
                    <a:pt x="81847" y="2073763"/>
                  </a:cubicBezTo>
                  <a:close/>
                </a:path>
              </a:pathLst>
            </a:custGeom>
            <a:solidFill>
              <a:srgbClr val="D524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1771949" y="1094018"/>
              <a:ext cx="1375622" cy="2026559"/>
            </a:xfrm>
            <a:custGeom>
              <a:rect b="b" l="l" r="r" t="t"/>
              <a:pathLst>
                <a:path extrusionOk="0" h="2026559" w="1375622">
                  <a:moveTo>
                    <a:pt x="80434" y="1988869"/>
                  </a:moveTo>
                  <a:lnTo>
                    <a:pt x="113937" y="2026560"/>
                  </a:lnTo>
                  <a:cubicBezTo>
                    <a:pt x="164191" y="1955366"/>
                    <a:pt x="123509" y="1996048"/>
                    <a:pt x="198891" y="1866224"/>
                  </a:cubicBezTo>
                  <a:lnTo>
                    <a:pt x="1338594" y="412429"/>
                  </a:lnTo>
                  <a:cubicBezTo>
                    <a:pt x="1414574" y="282605"/>
                    <a:pt x="1369704" y="113295"/>
                    <a:pt x="1239879" y="37314"/>
                  </a:cubicBezTo>
                  <a:lnTo>
                    <a:pt x="1239879" y="37314"/>
                  </a:lnTo>
                  <a:cubicBezTo>
                    <a:pt x="1109457" y="-38666"/>
                    <a:pt x="940745" y="5008"/>
                    <a:pt x="864765" y="135431"/>
                  </a:cubicBezTo>
                  <a:lnTo>
                    <a:pt x="76246" y="1821354"/>
                  </a:lnTo>
                  <a:cubicBezTo>
                    <a:pt x="266" y="1951776"/>
                    <a:pt x="-49989" y="1912291"/>
                    <a:pt x="80434" y="1988869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1584268" y="1533060"/>
              <a:ext cx="1926053" cy="1575552"/>
            </a:xfrm>
            <a:custGeom>
              <a:rect b="b" l="l" r="r" t="t"/>
              <a:pathLst>
                <a:path extrusionOk="0" h="1575552" w="1926053">
                  <a:moveTo>
                    <a:pt x="62909" y="1523504"/>
                  </a:moveTo>
                  <a:lnTo>
                    <a:pt x="85045" y="1575553"/>
                  </a:lnTo>
                  <a:cubicBezTo>
                    <a:pt x="158034" y="1527691"/>
                    <a:pt x="104190" y="1549827"/>
                    <a:pt x="222049" y="1455899"/>
                  </a:cubicBezTo>
                  <a:lnTo>
                    <a:pt x="1831393" y="540547"/>
                  </a:lnTo>
                  <a:cubicBezTo>
                    <a:pt x="1949252" y="446619"/>
                    <a:pt x="1958226" y="260557"/>
                    <a:pt x="1851734" y="126545"/>
                  </a:cubicBezTo>
                  <a:lnTo>
                    <a:pt x="1851734" y="126545"/>
                  </a:lnTo>
                  <a:cubicBezTo>
                    <a:pt x="1745242" y="-7468"/>
                    <a:pt x="1560975" y="-40373"/>
                    <a:pt x="1443116" y="53556"/>
                  </a:cubicBezTo>
                  <a:lnTo>
                    <a:pt x="112565" y="1357783"/>
                  </a:lnTo>
                  <a:cubicBezTo>
                    <a:pt x="-5892" y="1450515"/>
                    <a:pt x="-44181" y="1389491"/>
                    <a:pt x="62909" y="1523504"/>
                  </a:cubicBezTo>
                  <a:close/>
                </a:path>
              </a:pathLst>
            </a:custGeom>
            <a:solidFill>
              <a:srgbClr val="E8CF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1401807" y="1817389"/>
              <a:ext cx="2876911" cy="1451689"/>
            </a:xfrm>
            <a:custGeom>
              <a:rect b="b" l="l" r="r" t="t"/>
              <a:pathLst>
                <a:path extrusionOk="0" h="1451689" w="2876911">
                  <a:moveTo>
                    <a:pt x="46198" y="1378102"/>
                  </a:moveTo>
                  <a:lnTo>
                    <a:pt x="54574" y="1451690"/>
                  </a:lnTo>
                  <a:cubicBezTo>
                    <a:pt x="165254" y="1418187"/>
                    <a:pt x="88675" y="1425964"/>
                    <a:pt x="273541" y="1350582"/>
                  </a:cubicBezTo>
                  <a:lnTo>
                    <a:pt x="2661233" y="774449"/>
                  </a:lnTo>
                  <a:cubicBezTo>
                    <a:pt x="2846098" y="698468"/>
                    <a:pt x="2928061" y="468135"/>
                    <a:pt x="2843705" y="261732"/>
                  </a:cubicBezTo>
                  <a:lnTo>
                    <a:pt x="2843705" y="261732"/>
                  </a:lnTo>
                  <a:cubicBezTo>
                    <a:pt x="2759349" y="55329"/>
                    <a:pt x="2538588" y="-51163"/>
                    <a:pt x="2353723" y="24219"/>
                  </a:cubicBezTo>
                  <a:lnTo>
                    <a:pt x="171835" y="1187254"/>
                  </a:lnTo>
                  <a:cubicBezTo>
                    <a:pt x="-13030" y="1262636"/>
                    <a:pt x="-38158" y="1171700"/>
                    <a:pt x="46198" y="1378102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1372265" y="2006938"/>
              <a:ext cx="2456105" cy="1242398"/>
            </a:xfrm>
            <a:custGeom>
              <a:rect b="b" l="l" r="r" t="t"/>
              <a:pathLst>
                <a:path extrusionOk="0" h="1242398" w="2456105">
                  <a:moveTo>
                    <a:pt x="39246" y="1179580"/>
                  </a:moveTo>
                  <a:lnTo>
                    <a:pt x="46425" y="1242398"/>
                  </a:lnTo>
                  <a:cubicBezTo>
                    <a:pt x="140952" y="1213681"/>
                    <a:pt x="75142" y="1220860"/>
                    <a:pt x="233085" y="1155649"/>
                  </a:cubicBezTo>
                  <a:lnTo>
                    <a:pt x="2271987" y="663273"/>
                  </a:lnTo>
                  <a:cubicBezTo>
                    <a:pt x="2429930" y="598660"/>
                    <a:pt x="2499927" y="401232"/>
                    <a:pt x="2427537" y="224144"/>
                  </a:cubicBezTo>
                  <a:lnTo>
                    <a:pt x="2427537" y="224144"/>
                  </a:lnTo>
                  <a:cubicBezTo>
                    <a:pt x="2355146" y="47654"/>
                    <a:pt x="2166691" y="-43881"/>
                    <a:pt x="2008748" y="20732"/>
                  </a:cubicBezTo>
                  <a:lnTo>
                    <a:pt x="146934" y="1016252"/>
                  </a:lnTo>
                  <a:cubicBezTo>
                    <a:pt x="-11009" y="1080866"/>
                    <a:pt x="-32546" y="1003090"/>
                    <a:pt x="39246" y="1179580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1085402" y="2037112"/>
              <a:ext cx="2080780" cy="1421487"/>
            </a:xfrm>
            <a:custGeom>
              <a:rect b="b" l="l" r="r" t="t"/>
              <a:pathLst>
                <a:path extrusionOk="0" h="1421487" w="2080780">
                  <a:moveTo>
                    <a:pt x="2080780" y="710744"/>
                  </a:moveTo>
                  <a:cubicBezTo>
                    <a:pt x="2080780" y="1103277"/>
                    <a:pt x="1614982" y="1421488"/>
                    <a:pt x="1040390" y="1421488"/>
                  </a:cubicBezTo>
                  <a:cubicBezTo>
                    <a:pt x="465799" y="1421488"/>
                    <a:pt x="0" y="1103277"/>
                    <a:pt x="0" y="710744"/>
                  </a:cubicBezTo>
                  <a:cubicBezTo>
                    <a:pt x="0" y="318211"/>
                    <a:pt x="465799" y="0"/>
                    <a:pt x="1040390" y="0"/>
                  </a:cubicBezTo>
                  <a:cubicBezTo>
                    <a:pt x="1614982" y="0"/>
                    <a:pt x="2080780" y="318211"/>
                    <a:pt x="2080780" y="710744"/>
                  </a:cubicBezTo>
                  <a:close/>
                </a:path>
              </a:pathLst>
            </a:custGeom>
            <a:solidFill>
              <a:srgbClr val="8A6D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1482653" y="2124460"/>
              <a:ext cx="1226451" cy="825611"/>
            </a:xfrm>
            <a:custGeom>
              <a:rect b="b" l="l" r="r" t="t"/>
              <a:pathLst>
                <a:path extrusionOk="0" h="825611" w="1226451">
                  <a:moveTo>
                    <a:pt x="1226452" y="412806"/>
                  </a:moveTo>
                  <a:cubicBezTo>
                    <a:pt x="1226452" y="640792"/>
                    <a:pt x="951901" y="825612"/>
                    <a:pt x="613226" y="825612"/>
                  </a:cubicBezTo>
                  <a:cubicBezTo>
                    <a:pt x="274551" y="825612"/>
                    <a:pt x="0" y="640792"/>
                    <a:pt x="0" y="412806"/>
                  </a:cubicBezTo>
                  <a:cubicBezTo>
                    <a:pt x="0" y="184819"/>
                    <a:pt x="274551" y="0"/>
                    <a:pt x="613226" y="0"/>
                  </a:cubicBezTo>
                  <a:cubicBezTo>
                    <a:pt x="951901" y="0"/>
                    <a:pt x="1226452" y="184819"/>
                    <a:pt x="1226452" y="412806"/>
                  </a:cubicBezTo>
                  <a:close/>
                </a:path>
              </a:pathLst>
            </a:custGeom>
            <a:solidFill>
              <a:srgbClr val="AD94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1905031" y="1445424"/>
              <a:ext cx="337423" cy="1107396"/>
            </a:xfrm>
            <a:custGeom>
              <a:rect b="b" l="l" r="r" t="t"/>
              <a:pathLst>
                <a:path extrusionOk="0" h="1107396" w="337423">
                  <a:moveTo>
                    <a:pt x="168712" y="1107397"/>
                  </a:moveTo>
                  <a:lnTo>
                    <a:pt x="168712" y="1107397"/>
                  </a:lnTo>
                  <a:cubicBezTo>
                    <a:pt x="75382" y="1107397"/>
                    <a:pt x="0" y="1032015"/>
                    <a:pt x="0" y="938685"/>
                  </a:cubicBezTo>
                  <a:lnTo>
                    <a:pt x="0" y="168712"/>
                  </a:lnTo>
                  <a:cubicBezTo>
                    <a:pt x="0" y="75382"/>
                    <a:pt x="75382" y="0"/>
                    <a:pt x="168712" y="0"/>
                  </a:cubicBezTo>
                  <a:lnTo>
                    <a:pt x="168712" y="0"/>
                  </a:lnTo>
                  <a:cubicBezTo>
                    <a:pt x="262042" y="0"/>
                    <a:pt x="337424" y="75382"/>
                    <a:pt x="337424" y="168712"/>
                  </a:cubicBezTo>
                  <a:lnTo>
                    <a:pt x="337424" y="938086"/>
                  </a:lnTo>
                  <a:cubicBezTo>
                    <a:pt x="336826" y="1031416"/>
                    <a:pt x="261444" y="1107397"/>
                    <a:pt x="168712" y="1107397"/>
                  </a:cubicBezTo>
                  <a:close/>
                </a:path>
              </a:pathLst>
            </a:custGeom>
            <a:solidFill>
              <a:srgbClr val="A183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1417441" y="864505"/>
              <a:ext cx="1300637" cy="903386"/>
            </a:xfrm>
            <a:custGeom>
              <a:rect b="b" l="l" r="r" t="t"/>
              <a:pathLst>
                <a:path extrusionOk="0" h="903386" w="1300637">
                  <a:moveTo>
                    <a:pt x="1300637" y="451693"/>
                  </a:moveTo>
                  <a:cubicBezTo>
                    <a:pt x="1300637" y="701157"/>
                    <a:pt x="1009480" y="903387"/>
                    <a:pt x="650319" y="903387"/>
                  </a:cubicBezTo>
                  <a:cubicBezTo>
                    <a:pt x="291157" y="903387"/>
                    <a:pt x="0" y="701157"/>
                    <a:pt x="0" y="451693"/>
                  </a:cubicBezTo>
                  <a:cubicBezTo>
                    <a:pt x="0" y="202230"/>
                    <a:pt x="291157" y="0"/>
                    <a:pt x="650319" y="0"/>
                  </a:cubicBezTo>
                  <a:cubicBezTo>
                    <a:pt x="1009480" y="0"/>
                    <a:pt x="1300637" y="202230"/>
                    <a:pt x="1300637" y="451693"/>
                  </a:cubicBezTo>
                  <a:close/>
                </a:path>
              </a:pathLst>
            </a:custGeom>
            <a:solidFill>
              <a:srgbClr val="AD94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1909291" y="1485494"/>
              <a:ext cx="328426" cy="359155"/>
            </a:xfrm>
            <a:custGeom>
              <a:rect b="b" l="l" r="r" t="t"/>
              <a:pathLst>
                <a:path extrusionOk="0" h="359155" w="328426">
                  <a:moveTo>
                    <a:pt x="286498" y="153769"/>
                  </a:moveTo>
                  <a:cubicBezTo>
                    <a:pt x="258978" y="208212"/>
                    <a:pt x="232056" y="262056"/>
                    <a:pt x="203937" y="316498"/>
                  </a:cubicBezTo>
                  <a:cubicBezTo>
                    <a:pt x="199151" y="326071"/>
                    <a:pt x="193767" y="336241"/>
                    <a:pt x="187186" y="344617"/>
                  </a:cubicBezTo>
                  <a:cubicBezTo>
                    <a:pt x="169238" y="366155"/>
                    <a:pt x="142316" y="363762"/>
                    <a:pt x="128555" y="337438"/>
                  </a:cubicBezTo>
                  <a:cubicBezTo>
                    <a:pt x="86078" y="254877"/>
                    <a:pt x="45396" y="171717"/>
                    <a:pt x="4115" y="89156"/>
                  </a:cubicBezTo>
                  <a:cubicBezTo>
                    <a:pt x="-671" y="78986"/>
                    <a:pt x="-3064" y="65225"/>
                    <a:pt x="7107" y="58644"/>
                  </a:cubicBezTo>
                  <a:cubicBezTo>
                    <a:pt x="62147" y="23347"/>
                    <a:pt x="117786" y="-9558"/>
                    <a:pt x="187784" y="4202"/>
                  </a:cubicBezTo>
                  <a:cubicBezTo>
                    <a:pt x="199151" y="-1182"/>
                    <a:pt x="210518" y="-1182"/>
                    <a:pt x="222484" y="3005"/>
                  </a:cubicBezTo>
                  <a:cubicBezTo>
                    <a:pt x="252995" y="13774"/>
                    <a:pt x="282310" y="28133"/>
                    <a:pt x="309233" y="46679"/>
                  </a:cubicBezTo>
                  <a:cubicBezTo>
                    <a:pt x="327779" y="59841"/>
                    <a:pt x="334360" y="77191"/>
                    <a:pt x="322395" y="97532"/>
                  </a:cubicBezTo>
                  <a:cubicBezTo>
                    <a:pt x="311028" y="116677"/>
                    <a:pt x="308036" y="141206"/>
                    <a:pt x="286498" y="153769"/>
                  </a:cubicBezTo>
                  <a:close/>
                </a:path>
              </a:pathLst>
            </a:custGeom>
            <a:solidFill>
              <a:srgbClr val="E698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2096477" y="1467768"/>
              <a:ext cx="200361" cy="325077"/>
            </a:xfrm>
            <a:custGeom>
              <a:rect b="b" l="l" r="r" t="t"/>
              <a:pathLst>
                <a:path extrusionOk="0" h="325077" w="200361">
                  <a:moveTo>
                    <a:pt x="171105" y="62611"/>
                  </a:moveTo>
                  <a:cubicBezTo>
                    <a:pt x="159738" y="51244"/>
                    <a:pt x="148969" y="39876"/>
                    <a:pt x="137004" y="29108"/>
                  </a:cubicBezTo>
                  <a:cubicBezTo>
                    <a:pt x="98116" y="-4395"/>
                    <a:pt x="34700" y="-9780"/>
                    <a:pt x="0" y="17142"/>
                  </a:cubicBezTo>
                  <a:cubicBezTo>
                    <a:pt x="46067" y="21330"/>
                    <a:pt x="83758" y="45859"/>
                    <a:pt x="122645" y="68593"/>
                  </a:cubicBezTo>
                  <a:cubicBezTo>
                    <a:pt x="135209" y="75773"/>
                    <a:pt x="137004" y="88935"/>
                    <a:pt x="129824" y="102695"/>
                  </a:cubicBezTo>
                  <a:cubicBezTo>
                    <a:pt x="119056" y="124232"/>
                    <a:pt x="108885" y="145770"/>
                    <a:pt x="98714" y="167308"/>
                  </a:cubicBezTo>
                  <a:cubicBezTo>
                    <a:pt x="123842" y="187649"/>
                    <a:pt x="144183" y="210383"/>
                    <a:pt x="130423" y="246279"/>
                  </a:cubicBezTo>
                  <a:lnTo>
                    <a:pt x="130423" y="246279"/>
                  </a:lnTo>
                  <a:cubicBezTo>
                    <a:pt x="131021" y="266022"/>
                    <a:pt x="120252" y="280381"/>
                    <a:pt x="105295" y="291150"/>
                  </a:cubicBezTo>
                  <a:cubicBezTo>
                    <a:pt x="95125" y="298329"/>
                    <a:pt x="81963" y="304910"/>
                    <a:pt x="90937" y="318670"/>
                  </a:cubicBezTo>
                  <a:cubicBezTo>
                    <a:pt x="99911" y="332430"/>
                    <a:pt x="112475" y="320465"/>
                    <a:pt x="122645" y="315679"/>
                  </a:cubicBezTo>
                  <a:cubicBezTo>
                    <a:pt x="125637" y="314482"/>
                    <a:pt x="127431" y="312687"/>
                    <a:pt x="130423" y="310893"/>
                  </a:cubicBezTo>
                  <a:cubicBezTo>
                    <a:pt x="134012" y="310893"/>
                    <a:pt x="135209" y="307901"/>
                    <a:pt x="137602" y="306106"/>
                  </a:cubicBezTo>
                  <a:cubicBezTo>
                    <a:pt x="161533" y="289953"/>
                    <a:pt x="173498" y="264228"/>
                    <a:pt x="189651" y="241493"/>
                  </a:cubicBezTo>
                  <a:cubicBezTo>
                    <a:pt x="207599" y="179872"/>
                    <a:pt x="204010" y="119446"/>
                    <a:pt x="171105" y="62611"/>
                  </a:cubicBezTo>
                  <a:close/>
                </a:path>
              </a:pathLst>
            </a:custGeom>
            <a:solidFill>
              <a:srgbClr val="C306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2171260" y="1091249"/>
              <a:ext cx="212983" cy="348192"/>
            </a:xfrm>
            <a:custGeom>
              <a:rect b="b" l="l" r="r" t="t"/>
              <a:pathLst>
                <a:path extrusionOk="0" h="348192" w="212983">
                  <a:moveTo>
                    <a:pt x="212984" y="174096"/>
                  </a:moveTo>
                  <a:cubicBezTo>
                    <a:pt x="212984" y="270247"/>
                    <a:pt x="165306" y="348193"/>
                    <a:pt x="106492" y="348193"/>
                  </a:cubicBezTo>
                  <a:cubicBezTo>
                    <a:pt x="47678" y="348193"/>
                    <a:pt x="0" y="270247"/>
                    <a:pt x="0" y="174096"/>
                  </a:cubicBezTo>
                  <a:cubicBezTo>
                    <a:pt x="0" y="77946"/>
                    <a:pt x="47678" y="0"/>
                    <a:pt x="106492" y="0"/>
                  </a:cubicBezTo>
                  <a:cubicBezTo>
                    <a:pt x="165306" y="0"/>
                    <a:pt x="212984" y="77946"/>
                    <a:pt x="212984" y="174096"/>
                  </a:cubicBezTo>
                  <a:close/>
                </a:path>
              </a:pathLst>
            </a:custGeom>
            <a:solidFill>
              <a:srgbClr val="E1E1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227498" y="1262354"/>
              <a:ext cx="120850" cy="184266"/>
            </a:xfrm>
            <a:custGeom>
              <a:rect b="b" l="l" r="r" t="t"/>
              <a:pathLst>
                <a:path extrusionOk="0" h="184266" w="120850">
                  <a:moveTo>
                    <a:pt x="120850" y="92134"/>
                  </a:moveTo>
                  <a:cubicBezTo>
                    <a:pt x="120850" y="143017"/>
                    <a:pt x="93797" y="184267"/>
                    <a:pt x="60425" y="184267"/>
                  </a:cubicBezTo>
                  <a:cubicBezTo>
                    <a:pt x="27053" y="184267"/>
                    <a:pt x="0" y="143017"/>
                    <a:pt x="0" y="92134"/>
                  </a:cubicBezTo>
                  <a:cubicBezTo>
                    <a:pt x="0" y="41250"/>
                    <a:pt x="27053" y="0"/>
                    <a:pt x="60425" y="0"/>
                  </a:cubicBezTo>
                  <a:cubicBezTo>
                    <a:pt x="93797" y="0"/>
                    <a:pt x="120850" y="41250"/>
                    <a:pt x="120850" y="92134"/>
                  </a:cubicBezTo>
                  <a:close/>
                </a:path>
              </a:pathLst>
            </a:custGeom>
            <a:solidFill>
              <a:srgbClr val="020B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261599" y="1339530"/>
              <a:ext cx="61023" cy="92133"/>
            </a:xfrm>
            <a:custGeom>
              <a:rect b="b" l="l" r="r" t="t"/>
              <a:pathLst>
                <a:path extrusionOk="0" h="92133" w="61023">
                  <a:moveTo>
                    <a:pt x="61024" y="46067"/>
                  </a:moveTo>
                  <a:cubicBezTo>
                    <a:pt x="61024" y="71509"/>
                    <a:pt x="47363" y="92133"/>
                    <a:pt x="30512" y="92133"/>
                  </a:cubicBezTo>
                  <a:cubicBezTo>
                    <a:pt x="13661" y="92133"/>
                    <a:pt x="0" y="71509"/>
                    <a:pt x="0" y="46067"/>
                  </a:cubicBezTo>
                  <a:cubicBezTo>
                    <a:pt x="0" y="20625"/>
                    <a:pt x="13661" y="0"/>
                    <a:pt x="30512" y="0"/>
                  </a:cubicBezTo>
                  <a:cubicBezTo>
                    <a:pt x="47363" y="0"/>
                    <a:pt x="61024" y="20625"/>
                    <a:pt x="61024" y="46067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1779394" y="1100223"/>
              <a:ext cx="212983" cy="348192"/>
            </a:xfrm>
            <a:custGeom>
              <a:rect b="b" l="l" r="r" t="t"/>
              <a:pathLst>
                <a:path extrusionOk="0" h="348192" w="212983">
                  <a:moveTo>
                    <a:pt x="212984" y="174096"/>
                  </a:moveTo>
                  <a:cubicBezTo>
                    <a:pt x="212984" y="270247"/>
                    <a:pt x="165306" y="348193"/>
                    <a:pt x="106492" y="348193"/>
                  </a:cubicBezTo>
                  <a:cubicBezTo>
                    <a:pt x="47678" y="348193"/>
                    <a:pt x="0" y="270247"/>
                    <a:pt x="0" y="174096"/>
                  </a:cubicBezTo>
                  <a:cubicBezTo>
                    <a:pt x="0" y="77946"/>
                    <a:pt x="47678" y="0"/>
                    <a:pt x="106492" y="0"/>
                  </a:cubicBezTo>
                  <a:cubicBezTo>
                    <a:pt x="165306" y="0"/>
                    <a:pt x="212984" y="77946"/>
                    <a:pt x="212984" y="174096"/>
                  </a:cubicBezTo>
                  <a:close/>
                </a:path>
              </a:pathLst>
            </a:custGeom>
            <a:solidFill>
              <a:srgbClr val="E1E1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1835631" y="1271328"/>
              <a:ext cx="120850" cy="184266"/>
            </a:xfrm>
            <a:custGeom>
              <a:rect b="b" l="l" r="r" t="t"/>
              <a:pathLst>
                <a:path extrusionOk="0" h="184266" w="120850">
                  <a:moveTo>
                    <a:pt x="120850" y="92134"/>
                  </a:moveTo>
                  <a:cubicBezTo>
                    <a:pt x="120850" y="143017"/>
                    <a:pt x="93797" y="184267"/>
                    <a:pt x="60425" y="184267"/>
                  </a:cubicBezTo>
                  <a:cubicBezTo>
                    <a:pt x="27053" y="184267"/>
                    <a:pt x="0" y="143017"/>
                    <a:pt x="0" y="92134"/>
                  </a:cubicBezTo>
                  <a:cubicBezTo>
                    <a:pt x="0" y="41250"/>
                    <a:pt x="27053" y="0"/>
                    <a:pt x="60425" y="0"/>
                  </a:cubicBezTo>
                  <a:cubicBezTo>
                    <a:pt x="93797" y="0"/>
                    <a:pt x="120850" y="41250"/>
                    <a:pt x="120850" y="92134"/>
                  </a:cubicBezTo>
                  <a:close/>
                </a:path>
              </a:pathLst>
            </a:custGeom>
            <a:solidFill>
              <a:srgbClr val="020B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1869733" y="1348504"/>
              <a:ext cx="61023" cy="92133"/>
            </a:xfrm>
            <a:custGeom>
              <a:rect b="b" l="l" r="r" t="t"/>
              <a:pathLst>
                <a:path extrusionOk="0" h="92133" w="61023">
                  <a:moveTo>
                    <a:pt x="61024" y="46067"/>
                  </a:moveTo>
                  <a:cubicBezTo>
                    <a:pt x="61024" y="71509"/>
                    <a:pt x="47363" y="92133"/>
                    <a:pt x="30512" y="92133"/>
                  </a:cubicBezTo>
                  <a:cubicBezTo>
                    <a:pt x="13661" y="92133"/>
                    <a:pt x="0" y="71509"/>
                    <a:pt x="0" y="46067"/>
                  </a:cubicBezTo>
                  <a:cubicBezTo>
                    <a:pt x="0" y="20625"/>
                    <a:pt x="13661" y="0"/>
                    <a:pt x="30512" y="0"/>
                  </a:cubicBezTo>
                  <a:cubicBezTo>
                    <a:pt x="47363" y="0"/>
                    <a:pt x="61024" y="20625"/>
                    <a:pt x="61024" y="46067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1927651" y="506458"/>
              <a:ext cx="337278" cy="377789"/>
            </a:xfrm>
            <a:custGeom>
              <a:rect b="b" l="l" r="r" t="t"/>
              <a:pathLst>
                <a:path extrusionOk="0" h="377789" w="337278">
                  <a:moveTo>
                    <a:pt x="329760" y="85236"/>
                  </a:moveTo>
                  <a:cubicBezTo>
                    <a:pt x="336341" y="84637"/>
                    <a:pt x="339333" y="76860"/>
                    <a:pt x="335743" y="71475"/>
                  </a:cubicBezTo>
                  <a:cubicBezTo>
                    <a:pt x="326769" y="57715"/>
                    <a:pt x="308223" y="36178"/>
                    <a:pt x="282497" y="21819"/>
                  </a:cubicBezTo>
                  <a:cubicBezTo>
                    <a:pt x="246601" y="2076"/>
                    <a:pt x="187372" y="-5701"/>
                    <a:pt x="153271" y="4469"/>
                  </a:cubicBezTo>
                  <a:cubicBezTo>
                    <a:pt x="126947" y="12845"/>
                    <a:pt x="83872" y="38571"/>
                    <a:pt x="59941" y="69681"/>
                  </a:cubicBezTo>
                  <a:cubicBezTo>
                    <a:pt x="36010" y="100791"/>
                    <a:pt x="1311" y="150447"/>
                    <a:pt x="114" y="214462"/>
                  </a:cubicBezTo>
                  <a:cubicBezTo>
                    <a:pt x="-1082" y="255742"/>
                    <a:pt x="7293" y="286254"/>
                    <a:pt x="17464" y="313176"/>
                  </a:cubicBezTo>
                  <a:cubicBezTo>
                    <a:pt x="27634" y="340697"/>
                    <a:pt x="44984" y="364627"/>
                    <a:pt x="48574" y="374200"/>
                  </a:cubicBezTo>
                  <a:cubicBezTo>
                    <a:pt x="65325" y="377789"/>
                    <a:pt x="71308" y="377789"/>
                    <a:pt x="113785" y="377789"/>
                  </a:cubicBezTo>
                  <a:cubicBezTo>
                    <a:pt x="156262" y="377789"/>
                    <a:pt x="240020" y="374798"/>
                    <a:pt x="226858" y="374200"/>
                  </a:cubicBezTo>
                  <a:cubicBezTo>
                    <a:pt x="213696" y="373601"/>
                    <a:pt x="207115" y="365824"/>
                    <a:pt x="215491" y="343090"/>
                  </a:cubicBezTo>
                  <a:cubicBezTo>
                    <a:pt x="228055" y="309587"/>
                    <a:pt x="288480" y="313775"/>
                    <a:pt x="288480" y="313775"/>
                  </a:cubicBezTo>
                  <a:cubicBezTo>
                    <a:pt x="288480" y="313775"/>
                    <a:pt x="262754" y="273690"/>
                    <a:pt x="220875" y="295826"/>
                  </a:cubicBezTo>
                  <a:cubicBezTo>
                    <a:pt x="176604" y="319757"/>
                    <a:pt x="186774" y="255144"/>
                    <a:pt x="186774" y="255144"/>
                  </a:cubicBezTo>
                  <a:cubicBezTo>
                    <a:pt x="186774" y="255144"/>
                    <a:pt x="188569" y="154037"/>
                    <a:pt x="235234" y="115149"/>
                  </a:cubicBezTo>
                  <a:cubicBezTo>
                    <a:pt x="277113" y="81048"/>
                    <a:pt x="308223" y="87629"/>
                    <a:pt x="329760" y="85236"/>
                  </a:cubicBezTo>
                  <a:close/>
                </a:path>
              </a:pathLst>
            </a:custGeom>
            <a:solidFill>
              <a:srgbClr val="A688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1" name="Google Shape;1181;p44"/>
          <p:cNvSpPr txBox="1"/>
          <p:nvPr/>
        </p:nvSpPr>
        <p:spPr>
          <a:xfrm>
            <a:off x="5569811" y="2916913"/>
            <a:ext cx="58820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CU USU AGAM INTEGRE IMPEDIT.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44"/>
          <p:cNvSpPr txBox="1"/>
          <p:nvPr/>
        </p:nvSpPr>
        <p:spPr>
          <a:xfrm>
            <a:off x="5569812" y="1821915"/>
            <a:ext cx="6110653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CU USU AGAM INTEGRE IMPEDIT. 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3" name="Google Shape;1183;p44"/>
          <p:cNvGrpSpPr/>
          <p:nvPr/>
        </p:nvGrpSpPr>
        <p:grpSpPr>
          <a:xfrm>
            <a:off x="5600016" y="3748138"/>
            <a:ext cx="6160632" cy="927880"/>
            <a:chOff x="5616251" y="2218423"/>
            <a:chExt cx="6160632" cy="927880"/>
          </a:xfrm>
        </p:grpSpPr>
        <p:sp>
          <p:nvSpPr>
            <p:cNvPr id="1184" name="Google Shape;1184;p44"/>
            <p:cNvSpPr txBox="1"/>
            <p:nvPr/>
          </p:nvSpPr>
          <p:spPr>
            <a:xfrm>
              <a:off x="5616251" y="2266865"/>
              <a:ext cx="15760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32%</a:t>
              </a:r>
              <a:endParaRPr b="1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5" name="Google Shape;1185;p44"/>
            <p:cNvGrpSpPr/>
            <p:nvPr/>
          </p:nvGrpSpPr>
          <p:grpSpPr>
            <a:xfrm>
              <a:off x="7391426" y="2218423"/>
              <a:ext cx="1377983" cy="927880"/>
              <a:chOff x="323529" y="1876742"/>
              <a:chExt cx="2664296" cy="927880"/>
            </a:xfrm>
          </p:grpSpPr>
          <p:sp>
            <p:nvSpPr>
              <p:cNvPr id="1186" name="Google Shape;1186;p44"/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4"/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Easy to change colors, photos and Text.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8" name="Google Shape;1188;p44"/>
            <p:cNvSpPr txBox="1"/>
            <p:nvPr/>
          </p:nvSpPr>
          <p:spPr>
            <a:xfrm>
              <a:off x="8968571" y="2266865"/>
              <a:ext cx="28083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 </a:t>
              </a:r>
              <a:endParaRPr/>
            </a:p>
          </p:txBody>
        </p:sp>
      </p:grpSp>
      <p:grpSp>
        <p:nvGrpSpPr>
          <p:cNvPr id="1189" name="Google Shape;1189;p44"/>
          <p:cNvGrpSpPr/>
          <p:nvPr/>
        </p:nvGrpSpPr>
        <p:grpSpPr>
          <a:xfrm flipH="1">
            <a:off x="5600016" y="5225380"/>
            <a:ext cx="6160632" cy="927880"/>
            <a:chOff x="5768651" y="2370823"/>
            <a:chExt cx="6160632" cy="927880"/>
          </a:xfrm>
        </p:grpSpPr>
        <p:sp>
          <p:nvSpPr>
            <p:cNvPr id="1190" name="Google Shape;1190;p44"/>
            <p:cNvSpPr txBox="1"/>
            <p:nvPr/>
          </p:nvSpPr>
          <p:spPr>
            <a:xfrm>
              <a:off x="5768651" y="2419265"/>
              <a:ext cx="15760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15%</a:t>
              </a:r>
              <a:endParaRPr b="1"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44"/>
            <p:cNvGrpSpPr/>
            <p:nvPr/>
          </p:nvGrpSpPr>
          <p:grpSpPr>
            <a:xfrm>
              <a:off x="7543826" y="2370823"/>
              <a:ext cx="1377983" cy="927880"/>
              <a:chOff x="323529" y="1876742"/>
              <a:chExt cx="2664296" cy="927880"/>
            </a:xfrm>
          </p:grpSpPr>
          <p:sp>
            <p:nvSpPr>
              <p:cNvPr id="1192" name="Google Shape;1192;p44"/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 Here</a:t>
                </a:r>
                <a:endParaRPr b="1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4"/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Easy to change colors, photos and Text.</a:t>
                </a:r>
                <a:endParaRPr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4" name="Google Shape;1194;p44"/>
            <p:cNvSpPr txBox="1"/>
            <p:nvPr/>
          </p:nvSpPr>
          <p:spPr>
            <a:xfrm>
              <a:off x="9120971" y="2419265"/>
              <a:ext cx="28083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PowerPoint Presentation 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00" name="Google Shape;1200;p45"/>
          <p:cNvGrpSpPr/>
          <p:nvPr/>
        </p:nvGrpSpPr>
        <p:grpSpPr>
          <a:xfrm>
            <a:off x="2006557" y="4259890"/>
            <a:ext cx="4071056" cy="901282"/>
            <a:chOff x="3189316" y="4309327"/>
            <a:chExt cx="2736304" cy="901282"/>
          </a:xfrm>
        </p:grpSpPr>
        <p:sp>
          <p:nvSpPr>
            <p:cNvPr id="1201" name="Google Shape;1201;p45"/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5"/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3" name="Google Shape;1203;p45"/>
          <p:cNvSpPr txBox="1"/>
          <p:nvPr/>
        </p:nvSpPr>
        <p:spPr>
          <a:xfrm>
            <a:off x="966464" y="4259891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4" name="Google Shape;1204;p45"/>
          <p:cNvGrpSpPr/>
          <p:nvPr/>
        </p:nvGrpSpPr>
        <p:grpSpPr>
          <a:xfrm>
            <a:off x="2006557" y="5273071"/>
            <a:ext cx="4071056" cy="901282"/>
            <a:chOff x="3189316" y="5173423"/>
            <a:chExt cx="2736304" cy="901282"/>
          </a:xfrm>
        </p:grpSpPr>
        <p:sp>
          <p:nvSpPr>
            <p:cNvPr id="1205" name="Google Shape;1205;p45"/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5"/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7" name="Google Shape;1207;p45"/>
          <p:cNvSpPr txBox="1"/>
          <p:nvPr/>
        </p:nvSpPr>
        <p:spPr>
          <a:xfrm>
            <a:off x="966464" y="5273073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8" name="Google Shape;1208;p45"/>
          <p:cNvGrpSpPr/>
          <p:nvPr/>
        </p:nvGrpSpPr>
        <p:grpSpPr>
          <a:xfrm>
            <a:off x="7219796" y="4259890"/>
            <a:ext cx="4071056" cy="901282"/>
            <a:chOff x="7040896" y="4309327"/>
            <a:chExt cx="2736304" cy="901282"/>
          </a:xfrm>
        </p:grpSpPr>
        <p:sp>
          <p:nvSpPr>
            <p:cNvPr id="1209" name="Google Shape;1209;p45"/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5"/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1" name="Google Shape;1211;p45"/>
          <p:cNvSpPr txBox="1"/>
          <p:nvPr/>
        </p:nvSpPr>
        <p:spPr>
          <a:xfrm>
            <a:off x="6179703" y="4259891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sz="5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45"/>
          <p:cNvGrpSpPr/>
          <p:nvPr/>
        </p:nvGrpSpPr>
        <p:grpSpPr>
          <a:xfrm>
            <a:off x="7219796" y="5273071"/>
            <a:ext cx="4071056" cy="901282"/>
            <a:chOff x="7040896" y="5173423"/>
            <a:chExt cx="2736304" cy="901282"/>
          </a:xfrm>
        </p:grpSpPr>
        <p:sp>
          <p:nvSpPr>
            <p:cNvPr id="1213" name="Google Shape;1213;p45"/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5"/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5" name="Google Shape;1215;p45"/>
          <p:cNvSpPr txBox="1"/>
          <p:nvPr/>
        </p:nvSpPr>
        <p:spPr>
          <a:xfrm>
            <a:off x="6179703" y="5273073"/>
            <a:ext cx="8640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1" sz="5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6" name="Google Shape;1216;p45"/>
          <p:cNvGrpSpPr/>
          <p:nvPr/>
        </p:nvGrpSpPr>
        <p:grpSpPr>
          <a:xfrm>
            <a:off x="3411702" y="1218309"/>
            <a:ext cx="5368596" cy="2803218"/>
            <a:chOff x="6314221" y="45262"/>
            <a:chExt cx="2940426" cy="1535347"/>
          </a:xfrm>
        </p:grpSpPr>
        <p:grpSp>
          <p:nvGrpSpPr>
            <p:cNvPr id="1217" name="Google Shape;1217;p45"/>
            <p:cNvGrpSpPr/>
            <p:nvPr/>
          </p:nvGrpSpPr>
          <p:grpSpPr>
            <a:xfrm>
              <a:off x="6936705" y="45262"/>
              <a:ext cx="1744291" cy="1234424"/>
              <a:chOff x="2437300" y="2149766"/>
              <a:chExt cx="3782913" cy="2677146"/>
            </a:xfrm>
          </p:grpSpPr>
          <p:sp>
            <p:nvSpPr>
              <p:cNvPr id="1218" name="Google Shape;1218;p45"/>
              <p:cNvSpPr/>
              <p:nvPr/>
            </p:nvSpPr>
            <p:spPr>
              <a:xfrm>
                <a:off x="3841510" y="2152268"/>
                <a:ext cx="1910678" cy="1143112"/>
              </a:xfrm>
              <a:custGeom>
                <a:rect b="b" l="l" r="r" t="t"/>
                <a:pathLst>
                  <a:path extrusionOk="0" h="2435748" w="4071279">
                    <a:moveTo>
                      <a:pt x="3332252" y="340860"/>
                    </a:moveTo>
                    <a:cubicBezTo>
                      <a:pt x="3307684" y="302253"/>
                      <a:pt x="3167295" y="126065"/>
                      <a:pt x="3143428" y="87458"/>
                    </a:cubicBezTo>
                    <a:cubicBezTo>
                      <a:pt x="3112543" y="8840"/>
                      <a:pt x="3051474" y="-31171"/>
                      <a:pt x="2921614" y="29197"/>
                    </a:cubicBezTo>
                    <a:cubicBezTo>
                      <a:pt x="2828957" y="72717"/>
                      <a:pt x="2268805" y="160460"/>
                      <a:pt x="2242833" y="165374"/>
                    </a:cubicBezTo>
                    <a:cubicBezTo>
                      <a:pt x="2124907" y="189240"/>
                      <a:pt x="2027336" y="217318"/>
                      <a:pt x="1910814" y="248905"/>
                    </a:cubicBezTo>
                    <a:cubicBezTo>
                      <a:pt x="1745857" y="293128"/>
                      <a:pt x="1289592" y="453171"/>
                      <a:pt x="1181493" y="472124"/>
                    </a:cubicBezTo>
                    <a:cubicBezTo>
                      <a:pt x="1148501" y="477739"/>
                      <a:pt x="910542" y="514942"/>
                      <a:pt x="789106" y="513538"/>
                    </a:cubicBezTo>
                    <a:cubicBezTo>
                      <a:pt x="752604" y="512837"/>
                      <a:pt x="716103" y="513538"/>
                      <a:pt x="679602" y="518452"/>
                    </a:cubicBezTo>
                    <a:cubicBezTo>
                      <a:pt x="619235" y="526875"/>
                      <a:pt x="592561" y="551444"/>
                      <a:pt x="588349" y="612513"/>
                    </a:cubicBezTo>
                    <a:cubicBezTo>
                      <a:pt x="583436" y="682005"/>
                      <a:pt x="569397" y="748690"/>
                      <a:pt x="550444" y="815375"/>
                    </a:cubicBezTo>
                    <a:cubicBezTo>
                      <a:pt x="511135" y="950850"/>
                      <a:pt x="268263" y="1628227"/>
                      <a:pt x="240185" y="1702633"/>
                    </a:cubicBezTo>
                    <a:cubicBezTo>
                      <a:pt x="233867" y="1718778"/>
                      <a:pt x="22582" y="2090808"/>
                      <a:pt x="120" y="2121694"/>
                    </a:cubicBezTo>
                    <a:cubicBezTo>
                      <a:pt x="-20237" y="2149772"/>
                      <a:pt x="2561516" y="2420723"/>
                      <a:pt x="2555901" y="2416511"/>
                    </a:cubicBezTo>
                    <a:cubicBezTo>
                      <a:pt x="2555901" y="2416511"/>
                      <a:pt x="2556603" y="2415809"/>
                      <a:pt x="2556603" y="2415809"/>
                    </a:cubicBezTo>
                    <a:cubicBezTo>
                      <a:pt x="2480091" y="2339297"/>
                      <a:pt x="2555901" y="1872504"/>
                      <a:pt x="2596613" y="1851445"/>
                    </a:cubicBezTo>
                    <a:cubicBezTo>
                      <a:pt x="2612758" y="1842320"/>
                      <a:pt x="2667510" y="1851445"/>
                      <a:pt x="2680847" y="1838810"/>
                    </a:cubicBezTo>
                    <a:lnTo>
                      <a:pt x="2681549" y="1838810"/>
                    </a:lnTo>
                    <a:cubicBezTo>
                      <a:pt x="2715242" y="1817752"/>
                      <a:pt x="2727175" y="1791780"/>
                      <a:pt x="2719454" y="1758788"/>
                    </a:cubicBezTo>
                    <a:cubicBezTo>
                      <a:pt x="2719454" y="1758788"/>
                      <a:pt x="2719454" y="1758788"/>
                      <a:pt x="2719454" y="1758788"/>
                    </a:cubicBezTo>
                    <a:cubicBezTo>
                      <a:pt x="2719454" y="1758788"/>
                      <a:pt x="2719454" y="1758788"/>
                      <a:pt x="2720156" y="1758788"/>
                    </a:cubicBezTo>
                    <a:cubicBezTo>
                      <a:pt x="2715242" y="1726499"/>
                      <a:pt x="2546775" y="1386056"/>
                      <a:pt x="2542564" y="1372017"/>
                    </a:cubicBezTo>
                    <a:cubicBezTo>
                      <a:pt x="2529227" y="1324987"/>
                      <a:pt x="2538352" y="1310246"/>
                      <a:pt x="2587488" y="1303928"/>
                    </a:cubicBezTo>
                    <a:cubicBezTo>
                      <a:pt x="2613460" y="1300419"/>
                      <a:pt x="2627499" y="1288485"/>
                      <a:pt x="2627499" y="1261110"/>
                    </a:cubicBezTo>
                    <a:cubicBezTo>
                      <a:pt x="2627499" y="1251282"/>
                      <a:pt x="2625393" y="1237244"/>
                      <a:pt x="2635922" y="1234436"/>
                    </a:cubicBezTo>
                    <a:cubicBezTo>
                      <a:pt x="2647153" y="1231628"/>
                      <a:pt x="2655577" y="1235138"/>
                      <a:pt x="2660491" y="1243561"/>
                    </a:cubicBezTo>
                    <a:cubicBezTo>
                      <a:pt x="2668914" y="1256898"/>
                      <a:pt x="2746830" y="1451337"/>
                      <a:pt x="2766484" y="1486434"/>
                    </a:cubicBezTo>
                    <a:cubicBezTo>
                      <a:pt x="2798774" y="1553821"/>
                      <a:pt x="2824745" y="1562946"/>
                      <a:pt x="2890728" y="1529955"/>
                    </a:cubicBezTo>
                    <a:cubicBezTo>
                      <a:pt x="2901258" y="1524339"/>
                      <a:pt x="3046560" y="1432384"/>
                      <a:pt x="3060599" y="1426067"/>
                    </a:cubicBezTo>
                    <a:cubicBezTo>
                      <a:pt x="3093591" y="1411326"/>
                      <a:pt x="3144832" y="1396585"/>
                      <a:pt x="3181334" y="1403604"/>
                    </a:cubicBezTo>
                    <a:cubicBezTo>
                      <a:pt x="3214325" y="1409922"/>
                      <a:pt x="3228364" y="1435894"/>
                      <a:pt x="3212219" y="1465376"/>
                    </a:cubicBezTo>
                    <a:cubicBezTo>
                      <a:pt x="3202392" y="1483626"/>
                      <a:pt x="3188353" y="1500473"/>
                      <a:pt x="3179227" y="1519425"/>
                    </a:cubicBezTo>
                    <a:cubicBezTo>
                      <a:pt x="3158169" y="1562244"/>
                      <a:pt x="3148342" y="1606466"/>
                      <a:pt x="3172910" y="1652093"/>
                    </a:cubicBezTo>
                    <a:cubicBezTo>
                      <a:pt x="3172910" y="1652093"/>
                      <a:pt x="3172910" y="1652093"/>
                      <a:pt x="3172910" y="1652093"/>
                    </a:cubicBezTo>
                    <a:cubicBezTo>
                      <a:pt x="3173612" y="1659814"/>
                      <a:pt x="3217133" y="1687892"/>
                      <a:pt x="3236085" y="1689998"/>
                    </a:cubicBezTo>
                    <a:cubicBezTo>
                      <a:pt x="3329444" y="1702633"/>
                      <a:pt x="3373666" y="1766510"/>
                      <a:pt x="3350502" y="1858465"/>
                    </a:cubicBezTo>
                    <a:cubicBezTo>
                      <a:pt x="3333655" y="1923745"/>
                      <a:pt x="3298558" y="1976391"/>
                      <a:pt x="3243806" y="2016402"/>
                    </a:cubicBezTo>
                    <a:cubicBezTo>
                      <a:pt x="3199584" y="2048692"/>
                      <a:pt x="2941970" y="2186273"/>
                      <a:pt x="2866862" y="2239621"/>
                    </a:cubicBezTo>
                    <a:cubicBezTo>
                      <a:pt x="2835275" y="2262083"/>
                      <a:pt x="2805793" y="2287353"/>
                      <a:pt x="2788245" y="2322450"/>
                    </a:cubicBezTo>
                    <a:cubicBezTo>
                      <a:pt x="2772802" y="2352634"/>
                      <a:pt x="2772099" y="2383519"/>
                      <a:pt x="2791754" y="2411597"/>
                    </a:cubicBezTo>
                    <a:cubicBezTo>
                      <a:pt x="2810706" y="2437569"/>
                      <a:pt x="2838784" y="2441079"/>
                      <a:pt x="2868266" y="2436165"/>
                    </a:cubicBezTo>
                    <a:cubicBezTo>
                      <a:pt x="3084465" y="2401770"/>
                      <a:pt x="3694455" y="2336489"/>
                      <a:pt x="3778688" y="2307007"/>
                    </a:cubicBezTo>
                    <a:cubicBezTo>
                      <a:pt x="3860114" y="2278228"/>
                      <a:pt x="3904337" y="2221370"/>
                      <a:pt x="3914866" y="2137137"/>
                    </a:cubicBezTo>
                    <a:cubicBezTo>
                      <a:pt x="3930308" y="2014296"/>
                      <a:pt x="3942944" y="1891456"/>
                      <a:pt x="3958386" y="1768616"/>
                    </a:cubicBezTo>
                    <a:cubicBezTo>
                      <a:pt x="3980147" y="1591726"/>
                      <a:pt x="3996291" y="1413432"/>
                      <a:pt x="4049639" y="1242157"/>
                    </a:cubicBezTo>
                    <a:cubicBezTo>
                      <a:pt x="4069996" y="1201444"/>
                      <a:pt x="4084034" y="1159328"/>
                      <a:pt x="4067890" y="1113701"/>
                    </a:cubicBezTo>
                    <a:cubicBezTo>
                      <a:pt x="4065784" y="1083518"/>
                      <a:pt x="3843267" y="889079"/>
                      <a:pt x="3825017" y="869424"/>
                    </a:cubicBezTo>
                    <a:moveTo>
                      <a:pt x="3186949" y="178009"/>
                    </a:moveTo>
                    <a:cubicBezTo>
                      <a:pt x="3186247" y="178009"/>
                      <a:pt x="3186247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5"/>
              <p:cNvSpPr/>
              <p:nvPr/>
            </p:nvSpPr>
            <p:spPr>
              <a:xfrm>
                <a:off x="3707003" y="3066294"/>
                <a:ext cx="1383594" cy="642383"/>
              </a:xfrm>
              <a:custGeom>
                <a:rect b="b" l="l" r="r" t="t"/>
                <a:pathLst>
                  <a:path extrusionOk="0" h="1368792" w="2948168">
                    <a:moveTo>
                      <a:pt x="2845316" y="468899"/>
                    </a:moveTo>
                    <a:cubicBezTo>
                      <a:pt x="2850931" y="472409"/>
                      <a:pt x="2856547" y="478024"/>
                      <a:pt x="2862865" y="480130"/>
                    </a:cubicBezTo>
                    <a:cubicBezTo>
                      <a:pt x="2909895" y="494871"/>
                      <a:pt x="2921828" y="534882"/>
                      <a:pt x="2926741" y="576297"/>
                    </a:cubicBezTo>
                    <a:cubicBezTo>
                      <a:pt x="2949204" y="754591"/>
                      <a:pt x="2954117" y="932885"/>
                      <a:pt x="2934463" y="1111881"/>
                    </a:cubicBezTo>
                    <a:cubicBezTo>
                      <a:pt x="2934463" y="1112582"/>
                      <a:pt x="2952012" y="1332993"/>
                      <a:pt x="2951309" y="1333695"/>
                    </a:cubicBezTo>
                    <a:cubicBezTo>
                      <a:pt x="2936569" y="1373004"/>
                      <a:pt x="2928145" y="1376514"/>
                      <a:pt x="2892346" y="1361773"/>
                    </a:cubicBezTo>
                    <a:cubicBezTo>
                      <a:pt x="2749851" y="1301406"/>
                      <a:pt x="1438618" y="948327"/>
                      <a:pt x="1424579" y="946222"/>
                    </a:cubicBezTo>
                    <a:cubicBezTo>
                      <a:pt x="1342452" y="934990"/>
                      <a:pt x="29113" y="863392"/>
                      <a:pt x="24200" y="872517"/>
                    </a:cubicBezTo>
                    <a:cubicBezTo>
                      <a:pt x="20690" y="878835"/>
                      <a:pt x="1737" y="857075"/>
                      <a:pt x="334" y="853565"/>
                    </a:cubicBezTo>
                    <a:cubicBezTo>
                      <a:pt x="-8792" y="838122"/>
                      <a:pt x="172310" y="449245"/>
                      <a:pt x="180031" y="383964"/>
                    </a:cubicBezTo>
                    <a:cubicBezTo>
                      <a:pt x="183541" y="355184"/>
                      <a:pt x="258649" y="190929"/>
                      <a:pt x="288833" y="173380"/>
                    </a:cubicBezTo>
                    <a:cubicBezTo>
                      <a:pt x="308487" y="162149"/>
                      <a:pt x="693153" y="-702"/>
                      <a:pt x="716317" y="702"/>
                    </a:cubicBezTo>
                    <a:cubicBezTo>
                      <a:pt x="774579" y="2106"/>
                      <a:pt x="833542" y="0"/>
                      <a:pt x="891803" y="0"/>
                    </a:cubicBezTo>
                    <a:cubicBezTo>
                      <a:pt x="954276" y="2106"/>
                      <a:pt x="1263132" y="10529"/>
                      <a:pt x="1355087" y="18953"/>
                    </a:cubicBezTo>
                    <a:cubicBezTo>
                      <a:pt x="1367020" y="20357"/>
                      <a:pt x="1773446" y="122840"/>
                      <a:pt x="1791696" y="97570"/>
                    </a:cubicBezTo>
                    <a:cubicBezTo>
                      <a:pt x="1795206" y="97570"/>
                      <a:pt x="1798716" y="97570"/>
                      <a:pt x="1802226" y="97570"/>
                    </a:cubicBezTo>
                    <a:cubicBezTo>
                      <a:pt x="2027550" y="143899"/>
                      <a:pt x="2248663" y="207776"/>
                      <a:pt x="2462756" y="292711"/>
                    </a:cubicBezTo>
                    <a:cubicBezTo>
                      <a:pt x="2563836" y="332722"/>
                      <a:pt x="2662108" y="378348"/>
                      <a:pt x="2757573" y="430292"/>
                    </a:cubicBezTo>
                    <a:cubicBezTo>
                      <a:pt x="2786352" y="446437"/>
                      <a:pt x="2820748" y="447139"/>
                      <a:pt x="2845316" y="4688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5"/>
              <p:cNvSpPr/>
              <p:nvPr/>
            </p:nvSpPr>
            <p:spPr>
              <a:xfrm>
                <a:off x="4989455" y="3161169"/>
                <a:ext cx="3294" cy="62591"/>
              </a:xfrm>
              <a:custGeom>
                <a:rect b="b" l="l" r="r" t="t"/>
                <a:pathLst>
                  <a:path extrusionOk="0" h="133369" w="7019">
                    <a:moveTo>
                      <a:pt x="7371" y="0"/>
                    </a:moveTo>
                    <a:cubicBezTo>
                      <a:pt x="7371" y="46328"/>
                      <a:pt x="7371" y="93359"/>
                      <a:pt x="7371" y="139687"/>
                    </a:cubicBezTo>
                    <a:cubicBezTo>
                      <a:pt x="-2457" y="93359"/>
                      <a:pt x="-2457" y="46328"/>
                      <a:pt x="7371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5"/>
              <p:cNvSpPr/>
              <p:nvPr/>
            </p:nvSpPr>
            <p:spPr>
              <a:xfrm>
                <a:off x="5078565" y="3013424"/>
                <a:ext cx="19766" cy="6589"/>
              </a:xfrm>
              <a:custGeom>
                <a:rect b="b" l="l" r="r" t="t"/>
                <a:pathLst>
                  <a:path extrusionOk="0" h="14038" w="42116">
                    <a:moveTo>
                      <a:pt x="0" y="15787"/>
                    </a:moveTo>
                    <a:cubicBezTo>
                      <a:pt x="10529" y="-11588"/>
                      <a:pt x="31588" y="5258"/>
                      <a:pt x="47732" y="3854"/>
                    </a:cubicBezTo>
                    <a:cubicBezTo>
                      <a:pt x="34395" y="16489"/>
                      <a:pt x="16846" y="15085"/>
                      <a:pt x="0" y="15787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2" name="Google Shape;1222;p45"/>
              <p:cNvGrpSpPr/>
              <p:nvPr/>
            </p:nvGrpSpPr>
            <p:grpSpPr>
              <a:xfrm>
                <a:off x="3842554" y="2149766"/>
                <a:ext cx="1919428" cy="1146614"/>
                <a:chOff x="4965869" y="570"/>
                <a:chExt cx="4089925" cy="2443209"/>
              </a:xfrm>
            </p:grpSpPr>
            <p:sp>
              <p:nvSpPr>
                <p:cNvPr id="1223" name="Google Shape;1223;p45"/>
                <p:cNvSpPr/>
                <p:nvPr/>
              </p:nvSpPr>
              <p:spPr>
                <a:xfrm>
                  <a:off x="4965869" y="570"/>
                  <a:ext cx="3264043" cy="2126893"/>
                </a:xfrm>
                <a:custGeom>
                  <a:rect b="b" l="l" r="r" t="t"/>
                  <a:pathLst>
                    <a:path extrusionOk="0" h="2126892" w="3264043">
                      <a:moveTo>
                        <a:pt x="603673" y="1954346"/>
                      </a:moveTo>
                      <a:cubicBezTo>
                        <a:pt x="666146" y="1956452"/>
                        <a:pt x="975001" y="1964875"/>
                        <a:pt x="1066956" y="1973299"/>
                      </a:cubicBezTo>
                      <a:cubicBezTo>
                        <a:pt x="1078889" y="1974703"/>
                        <a:pt x="1485315" y="2077187"/>
                        <a:pt x="1503566" y="2051917"/>
                      </a:cubicBezTo>
                      <a:cubicBezTo>
                        <a:pt x="1507076" y="2051917"/>
                        <a:pt x="1510585" y="2051917"/>
                        <a:pt x="1514095" y="2051917"/>
                      </a:cubicBezTo>
                      <a:cubicBezTo>
                        <a:pt x="1568145" y="2063148"/>
                        <a:pt x="1622194" y="2075081"/>
                        <a:pt x="1676244" y="2088418"/>
                      </a:cubicBezTo>
                      <a:cubicBezTo>
                        <a:pt x="1679052" y="2075081"/>
                        <a:pt x="1681860" y="2065955"/>
                        <a:pt x="1684667" y="2063850"/>
                      </a:cubicBezTo>
                      <a:cubicBezTo>
                        <a:pt x="1693091" y="2008396"/>
                        <a:pt x="1704322" y="1953644"/>
                        <a:pt x="1698005" y="1895383"/>
                      </a:cubicBezTo>
                      <a:cubicBezTo>
                        <a:pt x="1681860" y="1751484"/>
                        <a:pt x="1610262" y="1641981"/>
                        <a:pt x="1496546" y="1559853"/>
                      </a:cubicBezTo>
                      <a:cubicBezTo>
                        <a:pt x="1368792" y="1467899"/>
                        <a:pt x="1219980" y="1434205"/>
                        <a:pt x="1066956" y="1413147"/>
                      </a:cubicBezTo>
                      <a:cubicBezTo>
                        <a:pt x="993252" y="1403320"/>
                        <a:pt x="918846" y="1411041"/>
                        <a:pt x="845843" y="1401214"/>
                      </a:cubicBezTo>
                      <a:cubicBezTo>
                        <a:pt x="803727" y="1395598"/>
                        <a:pt x="763014" y="1382261"/>
                        <a:pt x="720897" y="1377348"/>
                      </a:cubicBezTo>
                      <a:cubicBezTo>
                        <a:pt x="661934" y="1369626"/>
                        <a:pt x="650001" y="1414551"/>
                        <a:pt x="624029" y="1368222"/>
                      </a:cubicBezTo>
                      <a:cubicBezTo>
                        <a:pt x="597355" y="1320490"/>
                        <a:pt x="580508" y="1276970"/>
                        <a:pt x="600163" y="1215198"/>
                      </a:cubicBezTo>
                      <a:cubicBezTo>
                        <a:pt x="627539" y="1129561"/>
                        <a:pt x="655616" y="1043924"/>
                        <a:pt x="685098" y="958989"/>
                      </a:cubicBezTo>
                      <a:cubicBezTo>
                        <a:pt x="710368" y="886688"/>
                        <a:pt x="748975" y="823513"/>
                        <a:pt x="805833" y="772271"/>
                      </a:cubicBezTo>
                      <a:cubicBezTo>
                        <a:pt x="879537" y="704885"/>
                        <a:pt x="973598" y="681720"/>
                        <a:pt x="1066956" y="667682"/>
                      </a:cubicBezTo>
                      <a:cubicBezTo>
                        <a:pt x="1168738" y="652239"/>
                        <a:pt x="1266309" y="622055"/>
                        <a:pt x="1365283" y="598189"/>
                      </a:cubicBezTo>
                      <a:cubicBezTo>
                        <a:pt x="1467065" y="573621"/>
                        <a:pt x="1563933" y="527995"/>
                        <a:pt x="1662205" y="490791"/>
                      </a:cubicBezTo>
                      <a:cubicBezTo>
                        <a:pt x="1801892" y="438146"/>
                        <a:pt x="1946493" y="410770"/>
                        <a:pt x="2091795" y="386904"/>
                      </a:cubicBezTo>
                      <a:cubicBezTo>
                        <a:pt x="2280619" y="356018"/>
                        <a:pt x="2468038" y="322325"/>
                        <a:pt x="2654053" y="278804"/>
                      </a:cubicBezTo>
                      <a:cubicBezTo>
                        <a:pt x="2739690" y="258448"/>
                        <a:pt x="2823924" y="254236"/>
                        <a:pt x="2908157" y="281612"/>
                      </a:cubicBezTo>
                      <a:cubicBezTo>
                        <a:pt x="2927110" y="287929"/>
                        <a:pt x="2936937" y="283016"/>
                        <a:pt x="2943254" y="264765"/>
                      </a:cubicBezTo>
                      <a:cubicBezTo>
                        <a:pt x="2946764" y="254938"/>
                        <a:pt x="2950274" y="245813"/>
                        <a:pt x="2954486" y="236687"/>
                      </a:cubicBezTo>
                      <a:cubicBezTo>
                        <a:pt x="2978352" y="191061"/>
                        <a:pt x="3030296" y="182638"/>
                        <a:pt x="3068903" y="215629"/>
                      </a:cubicBezTo>
                      <a:cubicBezTo>
                        <a:pt x="3129270" y="267573"/>
                        <a:pt x="3249303" y="284420"/>
                        <a:pt x="3269659" y="280910"/>
                      </a:cubicBezTo>
                      <a:cubicBezTo>
                        <a:pt x="3282996" y="278102"/>
                        <a:pt x="3139799" y="85067"/>
                        <a:pt x="3118039" y="45759"/>
                      </a:cubicBezTo>
                      <a:cubicBezTo>
                        <a:pt x="3078730" y="834"/>
                        <a:pt x="3021171" y="-11801"/>
                        <a:pt x="2965717" y="11363"/>
                      </a:cubicBezTo>
                      <a:cubicBezTo>
                        <a:pt x="2948168" y="18383"/>
                        <a:pt x="2924302" y="35229"/>
                        <a:pt x="2905350" y="40143"/>
                      </a:cubicBezTo>
                      <a:cubicBezTo>
                        <a:pt x="2835155" y="58394"/>
                        <a:pt x="2515770" y="113145"/>
                        <a:pt x="2501029" y="116655"/>
                      </a:cubicBezTo>
                      <a:cubicBezTo>
                        <a:pt x="2421710" y="136309"/>
                        <a:pt x="2340986" y="150348"/>
                        <a:pt x="2260964" y="170705"/>
                      </a:cubicBezTo>
                      <a:cubicBezTo>
                        <a:pt x="2088988" y="214225"/>
                        <a:pt x="1915607" y="251428"/>
                        <a:pt x="1744333" y="294949"/>
                      </a:cubicBezTo>
                      <a:cubicBezTo>
                        <a:pt x="1637637" y="321623"/>
                        <a:pt x="1167334" y="472541"/>
                        <a:pt x="1146978" y="476753"/>
                      </a:cubicBezTo>
                      <a:cubicBezTo>
                        <a:pt x="1029051" y="504128"/>
                        <a:pt x="910422" y="521677"/>
                        <a:pt x="788986" y="519571"/>
                      </a:cubicBezTo>
                      <a:cubicBezTo>
                        <a:pt x="752485" y="518869"/>
                        <a:pt x="715984" y="519571"/>
                        <a:pt x="679482" y="524485"/>
                      </a:cubicBezTo>
                      <a:cubicBezTo>
                        <a:pt x="619115" y="532908"/>
                        <a:pt x="592441" y="557476"/>
                        <a:pt x="588230" y="618545"/>
                      </a:cubicBezTo>
                      <a:cubicBezTo>
                        <a:pt x="583316" y="688038"/>
                        <a:pt x="569277" y="754723"/>
                        <a:pt x="550325" y="821407"/>
                      </a:cubicBezTo>
                      <a:cubicBezTo>
                        <a:pt x="511016" y="956883"/>
                        <a:pt x="268143" y="1634259"/>
                        <a:pt x="240065" y="1708666"/>
                      </a:cubicBezTo>
                      <a:cubicBezTo>
                        <a:pt x="233748" y="1724810"/>
                        <a:pt x="12635" y="2115092"/>
                        <a:pt x="0" y="2127727"/>
                      </a:cubicBezTo>
                      <a:cubicBezTo>
                        <a:pt x="19654" y="2116496"/>
                        <a:pt x="404320" y="1953644"/>
                        <a:pt x="427484" y="1955048"/>
                      </a:cubicBezTo>
                      <a:cubicBezTo>
                        <a:pt x="487150" y="1955750"/>
                        <a:pt x="545411" y="1953644"/>
                        <a:pt x="603673" y="1954346"/>
                      </a:cubicBez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45"/>
                <p:cNvSpPr/>
                <p:nvPr/>
              </p:nvSpPr>
              <p:spPr>
                <a:xfrm>
                  <a:off x="6584948" y="534490"/>
                  <a:ext cx="2470846" cy="1909289"/>
                </a:xfrm>
                <a:custGeom>
                  <a:rect b="b" l="l" r="r" t="t"/>
                  <a:pathLst>
                    <a:path extrusionOk="0" h="1909289" w="2470845">
                      <a:moveTo>
                        <a:pt x="2471527" y="586517"/>
                      </a:moveTo>
                      <a:cubicBezTo>
                        <a:pt x="2466613" y="575286"/>
                        <a:pt x="1985079" y="76203"/>
                        <a:pt x="1921203" y="14432"/>
                      </a:cubicBezTo>
                      <a:cubicBezTo>
                        <a:pt x="1913481" y="6711"/>
                        <a:pt x="1907865" y="-5222"/>
                        <a:pt x="1893827" y="2499"/>
                      </a:cubicBezTo>
                      <a:cubicBezTo>
                        <a:pt x="1871364" y="-3818"/>
                        <a:pt x="1853816" y="1797"/>
                        <a:pt x="1846094" y="26365"/>
                      </a:cubicBezTo>
                      <a:cubicBezTo>
                        <a:pt x="1844690" y="29875"/>
                        <a:pt x="1841181" y="32683"/>
                        <a:pt x="1838373" y="36193"/>
                      </a:cubicBezTo>
                      <a:cubicBezTo>
                        <a:pt x="1806785" y="72694"/>
                        <a:pt x="1806785" y="72694"/>
                        <a:pt x="1845392" y="106387"/>
                      </a:cubicBezTo>
                      <a:cubicBezTo>
                        <a:pt x="1865047" y="123234"/>
                        <a:pt x="1883999" y="145696"/>
                        <a:pt x="1877682" y="171668"/>
                      </a:cubicBezTo>
                      <a:cubicBezTo>
                        <a:pt x="1865749" y="220804"/>
                        <a:pt x="1892423" y="246074"/>
                        <a:pt x="1924712" y="273450"/>
                      </a:cubicBezTo>
                      <a:cubicBezTo>
                        <a:pt x="2034216" y="364703"/>
                        <a:pt x="2140209" y="460167"/>
                        <a:pt x="2206192" y="590729"/>
                      </a:cubicBezTo>
                      <a:cubicBezTo>
                        <a:pt x="2233568" y="644779"/>
                        <a:pt x="2248309" y="700232"/>
                        <a:pt x="2250415" y="759196"/>
                      </a:cubicBezTo>
                      <a:cubicBezTo>
                        <a:pt x="2255328" y="883440"/>
                        <a:pt x="2241991" y="1270211"/>
                        <a:pt x="2239184" y="1339002"/>
                      </a:cubicBezTo>
                      <a:cubicBezTo>
                        <a:pt x="2235674" y="1423235"/>
                        <a:pt x="2201981" y="1423235"/>
                        <a:pt x="2201981" y="1423235"/>
                      </a:cubicBezTo>
                      <a:cubicBezTo>
                        <a:pt x="2093881" y="1441486"/>
                        <a:pt x="2064399" y="1374801"/>
                        <a:pt x="2025090" y="1247047"/>
                      </a:cubicBezTo>
                      <a:cubicBezTo>
                        <a:pt x="2003330" y="1176853"/>
                        <a:pt x="1991397" y="1102447"/>
                        <a:pt x="1949280" y="1039272"/>
                      </a:cubicBezTo>
                      <a:cubicBezTo>
                        <a:pt x="1890317" y="950125"/>
                        <a:pt x="1883297" y="854660"/>
                        <a:pt x="1910673" y="754282"/>
                      </a:cubicBezTo>
                      <a:cubicBezTo>
                        <a:pt x="1924712" y="703742"/>
                        <a:pt x="1931030" y="653202"/>
                        <a:pt x="1928222" y="601258"/>
                      </a:cubicBezTo>
                      <a:cubicBezTo>
                        <a:pt x="1924010" y="511409"/>
                        <a:pt x="1856624" y="474206"/>
                        <a:pt x="1779410" y="519131"/>
                      </a:cubicBezTo>
                      <a:cubicBezTo>
                        <a:pt x="1725360" y="550718"/>
                        <a:pt x="1681839" y="594239"/>
                        <a:pt x="1632703" y="632144"/>
                      </a:cubicBezTo>
                      <a:cubicBezTo>
                        <a:pt x="1582163" y="671453"/>
                        <a:pt x="1521094" y="672154"/>
                        <a:pt x="1474765" y="630038"/>
                      </a:cubicBezTo>
                      <a:cubicBezTo>
                        <a:pt x="1453707" y="610383"/>
                        <a:pt x="1394744" y="425070"/>
                        <a:pt x="1376493" y="359087"/>
                      </a:cubicBezTo>
                      <a:cubicBezTo>
                        <a:pt x="1365262" y="319076"/>
                        <a:pt x="1347714" y="283979"/>
                        <a:pt x="1317530" y="254497"/>
                      </a:cubicBezTo>
                      <a:cubicBezTo>
                        <a:pt x="1295770" y="234141"/>
                        <a:pt x="1273307" y="232035"/>
                        <a:pt x="1248739" y="247478"/>
                      </a:cubicBezTo>
                      <a:cubicBezTo>
                        <a:pt x="1219258" y="265728"/>
                        <a:pt x="1203815" y="293104"/>
                        <a:pt x="1192584" y="324692"/>
                      </a:cubicBezTo>
                      <a:cubicBezTo>
                        <a:pt x="1161698" y="410329"/>
                        <a:pt x="1099927" y="463677"/>
                        <a:pt x="1014992" y="490351"/>
                      </a:cubicBezTo>
                      <a:cubicBezTo>
                        <a:pt x="944797" y="512813"/>
                        <a:pt x="873199" y="521938"/>
                        <a:pt x="799495" y="508601"/>
                      </a:cubicBezTo>
                      <a:cubicBezTo>
                        <a:pt x="722281" y="494562"/>
                        <a:pt x="654894" y="466485"/>
                        <a:pt x="600142" y="407521"/>
                      </a:cubicBezTo>
                      <a:cubicBezTo>
                        <a:pt x="518015" y="319076"/>
                        <a:pt x="279354" y="73396"/>
                        <a:pt x="229516" y="57953"/>
                      </a:cubicBezTo>
                      <a:cubicBezTo>
                        <a:pt x="188101" y="45318"/>
                        <a:pt x="160725" y="68482"/>
                        <a:pt x="166341" y="111301"/>
                      </a:cubicBezTo>
                      <a:cubicBezTo>
                        <a:pt x="167744" y="121830"/>
                        <a:pt x="431676" y="525448"/>
                        <a:pt x="482216" y="620913"/>
                      </a:cubicBezTo>
                      <a:cubicBezTo>
                        <a:pt x="534159" y="718483"/>
                        <a:pt x="749657" y="1027338"/>
                        <a:pt x="787562" y="1095427"/>
                      </a:cubicBezTo>
                      <a:cubicBezTo>
                        <a:pt x="800898" y="1119293"/>
                        <a:pt x="815640" y="1143159"/>
                        <a:pt x="803004" y="1172641"/>
                      </a:cubicBezTo>
                      <a:cubicBezTo>
                        <a:pt x="767907" y="1216162"/>
                        <a:pt x="751061" y="1182468"/>
                        <a:pt x="725790" y="1188786"/>
                      </a:cubicBezTo>
                      <a:cubicBezTo>
                        <a:pt x="693501" y="1197209"/>
                        <a:pt x="663317" y="1196507"/>
                        <a:pt x="631730" y="1182468"/>
                      </a:cubicBezTo>
                      <a:cubicBezTo>
                        <a:pt x="532755" y="1138246"/>
                        <a:pt x="112291" y="893267"/>
                        <a:pt x="49116" y="863785"/>
                      </a:cubicBezTo>
                      <a:cubicBezTo>
                        <a:pt x="35779" y="857468"/>
                        <a:pt x="19634" y="849746"/>
                        <a:pt x="6999" y="863785"/>
                      </a:cubicBezTo>
                      <a:cubicBezTo>
                        <a:pt x="-4934" y="877122"/>
                        <a:pt x="681" y="893267"/>
                        <a:pt x="6999" y="906604"/>
                      </a:cubicBezTo>
                      <a:cubicBezTo>
                        <a:pt x="18230" y="930470"/>
                        <a:pt x="181783" y="1157900"/>
                        <a:pt x="256189" y="1244941"/>
                      </a:cubicBezTo>
                      <a:cubicBezTo>
                        <a:pt x="236535" y="1243538"/>
                        <a:pt x="227409" y="1250557"/>
                        <a:pt x="225304" y="1272317"/>
                      </a:cubicBezTo>
                      <a:cubicBezTo>
                        <a:pt x="222496" y="1296885"/>
                        <a:pt x="178976" y="1436572"/>
                        <a:pt x="134051" y="1569942"/>
                      </a:cubicBezTo>
                      <a:cubicBezTo>
                        <a:pt x="284267" y="1609251"/>
                        <a:pt x="431676" y="1656983"/>
                        <a:pt x="576276" y="1713840"/>
                      </a:cubicBezTo>
                      <a:cubicBezTo>
                        <a:pt x="677356" y="1753851"/>
                        <a:pt x="775629" y="1799478"/>
                        <a:pt x="871093" y="1851422"/>
                      </a:cubicBezTo>
                      <a:cubicBezTo>
                        <a:pt x="877411" y="1854931"/>
                        <a:pt x="884430" y="1857739"/>
                        <a:pt x="890747" y="1859845"/>
                      </a:cubicBezTo>
                      <a:cubicBezTo>
                        <a:pt x="887940" y="1828959"/>
                        <a:pt x="866881" y="1777015"/>
                        <a:pt x="867583" y="1762977"/>
                      </a:cubicBezTo>
                      <a:cubicBezTo>
                        <a:pt x="865477" y="1718052"/>
                        <a:pt x="868987" y="1550287"/>
                        <a:pt x="875305" y="1510978"/>
                      </a:cubicBezTo>
                      <a:cubicBezTo>
                        <a:pt x="883026" y="1459035"/>
                        <a:pt x="896363" y="1407793"/>
                        <a:pt x="927249" y="1364272"/>
                      </a:cubicBezTo>
                      <a:cubicBezTo>
                        <a:pt x="944797" y="1339704"/>
                        <a:pt x="965855" y="1320050"/>
                        <a:pt x="998847" y="1324261"/>
                      </a:cubicBezTo>
                      <a:cubicBezTo>
                        <a:pt x="1011482" y="1332684"/>
                        <a:pt x="1068340" y="1320751"/>
                        <a:pt x="1083080" y="1311626"/>
                      </a:cubicBezTo>
                      <a:lnTo>
                        <a:pt x="1083782" y="1311626"/>
                      </a:lnTo>
                      <a:cubicBezTo>
                        <a:pt x="1088696" y="1305309"/>
                        <a:pt x="1126601" y="1256874"/>
                        <a:pt x="1121687" y="1231604"/>
                      </a:cubicBezTo>
                      <a:lnTo>
                        <a:pt x="1122389" y="1232306"/>
                      </a:lnTo>
                      <a:cubicBezTo>
                        <a:pt x="1106947" y="1204931"/>
                        <a:pt x="924441" y="846939"/>
                        <a:pt x="916018" y="820967"/>
                      </a:cubicBezTo>
                      <a:cubicBezTo>
                        <a:pt x="903383" y="783764"/>
                        <a:pt x="914614" y="762705"/>
                        <a:pt x="953221" y="753580"/>
                      </a:cubicBezTo>
                      <a:cubicBezTo>
                        <a:pt x="980597" y="747263"/>
                        <a:pt x="993933" y="736031"/>
                        <a:pt x="997443" y="705848"/>
                      </a:cubicBezTo>
                      <a:cubicBezTo>
                        <a:pt x="1000953" y="670751"/>
                        <a:pt x="1039560" y="659519"/>
                        <a:pt x="1065532" y="684088"/>
                      </a:cubicBezTo>
                      <a:cubicBezTo>
                        <a:pt x="1078869" y="696722"/>
                        <a:pt x="1087292" y="712867"/>
                        <a:pt x="1095014" y="729012"/>
                      </a:cubicBezTo>
                      <a:cubicBezTo>
                        <a:pt x="1114668" y="768321"/>
                        <a:pt x="1179949" y="972587"/>
                        <a:pt x="1184161" y="980308"/>
                      </a:cubicBezTo>
                      <a:cubicBezTo>
                        <a:pt x="1204517" y="1016107"/>
                        <a:pt x="1227681" y="1024531"/>
                        <a:pt x="1266990" y="1010492"/>
                      </a:cubicBezTo>
                      <a:cubicBezTo>
                        <a:pt x="1286644" y="1003472"/>
                        <a:pt x="1439668" y="879228"/>
                        <a:pt x="1457919" y="871507"/>
                      </a:cubicBezTo>
                      <a:cubicBezTo>
                        <a:pt x="1489507" y="856766"/>
                        <a:pt x="1521796" y="845535"/>
                        <a:pt x="1556191" y="842727"/>
                      </a:cubicBezTo>
                      <a:cubicBezTo>
                        <a:pt x="1600414" y="839217"/>
                        <a:pt x="1644636" y="867295"/>
                        <a:pt x="1653060" y="904498"/>
                      </a:cubicBezTo>
                      <a:cubicBezTo>
                        <a:pt x="1660781" y="938192"/>
                        <a:pt x="1578653" y="1008386"/>
                        <a:pt x="1574442" y="1016107"/>
                      </a:cubicBezTo>
                      <a:cubicBezTo>
                        <a:pt x="1512671" y="1122101"/>
                        <a:pt x="1620068" y="1161410"/>
                        <a:pt x="1639021" y="1163516"/>
                      </a:cubicBezTo>
                      <a:cubicBezTo>
                        <a:pt x="1732379" y="1176151"/>
                        <a:pt x="1776602" y="1240028"/>
                        <a:pt x="1753438" y="1331982"/>
                      </a:cubicBezTo>
                      <a:cubicBezTo>
                        <a:pt x="1736591" y="1397263"/>
                        <a:pt x="1701494" y="1449909"/>
                        <a:pt x="1646742" y="1489920"/>
                      </a:cubicBezTo>
                      <a:cubicBezTo>
                        <a:pt x="1602520" y="1522210"/>
                        <a:pt x="1554085" y="1548182"/>
                        <a:pt x="1506353" y="1574153"/>
                      </a:cubicBezTo>
                      <a:cubicBezTo>
                        <a:pt x="1426332" y="1617674"/>
                        <a:pt x="1344906" y="1659791"/>
                        <a:pt x="1270500" y="1712437"/>
                      </a:cubicBezTo>
                      <a:cubicBezTo>
                        <a:pt x="1238912" y="1734899"/>
                        <a:pt x="1209430" y="1760169"/>
                        <a:pt x="1191882" y="1795266"/>
                      </a:cubicBezTo>
                      <a:cubicBezTo>
                        <a:pt x="1176439" y="1825450"/>
                        <a:pt x="1175737" y="1856335"/>
                        <a:pt x="1195392" y="1884413"/>
                      </a:cubicBezTo>
                      <a:cubicBezTo>
                        <a:pt x="1214344" y="1910385"/>
                        <a:pt x="1242422" y="1913895"/>
                        <a:pt x="1271904" y="1908981"/>
                      </a:cubicBezTo>
                      <a:cubicBezTo>
                        <a:pt x="1488103" y="1874586"/>
                        <a:pt x="1705705" y="1852826"/>
                        <a:pt x="1923308" y="1826854"/>
                      </a:cubicBezTo>
                      <a:cubicBezTo>
                        <a:pt x="2011051" y="1816324"/>
                        <a:pt x="2098795" y="1809305"/>
                        <a:pt x="2183028" y="1779823"/>
                      </a:cubicBezTo>
                      <a:cubicBezTo>
                        <a:pt x="2264453" y="1751044"/>
                        <a:pt x="2308676" y="1694186"/>
                        <a:pt x="2319205" y="1609953"/>
                      </a:cubicBezTo>
                      <a:cubicBezTo>
                        <a:pt x="2334648" y="1487112"/>
                        <a:pt x="2347283" y="1364272"/>
                        <a:pt x="2362726" y="1241432"/>
                      </a:cubicBezTo>
                      <a:cubicBezTo>
                        <a:pt x="2384486" y="1064542"/>
                        <a:pt x="2400631" y="886248"/>
                        <a:pt x="2453978" y="714973"/>
                      </a:cubicBezTo>
                      <a:cubicBezTo>
                        <a:pt x="2469421" y="673558"/>
                        <a:pt x="2481355" y="631442"/>
                        <a:pt x="2471527" y="586517"/>
                      </a:cubicBez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25" name="Google Shape;1225;p45"/>
              <p:cNvSpPr/>
              <p:nvPr/>
            </p:nvSpPr>
            <p:spPr>
              <a:xfrm>
                <a:off x="3841231" y="2938743"/>
                <a:ext cx="701680" cy="467787"/>
              </a:xfrm>
              <a:custGeom>
                <a:rect b="b" l="l" r="r" t="t"/>
                <a:pathLst>
                  <a:path extrusionOk="0" h="996761" w="1495142">
                    <a:moveTo>
                      <a:pt x="1486029" y="181937"/>
                    </a:moveTo>
                    <a:cubicBezTo>
                      <a:pt x="1460057" y="109637"/>
                      <a:pt x="1379334" y="80857"/>
                      <a:pt x="1304928" y="62606"/>
                    </a:cubicBezTo>
                    <a:cubicBezTo>
                      <a:pt x="1041698" y="-1271"/>
                      <a:pt x="735650" y="-1973"/>
                      <a:pt x="464700" y="835"/>
                    </a:cubicBezTo>
                    <a:cubicBezTo>
                      <a:pt x="305358" y="2239"/>
                      <a:pt x="251308" y="-4780"/>
                      <a:pt x="160758" y="66116"/>
                    </a:cubicBezTo>
                    <a:cubicBezTo>
                      <a:pt x="61783" y="143330"/>
                      <a:pt x="55466" y="306181"/>
                      <a:pt x="42129" y="422002"/>
                    </a:cubicBezTo>
                    <a:cubicBezTo>
                      <a:pt x="28792" y="535015"/>
                      <a:pt x="-690" y="829832"/>
                      <a:pt x="12" y="883180"/>
                    </a:cubicBezTo>
                    <a:cubicBezTo>
                      <a:pt x="64591" y="888795"/>
                      <a:pt x="270261" y="885987"/>
                      <a:pt x="322205" y="885987"/>
                    </a:cubicBezTo>
                    <a:cubicBezTo>
                      <a:pt x="322205" y="838957"/>
                      <a:pt x="330628" y="580642"/>
                      <a:pt x="345369" y="471840"/>
                    </a:cubicBezTo>
                    <a:cubicBezTo>
                      <a:pt x="355196" y="397434"/>
                      <a:pt x="358706" y="255641"/>
                      <a:pt x="428901" y="207909"/>
                    </a:cubicBezTo>
                    <a:cubicBezTo>
                      <a:pt x="508922" y="152455"/>
                      <a:pt x="652119" y="163686"/>
                      <a:pt x="744074" y="165792"/>
                    </a:cubicBezTo>
                    <a:cubicBezTo>
                      <a:pt x="859894" y="168600"/>
                      <a:pt x="979927" y="184043"/>
                      <a:pt x="1090835" y="217034"/>
                    </a:cubicBezTo>
                    <a:cubicBezTo>
                      <a:pt x="1185597" y="245814"/>
                      <a:pt x="1208761" y="297758"/>
                      <a:pt x="1199636" y="393222"/>
                    </a:cubicBezTo>
                    <a:cubicBezTo>
                      <a:pt x="1182087" y="582747"/>
                      <a:pt x="1169452" y="741387"/>
                      <a:pt x="1105575" y="951970"/>
                    </a:cubicBezTo>
                    <a:cubicBezTo>
                      <a:pt x="1215781" y="972327"/>
                      <a:pt x="1293697" y="996895"/>
                      <a:pt x="1365295" y="996895"/>
                    </a:cubicBezTo>
                    <a:cubicBezTo>
                      <a:pt x="1377228" y="957586"/>
                      <a:pt x="1448125" y="655048"/>
                      <a:pt x="1468481" y="535015"/>
                    </a:cubicBezTo>
                    <a:cubicBezTo>
                      <a:pt x="1486029" y="427618"/>
                      <a:pt x="1517617" y="268978"/>
                      <a:pt x="1486029" y="181937"/>
                    </a:cubicBezTo>
                    <a:close/>
                  </a:path>
                </a:pathLst>
              </a:custGeom>
              <a:solidFill>
                <a:srgbClr val="F7B4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5"/>
              <p:cNvSpPr/>
              <p:nvPr/>
            </p:nvSpPr>
            <p:spPr>
              <a:xfrm>
                <a:off x="3847490" y="2945988"/>
                <a:ext cx="688503" cy="457904"/>
              </a:xfrm>
              <a:custGeom>
                <a:rect b="b" l="l" r="r" t="t"/>
                <a:pathLst>
                  <a:path extrusionOk="0" h="975703" w="1467064">
                    <a:moveTo>
                      <a:pt x="1455144" y="184751"/>
                    </a:moveTo>
                    <a:cubicBezTo>
                      <a:pt x="1429172" y="113855"/>
                      <a:pt x="1350554" y="78758"/>
                      <a:pt x="1277552" y="61209"/>
                    </a:cubicBezTo>
                    <a:cubicBezTo>
                      <a:pt x="1019938" y="-1264"/>
                      <a:pt x="720910" y="-1966"/>
                      <a:pt x="455574" y="842"/>
                    </a:cubicBezTo>
                    <a:cubicBezTo>
                      <a:pt x="299743" y="2246"/>
                      <a:pt x="247097" y="-4072"/>
                      <a:pt x="157950" y="64719"/>
                    </a:cubicBezTo>
                    <a:cubicBezTo>
                      <a:pt x="61082" y="139827"/>
                      <a:pt x="54764" y="306188"/>
                      <a:pt x="41427" y="419201"/>
                    </a:cubicBezTo>
                    <a:cubicBezTo>
                      <a:pt x="28792" y="529406"/>
                      <a:pt x="-690" y="817905"/>
                      <a:pt x="12" y="869849"/>
                    </a:cubicBezTo>
                    <a:cubicBezTo>
                      <a:pt x="63187" y="875465"/>
                      <a:pt x="250607" y="872657"/>
                      <a:pt x="301147" y="872657"/>
                    </a:cubicBezTo>
                    <a:cubicBezTo>
                      <a:pt x="301147" y="827031"/>
                      <a:pt x="309570" y="574331"/>
                      <a:pt x="323609" y="467635"/>
                    </a:cubicBezTo>
                    <a:cubicBezTo>
                      <a:pt x="333436" y="395335"/>
                      <a:pt x="336946" y="235291"/>
                      <a:pt x="405035" y="188261"/>
                    </a:cubicBezTo>
                    <a:cubicBezTo>
                      <a:pt x="483652" y="134211"/>
                      <a:pt x="637378" y="137721"/>
                      <a:pt x="727929" y="140529"/>
                    </a:cubicBezTo>
                    <a:cubicBezTo>
                      <a:pt x="841644" y="143337"/>
                      <a:pt x="958167" y="158077"/>
                      <a:pt x="1067670" y="190367"/>
                    </a:cubicBezTo>
                    <a:cubicBezTo>
                      <a:pt x="1161029" y="218445"/>
                      <a:pt x="1203848" y="261965"/>
                      <a:pt x="1195424" y="355324"/>
                    </a:cubicBezTo>
                    <a:cubicBezTo>
                      <a:pt x="1177876" y="539935"/>
                      <a:pt x="1158923" y="730864"/>
                      <a:pt x="1096450" y="936534"/>
                    </a:cubicBezTo>
                    <a:cubicBezTo>
                      <a:pt x="1203848" y="956891"/>
                      <a:pt x="1266321" y="980757"/>
                      <a:pt x="1336515" y="980757"/>
                    </a:cubicBezTo>
                    <a:cubicBezTo>
                      <a:pt x="1347746" y="942150"/>
                      <a:pt x="1417239" y="646631"/>
                      <a:pt x="1437595" y="529406"/>
                    </a:cubicBezTo>
                    <a:cubicBezTo>
                      <a:pt x="1455846" y="424816"/>
                      <a:pt x="1486731" y="270388"/>
                      <a:pt x="1455144" y="1847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45"/>
              <p:cNvSpPr/>
              <p:nvPr/>
            </p:nvSpPr>
            <p:spPr>
              <a:xfrm rot="-396564">
                <a:off x="2505376" y="3228194"/>
                <a:ext cx="3646760" cy="1393477"/>
              </a:xfrm>
              <a:custGeom>
                <a:rect b="b" l="l" r="r" t="t"/>
                <a:pathLst>
                  <a:path extrusionOk="0" h="2969226" w="7770528">
                    <a:moveTo>
                      <a:pt x="1394502" y="2003115"/>
                    </a:moveTo>
                    <a:cubicBezTo>
                      <a:pt x="1073713" y="1886592"/>
                      <a:pt x="760646" y="1753222"/>
                      <a:pt x="484079" y="1548254"/>
                    </a:cubicBezTo>
                    <a:cubicBezTo>
                      <a:pt x="303680" y="1414885"/>
                      <a:pt x="149954" y="1256947"/>
                      <a:pt x="22200" y="1073038"/>
                    </a:cubicBezTo>
                    <a:cubicBezTo>
                      <a:pt x="-7282" y="1030921"/>
                      <a:pt x="-7984" y="1022498"/>
                      <a:pt x="23604" y="981785"/>
                    </a:cubicBezTo>
                    <a:cubicBezTo>
                      <a:pt x="241908" y="696795"/>
                      <a:pt x="526196" y="522011"/>
                      <a:pt x="882784" y="467962"/>
                    </a:cubicBezTo>
                    <a:cubicBezTo>
                      <a:pt x="913670" y="463048"/>
                      <a:pt x="945257" y="460942"/>
                      <a:pt x="976845" y="458134"/>
                    </a:cubicBezTo>
                    <a:cubicBezTo>
                      <a:pt x="1004221" y="456028"/>
                      <a:pt x="1025279" y="469365"/>
                      <a:pt x="1044933" y="486212"/>
                    </a:cubicBezTo>
                    <a:cubicBezTo>
                      <a:pt x="1195851" y="618880"/>
                      <a:pt x="1590344" y="963534"/>
                      <a:pt x="1594556" y="966342"/>
                    </a:cubicBezTo>
                    <a:cubicBezTo>
                      <a:pt x="1612807" y="978275"/>
                      <a:pt x="1633163" y="978977"/>
                      <a:pt x="1649308" y="967746"/>
                    </a:cubicBezTo>
                    <a:cubicBezTo>
                      <a:pt x="1666154" y="955813"/>
                      <a:pt x="1654221" y="937563"/>
                      <a:pt x="1647904" y="923524"/>
                    </a:cubicBezTo>
                    <a:cubicBezTo>
                      <a:pt x="1597364" y="811915"/>
                      <a:pt x="1407137" y="404085"/>
                      <a:pt x="1364318" y="310726"/>
                    </a:cubicBezTo>
                    <a:cubicBezTo>
                      <a:pt x="1359405" y="299495"/>
                      <a:pt x="1355193" y="288264"/>
                      <a:pt x="1351683" y="277033"/>
                    </a:cubicBezTo>
                    <a:cubicBezTo>
                      <a:pt x="1346068" y="258080"/>
                      <a:pt x="1352385" y="245445"/>
                      <a:pt x="1371338" y="239128"/>
                    </a:cubicBezTo>
                    <a:cubicBezTo>
                      <a:pt x="1480139" y="205434"/>
                      <a:pt x="1588239" y="172443"/>
                      <a:pt x="1697040" y="138749"/>
                    </a:cubicBezTo>
                    <a:cubicBezTo>
                      <a:pt x="1731435" y="128220"/>
                      <a:pt x="1744070" y="150683"/>
                      <a:pt x="1755301" y="176655"/>
                    </a:cubicBezTo>
                    <a:cubicBezTo>
                      <a:pt x="1803736" y="288264"/>
                      <a:pt x="1851468" y="399873"/>
                      <a:pt x="1900604" y="511482"/>
                    </a:cubicBezTo>
                    <a:cubicBezTo>
                      <a:pt x="1922364" y="561320"/>
                      <a:pt x="1946230" y="611158"/>
                      <a:pt x="1969395" y="660294"/>
                    </a:cubicBezTo>
                    <a:cubicBezTo>
                      <a:pt x="1982732" y="688372"/>
                      <a:pt x="2014319" y="696795"/>
                      <a:pt x="2040993" y="682055"/>
                    </a:cubicBezTo>
                    <a:cubicBezTo>
                      <a:pt x="2050118" y="677141"/>
                      <a:pt x="2045205" y="644150"/>
                      <a:pt x="2041695" y="635726"/>
                    </a:cubicBezTo>
                    <a:cubicBezTo>
                      <a:pt x="1977818" y="471471"/>
                      <a:pt x="1891479" y="125412"/>
                      <a:pt x="1890777" y="122605"/>
                    </a:cubicBezTo>
                    <a:cubicBezTo>
                      <a:pt x="1880248" y="74873"/>
                      <a:pt x="1883055" y="68555"/>
                      <a:pt x="1932191" y="60834"/>
                    </a:cubicBezTo>
                    <a:cubicBezTo>
                      <a:pt x="2029060" y="45391"/>
                      <a:pt x="3306599" y="-34631"/>
                      <a:pt x="3539645" y="17313"/>
                    </a:cubicBezTo>
                    <a:cubicBezTo>
                      <a:pt x="3793749" y="60132"/>
                      <a:pt x="4226849" y="128922"/>
                      <a:pt x="4330035" y="159808"/>
                    </a:cubicBezTo>
                    <a:cubicBezTo>
                      <a:pt x="4697152" y="267205"/>
                      <a:pt x="5424367" y="489722"/>
                      <a:pt x="5996452" y="948092"/>
                    </a:cubicBezTo>
                    <a:cubicBezTo>
                      <a:pt x="6032251" y="976170"/>
                      <a:pt x="6031549" y="976872"/>
                      <a:pt x="5997154" y="1003545"/>
                    </a:cubicBezTo>
                    <a:cubicBezTo>
                      <a:pt x="5874314" y="1097606"/>
                      <a:pt x="5750771" y="1191667"/>
                      <a:pt x="5627931" y="1286429"/>
                    </a:cubicBezTo>
                    <a:cubicBezTo>
                      <a:pt x="5620210" y="1292747"/>
                      <a:pt x="5603363" y="1296958"/>
                      <a:pt x="5611084" y="1310295"/>
                    </a:cubicBezTo>
                    <a:cubicBezTo>
                      <a:pt x="5617402" y="1320825"/>
                      <a:pt x="5631441" y="1315209"/>
                      <a:pt x="5641970" y="1312401"/>
                    </a:cubicBezTo>
                    <a:cubicBezTo>
                      <a:pt x="5847639" y="1250630"/>
                      <a:pt x="6057521" y="1204301"/>
                      <a:pt x="6260383" y="1132001"/>
                    </a:cubicBezTo>
                    <a:cubicBezTo>
                      <a:pt x="6294778" y="1120068"/>
                      <a:pt x="6324962" y="1121472"/>
                      <a:pt x="6357252" y="1134809"/>
                    </a:cubicBezTo>
                    <a:cubicBezTo>
                      <a:pt x="6484303" y="1186753"/>
                      <a:pt x="6601528" y="1257650"/>
                      <a:pt x="6716647" y="1332055"/>
                    </a:cubicBezTo>
                    <a:cubicBezTo>
                      <a:pt x="7061302" y="1554572"/>
                      <a:pt x="7744295" y="2099983"/>
                      <a:pt x="7765353" y="2117532"/>
                    </a:cubicBezTo>
                    <a:cubicBezTo>
                      <a:pt x="7783603" y="2132975"/>
                      <a:pt x="7777988" y="2142100"/>
                      <a:pt x="7757631" y="2147014"/>
                    </a:cubicBezTo>
                    <a:cubicBezTo>
                      <a:pt x="7711303" y="2157543"/>
                      <a:pt x="7384197" y="2227035"/>
                      <a:pt x="7266972" y="2250901"/>
                    </a:cubicBezTo>
                    <a:cubicBezTo>
                      <a:pt x="7257145" y="2253007"/>
                      <a:pt x="7247317" y="2254411"/>
                      <a:pt x="7238894" y="2261431"/>
                    </a:cubicBezTo>
                    <a:cubicBezTo>
                      <a:pt x="7242404" y="2277575"/>
                      <a:pt x="7256443" y="2277575"/>
                      <a:pt x="7266972" y="2280383"/>
                    </a:cubicBezTo>
                    <a:cubicBezTo>
                      <a:pt x="7358927" y="2304951"/>
                      <a:pt x="7577933" y="2354087"/>
                      <a:pt x="7580741" y="2373039"/>
                    </a:cubicBezTo>
                    <a:cubicBezTo>
                      <a:pt x="7582847" y="2389185"/>
                      <a:pt x="7156065" y="2629249"/>
                      <a:pt x="6940568" y="2710675"/>
                    </a:cubicBezTo>
                    <a:cubicBezTo>
                      <a:pt x="6704714" y="2799822"/>
                      <a:pt x="6461841" y="2862997"/>
                      <a:pt x="6213353" y="2905816"/>
                    </a:cubicBezTo>
                    <a:cubicBezTo>
                      <a:pt x="4559571" y="3113591"/>
                      <a:pt x="3261675" y="2833515"/>
                      <a:pt x="1394502" y="2003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45"/>
            <p:cNvGrpSpPr/>
            <p:nvPr/>
          </p:nvGrpSpPr>
          <p:grpSpPr>
            <a:xfrm>
              <a:off x="6314221" y="926585"/>
              <a:ext cx="2940426" cy="654024"/>
              <a:chOff x="6149039" y="2558374"/>
              <a:chExt cx="5509521" cy="1418409"/>
            </a:xfrm>
          </p:grpSpPr>
          <p:grpSp>
            <p:nvGrpSpPr>
              <p:cNvPr id="1229" name="Google Shape;1229;p45"/>
              <p:cNvGrpSpPr/>
              <p:nvPr/>
            </p:nvGrpSpPr>
            <p:grpSpPr>
              <a:xfrm>
                <a:off x="6149039" y="2892474"/>
                <a:ext cx="5509521" cy="1084309"/>
                <a:chOff x="3686398" y="4267905"/>
                <a:chExt cx="4760612" cy="679086"/>
              </a:xfrm>
            </p:grpSpPr>
            <p:sp>
              <p:nvSpPr>
                <p:cNvPr id="1230" name="Google Shape;1230;p45"/>
                <p:cNvSpPr/>
                <p:nvPr/>
              </p:nvSpPr>
              <p:spPr>
                <a:xfrm>
                  <a:off x="7255458" y="4273456"/>
                  <a:ext cx="1191552" cy="672919"/>
                </a:xfrm>
                <a:custGeom>
                  <a:rect b="b" l="l" r="r" t="t"/>
                  <a:pathLst>
                    <a:path extrusionOk="0" h="1190625" w="2257425">
                      <a:moveTo>
                        <a:pt x="2252186" y="1188244"/>
                      </a:moveTo>
                      <a:lnTo>
                        <a:pt x="7144" y="1188244"/>
                      </a:lnTo>
                      <a:lnTo>
                        <a:pt x="7144" y="7144"/>
                      </a:lnTo>
                      <a:lnTo>
                        <a:pt x="2252186" y="7144"/>
                      </a:lnTo>
                      <a:lnTo>
                        <a:pt x="1729264" y="597694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1231;p45"/>
                <p:cNvSpPr/>
                <p:nvPr/>
              </p:nvSpPr>
              <p:spPr>
                <a:xfrm>
                  <a:off x="7255458" y="4737134"/>
                  <a:ext cx="659904" cy="209857"/>
                </a:xfrm>
                <a:custGeom>
                  <a:rect b="b" l="l" r="r" t="t"/>
                  <a:pathLst>
                    <a:path extrusionOk="0" h="609600" w="1019175">
                      <a:moveTo>
                        <a:pt x="7144" y="7144"/>
                      </a:moveTo>
                      <a:lnTo>
                        <a:pt x="1012984" y="15716"/>
                      </a:lnTo>
                      <a:lnTo>
                        <a:pt x="7144" y="606266"/>
                      </a:ln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1232;p45"/>
                <p:cNvSpPr/>
                <p:nvPr/>
              </p:nvSpPr>
              <p:spPr>
                <a:xfrm>
                  <a:off x="3686398" y="4267905"/>
                  <a:ext cx="1191553" cy="672919"/>
                </a:xfrm>
                <a:custGeom>
                  <a:rect b="b" l="l" r="r" t="t"/>
                  <a:pathLst>
                    <a:path extrusionOk="0" h="1190625" w="2257425">
                      <a:moveTo>
                        <a:pt x="7144" y="1188244"/>
                      </a:moveTo>
                      <a:lnTo>
                        <a:pt x="2252186" y="1188244"/>
                      </a:lnTo>
                      <a:lnTo>
                        <a:pt x="2252186" y="7144"/>
                      </a:lnTo>
                      <a:lnTo>
                        <a:pt x="7144" y="7144"/>
                      </a:lnTo>
                      <a:lnTo>
                        <a:pt x="531019" y="597694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3" name="Google Shape;1233;p45"/>
                <p:cNvSpPr/>
                <p:nvPr/>
              </p:nvSpPr>
              <p:spPr>
                <a:xfrm>
                  <a:off x="4276637" y="4731583"/>
                  <a:ext cx="598231" cy="209857"/>
                </a:xfrm>
                <a:custGeom>
                  <a:rect b="b" l="l" r="r" t="t"/>
                  <a:pathLst>
                    <a:path extrusionOk="0" h="609600" w="923925">
                      <a:moveTo>
                        <a:pt x="923449" y="7144"/>
                      </a:moveTo>
                      <a:lnTo>
                        <a:pt x="7144" y="15716"/>
                      </a:lnTo>
                      <a:lnTo>
                        <a:pt x="923449" y="606266"/>
                      </a:ln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34" name="Google Shape;1234;p45"/>
              <p:cNvSpPr/>
              <p:nvPr/>
            </p:nvSpPr>
            <p:spPr>
              <a:xfrm>
                <a:off x="6846971" y="2558374"/>
                <a:ext cx="4205155" cy="1074463"/>
              </a:xfrm>
              <a:custGeom>
                <a:rect b="b" l="l" r="r" t="t"/>
                <a:pathLst>
                  <a:path extrusionOk="0" h="1190625" w="5619750">
                    <a:moveTo>
                      <a:pt x="7144" y="7144"/>
                    </a:moveTo>
                    <a:lnTo>
                      <a:pt x="5613559" y="7144"/>
                    </a:lnTo>
                    <a:lnTo>
                      <a:pt x="5613559" y="1188244"/>
                    </a:lnTo>
                    <a:lnTo>
                      <a:pt x="7143" y="11882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5" name="Google Shape;1235;p45"/>
          <p:cNvGrpSpPr/>
          <p:nvPr/>
        </p:nvGrpSpPr>
        <p:grpSpPr>
          <a:xfrm>
            <a:off x="4399821" y="2976082"/>
            <a:ext cx="3558884" cy="615385"/>
            <a:chOff x="3814682" y="2927896"/>
            <a:chExt cx="3985615" cy="689173"/>
          </a:xfrm>
        </p:grpSpPr>
        <p:sp>
          <p:nvSpPr>
            <p:cNvPr id="1236" name="Google Shape;1236;p45"/>
            <p:cNvSpPr/>
            <p:nvPr/>
          </p:nvSpPr>
          <p:spPr>
            <a:xfrm>
              <a:off x="6105526" y="2927979"/>
              <a:ext cx="265568" cy="685614"/>
            </a:xfrm>
            <a:custGeom>
              <a:rect b="b" l="l" r="r" t="t"/>
              <a:pathLst>
                <a:path extrusionOk="0" h="1050631" w="406954">
                  <a:moveTo>
                    <a:pt x="265077" y="882701"/>
                  </a:moveTo>
                  <a:cubicBezTo>
                    <a:pt x="254919" y="899208"/>
                    <a:pt x="255872" y="902700"/>
                    <a:pt x="272379" y="912223"/>
                  </a:cubicBezTo>
                  <a:cubicBezTo>
                    <a:pt x="279362" y="916350"/>
                    <a:pt x="286346" y="919842"/>
                    <a:pt x="293012" y="924286"/>
                  </a:cubicBezTo>
                  <a:cubicBezTo>
                    <a:pt x="299679" y="928730"/>
                    <a:pt x="303805" y="928413"/>
                    <a:pt x="306980" y="920159"/>
                  </a:cubicBezTo>
                  <a:cubicBezTo>
                    <a:pt x="310154" y="911588"/>
                    <a:pt x="317455" y="906509"/>
                    <a:pt x="326661" y="906826"/>
                  </a:cubicBezTo>
                  <a:cubicBezTo>
                    <a:pt x="337136" y="907144"/>
                    <a:pt x="344120" y="913493"/>
                    <a:pt x="348565" y="923016"/>
                  </a:cubicBezTo>
                  <a:cubicBezTo>
                    <a:pt x="359040" y="945554"/>
                    <a:pt x="349517" y="976664"/>
                    <a:pt x="328883" y="988409"/>
                  </a:cubicBezTo>
                  <a:cubicBezTo>
                    <a:pt x="303170" y="1003011"/>
                    <a:pt x="269839" y="996980"/>
                    <a:pt x="255237" y="974442"/>
                  </a:cubicBezTo>
                  <a:cubicBezTo>
                    <a:pt x="245396" y="959204"/>
                    <a:pt x="240317" y="942063"/>
                    <a:pt x="236190" y="924286"/>
                  </a:cubicBezTo>
                  <a:cubicBezTo>
                    <a:pt x="225397" y="876670"/>
                    <a:pt x="225715" y="827466"/>
                    <a:pt x="216826" y="779850"/>
                  </a:cubicBezTo>
                  <a:cubicBezTo>
                    <a:pt x="206668" y="724615"/>
                    <a:pt x="195875" y="669063"/>
                    <a:pt x="139688" y="635097"/>
                  </a:cubicBezTo>
                  <a:cubicBezTo>
                    <a:pt x="155877" y="633827"/>
                    <a:pt x="169528" y="632874"/>
                    <a:pt x="182225" y="628430"/>
                  </a:cubicBezTo>
                  <a:cubicBezTo>
                    <a:pt x="260633" y="599543"/>
                    <a:pt x="313646" y="489708"/>
                    <a:pt x="286981" y="410348"/>
                  </a:cubicBezTo>
                  <a:cubicBezTo>
                    <a:pt x="278728" y="385905"/>
                    <a:pt x="261903" y="373525"/>
                    <a:pt x="235873" y="372890"/>
                  </a:cubicBezTo>
                  <a:cubicBezTo>
                    <a:pt x="209842" y="371937"/>
                    <a:pt x="187304" y="380508"/>
                    <a:pt x="167623" y="397650"/>
                  </a:cubicBezTo>
                  <a:cubicBezTo>
                    <a:pt x="134609" y="426537"/>
                    <a:pt x="113023" y="463043"/>
                    <a:pt x="92072" y="500819"/>
                  </a:cubicBezTo>
                  <a:cubicBezTo>
                    <a:pt x="84136" y="515421"/>
                    <a:pt x="77152" y="530658"/>
                    <a:pt x="63185" y="545261"/>
                  </a:cubicBezTo>
                  <a:cubicBezTo>
                    <a:pt x="61280" y="522722"/>
                    <a:pt x="61280" y="502406"/>
                    <a:pt x="57788" y="483042"/>
                  </a:cubicBezTo>
                  <a:cubicBezTo>
                    <a:pt x="52709" y="457012"/>
                    <a:pt x="55566" y="435426"/>
                    <a:pt x="80644" y="421141"/>
                  </a:cubicBezTo>
                  <a:cubicBezTo>
                    <a:pt x="81596" y="420506"/>
                    <a:pt x="82231" y="419554"/>
                    <a:pt x="82866" y="418919"/>
                  </a:cubicBezTo>
                  <a:cubicBezTo>
                    <a:pt x="164131" y="319560"/>
                    <a:pt x="191748" y="206233"/>
                    <a:pt x="168258" y="80526"/>
                  </a:cubicBezTo>
                  <a:cubicBezTo>
                    <a:pt x="164131" y="59257"/>
                    <a:pt x="154925" y="39259"/>
                    <a:pt x="140005" y="22752"/>
                  </a:cubicBezTo>
                  <a:cubicBezTo>
                    <a:pt x="109531" y="-11215"/>
                    <a:pt x="67946" y="-6770"/>
                    <a:pt x="46677" y="33545"/>
                  </a:cubicBezTo>
                  <a:cubicBezTo>
                    <a:pt x="37789" y="50369"/>
                    <a:pt x="31441" y="68463"/>
                    <a:pt x="26996" y="86875"/>
                  </a:cubicBezTo>
                  <a:cubicBezTo>
                    <a:pt x="4775" y="175759"/>
                    <a:pt x="-304" y="266547"/>
                    <a:pt x="14" y="357653"/>
                  </a:cubicBezTo>
                  <a:cubicBezTo>
                    <a:pt x="331" y="481455"/>
                    <a:pt x="13664" y="604622"/>
                    <a:pt x="27949" y="727472"/>
                  </a:cubicBezTo>
                  <a:cubicBezTo>
                    <a:pt x="29853" y="742392"/>
                    <a:pt x="33662" y="749693"/>
                    <a:pt x="50170" y="745566"/>
                  </a:cubicBezTo>
                  <a:cubicBezTo>
                    <a:pt x="56201" y="743979"/>
                    <a:pt x="62867" y="744614"/>
                    <a:pt x="69216" y="744931"/>
                  </a:cubicBezTo>
                  <a:cubicBezTo>
                    <a:pt x="81914" y="745884"/>
                    <a:pt x="85723" y="740487"/>
                    <a:pt x="84136" y="728107"/>
                  </a:cubicBezTo>
                  <a:cubicBezTo>
                    <a:pt x="80644" y="699855"/>
                    <a:pt x="78422" y="671602"/>
                    <a:pt x="75565" y="641128"/>
                  </a:cubicBezTo>
                  <a:cubicBezTo>
                    <a:pt x="108579" y="654460"/>
                    <a:pt x="129212" y="675412"/>
                    <a:pt x="144767" y="710648"/>
                  </a:cubicBezTo>
                  <a:cubicBezTo>
                    <a:pt x="166988" y="760486"/>
                    <a:pt x="172067" y="813499"/>
                    <a:pt x="176194" y="866829"/>
                  </a:cubicBezTo>
                  <a:cubicBezTo>
                    <a:pt x="178733" y="900795"/>
                    <a:pt x="182860" y="934126"/>
                    <a:pt x="192701" y="966823"/>
                  </a:cubicBezTo>
                  <a:cubicBezTo>
                    <a:pt x="210478" y="1025867"/>
                    <a:pt x="243809" y="1050310"/>
                    <a:pt x="304123" y="1050628"/>
                  </a:cubicBezTo>
                  <a:cubicBezTo>
                    <a:pt x="343168" y="1050945"/>
                    <a:pt x="373008" y="1034438"/>
                    <a:pt x="391102" y="1000154"/>
                  </a:cubicBezTo>
                  <a:cubicBezTo>
                    <a:pt x="410148" y="963966"/>
                    <a:pt x="413640" y="925873"/>
                    <a:pt x="392689" y="889367"/>
                  </a:cubicBezTo>
                  <a:cubicBezTo>
                    <a:pt x="364119" y="839846"/>
                    <a:pt x="292695" y="837307"/>
                    <a:pt x="265077" y="882701"/>
                  </a:cubicBezTo>
                  <a:close/>
                  <a:moveTo>
                    <a:pt x="55883" y="296069"/>
                  </a:moveTo>
                  <a:cubicBezTo>
                    <a:pt x="60010" y="237660"/>
                    <a:pt x="64454" y="179250"/>
                    <a:pt x="74295" y="121159"/>
                  </a:cubicBezTo>
                  <a:cubicBezTo>
                    <a:pt x="76200" y="109096"/>
                    <a:pt x="79691" y="97350"/>
                    <a:pt x="82866" y="85923"/>
                  </a:cubicBezTo>
                  <a:cubicBezTo>
                    <a:pt x="84136" y="80843"/>
                    <a:pt x="86358" y="75447"/>
                    <a:pt x="92706" y="74812"/>
                  </a:cubicBezTo>
                  <a:cubicBezTo>
                    <a:pt x="98421" y="74495"/>
                    <a:pt x="102547" y="78621"/>
                    <a:pt x="105404" y="83066"/>
                  </a:cubicBezTo>
                  <a:cubicBezTo>
                    <a:pt x="114293" y="96716"/>
                    <a:pt x="118102" y="112270"/>
                    <a:pt x="119372" y="127825"/>
                  </a:cubicBezTo>
                  <a:cubicBezTo>
                    <a:pt x="126356" y="206868"/>
                    <a:pt x="111753" y="281149"/>
                    <a:pt x="70168" y="349716"/>
                  </a:cubicBezTo>
                  <a:cubicBezTo>
                    <a:pt x="66359" y="356065"/>
                    <a:pt x="60962" y="361779"/>
                    <a:pt x="55249" y="369398"/>
                  </a:cubicBezTo>
                  <a:cubicBezTo>
                    <a:pt x="55566" y="343050"/>
                    <a:pt x="54296" y="319242"/>
                    <a:pt x="55883" y="296069"/>
                  </a:cubicBezTo>
                  <a:close/>
                  <a:moveTo>
                    <a:pt x="123181" y="597004"/>
                  </a:moveTo>
                  <a:cubicBezTo>
                    <a:pt x="111436" y="595416"/>
                    <a:pt x="95564" y="597321"/>
                    <a:pt x="89850" y="587480"/>
                  </a:cubicBezTo>
                  <a:cubicBezTo>
                    <a:pt x="85723" y="580814"/>
                    <a:pt x="99055" y="571291"/>
                    <a:pt x="104452" y="563355"/>
                  </a:cubicBezTo>
                  <a:cubicBezTo>
                    <a:pt x="127625" y="529388"/>
                    <a:pt x="148577" y="493835"/>
                    <a:pt x="175559" y="462408"/>
                  </a:cubicBezTo>
                  <a:cubicBezTo>
                    <a:pt x="181273" y="455742"/>
                    <a:pt x="187622" y="449076"/>
                    <a:pt x="194288" y="443044"/>
                  </a:cubicBezTo>
                  <a:cubicBezTo>
                    <a:pt x="204764" y="433838"/>
                    <a:pt x="216826" y="429077"/>
                    <a:pt x="230794" y="435108"/>
                  </a:cubicBezTo>
                  <a:cubicBezTo>
                    <a:pt x="244761" y="441457"/>
                    <a:pt x="243809" y="454155"/>
                    <a:pt x="244126" y="465265"/>
                  </a:cubicBezTo>
                  <a:cubicBezTo>
                    <a:pt x="243491" y="529388"/>
                    <a:pt x="191748" y="589702"/>
                    <a:pt x="131435" y="597004"/>
                  </a:cubicBezTo>
                  <a:cubicBezTo>
                    <a:pt x="128260" y="596686"/>
                    <a:pt x="125720" y="597321"/>
                    <a:pt x="123181" y="597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5020546" y="2939207"/>
              <a:ext cx="405665" cy="542570"/>
            </a:xfrm>
            <a:custGeom>
              <a:rect b="b" l="l" r="r" t="t"/>
              <a:pathLst>
                <a:path extrusionOk="0" h="831430" w="621638">
                  <a:moveTo>
                    <a:pt x="603328" y="53479"/>
                  </a:moveTo>
                  <a:cubicBezTo>
                    <a:pt x="586186" y="16339"/>
                    <a:pt x="556029" y="-3343"/>
                    <a:pt x="514127" y="467"/>
                  </a:cubicBezTo>
                  <a:cubicBezTo>
                    <a:pt x="473494" y="3958"/>
                    <a:pt x="441750" y="23005"/>
                    <a:pt x="424608" y="61415"/>
                  </a:cubicBezTo>
                  <a:cubicBezTo>
                    <a:pt x="416672" y="78875"/>
                    <a:pt x="417942" y="80779"/>
                    <a:pt x="436671" y="85858"/>
                  </a:cubicBezTo>
                  <a:cubicBezTo>
                    <a:pt x="442385" y="87446"/>
                    <a:pt x="448099" y="88398"/>
                    <a:pt x="453495" y="90303"/>
                  </a:cubicBezTo>
                  <a:cubicBezTo>
                    <a:pt x="463336" y="93794"/>
                    <a:pt x="469367" y="92525"/>
                    <a:pt x="474129" y="81414"/>
                  </a:cubicBezTo>
                  <a:cubicBezTo>
                    <a:pt x="482383" y="63003"/>
                    <a:pt x="503334" y="54114"/>
                    <a:pt x="524920" y="56971"/>
                  </a:cubicBezTo>
                  <a:cubicBezTo>
                    <a:pt x="543332" y="59193"/>
                    <a:pt x="556664" y="71574"/>
                    <a:pt x="562378" y="90937"/>
                  </a:cubicBezTo>
                  <a:cubicBezTo>
                    <a:pt x="566505" y="104905"/>
                    <a:pt x="565870" y="119190"/>
                    <a:pt x="565552" y="133475"/>
                  </a:cubicBezTo>
                  <a:cubicBezTo>
                    <a:pt x="563648" y="190932"/>
                    <a:pt x="536348" y="220771"/>
                    <a:pt x="479526" y="228072"/>
                  </a:cubicBezTo>
                  <a:cubicBezTo>
                    <a:pt x="450004" y="231882"/>
                    <a:pt x="423973" y="226168"/>
                    <a:pt x="402705" y="203629"/>
                  </a:cubicBezTo>
                  <a:cubicBezTo>
                    <a:pt x="393181" y="193789"/>
                    <a:pt x="383658" y="183948"/>
                    <a:pt x="374135" y="173790"/>
                  </a:cubicBezTo>
                  <a:cubicBezTo>
                    <a:pt x="352867" y="150299"/>
                    <a:pt x="335090" y="123634"/>
                    <a:pt x="312551" y="101413"/>
                  </a:cubicBezTo>
                  <a:cubicBezTo>
                    <a:pt x="235413" y="25862"/>
                    <a:pt x="135419" y="32211"/>
                    <a:pt x="71931" y="84589"/>
                  </a:cubicBezTo>
                  <a:cubicBezTo>
                    <a:pt x="7173" y="137919"/>
                    <a:pt x="-11556" y="209978"/>
                    <a:pt x="6538" y="290608"/>
                  </a:cubicBezTo>
                  <a:cubicBezTo>
                    <a:pt x="20505" y="352509"/>
                    <a:pt x="70978" y="389967"/>
                    <a:pt x="134467" y="390920"/>
                  </a:cubicBezTo>
                  <a:cubicBezTo>
                    <a:pt x="182718" y="391555"/>
                    <a:pt x="222716" y="372508"/>
                    <a:pt x="257634" y="340764"/>
                  </a:cubicBezTo>
                  <a:cubicBezTo>
                    <a:pt x="283664" y="317273"/>
                    <a:pt x="283347" y="316956"/>
                    <a:pt x="256682" y="295687"/>
                  </a:cubicBezTo>
                  <a:cubicBezTo>
                    <a:pt x="252872" y="292830"/>
                    <a:pt x="249063" y="289973"/>
                    <a:pt x="245571" y="286799"/>
                  </a:cubicBezTo>
                  <a:cubicBezTo>
                    <a:pt x="240175" y="281720"/>
                    <a:pt x="236365" y="281720"/>
                    <a:pt x="231921" y="288704"/>
                  </a:cubicBezTo>
                  <a:cubicBezTo>
                    <a:pt x="213192" y="318226"/>
                    <a:pt x="183988" y="330923"/>
                    <a:pt x="150974" y="335367"/>
                  </a:cubicBezTo>
                  <a:cubicBezTo>
                    <a:pt x="103992" y="341716"/>
                    <a:pt x="66217" y="316321"/>
                    <a:pt x="55741" y="271562"/>
                  </a:cubicBezTo>
                  <a:cubicBezTo>
                    <a:pt x="53519" y="262356"/>
                    <a:pt x="52249" y="252833"/>
                    <a:pt x="52249" y="243309"/>
                  </a:cubicBezTo>
                  <a:cubicBezTo>
                    <a:pt x="51614" y="201725"/>
                    <a:pt x="59233" y="162679"/>
                    <a:pt x="93517" y="134744"/>
                  </a:cubicBezTo>
                  <a:cubicBezTo>
                    <a:pt x="129388" y="104905"/>
                    <a:pt x="172560" y="101096"/>
                    <a:pt x="216684" y="104905"/>
                  </a:cubicBezTo>
                  <a:cubicBezTo>
                    <a:pt x="249698" y="107762"/>
                    <a:pt x="270014" y="130935"/>
                    <a:pt x="289061" y="154743"/>
                  </a:cubicBezTo>
                  <a:cubicBezTo>
                    <a:pt x="310647" y="182043"/>
                    <a:pt x="330328" y="211248"/>
                    <a:pt x="357628" y="233786"/>
                  </a:cubicBezTo>
                  <a:cubicBezTo>
                    <a:pt x="364294" y="239183"/>
                    <a:pt x="363025" y="245214"/>
                    <a:pt x="361437" y="252515"/>
                  </a:cubicBezTo>
                  <a:cubicBezTo>
                    <a:pt x="353184" y="289021"/>
                    <a:pt x="352549" y="325527"/>
                    <a:pt x="355406" y="362985"/>
                  </a:cubicBezTo>
                  <a:cubicBezTo>
                    <a:pt x="361120" y="439806"/>
                    <a:pt x="373500" y="516309"/>
                    <a:pt x="377309" y="593447"/>
                  </a:cubicBezTo>
                  <a:cubicBezTo>
                    <a:pt x="379849" y="623287"/>
                    <a:pt x="377309" y="652809"/>
                    <a:pt x="372230" y="682014"/>
                  </a:cubicBezTo>
                  <a:cubicBezTo>
                    <a:pt x="367786" y="708361"/>
                    <a:pt x="359215" y="733122"/>
                    <a:pt x="342708" y="754708"/>
                  </a:cubicBezTo>
                  <a:cubicBezTo>
                    <a:pt x="330328" y="770897"/>
                    <a:pt x="314139" y="779468"/>
                    <a:pt x="293505" y="777881"/>
                  </a:cubicBezTo>
                  <a:cubicBezTo>
                    <a:pt x="269379" y="775976"/>
                    <a:pt x="257317" y="762326"/>
                    <a:pt x="257634" y="738518"/>
                  </a:cubicBezTo>
                  <a:cubicBezTo>
                    <a:pt x="257951" y="717567"/>
                    <a:pt x="264300" y="698203"/>
                    <a:pt x="272236" y="678839"/>
                  </a:cubicBezTo>
                  <a:cubicBezTo>
                    <a:pt x="276998" y="667729"/>
                    <a:pt x="293187" y="658523"/>
                    <a:pt x="286839" y="646778"/>
                  </a:cubicBezTo>
                  <a:cubicBezTo>
                    <a:pt x="281125" y="636302"/>
                    <a:pt x="266522" y="630588"/>
                    <a:pt x="256682" y="622017"/>
                  </a:cubicBezTo>
                  <a:cubicBezTo>
                    <a:pt x="250650" y="616938"/>
                    <a:pt x="247158" y="617573"/>
                    <a:pt x="243032" y="623922"/>
                  </a:cubicBezTo>
                  <a:cubicBezTo>
                    <a:pt x="217636" y="662332"/>
                    <a:pt x="201129" y="703600"/>
                    <a:pt x="204939" y="750581"/>
                  </a:cubicBezTo>
                  <a:cubicBezTo>
                    <a:pt x="207796" y="788039"/>
                    <a:pt x="234143" y="821053"/>
                    <a:pt x="267475" y="828354"/>
                  </a:cubicBezTo>
                  <a:cubicBezTo>
                    <a:pt x="312234" y="838195"/>
                    <a:pt x="374135" y="825815"/>
                    <a:pt x="405879" y="770897"/>
                  </a:cubicBezTo>
                  <a:cubicBezTo>
                    <a:pt x="424608" y="738201"/>
                    <a:pt x="430957" y="702647"/>
                    <a:pt x="433179" y="666142"/>
                  </a:cubicBezTo>
                  <a:cubicBezTo>
                    <a:pt x="438258" y="582654"/>
                    <a:pt x="425243" y="500437"/>
                    <a:pt x="416037" y="418220"/>
                  </a:cubicBezTo>
                  <a:cubicBezTo>
                    <a:pt x="410958" y="374095"/>
                    <a:pt x="408101" y="329653"/>
                    <a:pt x="414133" y="285212"/>
                  </a:cubicBezTo>
                  <a:cubicBezTo>
                    <a:pt x="415085" y="278545"/>
                    <a:pt x="415720" y="273784"/>
                    <a:pt x="424291" y="277276"/>
                  </a:cubicBezTo>
                  <a:cubicBezTo>
                    <a:pt x="447147" y="286481"/>
                    <a:pt x="470955" y="285529"/>
                    <a:pt x="494763" y="282990"/>
                  </a:cubicBezTo>
                  <a:cubicBezTo>
                    <a:pt x="538570" y="278228"/>
                    <a:pt x="578250" y="263626"/>
                    <a:pt x="599836" y="222041"/>
                  </a:cubicBezTo>
                  <a:cubicBezTo>
                    <a:pt x="627136" y="166806"/>
                    <a:pt x="629358" y="109666"/>
                    <a:pt x="603328" y="53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5402015" y="2927896"/>
              <a:ext cx="282134" cy="662308"/>
            </a:xfrm>
            <a:custGeom>
              <a:rect b="b" l="l" r="r" t="t"/>
              <a:pathLst>
                <a:path extrusionOk="0" h="1014916" w="432341">
                  <a:moveTo>
                    <a:pt x="379382" y="789817"/>
                  </a:moveTo>
                  <a:cubicBezTo>
                    <a:pt x="352717" y="781564"/>
                    <a:pt x="327957" y="789500"/>
                    <a:pt x="307958" y="809181"/>
                  </a:cubicBezTo>
                  <a:cubicBezTo>
                    <a:pt x="290816" y="825688"/>
                    <a:pt x="291451" y="831085"/>
                    <a:pt x="309227" y="846005"/>
                  </a:cubicBezTo>
                  <a:cubicBezTo>
                    <a:pt x="313037" y="849179"/>
                    <a:pt x="316846" y="851718"/>
                    <a:pt x="320338" y="855210"/>
                  </a:cubicBezTo>
                  <a:cubicBezTo>
                    <a:pt x="327639" y="862194"/>
                    <a:pt x="333036" y="864734"/>
                    <a:pt x="338749" y="852988"/>
                  </a:cubicBezTo>
                  <a:cubicBezTo>
                    <a:pt x="343194" y="844100"/>
                    <a:pt x="351130" y="838069"/>
                    <a:pt x="362240" y="841243"/>
                  </a:cubicBezTo>
                  <a:cubicBezTo>
                    <a:pt x="373351" y="844735"/>
                    <a:pt x="377477" y="853306"/>
                    <a:pt x="378112" y="864416"/>
                  </a:cubicBezTo>
                  <a:cubicBezTo>
                    <a:pt x="379699" y="892351"/>
                    <a:pt x="370811" y="916794"/>
                    <a:pt x="351447" y="936475"/>
                  </a:cubicBezTo>
                  <a:cubicBezTo>
                    <a:pt x="329544" y="959014"/>
                    <a:pt x="302561" y="966632"/>
                    <a:pt x="273039" y="955204"/>
                  </a:cubicBezTo>
                  <a:cubicBezTo>
                    <a:pt x="246057" y="944729"/>
                    <a:pt x="234629" y="920921"/>
                    <a:pt x="232089" y="893938"/>
                  </a:cubicBezTo>
                  <a:cubicBezTo>
                    <a:pt x="228915" y="858702"/>
                    <a:pt x="230185" y="823149"/>
                    <a:pt x="236533" y="788230"/>
                  </a:cubicBezTo>
                  <a:cubicBezTo>
                    <a:pt x="249548" y="715853"/>
                    <a:pt x="269547" y="645064"/>
                    <a:pt x="284467" y="573322"/>
                  </a:cubicBezTo>
                  <a:cubicBezTo>
                    <a:pt x="293990" y="526976"/>
                    <a:pt x="300974" y="480629"/>
                    <a:pt x="291768" y="433330"/>
                  </a:cubicBezTo>
                  <a:cubicBezTo>
                    <a:pt x="283515" y="390476"/>
                    <a:pt x="251453" y="370160"/>
                    <a:pt x="208916" y="379048"/>
                  </a:cubicBezTo>
                  <a:cubicBezTo>
                    <a:pt x="176220" y="386032"/>
                    <a:pt x="153364" y="405396"/>
                    <a:pt x="137174" y="435235"/>
                  </a:cubicBezTo>
                  <a:cubicBezTo>
                    <a:pt x="137174" y="397142"/>
                    <a:pt x="137174" y="361271"/>
                    <a:pt x="137174" y="325400"/>
                  </a:cubicBezTo>
                  <a:cubicBezTo>
                    <a:pt x="137174" y="317464"/>
                    <a:pt x="139079" y="312068"/>
                    <a:pt x="146697" y="307306"/>
                  </a:cubicBezTo>
                  <a:cubicBezTo>
                    <a:pt x="208281" y="270800"/>
                    <a:pt x="244469" y="214931"/>
                    <a:pt x="262563" y="147316"/>
                  </a:cubicBezTo>
                  <a:cubicBezTo>
                    <a:pt x="272404" y="109857"/>
                    <a:pt x="269865" y="72717"/>
                    <a:pt x="250818" y="38116"/>
                  </a:cubicBezTo>
                  <a:cubicBezTo>
                    <a:pt x="236533" y="12085"/>
                    <a:pt x="213995" y="-612"/>
                    <a:pt x="184473" y="23"/>
                  </a:cubicBezTo>
                  <a:cubicBezTo>
                    <a:pt x="155586" y="658"/>
                    <a:pt x="134000" y="13038"/>
                    <a:pt x="120985" y="39703"/>
                  </a:cubicBezTo>
                  <a:cubicBezTo>
                    <a:pt x="111779" y="59067"/>
                    <a:pt x="105747" y="79066"/>
                    <a:pt x="101938" y="100017"/>
                  </a:cubicBezTo>
                  <a:cubicBezTo>
                    <a:pt x="93685" y="145411"/>
                    <a:pt x="94637" y="191757"/>
                    <a:pt x="91145" y="237469"/>
                  </a:cubicBezTo>
                  <a:cubicBezTo>
                    <a:pt x="88288" y="276832"/>
                    <a:pt x="81304" y="281593"/>
                    <a:pt x="40672" y="280641"/>
                  </a:cubicBezTo>
                  <a:cubicBezTo>
                    <a:pt x="29244" y="280324"/>
                    <a:pt x="15277" y="269531"/>
                    <a:pt x="7658" y="280006"/>
                  </a:cubicBezTo>
                  <a:cubicBezTo>
                    <a:pt x="992" y="289212"/>
                    <a:pt x="2579" y="304449"/>
                    <a:pt x="357" y="316829"/>
                  </a:cubicBezTo>
                  <a:cubicBezTo>
                    <a:pt x="-913" y="324448"/>
                    <a:pt x="992" y="327940"/>
                    <a:pt x="9563" y="329527"/>
                  </a:cubicBezTo>
                  <a:cubicBezTo>
                    <a:pt x="30514" y="333654"/>
                    <a:pt x="51782" y="333971"/>
                    <a:pt x="72733" y="331432"/>
                  </a:cubicBezTo>
                  <a:cubicBezTo>
                    <a:pt x="85431" y="329844"/>
                    <a:pt x="85114" y="334924"/>
                    <a:pt x="84796" y="344129"/>
                  </a:cubicBezTo>
                  <a:cubicBezTo>
                    <a:pt x="80352" y="463805"/>
                    <a:pt x="81939" y="583163"/>
                    <a:pt x="95589" y="701886"/>
                  </a:cubicBezTo>
                  <a:cubicBezTo>
                    <a:pt x="99399" y="735852"/>
                    <a:pt x="99716" y="735852"/>
                    <a:pt x="134000" y="732360"/>
                  </a:cubicBezTo>
                  <a:cubicBezTo>
                    <a:pt x="136539" y="732043"/>
                    <a:pt x="139396" y="731726"/>
                    <a:pt x="141936" y="731726"/>
                  </a:cubicBezTo>
                  <a:cubicBezTo>
                    <a:pt x="152094" y="732043"/>
                    <a:pt x="155268" y="728869"/>
                    <a:pt x="153681" y="717441"/>
                  </a:cubicBezTo>
                  <a:cubicBezTo>
                    <a:pt x="145428" y="657762"/>
                    <a:pt x="137809" y="597765"/>
                    <a:pt x="139714" y="537451"/>
                  </a:cubicBezTo>
                  <a:cubicBezTo>
                    <a:pt x="140666" y="501580"/>
                    <a:pt x="155268" y="471106"/>
                    <a:pt x="181616" y="446663"/>
                  </a:cubicBezTo>
                  <a:cubicBezTo>
                    <a:pt x="189235" y="439679"/>
                    <a:pt x="198123" y="435235"/>
                    <a:pt x="208281" y="433330"/>
                  </a:cubicBezTo>
                  <a:cubicBezTo>
                    <a:pt x="231137" y="429204"/>
                    <a:pt x="242565" y="438092"/>
                    <a:pt x="244152" y="461265"/>
                  </a:cubicBezTo>
                  <a:cubicBezTo>
                    <a:pt x="245422" y="481582"/>
                    <a:pt x="243517" y="501263"/>
                    <a:pt x="239390" y="521262"/>
                  </a:cubicBezTo>
                  <a:cubicBezTo>
                    <a:pt x="222566" y="600305"/>
                    <a:pt x="202884" y="678713"/>
                    <a:pt x="188917" y="758391"/>
                  </a:cubicBezTo>
                  <a:cubicBezTo>
                    <a:pt x="179711" y="810451"/>
                    <a:pt x="171458" y="863146"/>
                    <a:pt x="184473" y="915524"/>
                  </a:cubicBezTo>
                  <a:cubicBezTo>
                    <a:pt x="196218" y="963458"/>
                    <a:pt x="219709" y="1003456"/>
                    <a:pt x="272404" y="1012661"/>
                  </a:cubicBezTo>
                  <a:cubicBezTo>
                    <a:pt x="376208" y="1031073"/>
                    <a:pt x="443505" y="932984"/>
                    <a:pt x="430807" y="854893"/>
                  </a:cubicBezTo>
                  <a:cubicBezTo>
                    <a:pt x="425728" y="824418"/>
                    <a:pt x="410174" y="799341"/>
                    <a:pt x="379382" y="789817"/>
                  </a:cubicBezTo>
                  <a:close/>
                  <a:moveTo>
                    <a:pt x="155903" y="94303"/>
                  </a:moveTo>
                  <a:cubicBezTo>
                    <a:pt x="158760" y="82557"/>
                    <a:pt x="162569" y="70812"/>
                    <a:pt x="171140" y="61606"/>
                  </a:cubicBezTo>
                  <a:cubicBezTo>
                    <a:pt x="183521" y="48591"/>
                    <a:pt x="196853" y="50496"/>
                    <a:pt x="202567" y="67320"/>
                  </a:cubicBezTo>
                  <a:cubicBezTo>
                    <a:pt x="209551" y="86684"/>
                    <a:pt x="213995" y="106683"/>
                    <a:pt x="209868" y="127952"/>
                  </a:cubicBezTo>
                  <a:cubicBezTo>
                    <a:pt x="202250" y="167632"/>
                    <a:pt x="185743" y="203185"/>
                    <a:pt x="158443" y="233342"/>
                  </a:cubicBezTo>
                  <a:cubicBezTo>
                    <a:pt x="154633" y="237469"/>
                    <a:pt x="151142" y="242548"/>
                    <a:pt x="142571" y="243818"/>
                  </a:cubicBezTo>
                  <a:cubicBezTo>
                    <a:pt x="143840" y="192710"/>
                    <a:pt x="144475" y="142871"/>
                    <a:pt x="155903" y="94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7503195" y="3174280"/>
              <a:ext cx="297102" cy="442789"/>
            </a:xfrm>
            <a:custGeom>
              <a:rect b="b" l="l" r="r" t="t"/>
              <a:pathLst>
                <a:path extrusionOk="0" h="678527" w="455278">
                  <a:moveTo>
                    <a:pt x="428560" y="118945"/>
                  </a:moveTo>
                  <a:cubicBezTo>
                    <a:pt x="407609" y="113548"/>
                    <a:pt x="407926" y="113548"/>
                    <a:pt x="401577" y="134182"/>
                  </a:cubicBezTo>
                  <a:cubicBezTo>
                    <a:pt x="390785" y="169735"/>
                    <a:pt x="373643" y="201797"/>
                    <a:pt x="350152" y="231319"/>
                  </a:cubicBezTo>
                  <a:cubicBezTo>
                    <a:pt x="352057" y="209416"/>
                    <a:pt x="349517" y="188147"/>
                    <a:pt x="348247" y="166878"/>
                  </a:cubicBezTo>
                  <a:cubicBezTo>
                    <a:pt x="346025" y="130690"/>
                    <a:pt x="340311" y="95454"/>
                    <a:pt x="322852" y="63075"/>
                  </a:cubicBezTo>
                  <a:cubicBezTo>
                    <a:pt x="305393" y="31331"/>
                    <a:pt x="280632" y="8475"/>
                    <a:pt x="244126" y="2444"/>
                  </a:cubicBezTo>
                  <a:cubicBezTo>
                    <a:pt x="209843" y="-3270"/>
                    <a:pt x="176512" y="856"/>
                    <a:pt x="145402" y="16728"/>
                  </a:cubicBezTo>
                  <a:cubicBezTo>
                    <a:pt x="69216" y="55774"/>
                    <a:pt x="25092" y="119580"/>
                    <a:pt x="5728" y="201479"/>
                  </a:cubicBezTo>
                  <a:cubicBezTo>
                    <a:pt x="-4430" y="244969"/>
                    <a:pt x="-2208" y="287824"/>
                    <a:pt x="21600" y="327186"/>
                  </a:cubicBezTo>
                  <a:cubicBezTo>
                    <a:pt x="40012" y="357343"/>
                    <a:pt x="66677" y="373215"/>
                    <a:pt x="102865" y="373533"/>
                  </a:cubicBezTo>
                  <a:cubicBezTo>
                    <a:pt x="149846" y="373850"/>
                    <a:pt x="179686" y="347503"/>
                    <a:pt x="202859" y="311314"/>
                  </a:cubicBezTo>
                  <a:cubicBezTo>
                    <a:pt x="226350" y="274491"/>
                    <a:pt x="237143" y="233224"/>
                    <a:pt x="243809" y="190686"/>
                  </a:cubicBezTo>
                  <a:cubicBezTo>
                    <a:pt x="250793" y="145610"/>
                    <a:pt x="250793" y="145927"/>
                    <a:pt x="205716" y="144023"/>
                  </a:cubicBezTo>
                  <a:cubicBezTo>
                    <a:pt x="197463" y="143705"/>
                    <a:pt x="193971" y="145927"/>
                    <a:pt x="193018" y="153863"/>
                  </a:cubicBezTo>
                  <a:cubicBezTo>
                    <a:pt x="191114" y="167513"/>
                    <a:pt x="188574" y="180846"/>
                    <a:pt x="186352" y="194496"/>
                  </a:cubicBezTo>
                  <a:cubicBezTo>
                    <a:pt x="180321" y="230367"/>
                    <a:pt x="174289" y="266555"/>
                    <a:pt x="153338" y="297664"/>
                  </a:cubicBezTo>
                  <a:cubicBezTo>
                    <a:pt x="143815" y="311949"/>
                    <a:pt x="130800" y="321472"/>
                    <a:pt x="113023" y="322425"/>
                  </a:cubicBezTo>
                  <a:cubicBezTo>
                    <a:pt x="79692" y="324329"/>
                    <a:pt x="58423" y="306553"/>
                    <a:pt x="56836" y="268142"/>
                  </a:cubicBezTo>
                  <a:cubicBezTo>
                    <a:pt x="53344" y="185290"/>
                    <a:pt x="82866" y="115770"/>
                    <a:pt x="155878" y="73868"/>
                  </a:cubicBezTo>
                  <a:cubicBezTo>
                    <a:pt x="220953" y="36092"/>
                    <a:pt x="262538" y="56409"/>
                    <a:pt x="284442" y="121802"/>
                  </a:cubicBezTo>
                  <a:cubicBezTo>
                    <a:pt x="301583" y="172592"/>
                    <a:pt x="299996" y="224970"/>
                    <a:pt x="296504" y="277348"/>
                  </a:cubicBezTo>
                  <a:cubicBezTo>
                    <a:pt x="295552" y="292268"/>
                    <a:pt x="289203" y="302743"/>
                    <a:pt x="278093" y="311949"/>
                  </a:cubicBezTo>
                  <a:cubicBezTo>
                    <a:pt x="262538" y="324647"/>
                    <a:pt x="247936" y="338614"/>
                    <a:pt x="233016" y="351947"/>
                  </a:cubicBezTo>
                  <a:cubicBezTo>
                    <a:pt x="175559" y="403690"/>
                    <a:pt x="119372" y="456385"/>
                    <a:pt x="76200" y="521461"/>
                  </a:cubicBezTo>
                  <a:cubicBezTo>
                    <a:pt x="60963" y="543999"/>
                    <a:pt x="49535" y="568125"/>
                    <a:pt x="46043" y="595742"/>
                  </a:cubicBezTo>
                  <a:cubicBezTo>
                    <a:pt x="38742" y="653199"/>
                    <a:pt x="77152" y="688435"/>
                    <a:pt x="133974" y="676055"/>
                  </a:cubicBezTo>
                  <a:cubicBezTo>
                    <a:pt x="168893" y="668436"/>
                    <a:pt x="194288" y="645898"/>
                    <a:pt x="216192" y="619550"/>
                  </a:cubicBezTo>
                  <a:cubicBezTo>
                    <a:pt x="283807" y="538285"/>
                    <a:pt x="319678" y="442418"/>
                    <a:pt x="341581" y="340519"/>
                  </a:cubicBezTo>
                  <a:cubicBezTo>
                    <a:pt x="344438" y="327186"/>
                    <a:pt x="349199" y="316076"/>
                    <a:pt x="358405" y="305918"/>
                  </a:cubicBezTo>
                  <a:cubicBezTo>
                    <a:pt x="398403" y="262111"/>
                    <a:pt x="431734" y="214177"/>
                    <a:pt x="449829" y="157038"/>
                  </a:cubicBezTo>
                  <a:cubicBezTo>
                    <a:pt x="459035" y="126563"/>
                    <a:pt x="459352" y="126881"/>
                    <a:pt x="428560" y="118945"/>
                  </a:cubicBezTo>
                  <a:close/>
                  <a:moveTo>
                    <a:pt x="196510" y="561458"/>
                  </a:moveTo>
                  <a:cubicBezTo>
                    <a:pt x="184765" y="579870"/>
                    <a:pt x="170798" y="596377"/>
                    <a:pt x="153656" y="610027"/>
                  </a:cubicBezTo>
                  <a:cubicBezTo>
                    <a:pt x="142862" y="618915"/>
                    <a:pt x="130800" y="624947"/>
                    <a:pt x="115880" y="624312"/>
                  </a:cubicBezTo>
                  <a:cubicBezTo>
                    <a:pt x="105405" y="623994"/>
                    <a:pt x="100643" y="618915"/>
                    <a:pt x="99691" y="608757"/>
                  </a:cubicBezTo>
                  <a:cubicBezTo>
                    <a:pt x="97469" y="589711"/>
                    <a:pt x="105405" y="573521"/>
                    <a:pt x="114928" y="558284"/>
                  </a:cubicBezTo>
                  <a:cubicBezTo>
                    <a:pt x="145720" y="507811"/>
                    <a:pt x="186352" y="465591"/>
                    <a:pt x="229207" y="425276"/>
                  </a:cubicBezTo>
                  <a:cubicBezTo>
                    <a:pt x="242857" y="412261"/>
                    <a:pt x="257459" y="400198"/>
                    <a:pt x="271744" y="387818"/>
                  </a:cubicBezTo>
                  <a:cubicBezTo>
                    <a:pt x="254602" y="449401"/>
                    <a:pt x="231111" y="507811"/>
                    <a:pt x="196510" y="5614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6500926" y="3174369"/>
              <a:ext cx="297025" cy="442063"/>
            </a:xfrm>
            <a:custGeom>
              <a:rect b="b" l="l" r="r" t="t"/>
              <a:pathLst>
                <a:path extrusionOk="0" h="677414" w="455160">
                  <a:moveTo>
                    <a:pt x="424203" y="117220"/>
                  </a:moveTo>
                  <a:cubicBezTo>
                    <a:pt x="410871" y="113411"/>
                    <a:pt x="406109" y="115633"/>
                    <a:pt x="402617" y="129283"/>
                  </a:cubicBezTo>
                  <a:cubicBezTo>
                    <a:pt x="393411" y="167693"/>
                    <a:pt x="373730" y="201342"/>
                    <a:pt x="349922" y="232769"/>
                  </a:cubicBezTo>
                  <a:cubicBezTo>
                    <a:pt x="352461" y="198803"/>
                    <a:pt x="348970" y="165154"/>
                    <a:pt x="344525" y="132140"/>
                  </a:cubicBezTo>
                  <a:cubicBezTo>
                    <a:pt x="341034" y="105157"/>
                    <a:pt x="333098" y="79445"/>
                    <a:pt x="318813" y="55954"/>
                  </a:cubicBezTo>
                  <a:cubicBezTo>
                    <a:pt x="301353" y="27702"/>
                    <a:pt x="277545" y="7703"/>
                    <a:pt x="243896" y="2306"/>
                  </a:cubicBezTo>
                  <a:cubicBezTo>
                    <a:pt x="208343" y="-3408"/>
                    <a:pt x="174059" y="1354"/>
                    <a:pt x="142315" y="18178"/>
                  </a:cubicBezTo>
                  <a:cubicBezTo>
                    <a:pt x="72160" y="55002"/>
                    <a:pt x="29306" y="114046"/>
                    <a:pt x="8355" y="188962"/>
                  </a:cubicBezTo>
                  <a:cubicBezTo>
                    <a:pt x="-3390" y="231182"/>
                    <a:pt x="-4026" y="273719"/>
                    <a:pt x="14704" y="314669"/>
                  </a:cubicBezTo>
                  <a:cubicBezTo>
                    <a:pt x="48352" y="389268"/>
                    <a:pt x="131522" y="383871"/>
                    <a:pt x="170250" y="349587"/>
                  </a:cubicBezTo>
                  <a:cubicBezTo>
                    <a:pt x="189296" y="332446"/>
                    <a:pt x="204216" y="312129"/>
                    <a:pt x="215326" y="288956"/>
                  </a:cubicBezTo>
                  <a:cubicBezTo>
                    <a:pt x="235008" y="248324"/>
                    <a:pt x="241992" y="204517"/>
                    <a:pt x="248976" y="160710"/>
                  </a:cubicBezTo>
                  <a:cubicBezTo>
                    <a:pt x="250245" y="152456"/>
                    <a:pt x="248340" y="147695"/>
                    <a:pt x="238500" y="147377"/>
                  </a:cubicBezTo>
                  <a:cubicBezTo>
                    <a:pt x="228342" y="147060"/>
                    <a:pt x="218501" y="146107"/>
                    <a:pt x="208660" y="143885"/>
                  </a:cubicBezTo>
                  <a:cubicBezTo>
                    <a:pt x="196915" y="141346"/>
                    <a:pt x="193741" y="147377"/>
                    <a:pt x="192471" y="156900"/>
                  </a:cubicBezTo>
                  <a:cubicBezTo>
                    <a:pt x="190566" y="170868"/>
                    <a:pt x="188344" y="185153"/>
                    <a:pt x="185805" y="199120"/>
                  </a:cubicBezTo>
                  <a:cubicBezTo>
                    <a:pt x="180408" y="230547"/>
                    <a:pt x="174377" y="261656"/>
                    <a:pt x="158505" y="289591"/>
                  </a:cubicBezTo>
                  <a:cubicBezTo>
                    <a:pt x="148346" y="307368"/>
                    <a:pt x="135014" y="320700"/>
                    <a:pt x="112793" y="321970"/>
                  </a:cubicBezTo>
                  <a:cubicBezTo>
                    <a:pt x="79144" y="323875"/>
                    <a:pt x="61050" y="305463"/>
                    <a:pt x="56288" y="265465"/>
                  </a:cubicBezTo>
                  <a:cubicBezTo>
                    <a:pt x="48035" y="193724"/>
                    <a:pt x="95334" y="101666"/>
                    <a:pt x="160409" y="70239"/>
                  </a:cubicBezTo>
                  <a:cubicBezTo>
                    <a:pt x="225167" y="38812"/>
                    <a:pt x="262625" y="56906"/>
                    <a:pt x="283894" y="120077"/>
                  </a:cubicBezTo>
                  <a:cubicBezTo>
                    <a:pt x="302306" y="174360"/>
                    <a:pt x="301671" y="230229"/>
                    <a:pt x="295005" y="286416"/>
                  </a:cubicBezTo>
                  <a:cubicBezTo>
                    <a:pt x="294052" y="294353"/>
                    <a:pt x="289925" y="299749"/>
                    <a:pt x="284212" y="304828"/>
                  </a:cubicBezTo>
                  <a:cubicBezTo>
                    <a:pt x="255642" y="330541"/>
                    <a:pt x="226437" y="356254"/>
                    <a:pt x="198502" y="382601"/>
                  </a:cubicBezTo>
                  <a:cubicBezTo>
                    <a:pt x="149299" y="428630"/>
                    <a:pt x="102317" y="476564"/>
                    <a:pt x="67399" y="534656"/>
                  </a:cubicBezTo>
                  <a:cubicBezTo>
                    <a:pt x="51844" y="560686"/>
                    <a:pt x="43273" y="588303"/>
                    <a:pt x="46130" y="619095"/>
                  </a:cubicBezTo>
                  <a:cubicBezTo>
                    <a:pt x="48670" y="647983"/>
                    <a:pt x="65812" y="668616"/>
                    <a:pt x="94064" y="674965"/>
                  </a:cubicBezTo>
                  <a:cubicBezTo>
                    <a:pt x="121364" y="681314"/>
                    <a:pt x="146442" y="674965"/>
                    <a:pt x="169615" y="660045"/>
                  </a:cubicBezTo>
                  <a:cubicBezTo>
                    <a:pt x="199454" y="640681"/>
                    <a:pt x="222310" y="614651"/>
                    <a:pt x="241992" y="585447"/>
                  </a:cubicBezTo>
                  <a:cubicBezTo>
                    <a:pt x="293417" y="508308"/>
                    <a:pt x="325479" y="423234"/>
                    <a:pt x="343256" y="332446"/>
                  </a:cubicBezTo>
                  <a:cubicBezTo>
                    <a:pt x="345160" y="323240"/>
                    <a:pt x="348652" y="316256"/>
                    <a:pt x="355001" y="309272"/>
                  </a:cubicBezTo>
                  <a:cubicBezTo>
                    <a:pt x="394681" y="266100"/>
                    <a:pt x="428647" y="219119"/>
                    <a:pt x="448011" y="162932"/>
                  </a:cubicBezTo>
                  <a:cubicBezTo>
                    <a:pt x="460074" y="127061"/>
                    <a:pt x="459756" y="127696"/>
                    <a:pt x="424203" y="117220"/>
                  </a:cubicBezTo>
                  <a:close/>
                  <a:moveTo>
                    <a:pt x="224215" y="513387"/>
                  </a:moveTo>
                  <a:cubicBezTo>
                    <a:pt x="209613" y="542274"/>
                    <a:pt x="193423" y="570209"/>
                    <a:pt x="171202" y="594017"/>
                  </a:cubicBezTo>
                  <a:cubicBezTo>
                    <a:pt x="157235" y="608620"/>
                    <a:pt x="142633" y="622587"/>
                    <a:pt x="120729" y="624174"/>
                  </a:cubicBezTo>
                  <a:cubicBezTo>
                    <a:pt x="107079" y="625127"/>
                    <a:pt x="100095" y="619730"/>
                    <a:pt x="99460" y="605445"/>
                  </a:cubicBezTo>
                  <a:cubicBezTo>
                    <a:pt x="98826" y="592113"/>
                    <a:pt x="102952" y="580367"/>
                    <a:pt x="108984" y="569257"/>
                  </a:cubicBezTo>
                  <a:cubicBezTo>
                    <a:pt x="131522" y="526085"/>
                    <a:pt x="164218" y="490849"/>
                    <a:pt x="197550" y="455930"/>
                  </a:cubicBezTo>
                  <a:cubicBezTo>
                    <a:pt x="220723" y="431805"/>
                    <a:pt x="245801" y="409266"/>
                    <a:pt x="275640" y="385141"/>
                  </a:cubicBezTo>
                  <a:cubicBezTo>
                    <a:pt x="261038" y="432122"/>
                    <a:pt x="244214" y="473390"/>
                    <a:pt x="224215" y="513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5610426" y="3178329"/>
              <a:ext cx="270533" cy="239363"/>
            </a:xfrm>
            <a:custGeom>
              <a:rect b="b" l="l" r="r" t="t"/>
              <a:pathLst>
                <a:path extrusionOk="0" h="366799" w="414563">
                  <a:moveTo>
                    <a:pt x="296507" y="179085"/>
                  </a:moveTo>
                  <a:cubicBezTo>
                    <a:pt x="283492" y="198132"/>
                    <a:pt x="285079" y="203529"/>
                    <a:pt x="306030" y="212417"/>
                  </a:cubicBezTo>
                  <a:cubicBezTo>
                    <a:pt x="309840" y="214004"/>
                    <a:pt x="313967" y="215274"/>
                    <a:pt x="317776" y="217496"/>
                  </a:cubicBezTo>
                  <a:cubicBezTo>
                    <a:pt x="326347" y="222258"/>
                    <a:pt x="333330" y="223527"/>
                    <a:pt x="338092" y="212417"/>
                  </a:cubicBezTo>
                  <a:cubicBezTo>
                    <a:pt x="339997" y="208290"/>
                    <a:pt x="343806" y="204481"/>
                    <a:pt x="349202" y="205116"/>
                  </a:cubicBezTo>
                  <a:cubicBezTo>
                    <a:pt x="355551" y="205751"/>
                    <a:pt x="357456" y="211465"/>
                    <a:pt x="358726" y="216544"/>
                  </a:cubicBezTo>
                  <a:cubicBezTo>
                    <a:pt x="363487" y="236542"/>
                    <a:pt x="362217" y="256541"/>
                    <a:pt x="353012" y="275270"/>
                  </a:cubicBezTo>
                  <a:cubicBezTo>
                    <a:pt x="346663" y="287651"/>
                    <a:pt x="337775" y="297174"/>
                    <a:pt x="322537" y="297174"/>
                  </a:cubicBezTo>
                  <a:cubicBezTo>
                    <a:pt x="307935" y="297174"/>
                    <a:pt x="299682" y="288285"/>
                    <a:pt x="293015" y="276540"/>
                  </a:cubicBezTo>
                  <a:cubicBezTo>
                    <a:pt x="280953" y="254637"/>
                    <a:pt x="276826" y="230829"/>
                    <a:pt x="274286" y="206703"/>
                  </a:cubicBezTo>
                  <a:cubicBezTo>
                    <a:pt x="267303" y="146706"/>
                    <a:pt x="267938" y="86393"/>
                    <a:pt x="270477" y="26079"/>
                  </a:cubicBezTo>
                  <a:cubicBezTo>
                    <a:pt x="270794" y="21000"/>
                    <a:pt x="273334" y="14016"/>
                    <a:pt x="268890" y="11159"/>
                  </a:cubicBezTo>
                  <a:cubicBezTo>
                    <a:pt x="264128" y="8302"/>
                    <a:pt x="259684" y="14651"/>
                    <a:pt x="254922" y="16555"/>
                  </a:cubicBezTo>
                  <a:cubicBezTo>
                    <a:pt x="247304" y="19730"/>
                    <a:pt x="242225" y="27348"/>
                    <a:pt x="230797" y="20682"/>
                  </a:cubicBezTo>
                  <a:cubicBezTo>
                    <a:pt x="185403" y="-6300"/>
                    <a:pt x="137786" y="-6935"/>
                    <a:pt x="92392" y="19095"/>
                  </a:cubicBezTo>
                  <a:cubicBezTo>
                    <a:pt x="-2523" y="74012"/>
                    <a:pt x="-31092" y="240034"/>
                    <a:pt x="38745" y="325109"/>
                  </a:cubicBezTo>
                  <a:cubicBezTo>
                    <a:pt x="85726" y="382248"/>
                    <a:pt x="167626" y="380343"/>
                    <a:pt x="212385" y="321299"/>
                  </a:cubicBezTo>
                  <a:cubicBezTo>
                    <a:pt x="221908" y="308602"/>
                    <a:pt x="228892" y="294317"/>
                    <a:pt x="238098" y="278127"/>
                  </a:cubicBezTo>
                  <a:cubicBezTo>
                    <a:pt x="244129" y="292730"/>
                    <a:pt x="248256" y="305427"/>
                    <a:pt x="256192" y="315903"/>
                  </a:cubicBezTo>
                  <a:cubicBezTo>
                    <a:pt x="284762" y="353361"/>
                    <a:pt x="338727" y="372725"/>
                    <a:pt x="381899" y="327331"/>
                  </a:cubicBezTo>
                  <a:cubicBezTo>
                    <a:pt x="415230" y="292412"/>
                    <a:pt x="424754" y="227654"/>
                    <a:pt x="402533" y="185117"/>
                  </a:cubicBezTo>
                  <a:cubicBezTo>
                    <a:pt x="380629" y="142897"/>
                    <a:pt x="323172" y="139723"/>
                    <a:pt x="296507" y="179085"/>
                  </a:cubicBezTo>
                  <a:close/>
                  <a:moveTo>
                    <a:pt x="179689" y="274000"/>
                  </a:moveTo>
                  <a:cubicBezTo>
                    <a:pt x="174610" y="280667"/>
                    <a:pt x="168896" y="287016"/>
                    <a:pt x="162547" y="292730"/>
                  </a:cubicBezTo>
                  <a:cubicBezTo>
                    <a:pt x="134929" y="318125"/>
                    <a:pt x="104772" y="315585"/>
                    <a:pt x="80964" y="285746"/>
                  </a:cubicBezTo>
                  <a:cubicBezTo>
                    <a:pt x="65410" y="266064"/>
                    <a:pt x="58109" y="242891"/>
                    <a:pt x="56521" y="218131"/>
                  </a:cubicBezTo>
                  <a:cubicBezTo>
                    <a:pt x="52395" y="166070"/>
                    <a:pt x="62235" y="118137"/>
                    <a:pt x="101281" y="80044"/>
                  </a:cubicBezTo>
                  <a:cubicBezTo>
                    <a:pt x="131755" y="50204"/>
                    <a:pt x="171435" y="52426"/>
                    <a:pt x="203497" y="62584"/>
                  </a:cubicBezTo>
                  <a:cubicBezTo>
                    <a:pt x="210798" y="64806"/>
                    <a:pt x="214290" y="69886"/>
                    <a:pt x="214607" y="77822"/>
                  </a:cubicBezTo>
                  <a:cubicBezTo>
                    <a:pt x="215877" y="97820"/>
                    <a:pt x="218099" y="117819"/>
                    <a:pt x="219051" y="130199"/>
                  </a:cubicBezTo>
                  <a:cubicBezTo>
                    <a:pt x="218099" y="186704"/>
                    <a:pt x="211115" y="233685"/>
                    <a:pt x="179689" y="274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7291286" y="3178917"/>
              <a:ext cx="218048" cy="348478"/>
            </a:xfrm>
            <a:custGeom>
              <a:rect b="b" l="l" r="r" t="t"/>
              <a:pathLst>
                <a:path extrusionOk="0" h="534005" w="334135">
                  <a:moveTo>
                    <a:pt x="313313" y="395632"/>
                  </a:moveTo>
                  <a:cubicBezTo>
                    <a:pt x="301250" y="403568"/>
                    <a:pt x="288870" y="410869"/>
                    <a:pt x="278711" y="420392"/>
                  </a:cubicBezTo>
                  <a:cubicBezTo>
                    <a:pt x="272680" y="426424"/>
                    <a:pt x="283791" y="432773"/>
                    <a:pt x="283473" y="440391"/>
                  </a:cubicBezTo>
                  <a:cubicBezTo>
                    <a:pt x="283473" y="443883"/>
                    <a:pt x="285060" y="447692"/>
                    <a:pt x="284426" y="451184"/>
                  </a:cubicBezTo>
                  <a:cubicBezTo>
                    <a:pt x="282204" y="464199"/>
                    <a:pt x="278394" y="477214"/>
                    <a:pt x="263792" y="479754"/>
                  </a:cubicBezTo>
                  <a:cubicBezTo>
                    <a:pt x="248872" y="482611"/>
                    <a:pt x="242206" y="471183"/>
                    <a:pt x="237127" y="459438"/>
                  </a:cubicBezTo>
                  <a:cubicBezTo>
                    <a:pt x="231413" y="446105"/>
                    <a:pt x="229191" y="432138"/>
                    <a:pt x="229191" y="417535"/>
                  </a:cubicBezTo>
                  <a:cubicBezTo>
                    <a:pt x="228873" y="365157"/>
                    <a:pt x="238714" y="314367"/>
                    <a:pt x="252047" y="264211"/>
                  </a:cubicBezTo>
                  <a:cubicBezTo>
                    <a:pt x="268871" y="201675"/>
                    <a:pt x="279664" y="138187"/>
                    <a:pt x="272998" y="73111"/>
                  </a:cubicBezTo>
                  <a:cubicBezTo>
                    <a:pt x="266966" y="15019"/>
                    <a:pt x="225382" y="-12598"/>
                    <a:pt x="169829" y="5496"/>
                  </a:cubicBezTo>
                  <a:cubicBezTo>
                    <a:pt x="145704" y="13432"/>
                    <a:pt x="127292" y="28669"/>
                    <a:pt x="112055" y="52160"/>
                  </a:cubicBezTo>
                  <a:cubicBezTo>
                    <a:pt x="101897" y="27717"/>
                    <a:pt x="84120" y="15972"/>
                    <a:pt x="60312" y="16607"/>
                  </a:cubicBezTo>
                  <a:cubicBezTo>
                    <a:pt x="34599" y="17559"/>
                    <a:pt x="19679" y="35018"/>
                    <a:pt x="8886" y="56287"/>
                  </a:cubicBezTo>
                  <a:cubicBezTo>
                    <a:pt x="5712" y="62318"/>
                    <a:pt x="4125" y="69302"/>
                    <a:pt x="1585" y="75333"/>
                  </a:cubicBezTo>
                  <a:cubicBezTo>
                    <a:pt x="-2224" y="84222"/>
                    <a:pt x="950" y="89301"/>
                    <a:pt x="9839" y="91840"/>
                  </a:cubicBezTo>
                  <a:cubicBezTo>
                    <a:pt x="14918" y="93110"/>
                    <a:pt x="19997" y="95015"/>
                    <a:pt x="24758" y="97237"/>
                  </a:cubicBezTo>
                  <a:cubicBezTo>
                    <a:pt x="34917" y="101681"/>
                    <a:pt x="43487" y="104538"/>
                    <a:pt x="46979" y="89301"/>
                  </a:cubicBezTo>
                  <a:cubicBezTo>
                    <a:pt x="47932" y="84222"/>
                    <a:pt x="52376" y="79143"/>
                    <a:pt x="58725" y="81047"/>
                  </a:cubicBezTo>
                  <a:cubicBezTo>
                    <a:pt x="64438" y="82634"/>
                    <a:pt x="66343" y="88031"/>
                    <a:pt x="66343" y="93745"/>
                  </a:cubicBezTo>
                  <a:cubicBezTo>
                    <a:pt x="66343" y="99141"/>
                    <a:pt x="66661" y="104220"/>
                    <a:pt x="66661" y="109617"/>
                  </a:cubicBezTo>
                  <a:cubicBezTo>
                    <a:pt x="66661" y="181676"/>
                    <a:pt x="66661" y="253418"/>
                    <a:pt x="66661" y="325477"/>
                  </a:cubicBezTo>
                  <a:cubicBezTo>
                    <a:pt x="66661" y="362300"/>
                    <a:pt x="66661" y="361666"/>
                    <a:pt x="104119" y="358174"/>
                  </a:cubicBezTo>
                  <a:cubicBezTo>
                    <a:pt x="116816" y="356904"/>
                    <a:pt x="120626" y="352460"/>
                    <a:pt x="120308" y="339762"/>
                  </a:cubicBezTo>
                  <a:cubicBezTo>
                    <a:pt x="119673" y="277861"/>
                    <a:pt x="119673" y="215960"/>
                    <a:pt x="119991" y="154059"/>
                  </a:cubicBezTo>
                  <a:cubicBezTo>
                    <a:pt x="120308" y="121362"/>
                    <a:pt x="130466" y="91523"/>
                    <a:pt x="153005" y="67080"/>
                  </a:cubicBezTo>
                  <a:cubicBezTo>
                    <a:pt x="164115" y="54700"/>
                    <a:pt x="178083" y="49303"/>
                    <a:pt x="194589" y="54700"/>
                  </a:cubicBezTo>
                  <a:cubicBezTo>
                    <a:pt x="209509" y="59461"/>
                    <a:pt x="213319" y="72794"/>
                    <a:pt x="215541" y="85809"/>
                  </a:cubicBezTo>
                  <a:cubicBezTo>
                    <a:pt x="221890" y="124854"/>
                    <a:pt x="219985" y="163899"/>
                    <a:pt x="213319" y="202627"/>
                  </a:cubicBezTo>
                  <a:cubicBezTo>
                    <a:pt x="203161" y="260402"/>
                    <a:pt x="182844" y="315954"/>
                    <a:pt x="179035" y="374998"/>
                  </a:cubicBezTo>
                  <a:cubicBezTo>
                    <a:pt x="176495" y="414361"/>
                    <a:pt x="176813" y="453406"/>
                    <a:pt x="193002" y="490229"/>
                  </a:cubicBezTo>
                  <a:cubicBezTo>
                    <a:pt x="201573" y="509911"/>
                    <a:pt x="215223" y="524513"/>
                    <a:pt x="236809" y="530862"/>
                  </a:cubicBezTo>
                  <a:cubicBezTo>
                    <a:pt x="269188" y="540385"/>
                    <a:pt x="302520" y="527688"/>
                    <a:pt x="322201" y="500705"/>
                  </a:cubicBezTo>
                  <a:cubicBezTo>
                    <a:pt x="341565" y="473722"/>
                    <a:pt x="334582" y="415948"/>
                    <a:pt x="320931" y="399124"/>
                  </a:cubicBezTo>
                  <a:cubicBezTo>
                    <a:pt x="318709" y="397219"/>
                    <a:pt x="316804" y="393410"/>
                    <a:pt x="313313" y="395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5867740" y="3179811"/>
              <a:ext cx="218738" cy="348232"/>
            </a:xfrm>
            <a:custGeom>
              <a:rect b="b" l="l" r="r" t="t"/>
              <a:pathLst>
                <a:path extrusionOk="0" h="533628" w="335192">
                  <a:moveTo>
                    <a:pt x="301542" y="401564"/>
                  </a:moveTo>
                  <a:cubicBezTo>
                    <a:pt x="295194" y="406325"/>
                    <a:pt x="288845" y="411087"/>
                    <a:pt x="282178" y="415214"/>
                  </a:cubicBezTo>
                  <a:cubicBezTo>
                    <a:pt x="276465" y="419023"/>
                    <a:pt x="274560" y="421880"/>
                    <a:pt x="279004" y="428864"/>
                  </a:cubicBezTo>
                  <a:cubicBezTo>
                    <a:pt x="285988" y="439657"/>
                    <a:pt x="285670" y="452037"/>
                    <a:pt x="280274" y="463782"/>
                  </a:cubicBezTo>
                  <a:cubicBezTo>
                    <a:pt x="276465" y="471718"/>
                    <a:pt x="271703" y="478384"/>
                    <a:pt x="261862" y="479019"/>
                  </a:cubicBezTo>
                  <a:cubicBezTo>
                    <a:pt x="251387" y="479654"/>
                    <a:pt x="244721" y="473940"/>
                    <a:pt x="240276" y="465687"/>
                  </a:cubicBezTo>
                  <a:cubicBezTo>
                    <a:pt x="233610" y="453624"/>
                    <a:pt x="229801" y="440291"/>
                    <a:pt x="229483" y="426324"/>
                  </a:cubicBezTo>
                  <a:cubicBezTo>
                    <a:pt x="228531" y="392358"/>
                    <a:pt x="231388" y="358709"/>
                    <a:pt x="237737" y="325378"/>
                  </a:cubicBezTo>
                  <a:cubicBezTo>
                    <a:pt x="248212" y="271095"/>
                    <a:pt x="267259" y="218400"/>
                    <a:pt x="272021" y="162848"/>
                  </a:cubicBezTo>
                  <a:cubicBezTo>
                    <a:pt x="275512" y="124437"/>
                    <a:pt x="278687" y="85709"/>
                    <a:pt x="267259" y="47934"/>
                  </a:cubicBezTo>
                  <a:cubicBezTo>
                    <a:pt x="257418" y="15872"/>
                    <a:pt x="235832" y="0"/>
                    <a:pt x="202501" y="0"/>
                  </a:cubicBezTo>
                  <a:cubicBezTo>
                    <a:pt x="164090" y="0"/>
                    <a:pt x="134568" y="16507"/>
                    <a:pt x="112030" y="51425"/>
                  </a:cubicBezTo>
                  <a:cubicBezTo>
                    <a:pt x="104411" y="34919"/>
                    <a:pt x="94253" y="24125"/>
                    <a:pt x="78699" y="19046"/>
                  </a:cubicBezTo>
                  <a:cubicBezTo>
                    <a:pt x="51399" y="9841"/>
                    <a:pt x="26003" y="22538"/>
                    <a:pt x="9179" y="54282"/>
                  </a:cubicBezTo>
                  <a:cubicBezTo>
                    <a:pt x="-5741" y="82217"/>
                    <a:pt x="-3836" y="86662"/>
                    <a:pt x="25051" y="96820"/>
                  </a:cubicBezTo>
                  <a:cubicBezTo>
                    <a:pt x="27591" y="97772"/>
                    <a:pt x="30130" y="98089"/>
                    <a:pt x="32670" y="99359"/>
                  </a:cubicBezTo>
                  <a:cubicBezTo>
                    <a:pt x="39018" y="102851"/>
                    <a:pt x="42193" y="99677"/>
                    <a:pt x="44415" y="93963"/>
                  </a:cubicBezTo>
                  <a:cubicBezTo>
                    <a:pt x="46637" y="87614"/>
                    <a:pt x="49177" y="79043"/>
                    <a:pt x="57430" y="80313"/>
                  </a:cubicBezTo>
                  <a:cubicBezTo>
                    <a:pt x="67271" y="82217"/>
                    <a:pt x="66001" y="92058"/>
                    <a:pt x="66636" y="99994"/>
                  </a:cubicBezTo>
                  <a:cubicBezTo>
                    <a:pt x="66953" y="104756"/>
                    <a:pt x="66636" y="109517"/>
                    <a:pt x="66636" y="114279"/>
                  </a:cubicBezTo>
                  <a:cubicBezTo>
                    <a:pt x="66636" y="184116"/>
                    <a:pt x="66636" y="253953"/>
                    <a:pt x="66636" y="323790"/>
                  </a:cubicBezTo>
                  <a:cubicBezTo>
                    <a:pt x="66636" y="362201"/>
                    <a:pt x="66636" y="361566"/>
                    <a:pt x="104729" y="357439"/>
                  </a:cubicBezTo>
                  <a:cubicBezTo>
                    <a:pt x="116157" y="356169"/>
                    <a:pt x="119331" y="352043"/>
                    <a:pt x="119331" y="340615"/>
                  </a:cubicBezTo>
                  <a:cubicBezTo>
                    <a:pt x="118696" y="282523"/>
                    <a:pt x="119014" y="224431"/>
                    <a:pt x="119331" y="166022"/>
                  </a:cubicBezTo>
                  <a:cubicBezTo>
                    <a:pt x="119331" y="154911"/>
                    <a:pt x="119649" y="143801"/>
                    <a:pt x="121871" y="133008"/>
                  </a:cubicBezTo>
                  <a:cubicBezTo>
                    <a:pt x="126950" y="106660"/>
                    <a:pt x="135521" y="81900"/>
                    <a:pt x="156154" y="63171"/>
                  </a:cubicBezTo>
                  <a:cubicBezTo>
                    <a:pt x="179010" y="42537"/>
                    <a:pt x="205993" y="50473"/>
                    <a:pt x="214246" y="79995"/>
                  </a:cubicBezTo>
                  <a:cubicBezTo>
                    <a:pt x="215516" y="84122"/>
                    <a:pt x="216151" y="88249"/>
                    <a:pt x="216786" y="92375"/>
                  </a:cubicBezTo>
                  <a:cubicBezTo>
                    <a:pt x="224404" y="146975"/>
                    <a:pt x="215198" y="199671"/>
                    <a:pt x="202183" y="252366"/>
                  </a:cubicBezTo>
                  <a:cubicBezTo>
                    <a:pt x="190120" y="300935"/>
                    <a:pt x="177105" y="349503"/>
                    <a:pt x="178058" y="400611"/>
                  </a:cubicBezTo>
                  <a:cubicBezTo>
                    <a:pt x="178375" y="432038"/>
                    <a:pt x="179645" y="463147"/>
                    <a:pt x="193930" y="492034"/>
                  </a:cubicBezTo>
                  <a:cubicBezTo>
                    <a:pt x="219008" y="543460"/>
                    <a:pt x="289480" y="548222"/>
                    <a:pt x="321224" y="500605"/>
                  </a:cubicBezTo>
                  <a:cubicBezTo>
                    <a:pt x="340905" y="470766"/>
                    <a:pt x="337413" y="439022"/>
                    <a:pt x="325350" y="407912"/>
                  </a:cubicBezTo>
                  <a:cubicBezTo>
                    <a:pt x="318684" y="390453"/>
                    <a:pt x="316462" y="390771"/>
                    <a:pt x="301542" y="401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6306777" y="3181772"/>
              <a:ext cx="177088" cy="279165"/>
            </a:xfrm>
            <a:custGeom>
              <a:rect b="b" l="l" r="r" t="t"/>
              <a:pathLst>
                <a:path extrusionOk="0" h="427790" w="271368">
                  <a:moveTo>
                    <a:pt x="229364" y="207141"/>
                  </a:moveTo>
                  <a:cubicBezTo>
                    <a:pt x="212222" y="191903"/>
                    <a:pt x="193175" y="179523"/>
                    <a:pt x="174129" y="167460"/>
                  </a:cubicBezTo>
                  <a:cubicBezTo>
                    <a:pt x="153178" y="154445"/>
                    <a:pt x="131909" y="141113"/>
                    <a:pt x="115085" y="122384"/>
                  </a:cubicBezTo>
                  <a:cubicBezTo>
                    <a:pt x="91594" y="96353"/>
                    <a:pt x="101752" y="60483"/>
                    <a:pt x="135401" y="50959"/>
                  </a:cubicBezTo>
                  <a:cubicBezTo>
                    <a:pt x="151273" y="46515"/>
                    <a:pt x="166828" y="48420"/>
                    <a:pt x="181747" y="55404"/>
                  </a:cubicBezTo>
                  <a:cubicBezTo>
                    <a:pt x="196667" y="62387"/>
                    <a:pt x="198254" y="74767"/>
                    <a:pt x="187461" y="87465"/>
                  </a:cubicBezTo>
                  <a:cubicBezTo>
                    <a:pt x="182700" y="93179"/>
                    <a:pt x="170320" y="94766"/>
                    <a:pt x="172542" y="102702"/>
                  </a:cubicBezTo>
                  <a:cubicBezTo>
                    <a:pt x="174446" y="108734"/>
                    <a:pt x="184287" y="112543"/>
                    <a:pt x="190318" y="117305"/>
                  </a:cubicBezTo>
                  <a:cubicBezTo>
                    <a:pt x="195397" y="121114"/>
                    <a:pt x="200477" y="124923"/>
                    <a:pt x="205556" y="128733"/>
                  </a:cubicBezTo>
                  <a:cubicBezTo>
                    <a:pt x="208730" y="131272"/>
                    <a:pt x="211904" y="132224"/>
                    <a:pt x="215396" y="128733"/>
                  </a:cubicBezTo>
                  <a:cubicBezTo>
                    <a:pt x="233490" y="110638"/>
                    <a:pt x="252537" y="92862"/>
                    <a:pt x="250632" y="64292"/>
                  </a:cubicBezTo>
                  <a:cubicBezTo>
                    <a:pt x="248728" y="37309"/>
                    <a:pt x="230634" y="22072"/>
                    <a:pt x="207778" y="11914"/>
                  </a:cubicBezTo>
                  <a:cubicBezTo>
                    <a:pt x="177621" y="-1101"/>
                    <a:pt x="146512" y="-3323"/>
                    <a:pt x="114767" y="4613"/>
                  </a:cubicBezTo>
                  <a:cubicBezTo>
                    <a:pt x="50644" y="21120"/>
                    <a:pt x="25884" y="91909"/>
                    <a:pt x="65564" y="145239"/>
                  </a:cubicBezTo>
                  <a:cubicBezTo>
                    <a:pt x="83341" y="169048"/>
                    <a:pt x="107149" y="185555"/>
                    <a:pt x="132227" y="200474"/>
                  </a:cubicBezTo>
                  <a:cubicBezTo>
                    <a:pt x="157939" y="215394"/>
                    <a:pt x="183017" y="230949"/>
                    <a:pt x="201429" y="255074"/>
                  </a:cubicBezTo>
                  <a:cubicBezTo>
                    <a:pt x="224285" y="285231"/>
                    <a:pt x="220475" y="324911"/>
                    <a:pt x="190953" y="348402"/>
                  </a:cubicBezTo>
                  <a:cubicBezTo>
                    <a:pt x="163971" y="369671"/>
                    <a:pt x="132861" y="376337"/>
                    <a:pt x="99847" y="369036"/>
                  </a:cubicBezTo>
                  <a:cubicBezTo>
                    <a:pt x="61754" y="360782"/>
                    <a:pt x="43343" y="325546"/>
                    <a:pt x="57628" y="291580"/>
                  </a:cubicBezTo>
                  <a:cubicBezTo>
                    <a:pt x="62707" y="279835"/>
                    <a:pt x="70008" y="269677"/>
                    <a:pt x="83975" y="269677"/>
                  </a:cubicBezTo>
                  <a:cubicBezTo>
                    <a:pt x="97625" y="269359"/>
                    <a:pt x="104292" y="278882"/>
                    <a:pt x="109053" y="290628"/>
                  </a:cubicBezTo>
                  <a:cubicBezTo>
                    <a:pt x="110641" y="294120"/>
                    <a:pt x="110641" y="301103"/>
                    <a:pt x="115719" y="300151"/>
                  </a:cubicBezTo>
                  <a:cubicBezTo>
                    <a:pt x="129687" y="297929"/>
                    <a:pt x="143337" y="294120"/>
                    <a:pt x="157304" y="290628"/>
                  </a:cubicBezTo>
                  <a:cubicBezTo>
                    <a:pt x="160161" y="289993"/>
                    <a:pt x="159844" y="286501"/>
                    <a:pt x="159844" y="283644"/>
                  </a:cubicBezTo>
                  <a:cubicBezTo>
                    <a:pt x="161431" y="264280"/>
                    <a:pt x="145559" y="235393"/>
                    <a:pt x="127465" y="227139"/>
                  </a:cubicBezTo>
                  <a:cubicBezTo>
                    <a:pt x="84293" y="207775"/>
                    <a:pt x="28740" y="216346"/>
                    <a:pt x="7472" y="273486"/>
                  </a:cubicBezTo>
                  <a:cubicBezTo>
                    <a:pt x="-21098" y="349989"/>
                    <a:pt x="36676" y="427445"/>
                    <a:pt x="105879" y="427762"/>
                  </a:cubicBezTo>
                  <a:cubicBezTo>
                    <a:pt x="157622" y="428397"/>
                    <a:pt x="190001" y="418239"/>
                    <a:pt x="218571" y="397288"/>
                  </a:cubicBezTo>
                  <a:cubicBezTo>
                    <a:pt x="277297" y="355068"/>
                    <a:pt x="295391" y="265867"/>
                    <a:pt x="229364" y="207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6920142" y="3066705"/>
              <a:ext cx="256563" cy="341647"/>
            </a:xfrm>
            <a:custGeom>
              <a:rect b="b" l="l" r="r" t="t"/>
              <a:pathLst>
                <a:path extrusionOk="0" h="523537" w="393155">
                  <a:moveTo>
                    <a:pt x="330020" y="5078"/>
                  </a:moveTo>
                  <a:cubicBezTo>
                    <a:pt x="289071" y="-7620"/>
                    <a:pt x="254152" y="3808"/>
                    <a:pt x="225900" y="35870"/>
                  </a:cubicBezTo>
                  <a:cubicBezTo>
                    <a:pt x="215107" y="48250"/>
                    <a:pt x="205266" y="61265"/>
                    <a:pt x="197013" y="75550"/>
                  </a:cubicBezTo>
                  <a:cubicBezTo>
                    <a:pt x="170982" y="120309"/>
                    <a:pt x="156697" y="169512"/>
                    <a:pt x="143048" y="219033"/>
                  </a:cubicBezTo>
                  <a:cubicBezTo>
                    <a:pt x="130350" y="264745"/>
                    <a:pt x="122731" y="311409"/>
                    <a:pt x="116700" y="358708"/>
                  </a:cubicBezTo>
                  <a:cubicBezTo>
                    <a:pt x="111303" y="355533"/>
                    <a:pt x="112255" y="351089"/>
                    <a:pt x="110986" y="346962"/>
                  </a:cubicBezTo>
                  <a:cubicBezTo>
                    <a:pt x="97336" y="294584"/>
                    <a:pt x="80511" y="243794"/>
                    <a:pt x="47815" y="199035"/>
                  </a:cubicBezTo>
                  <a:cubicBezTo>
                    <a:pt x="40196" y="188559"/>
                    <a:pt x="34482" y="183480"/>
                    <a:pt x="24324" y="195860"/>
                  </a:cubicBezTo>
                  <a:cubicBezTo>
                    <a:pt x="19245" y="201892"/>
                    <a:pt x="12896" y="206653"/>
                    <a:pt x="6548" y="211415"/>
                  </a:cubicBezTo>
                  <a:cubicBezTo>
                    <a:pt x="-1071" y="217129"/>
                    <a:pt x="-2341" y="221890"/>
                    <a:pt x="4325" y="230144"/>
                  </a:cubicBezTo>
                  <a:cubicBezTo>
                    <a:pt x="24324" y="254904"/>
                    <a:pt x="38292" y="283474"/>
                    <a:pt x="49720" y="313313"/>
                  </a:cubicBezTo>
                  <a:cubicBezTo>
                    <a:pt x="70671" y="368231"/>
                    <a:pt x="78289" y="425688"/>
                    <a:pt x="84956" y="483462"/>
                  </a:cubicBezTo>
                  <a:cubicBezTo>
                    <a:pt x="86225" y="495525"/>
                    <a:pt x="82099" y="510762"/>
                    <a:pt x="90035" y="518698"/>
                  </a:cubicBezTo>
                  <a:cubicBezTo>
                    <a:pt x="97971" y="526634"/>
                    <a:pt x="113525" y="520603"/>
                    <a:pt x="125270" y="522825"/>
                  </a:cubicBezTo>
                  <a:cubicBezTo>
                    <a:pt x="137651" y="525365"/>
                    <a:pt x="141460" y="521238"/>
                    <a:pt x="143048" y="508540"/>
                  </a:cubicBezTo>
                  <a:cubicBezTo>
                    <a:pt x="154475" y="416799"/>
                    <a:pt x="167490" y="325376"/>
                    <a:pt x="190346" y="235540"/>
                  </a:cubicBezTo>
                  <a:cubicBezTo>
                    <a:pt x="203996" y="182210"/>
                    <a:pt x="219551" y="129515"/>
                    <a:pt x="252882" y="84121"/>
                  </a:cubicBezTo>
                  <a:cubicBezTo>
                    <a:pt x="262405" y="71106"/>
                    <a:pt x="274151" y="60313"/>
                    <a:pt x="290023" y="56186"/>
                  </a:cubicBezTo>
                  <a:cubicBezTo>
                    <a:pt x="304625" y="52059"/>
                    <a:pt x="317323" y="55551"/>
                    <a:pt x="326846" y="67614"/>
                  </a:cubicBezTo>
                  <a:cubicBezTo>
                    <a:pt x="339544" y="83168"/>
                    <a:pt x="343036" y="122849"/>
                    <a:pt x="333830" y="140625"/>
                  </a:cubicBezTo>
                  <a:cubicBezTo>
                    <a:pt x="328116" y="151101"/>
                    <a:pt x="318275" y="152053"/>
                    <a:pt x="315735" y="141578"/>
                  </a:cubicBezTo>
                  <a:cubicBezTo>
                    <a:pt x="310656" y="121261"/>
                    <a:pt x="299546" y="127928"/>
                    <a:pt x="288118" y="132689"/>
                  </a:cubicBezTo>
                  <a:cubicBezTo>
                    <a:pt x="281769" y="135229"/>
                    <a:pt x="275420" y="137768"/>
                    <a:pt x="268754" y="139356"/>
                  </a:cubicBezTo>
                  <a:cubicBezTo>
                    <a:pt x="259866" y="141578"/>
                    <a:pt x="257644" y="145704"/>
                    <a:pt x="261136" y="154275"/>
                  </a:cubicBezTo>
                  <a:cubicBezTo>
                    <a:pt x="270976" y="177449"/>
                    <a:pt x="285261" y="195543"/>
                    <a:pt x="312244" y="198717"/>
                  </a:cubicBezTo>
                  <a:cubicBezTo>
                    <a:pt x="340179" y="201892"/>
                    <a:pt x="362082" y="191416"/>
                    <a:pt x="376367" y="166973"/>
                  </a:cubicBezTo>
                  <a:cubicBezTo>
                    <a:pt x="389382" y="145069"/>
                    <a:pt x="394461" y="120944"/>
                    <a:pt x="392874" y="95549"/>
                  </a:cubicBezTo>
                  <a:cubicBezTo>
                    <a:pt x="390652" y="52059"/>
                    <a:pt x="366526" y="16506"/>
                    <a:pt x="330020" y="5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45"/>
            <p:cNvGrpSpPr/>
            <p:nvPr/>
          </p:nvGrpSpPr>
          <p:grpSpPr>
            <a:xfrm>
              <a:off x="3814682" y="2961373"/>
              <a:ext cx="1110069" cy="618825"/>
              <a:chOff x="5127776" y="2525369"/>
              <a:chExt cx="937479" cy="522612"/>
            </a:xfrm>
          </p:grpSpPr>
          <p:sp>
            <p:nvSpPr>
              <p:cNvPr id="1247" name="Google Shape;1247;p45"/>
              <p:cNvSpPr/>
              <p:nvPr/>
            </p:nvSpPr>
            <p:spPr>
              <a:xfrm>
                <a:off x="5127776" y="2525369"/>
                <a:ext cx="270419" cy="389459"/>
              </a:xfrm>
              <a:custGeom>
                <a:rect b="b" l="l" r="r" t="t"/>
                <a:pathLst>
                  <a:path extrusionOk="0" h="596805" w="414388">
                    <a:moveTo>
                      <a:pt x="72682" y="197513"/>
                    </a:moveTo>
                    <a:cubicBezTo>
                      <a:pt x="100617" y="187989"/>
                      <a:pt x="117124" y="166086"/>
                      <a:pt x="130774" y="141643"/>
                    </a:cubicBezTo>
                    <a:cubicBezTo>
                      <a:pt x="132044" y="139421"/>
                      <a:pt x="133948" y="135612"/>
                      <a:pt x="131726" y="134342"/>
                    </a:cubicBezTo>
                    <a:cubicBezTo>
                      <a:pt x="121251" y="129580"/>
                      <a:pt x="110458" y="124501"/>
                      <a:pt x="99347" y="122279"/>
                    </a:cubicBezTo>
                    <a:cubicBezTo>
                      <a:pt x="92046" y="120692"/>
                      <a:pt x="92998" y="130532"/>
                      <a:pt x="89824" y="134659"/>
                    </a:cubicBezTo>
                    <a:cubicBezTo>
                      <a:pt x="86649" y="138786"/>
                      <a:pt x="84427" y="143865"/>
                      <a:pt x="81253" y="147992"/>
                    </a:cubicBezTo>
                    <a:cubicBezTo>
                      <a:pt x="73952" y="157198"/>
                      <a:pt x="63794" y="160372"/>
                      <a:pt x="52683" y="156563"/>
                    </a:cubicBezTo>
                    <a:cubicBezTo>
                      <a:pt x="42525" y="153071"/>
                      <a:pt x="41890" y="143230"/>
                      <a:pt x="41573" y="134024"/>
                    </a:cubicBezTo>
                    <a:cubicBezTo>
                      <a:pt x="41255" y="103550"/>
                      <a:pt x="66651" y="66092"/>
                      <a:pt x="94585" y="55299"/>
                    </a:cubicBezTo>
                    <a:cubicBezTo>
                      <a:pt x="117441" y="46410"/>
                      <a:pt x="132361" y="52442"/>
                      <a:pt x="142519" y="74345"/>
                    </a:cubicBezTo>
                    <a:cubicBezTo>
                      <a:pt x="145059" y="80059"/>
                      <a:pt x="147598" y="86091"/>
                      <a:pt x="148868" y="92122"/>
                    </a:cubicBezTo>
                    <a:cubicBezTo>
                      <a:pt x="163153" y="159420"/>
                      <a:pt x="158391" y="226717"/>
                      <a:pt x="146963" y="293697"/>
                    </a:cubicBezTo>
                    <a:cubicBezTo>
                      <a:pt x="146011" y="298777"/>
                      <a:pt x="143789" y="301633"/>
                      <a:pt x="138710" y="301316"/>
                    </a:cubicBezTo>
                    <a:cubicBezTo>
                      <a:pt x="125377" y="300999"/>
                      <a:pt x="123790" y="309252"/>
                      <a:pt x="126647" y="318775"/>
                    </a:cubicBezTo>
                    <a:cubicBezTo>
                      <a:pt x="136488" y="349885"/>
                      <a:pt x="127282" y="379089"/>
                      <a:pt x="118711" y="408294"/>
                    </a:cubicBezTo>
                    <a:cubicBezTo>
                      <a:pt x="109188" y="441308"/>
                      <a:pt x="100934" y="474639"/>
                      <a:pt x="90776" y="507336"/>
                    </a:cubicBezTo>
                    <a:cubicBezTo>
                      <a:pt x="86649" y="520351"/>
                      <a:pt x="89506" y="525747"/>
                      <a:pt x="102839" y="526700"/>
                    </a:cubicBezTo>
                    <a:cubicBezTo>
                      <a:pt x="105379" y="526700"/>
                      <a:pt x="108235" y="527652"/>
                      <a:pt x="110458" y="528604"/>
                    </a:cubicBezTo>
                    <a:cubicBezTo>
                      <a:pt x="124425" y="534318"/>
                      <a:pt x="129187" y="528604"/>
                      <a:pt x="132361" y="514954"/>
                    </a:cubicBezTo>
                    <a:cubicBezTo>
                      <a:pt x="145694" y="460672"/>
                      <a:pt x="160296" y="406389"/>
                      <a:pt x="173946" y="352107"/>
                    </a:cubicBezTo>
                    <a:cubicBezTo>
                      <a:pt x="175851" y="343853"/>
                      <a:pt x="178707" y="339092"/>
                      <a:pt x="188231" y="338457"/>
                    </a:cubicBezTo>
                    <a:cubicBezTo>
                      <a:pt x="212039" y="336870"/>
                      <a:pt x="235530" y="334647"/>
                      <a:pt x="259338" y="331473"/>
                    </a:cubicBezTo>
                    <a:cubicBezTo>
                      <a:pt x="269178" y="330203"/>
                      <a:pt x="272670" y="332743"/>
                      <a:pt x="274575" y="343218"/>
                    </a:cubicBezTo>
                    <a:cubicBezTo>
                      <a:pt x="289812" y="427340"/>
                      <a:pt x="322191" y="505114"/>
                      <a:pt x="367585" y="577490"/>
                    </a:cubicBezTo>
                    <a:cubicBezTo>
                      <a:pt x="382822" y="601933"/>
                      <a:pt x="382822" y="601298"/>
                      <a:pt x="406630" y="586061"/>
                    </a:cubicBezTo>
                    <a:cubicBezTo>
                      <a:pt x="416471" y="580030"/>
                      <a:pt x="416154" y="575268"/>
                      <a:pt x="410122" y="566380"/>
                    </a:cubicBezTo>
                    <a:cubicBezTo>
                      <a:pt x="364728" y="498765"/>
                      <a:pt x="333302" y="425436"/>
                      <a:pt x="317112" y="345758"/>
                    </a:cubicBezTo>
                    <a:cubicBezTo>
                      <a:pt x="312350" y="322267"/>
                      <a:pt x="312033" y="322267"/>
                      <a:pt x="334571" y="316871"/>
                    </a:cubicBezTo>
                    <a:cubicBezTo>
                      <a:pt x="360284" y="310839"/>
                      <a:pt x="359332" y="310839"/>
                      <a:pt x="353618" y="286079"/>
                    </a:cubicBezTo>
                    <a:cubicBezTo>
                      <a:pt x="350761" y="274016"/>
                      <a:pt x="345999" y="271477"/>
                      <a:pt x="335206" y="275603"/>
                    </a:cubicBezTo>
                    <a:cubicBezTo>
                      <a:pt x="329810" y="277825"/>
                      <a:pt x="323778" y="278460"/>
                      <a:pt x="318382" y="280365"/>
                    </a:cubicBezTo>
                    <a:cubicBezTo>
                      <a:pt x="308858" y="283539"/>
                      <a:pt x="306002" y="281000"/>
                      <a:pt x="304732" y="270524"/>
                    </a:cubicBezTo>
                    <a:cubicBezTo>
                      <a:pt x="298066" y="200687"/>
                      <a:pt x="309176" y="133707"/>
                      <a:pt x="333936" y="68314"/>
                    </a:cubicBezTo>
                    <a:cubicBezTo>
                      <a:pt x="336476" y="61965"/>
                      <a:pt x="339650" y="55616"/>
                      <a:pt x="342825" y="49902"/>
                    </a:cubicBezTo>
                    <a:cubicBezTo>
                      <a:pt x="345047" y="45458"/>
                      <a:pt x="348539" y="41966"/>
                      <a:pt x="354253" y="42919"/>
                    </a:cubicBezTo>
                    <a:cubicBezTo>
                      <a:pt x="360919" y="44188"/>
                      <a:pt x="359649" y="49585"/>
                      <a:pt x="359967" y="54346"/>
                    </a:cubicBezTo>
                    <a:cubicBezTo>
                      <a:pt x="360919" y="66727"/>
                      <a:pt x="358379" y="78472"/>
                      <a:pt x="352348" y="89582"/>
                    </a:cubicBezTo>
                    <a:cubicBezTo>
                      <a:pt x="340285" y="112121"/>
                      <a:pt x="340285" y="112121"/>
                      <a:pt x="361871" y="127041"/>
                    </a:cubicBezTo>
                    <a:cubicBezTo>
                      <a:pt x="363141" y="127993"/>
                      <a:pt x="364411" y="128628"/>
                      <a:pt x="365681" y="129898"/>
                    </a:cubicBezTo>
                    <a:cubicBezTo>
                      <a:pt x="369807" y="133389"/>
                      <a:pt x="372664" y="132755"/>
                      <a:pt x="376156" y="128628"/>
                    </a:cubicBezTo>
                    <a:cubicBezTo>
                      <a:pt x="399647" y="104185"/>
                      <a:pt x="406948" y="50537"/>
                      <a:pt x="390441" y="21333"/>
                    </a:cubicBezTo>
                    <a:cubicBezTo>
                      <a:pt x="380283" y="3556"/>
                      <a:pt x="368537" y="-2158"/>
                      <a:pt x="348221" y="699"/>
                    </a:cubicBezTo>
                    <a:cubicBezTo>
                      <a:pt x="334571" y="2603"/>
                      <a:pt x="323143" y="8317"/>
                      <a:pt x="313303" y="17841"/>
                    </a:cubicBezTo>
                    <a:cubicBezTo>
                      <a:pt x="296161" y="34665"/>
                      <a:pt x="286320" y="55616"/>
                      <a:pt x="279654" y="78155"/>
                    </a:cubicBezTo>
                    <a:cubicBezTo>
                      <a:pt x="266321" y="124184"/>
                      <a:pt x="262195" y="171482"/>
                      <a:pt x="264417" y="219416"/>
                    </a:cubicBezTo>
                    <a:cubicBezTo>
                      <a:pt x="264417" y="238463"/>
                      <a:pt x="264099" y="257509"/>
                      <a:pt x="264734" y="276556"/>
                    </a:cubicBezTo>
                    <a:cubicBezTo>
                      <a:pt x="265052" y="285127"/>
                      <a:pt x="263782" y="290523"/>
                      <a:pt x="253624" y="291158"/>
                    </a:cubicBezTo>
                    <a:cubicBezTo>
                      <a:pt x="235847" y="292428"/>
                      <a:pt x="217753" y="294967"/>
                      <a:pt x="199976" y="296872"/>
                    </a:cubicBezTo>
                    <a:cubicBezTo>
                      <a:pt x="190135" y="298142"/>
                      <a:pt x="186644" y="294332"/>
                      <a:pt x="188548" y="284492"/>
                    </a:cubicBezTo>
                    <a:cubicBezTo>
                      <a:pt x="198706" y="233384"/>
                      <a:pt x="201246" y="181958"/>
                      <a:pt x="197437" y="129898"/>
                    </a:cubicBezTo>
                    <a:cubicBezTo>
                      <a:pt x="194897" y="97519"/>
                      <a:pt x="189501" y="65774"/>
                      <a:pt x="171089" y="38157"/>
                    </a:cubicBezTo>
                    <a:cubicBezTo>
                      <a:pt x="157439" y="17206"/>
                      <a:pt x="138075" y="7365"/>
                      <a:pt x="113315" y="9270"/>
                    </a:cubicBezTo>
                    <a:cubicBezTo>
                      <a:pt x="47287" y="14349"/>
                      <a:pt x="-9218" y="86091"/>
                      <a:pt x="1258" y="152118"/>
                    </a:cubicBezTo>
                    <a:cubicBezTo>
                      <a:pt x="7607" y="191164"/>
                      <a:pt x="36494" y="209893"/>
                      <a:pt x="72682" y="1975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5"/>
              <p:cNvSpPr/>
              <p:nvPr/>
            </p:nvSpPr>
            <p:spPr>
              <a:xfrm>
                <a:off x="5914302" y="2711782"/>
                <a:ext cx="150953" cy="333794"/>
              </a:xfrm>
              <a:custGeom>
                <a:rect b="b" l="l" r="r" t="t"/>
                <a:pathLst>
                  <a:path extrusionOk="0" h="511503" w="231319">
                    <a:moveTo>
                      <a:pt x="36234" y="93431"/>
                    </a:moveTo>
                    <a:cubicBezTo>
                      <a:pt x="44170" y="90256"/>
                      <a:pt x="45123" y="86130"/>
                      <a:pt x="42900" y="79146"/>
                    </a:cubicBezTo>
                    <a:cubicBezTo>
                      <a:pt x="39726" y="68353"/>
                      <a:pt x="41313" y="58195"/>
                      <a:pt x="47027" y="48672"/>
                    </a:cubicBezTo>
                    <a:cubicBezTo>
                      <a:pt x="49884" y="43910"/>
                      <a:pt x="54011" y="40736"/>
                      <a:pt x="60042" y="41688"/>
                    </a:cubicBezTo>
                    <a:cubicBezTo>
                      <a:pt x="65756" y="42640"/>
                      <a:pt x="69883" y="45815"/>
                      <a:pt x="71470" y="51529"/>
                    </a:cubicBezTo>
                    <a:cubicBezTo>
                      <a:pt x="73057" y="57560"/>
                      <a:pt x="74327" y="63909"/>
                      <a:pt x="74645" y="70258"/>
                    </a:cubicBezTo>
                    <a:cubicBezTo>
                      <a:pt x="75597" y="89622"/>
                      <a:pt x="71787" y="108033"/>
                      <a:pt x="66074" y="126445"/>
                    </a:cubicBezTo>
                    <a:cubicBezTo>
                      <a:pt x="56550" y="157237"/>
                      <a:pt x="53059" y="188346"/>
                      <a:pt x="55915" y="220408"/>
                    </a:cubicBezTo>
                    <a:cubicBezTo>
                      <a:pt x="61629" y="280721"/>
                      <a:pt x="101944" y="307704"/>
                      <a:pt x="158449" y="287705"/>
                    </a:cubicBezTo>
                    <a:cubicBezTo>
                      <a:pt x="167655" y="284531"/>
                      <a:pt x="170195" y="289610"/>
                      <a:pt x="172734" y="295006"/>
                    </a:cubicBezTo>
                    <a:cubicBezTo>
                      <a:pt x="193368" y="340400"/>
                      <a:pt x="196859" y="386430"/>
                      <a:pt x="179083" y="433411"/>
                    </a:cubicBezTo>
                    <a:cubicBezTo>
                      <a:pt x="173686" y="447696"/>
                      <a:pt x="163528" y="458489"/>
                      <a:pt x="149243" y="464838"/>
                    </a:cubicBezTo>
                    <a:cubicBezTo>
                      <a:pt x="132101" y="472456"/>
                      <a:pt x="114960" y="471821"/>
                      <a:pt x="99722" y="460076"/>
                    </a:cubicBezTo>
                    <a:cubicBezTo>
                      <a:pt x="85120" y="448648"/>
                      <a:pt x="83533" y="432459"/>
                      <a:pt x="87025" y="415317"/>
                    </a:cubicBezTo>
                    <a:cubicBezTo>
                      <a:pt x="89882" y="401349"/>
                      <a:pt x="97500" y="398810"/>
                      <a:pt x="107658" y="408968"/>
                    </a:cubicBezTo>
                    <a:cubicBezTo>
                      <a:pt x="119404" y="421031"/>
                      <a:pt x="127340" y="407063"/>
                      <a:pt x="136863" y="404841"/>
                    </a:cubicBezTo>
                    <a:cubicBezTo>
                      <a:pt x="145751" y="402936"/>
                      <a:pt x="141625" y="394683"/>
                      <a:pt x="139403" y="388969"/>
                    </a:cubicBezTo>
                    <a:cubicBezTo>
                      <a:pt x="129562" y="362304"/>
                      <a:pt x="88929" y="354685"/>
                      <a:pt x="65439" y="375002"/>
                    </a:cubicBezTo>
                    <a:cubicBezTo>
                      <a:pt x="52106" y="386430"/>
                      <a:pt x="46710" y="401349"/>
                      <a:pt x="44488" y="418174"/>
                    </a:cubicBezTo>
                    <a:cubicBezTo>
                      <a:pt x="36869" y="471504"/>
                      <a:pt x="70518" y="511184"/>
                      <a:pt x="123848" y="511501"/>
                    </a:cubicBezTo>
                    <a:cubicBezTo>
                      <a:pt x="173369" y="511819"/>
                      <a:pt x="211462" y="481027"/>
                      <a:pt x="224477" y="427379"/>
                    </a:cubicBezTo>
                    <a:cubicBezTo>
                      <a:pt x="238444" y="369923"/>
                      <a:pt x="230191" y="314053"/>
                      <a:pt x="207335" y="260088"/>
                    </a:cubicBezTo>
                    <a:cubicBezTo>
                      <a:pt x="204478" y="253422"/>
                      <a:pt x="201304" y="247073"/>
                      <a:pt x="203843" y="238819"/>
                    </a:cubicBezTo>
                    <a:cubicBezTo>
                      <a:pt x="216541" y="196917"/>
                      <a:pt x="219398" y="153745"/>
                      <a:pt x="219398" y="106446"/>
                    </a:cubicBezTo>
                    <a:cubicBezTo>
                      <a:pt x="218446" y="87082"/>
                      <a:pt x="219080" y="63909"/>
                      <a:pt x="215588" y="40736"/>
                    </a:cubicBezTo>
                    <a:cubicBezTo>
                      <a:pt x="212414" y="18832"/>
                      <a:pt x="212731" y="20102"/>
                      <a:pt x="189558" y="20737"/>
                    </a:cubicBezTo>
                    <a:cubicBezTo>
                      <a:pt x="173051" y="21054"/>
                      <a:pt x="172099" y="28355"/>
                      <a:pt x="174321" y="41371"/>
                    </a:cubicBezTo>
                    <a:cubicBezTo>
                      <a:pt x="180670" y="79146"/>
                      <a:pt x="181622" y="117239"/>
                      <a:pt x="178765" y="155332"/>
                    </a:cubicBezTo>
                    <a:cubicBezTo>
                      <a:pt x="176861" y="182632"/>
                      <a:pt x="174004" y="210249"/>
                      <a:pt x="159719" y="234692"/>
                    </a:cubicBezTo>
                    <a:cubicBezTo>
                      <a:pt x="153370" y="245803"/>
                      <a:pt x="144482" y="254056"/>
                      <a:pt x="130514" y="252787"/>
                    </a:cubicBezTo>
                    <a:cubicBezTo>
                      <a:pt x="116864" y="251834"/>
                      <a:pt x="108611" y="243581"/>
                      <a:pt x="102897" y="231518"/>
                    </a:cubicBezTo>
                    <a:cubicBezTo>
                      <a:pt x="97183" y="219455"/>
                      <a:pt x="94643" y="206440"/>
                      <a:pt x="94643" y="193108"/>
                    </a:cubicBezTo>
                    <a:cubicBezTo>
                      <a:pt x="94326" y="172156"/>
                      <a:pt x="99088" y="152158"/>
                      <a:pt x="105436" y="132476"/>
                    </a:cubicBezTo>
                    <a:cubicBezTo>
                      <a:pt x="114642" y="105176"/>
                      <a:pt x="119721" y="76924"/>
                      <a:pt x="112738" y="48354"/>
                    </a:cubicBezTo>
                    <a:cubicBezTo>
                      <a:pt x="107341" y="26133"/>
                      <a:pt x="95596" y="8357"/>
                      <a:pt x="71787" y="2008"/>
                    </a:cubicBezTo>
                    <a:cubicBezTo>
                      <a:pt x="48932" y="-4024"/>
                      <a:pt x="30203" y="3912"/>
                      <a:pt x="14648" y="20737"/>
                    </a:cubicBezTo>
                    <a:cubicBezTo>
                      <a:pt x="1315" y="35657"/>
                      <a:pt x="-1541" y="53116"/>
                      <a:pt x="681" y="72480"/>
                    </a:cubicBezTo>
                    <a:cubicBezTo>
                      <a:pt x="5125" y="107081"/>
                      <a:pt x="4490" y="106446"/>
                      <a:pt x="36234" y="934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5"/>
              <p:cNvSpPr/>
              <p:nvPr/>
            </p:nvSpPr>
            <p:spPr>
              <a:xfrm>
                <a:off x="5764134" y="2712756"/>
                <a:ext cx="139142" cy="335187"/>
              </a:xfrm>
              <a:custGeom>
                <a:rect b="b" l="l" r="r" t="t"/>
                <a:pathLst>
                  <a:path extrusionOk="0" h="513639" w="213220">
                    <a:moveTo>
                      <a:pt x="21603" y="297957"/>
                    </a:moveTo>
                    <a:cubicBezTo>
                      <a:pt x="32713" y="363668"/>
                      <a:pt x="44141" y="429695"/>
                      <a:pt x="21920" y="495406"/>
                    </a:cubicBezTo>
                    <a:cubicBezTo>
                      <a:pt x="20650" y="499215"/>
                      <a:pt x="20015" y="502072"/>
                      <a:pt x="23825" y="504929"/>
                    </a:cubicBezTo>
                    <a:cubicBezTo>
                      <a:pt x="45411" y="520484"/>
                      <a:pt x="61283" y="515087"/>
                      <a:pt x="66997" y="489692"/>
                    </a:cubicBezTo>
                    <a:cubicBezTo>
                      <a:pt x="80647" y="429060"/>
                      <a:pt x="73980" y="369064"/>
                      <a:pt x="62553" y="308750"/>
                    </a:cubicBezTo>
                    <a:cubicBezTo>
                      <a:pt x="54299" y="264626"/>
                      <a:pt x="41919" y="221136"/>
                      <a:pt x="41601" y="196376"/>
                    </a:cubicBezTo>
                    <a:cubicBezTo>
                      <a:pt x="41601" y="130665"/>
                      <a:pt x="51125" y="90985"/>
                      <a:pt x="68584" y="66542"/>
                    </a:cubicBezTo>
                    <a:cubicBezTo>
                      <a:pt x="92392" y="33211"/>
                      <a:pt x="136199" y="34798"/>
                      <a:pt x="157785" y="69717"/>
                    </a:cubicBezTo>
                    <a:cubicBezTo>
                      <a:pt x="165404" y="82097"/>
                      <a:pt x="169213" y="96064"/>
                      <a:pt x="170483" y="110349"/>
                    </a:cubicBezTo>
                    <a:cubicBezTo>
                      <a:pt x="174292" y="148125"/>
                      <a:pt x="172705" y="185583"/>
                      <a:pt x="154611" y="220184"/>
                    </a:cubicBezTo>
                    <a:cubicBezTo>
                      <a:pt x="149532" y="230025"/>
                      <a:pt x="141596" y="237326"/>
                      <a:pt x="129215" y="235739"/>
                    </a:cubicBezTo>
                    <a:cubicBezTo>
                      <a:pt x="117470" y="234151"/>
                      <a:pt x="113026" y="224628"/>
                      <a:pt x="109851" y="215105"/>
                    </a:cubicBezTo>
                    <a:cubicBezTo>
                      <a:pt x="100646" y="188440"/>
                      <a:pt x="107312" y="164314"/>
                      <a:pt x="126041" y="144633"/>
                    </a:cubicBezTo>
                    <a:cubicBezTo>
                      <a:pt x="137151" y="132888"/>
                      <a:pt x="133977" y="126539"/>
                      <a:pt x="123184" y="119238"/>
                    </a:cubicBezTo>
                    <a:cubicBezTo>
                      <a:pt x="120644" y="117333"/>
                      <a:pt x="117787" y="115746"/>
                      <a:pt x="115883" y="113206"/>
                    </a:cubicBezTo>
                    <a:cubicBezTo>
                      <a:pt x="108264" y="103683"/>
                      <a:pt x="102233" y="106540"/>
                      <a:pt x="95566" y="114476"/>
                    </a:cubicBezTo>
                    <a:cubicBezTo>
                      <a:pt x="66679" y="147807"/>
                      <a:pt x="57791" y="185900"/>
                      <a:pt x="70806" y="228120"/>
                    </a:cubicBezTo>
                    <a:cubicBezTo>
                      <a:pt x="81917" y="264308"/>
                      <a:pt x="114613" y="281133"/>
                      <a:pt x="151119" y="270340"/>
                    </a:cubicBezTo>
                    <a:cubicBezTo>
                      <a:pt x="176197" y="262721"/>
                      <a:pt x="190482" y="243675"/>
                      <a:pt x="198418" y="220501"/>
                    </a:cubicBezTo>
                    <a:cubicBezTo>
                      <a:pt x="215559" y="171933"/>
                      <a:pt x="218416" y="122094"/>
                      <a:pt x="203814" y="72574"/>
                    </a:cubicBezTo>
                    <a:cubicBezTo>
                      <a:pt x="192386" y="34481"/>
                      <a:pt x="169213" y="6863"/>
                      <a:pt x="127311" y="1149"/>
                    </a:cubicBezTo>
                    <a:cubicBezTo>
                      <a:pt x="81599" y="-4882"/>
                      <a:pt x="46681" y="12895"/>
                      <a:pt x="23825" y="52892"/>
                    </a:cubicBezTo>
                    <a:cubicBezTo>
                      <a:pt x="4461" y="86541"/>
                      <a:pt x="-1571" y="123364"/>
                      <a:pt x="334" y="161457"/>
                    </a:cubicBezTo>
                    <a:cubicBezTo>
                      <a:pt x="2556" y="207804"/>
                      <a:pt x="13984" y="252563"/>
                      <a:pt x="21603" y="2979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5"/>
              <p:cNvSpPr/>
              <p:nvPr/>
            </p:nvSpPr>
            <p:spPr>
              <a:xfrm>
                <a:off x="5614444" y="2713171"/>
                <a:ext cx="139672" cy="334810"/>
              </a:xfrm>
              <a:custGeom>
                <a:rect b="b" l="l" r="r" t="t"/>
                <a:pathLst>
                  <a:path extrusionOk="0" h="513060" w="214032">
                    <a:moveTo>
                      <a:pt x="28143" y="331288"/>
                    </a:moveTo>
                    <a:cubicBezTo>
                      <a:pt x="36079" y="379857"/>
                      <a:pt x="40841" y="428743"/>
                      <a:pt x="27826" y="477629"/>
                    </a:cubicBezTo>
                    <a:cubicBezTo>
                      <a:pt x="20842" y="503342"/>
                      <a:pt x="21477" y="502707"/>
                      <a:pt x="45920" y="511278"/>
                    </a:cubicBezTo>
                    <a:cubicBezTo>
                      <a:pt x="57030" y="515087"/>
                      <a:pt x="61792" y="513182"/>
                      <a:pt x="64967" y="501754"/>
                    </a:cubicBezTo>
                    <a:cubicBezTo>
                      <a:pt x="78616" y="455725"/>
                      <a:pt x="78934" y="408744"/>
                      <a:pt x="72268" y="361763"/>
                    </a:cubicBezTo>
                    <a:cubicBezTo>
                      <a:pt x="64967" y="309067"/>
                      <a:pt x="52269" y="257007"/>
                      <a:pt x="44968" y="204312"/>
                    </a:cubicBezTo>
                    <a:cubicBezTo>
                      <a:pt x="38301" y="157965"/>
                      <a:pt x="43380" y="112254"/>
                      <a:pt x="67188" y="70669"/>
                    </a:cubicBezTo>
                    <a:cubicBezTo>
                      <a:pt x="77664" y="52575"/>
                      <a:pt x="92584" y="40829"/>
                      <a:pt x="114805" y="42416"/>
                    </a:cubicBezTo>
                    <a:cubicBezTo>
                      <a:pt x="137661" y="44004"/>
                      <a:pt x="152898" y="56384"/>
                      <a:pt x="162738" y="76383"/>
                    </a:cubicBezTo>
                    <a:cubicBezTo>
                      <a:pt x="171944" y="95429"/>
                      <a:pt x="173849" y="115745"/>
                      <a:pt x="173214" y="136697"/>
                    </a:cubicBezTo>
                    <a:cubicBezTo>
                      <a:pt x="172897" y="166536"/>
                      <a:pt x="170675" y="196058"/>
                      <a:pt x="154802" y="222406"/>
                    </a:cubicBezTo>
                    <a:cubicBezTo>
                      <a:pt x="149723" y="230977"/>
                      <a:pt x="142740" y="237326"/>
                      <a:pt x="131629" y="235738"/>
                    </a:cubicBezTo>
                    <a:cubicBezTo>
                      <a:pt x="121154" y="234469"/>
                      <a:pt x="116392" y="226850"/>
                      <a:pt x="112900" y="218279"/>
                    </a:cubicBezTo>
                    <a:cubicBezTo>
                      <a:pt x="101472" y="190027"/>
                      <a:pt x="109091" y="164949"/>
                      <a:pt x="128137" y="143363"/>
                    </a:cubicBezTo>
                    <a:cubicBezTo>
                      <a:pt x="137343" y="133205"/>
                      <a:pt x="137026" y="127173"/>
                      <a:pt x="125915" y="120190"/>
                    </a:cubicBezTo>
                    <a:cubicBezTo>
                      <a:pt x="123693" y="118920"/>
                      <a:pt x="121471" y="117015"/>
                      <a:pt x="119884" y="115111"/>
                    </a:cubicBezTo>
                    <a:cubicBezTo>
                      <a:pt x="110043" y="102413"/>
                      <a:pt x="101790" y="106857"/>
                      <a:pt x="93536" y="117333"/>
                    </a:cubicBezTo>
                    <a:cubicBezTo>
                      <a:pt x="66871" y="151616"/>
                      <a:pt x="58935" y="189709"/>
                      <a:pt x="72585" y="230659"/>
                    </a:cubicBezTo>
                    <a:cubicBezTo>
                      <a:pt x="83695" y="264308"/>
                      <a:pt x="113852" y="278910"/>
                      <a:pt x="148454" y="270657"/>
                    </a:cubicBezTo>
                    <a:cubicBezTo>
                      <a:pt x="175436" y="264308"/>
                      <a:pt x="190356" y="244627"/>
                      <a:pt x="198927" y="220501"/>
                    </a:cubicBezTo>
                    <a:cubicBezTo>
                      <a:pt x="216704" y="170980"/>
                      <a:pt x="219560" y="120190"/>
                      <a:pt x="203371" y="69716"/>
                    </a:cubicBezTo>
                    <a:cubicBezTo>
                      <a:pt x="191626" y="33211"/>
                      <a:pt x="168452" y="6546"/>
                      <a:pt x="128137" y="1149"/>
                    </a:cubicBezTo>
                    <a:cubicBezTo>
                      <a:pt x="84648" y="-4565"/>
                      <a:pt x="50047" y="10990"/>
                      <a:pt x="26874" y="48765"/>
                    </a:cubicBezTo>
                    <a:cubicBezTo>
                      <a:pt x="1478" y="89715"/>
                      <a:pt x="-3918" y="135109"/>
                      <a:pt x="2430" y="181773"/>
                    </a:cubicBezTo>
                    <a:cubicBezTo>
                      <a:pt x="10367" y="231294"/>
                      <a:pt x="20207" y="281133"/>
                      <a:pt x="28143" y="3312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5"/>
              <p:cNvSpPr/>
              <p:nvPr/>
            </p:nvSpPr>
            <p:spPr>
              <a:xfrm>
                <a:off x="5399524" y="2714627"/>
                <a:ext cx="204395" cy="180505"/>
              </a:xfrm>
              <a:custGeom>
                <a:rect b="b" l="l" r="r" t="t"/>
                <a:pathLst>
                  <a:path extrusionOk="0" h="276605" w="313213">
                    <a:moveTo>
                      <a:pt x="162893" y="238586"/>
                    </a:moveTo>
                    <a:cubicBezTo>
                      <a:pt x="168607" y="230015"/>
                      <a:pt x="173686" y="221127"/>
                      <a:pt x="179400" y="211921"/>
                    </a:cubicBezTo>
                    <a:cubicBezTo>
                      <a:pt x="184479" y="221444"/>
                      <a:pt x="187971" y="230332"/>
                      <a:pt x="193367" y="238269"/>
                    </a:cubicBezTo>
                    <a:cubicBezTo>
                      <a:pt x="215906" y="271917"/>
                      <a:pt x="258126" y="276362"/>
                      <a:pt x="286695" y="249062"/>
                    </a:cubicBezTo>
                    <a:cubicBezTo>
                      <a:pt x="313360" y="223349"/>
                      <a:pt x="321296" y="172558"/>
                      <a:pt x="304155" y="139862"/>
                    </a:cubicBezTo>
                    <a:cubicBezTo>
                      <a:pt x="287965" y="109070"/>
                      <a:pt x="245428" y="105895"/>
                      <a:pt x="225112" y="133830"/>
                    </a:cubicBezTo>
                    <a:cubicBezTo>
                      <a:pt x="220667" y="139862"/>
                      <a:pt x="212731" y="147480"/>
                      <a:pt x="221302" y="156051"/>
                    </a:cubicBezTo>
                    <a:cubicBezTo>
                      <a:pt x="231143" y="165257"/>
                      <a:pt x="248920" y="166844"/>
                      <a:pt x="255903" y="159543"/>
                    </a:cubicBezTo>
                    <a:cubicBezTo>
                      <a:pt x="263205" y="151924"/>
                      <a:pt x="267966" y="153829"/>
                      <a:pt x="270506" y="162717"/>
                    </a:cubicBezTo>
                    <a:cubicBezTo>
                      <a:pt x="276220" y="181764"/>
                      <a:pt x="273363" y="199541"/>
                      <a:pt x="260983" y="215095"/>
                    </a:cubicBezTo>
                    <a:cubicBezTo>
                      <a:pt x="251142" y="227476"/>
                      <a:pt x="235905" y="226841"/>
                      <a:pt x="225429" y="214460"/>
                    </a:cubicBezTo>
                    <a:cubicBezTo>
                      <a:pt x="219080" y="206842"/>
                      <a:pt x="215906" y="197953"/>
                      <a:pt x="213366" y="188748"/>
                    </a:cubicBezTo>
                    <a:cubicBezTo>
                      <a:pt x="206065" y="162083"/>
                      <a:pt x="203843" y="134783"/>
                      <a:pt x="203526" y="107165"/>
                    </a:cubicBezTo>
                    <a:cubicBezTo>
                      <a:pt x="203208" y="74469"/>
                      <a:pt x="203526" y="41772"/>
                      <a:pt x="203526" y="8123"/>
                    </a:cubicBezTo>
                    <a:cubicBezTo>
                      <a:pt x="191780" y="7806"/>
                      <a:pt x="186066" y="23043"/>
                      <a:pt x="172099" y="13837"/>
                    </a:cubicBezTo>
                    <a:cubicBezTo>
                      <a:pt x="138768" y="-7749"/>
                      <a:pt x="89564" y="-3305"/>
                      <a:pt x="57502" y="21773"/>
                    </a:cubicBezTo>
                    <a:cubicBezTo>
                      <a:pt x="-1859" y="68437"/>
                      <a:pt x="-18684" y="174463"/>
                      <a:pt x="23219" y="236999"/>
                    </a:cubicBezTo>
                    <a:cubicBezTo>
                      <a:pt x="58455" y="289059"/>
                      <a:pt x="127340" y="290012"/>
                      <a:pt x="162893" y="238586"/>
                    </a:cubicBezTo>
                    <a:close/>
                    <a:moveTo>
                      <a:pt x="75279" y="61454"/>
                    </a:moveTo>
                    <a:cubicBezTo>
                      <a:pt x="97818" y="39868"/>
                      <a:pt x="124165" y="38598"/>
                      <a:pt x="152100" y="46534"/>
                    </a:cubicBezTo>
                    <a:cubicBezTo>
                      <a:pt x="159084" y="48438"/>
                      <a:pt x="162258" y="53200"/>
                      <a:pt x="162576" y="60501"/>
                    </a:cubicBezTo>
                    <a:cubicBezTo>
                      <a:pt x="163210" y="74786"/>
                      <a:pt x="164798" y="89071"/>
                      <a:pt x="165750" y="97959"/>
                    </a:cubicBezTo>
                    <a:cubicBezTo>
                      <a:pt x="165115" y="141131"/>
                      <a:pt x="159719" y="177320"/>
                      <a:pt x="134641" y="207477"/>
                    </a:cubicBezTo>
                    <a:cubicBezTo>
                      <a:pt x="123530" y="221127"/>
                      <a:pt x="112102" y="236999"/>
                      <a:pt x="90516" y="232872"/>
                    </a:cubicBezTo>
                    <a:cubicBezTo>
                      <a:pt x="68930" y="229063"/>
                      <a:pt x="57502" y="213508"/>
                      <a:pt x="49884" y="194462"/>
                    </a:cubicBezTo>
                    <a:cubicBezTo>
                      <a:pt x="32742" y="151290"/>
                      <a:pt x="44487" y="90976"/>
                      <a:pt x="75279" y="614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45"/>
            <p:cNvSpPr/>
            <p:nvPr/>
          </p:nvSpPr>
          <p:spPr>
            <a:xfrm>
              <a:off x="7187913" y="3032104"/>
              <a:ext cx="110421" cy="115806"/>
            </a:xfrm>
            <a:custGeom>
              <a:rect b="b" l="l" r="r" t="t"/>
              <a:pathLst>
                <a:path extrusionOk="0" h="177460" w="169208">
                  <a:moveTo>
                    <a:pt x="76506" y="9"/>
                  </a:moveTo>
                  <a:cubicBezTo>
                    <a:pt x="27938" y="326"/>
                    <a:pt x="-315" y="32705"/>
                    <a:pt x="3" y="87305"/>
                  </a:cubicBezTo>
                  <a:cubicBezTo>
                    <a:pt x="320" y="140318"/>
                    <a:pt x="38730" y="177141"/>
                    <a:pt x="93965" y="177459"/>
                  </a:cubicBezTo>
                  <a:cubicBezTo>
                    <a:pt x="138090" y="177776"/>
                    <a:pt x="169834" y="140318"/>
                    <a:pt x="169199" y="88892"/>
                  </a:cubicBezTo>
                  <a:cubicBezTo>
                    <a:pt x="169199" y="33023"/>
                    <a:pt x="133963" y="-626"/>
                    <a:pt x="76506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6789556" y="3031664"/>
              <a:ext cx="110314" cy="115837"/>
            </a:xfrm>
            <a:custGeom>
              <a:rect b="b" l="l" r="r" t="t"/>
              <a:pathLst>
                <a:path extrusionOk="0" h="177508" w="169045">
                  <a:moveTo>
                    <a:pt x="56190" y="2587"/>
                  </a:moveTo>
                  <a:cubicBezTo>
                    <a:pt x="17780" y="11793"/>
                    <a:pt x="320" y="37506"/>
                    <a:pt x="3" y="84805"/>
                  </a:cubicBezTo>
                  <a:cubicBezTo>
                    <a:pt x="-315" y="137818"/>
                    <a:pt x="27620" y="169879"/>
                    <a:pt x="80633" y="176545"/>
                  </a:cubicBezTo>
                  <a:cubicBezTo>
                    <a:pt x="111107" y="180672"/>
                    <a:pt x="136820" y="171784"/>
                    <a:pt x="153010" y="145119"/>
                  </a:cubicBezTo>
                  <a:cubicBezTo>
                    <a:pt x="173008" y="112422"/>
                    <a:pt x="173961" y="77504"/>
                    <a:pt x="157771" y="43537"/>
                  </a:cubicBezTo>
                  <a:cubicBezTo>
                    <a:pt x="141582" y="10524"/>
                    <a:pt x="95870" y="-6936"/>
                    <a:pt x="56190" y="2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6804607" y="3177870"/>
              <a:ext cx="65947" cy="263671"/>
            </a:xfrm>
            <a:custGeom>
              <a:rect b="b" l="l" r="r" t="t"/>
              <a:pathLst>
                <a:path extrusionOk="0" h="404048" w="101057">
                  <a:moveTo>
                    <a:pt x="69631" y="2656"/>
                  </a:moveTo>
                  <a:cubicBezTo>
                    <a:pt x="63282" y="5196"/>
                    <a:pt x="56298" y="6466"/>
                    <a:pt x="49632" y="7418"/>
                  </a:cubicBezTo>
                  <a:cubicBezTo>
                    <a:pt x="40109" y="9005"/>
                    <a:pt x="36300" y="12180"/>
                    <a:pt x="39474" y="22973"/>
                  </a:cubicBezTo>
                  <a:cubicBezTo>
                    <a:pt x="46775" y="48368"/>
                    <a:pt x="46775" y="74398"/>
                    <a:pt x="42013" y="99794"/>
                  </a:cubicBezTo>
                  <a:cubicBezTo>
                    <a:pt x="29951" y="161377"/>
                    <a:pt x="16301" y="222643"/>
                    <a:pt x="4873" y="284545"/>
                  </a:cubicBezTo>
                  <a:cubicBezTo>
                    <a:pt x="-1793" y="319463"/>
                    <a:pt x="-4016" y="355017"/>
                    <a:pt x="14079" y="388031"/>
                  </a:cubicBezTo>
                  <a:cubicBezTo>
                    <a:pt x="25189" y="407712"/>
                    <a:pt x="26141" y="408029"/>
                    <a:pt x="44236" y="395649"/>
                  </a:cubicBezTo>
                  <a:cubicBezTo>
                    <a:pt x="51537" y="390570"/>
                    <a:pt x="59155" y="385491"/>
                    <a:pt x="66457" y="380729"/>
                  </a:cubicBezTo>
                  <a:cubicBezTo>
                    <a:pt x="71536" y="377238"/>
                    <a:pt x="73758" y="374063"/>
                    <a:pt x="68679" y="368349"/>
                  </a:cubicBezTo>
                  <a:cubicBezTo>
                    <a:pt x="59155" y="356921"/>
                    <a:pt x="56933" y="342954"/>
                    <a:pt x="55981" y="328352"/>
                  </a:cubicBezTo>
                  <a:cubicBezTo>
                    <a:pt x="53759" y="288671"/>
                    <a:pt x="65504" y="251213"/>
                    <a:pt x="74075" y="213120"/>
                  </a:cubicBezTo>
                  <a:cubicBezTo>
                    <a:pt x="85186" y="164234"/>
                    <a:pt x="99471" y="115983"/>
                    <a:pt x="101058" y="65510"/>
                  </a:cubicBezTo>
                  <a:cubicBezTo>
                    <a:pt x="101058" y="49638"/>
                    <a:pt x="98836" y="34083"/>
                    <a:pt x="95344" y="18529"/>
                  </a:cubicBezTo>
                  <a:cubicBezTo>
                    <a:pt x="92169" y="2974"/>
                    <a:pt x="86138" y="-4327"/>
                    <a:pt x="69631" y="2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7204026" y="3178104"/>
              <a:ext cx="65926" cy="263621"/>
            </a:xfrm>
            <a:custGeom>
              <a:rect b="b" l="l" r="r" t="t"/>
              <a:pathLst>
                <a:path extrusionOk="0" h="403971" w="101025">
                  <a:moveTo>
                    <a:pt x="69909" y="2297"/>
                  </a:moveTo>
                  <a:cubicBezTo>
                    <a:pt x="62608" y="3884"/>
                    <a:pt x="55624" y="6424"/>
                    <a:pt x="48323" y="7376"/>
                  </a:cubicBezTo>
                  <a:cubicBezTo>
                    <a:pt x="38482" y="8646"/>
                    <a:pt x="35943" y="12455"/>
                    <a:pt x="39117" y="22296"/>
                  </a:cubicBezTo>
                  <a:cubicBezTo>
                    <a:pt x="44196" y="37533"/>
                    <a:pt x="45148" y="53405"/>
                    <a:pt x="44831" y="69277"/>
                  </a:cubicBezTo>
                  <a:cubicBezTo>
                    <a:pt x="44196" y="104831"/>
                    <a:pt x="34355" y="139114"/>
                    <a:pt x="27054" y="173715"/>
                  </a:cubicBezTo>
                  <a:cubicBezTo>
                    <a:pt x="16579" y="224189"/>
                    <a:pt x="2611" y="274344"/>
                    <a:pt x="72" y="326405"/>
                  </a:cubicBezTo>
                  <a:cubicBezTo>
                    <a:pt x="-563" y="347991"/>
                    <a:pt x="2929" y="368625"/>
                    <a:pt x="13722" y="387671"/>
                  </a:cubicBezTo>
                  <a:cubicBezTo>
                    <a:pt x="25467" y="407987"/>
                    <a:pt x="25467" y="407987"/>
                    <a:pt x="45466" y="394972"/>
                  </a:cubicBezTo>
                  <a:cubicBezTo>
                    <a:pt x="53085" y="389893"/>
                    <a:pt x="60386" y="385132"/>
                    <a:pt x="67687" y="379735"/>
                  </a:cubicBezTo>
                  <a:cubicBezTo>
                    <a:pt x="70544" y="377830"/>
                    <a:pt x="74353" y="375608"/>
                    <a:pt x="70861" y="371164"/>
                  </a:cubicBezTo>
                  <a:cubicBezTo>
                    <a:pt x="48323" y="341959"/>
                    <a:pt x="54037" y="308946"/>
                    <a:pt x="60386" y="276884"/>
                  </a:cubicBezTo>
                  <a:cubicBezTo>
                    <a:pt x="69274" y="231807"/>
                    <a:pt x="80702" y="187365"/>
                    <a:pt x="90543" y="142606"/>
                  </a:cubicBezTo>
                  <a:cubicBezTo>
                    <a:pt x="99431" y="101656"/>
                    <a:pt x="106415" y="60389"/>
                    <a:pt x="95304" y="18804"/>
                  </a:cubicBezTo>
                  <a:cubicBezTo>
                    <a:pt x="90225" y="-1830"/>
                    <a:pt x="89273" y="-2147"/>
                    <a:pt x="69909" y="2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8"/>
          <p:cNvGrpSpPr/>
          <p:nvPr/>
        </p:nvGrpSpPr>
        <p:grpSpPr>
          <a:xfrm>
            <a:off x="-395655" y="2980723"/>
            <a:ext cx="5465885" cy="1142740"/>
            <a:chOff x="6665542" y="2749602"/>
            <a:chExt cx="4797245" cy="1142740"/>
          </a:xfrm>
        </p:grpSpPr>
        <p:sp>
          <p:nvSpPr>
            <p:cNvPr id="191" name="Google Shape;191;p28"/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Section</a:t>
              </a:r>
              <a:r>
                <a:rPr b="0" i="0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Break</a:t>
              </a:r>
              <a:endPara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8"/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4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61" name="Google Shape;1261;p46"/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fmla="val 155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46"/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fmla="val 155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46"/>
          <p:cNvSpPr txBox="1"/>
          <p:nvPr/>
        </p:nvSpPr>
        <p:spPr>
          <a:xfrm>
            <a:off x="3536727" y="3269576"/>
            <a:ext cx="23582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AMET,CU USU AGAM INTEGRE IMPEDIT.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46"/>
          <p:cNvSpPr txBox="1"/>
          <p:nvPr/>
        </p:nvSpPr>
        <p:spPr>
          <a:xfrm>
            <a:off x="3536727" y="2064930"/>
            <a:ext cx="235823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DOLOR SIT AMET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5" name="Google Shape;1265;p46"/>
          <p:cNvGrpSpPr/>
          <p:nvPr/>
        </p:nvGrpSpPr>
        <p:grpSpPr>
          <a:xfrm>
            <a:off x="3606262" y="4262761"/>
            <a:ext cx="2245682" cy="1543694"/>
            <a:chOff x="3606262" y="4262761"/>
            <a:chExt cx="2245682" cy="1543694"/>
          </a:xfrm>
        </p:grpSpPr>
        <p:sp>
          <p:nvSpPr>
            <p:cNvPr id="1266" name="Google Shape;1266;p46"/>
            <p:cNvSpPr/>
            <p:nvPr/>
          </p:nvSpPr>
          <p:spPr>
            <a:xfrm>
              <a:off x="4212077" y="5287378"/>
              <a:ext cx="999857" cy="519077"/>
            </a:xfrm>
            <a:custGeom>
              <a:rect b="b" l="l" r="r" t="t"/>
              <a:pathLst>
                <a:path extrusionOk="0" h="1006668" w="1939064">
                  <a:moveTo>
                    <a:pt x="1814246" y="530145"/>
                  </a:moveTo>
                  <a:cubicBezTo>
                    <a:pt x="1767271" y="585171"/>
                    <a:pt x="1714928" y="634830"/>
                    <a:pt x="1688086" y="707305"/>
                  </a:cubicBezTo>
                  <a:cubicBezTo>
                    <a:pt x="1729691" y="693884"/>
                    <a:pt x="1803509" y="586513"/>
                    <a:pt x="1814246" y="530145"/>
                  </a:cubicBezTo>
                  <a:close/>
                  <a:moveTo>
                    <a:pt x="415867" y="499359"/>
                  </a:moveTo>
                  <a:cubicBezTo>
                    <a:pt x="408611" y="498185"/>
                    <a:pt x="399971" y="498940"/>
                    <a:pt x="390240" y="501959"/>
                  </a:cubicBezTo>
                  <a:cubicBezTo>
                    <a:pt x="366082" y="508669"/>
                    <a:pt x="341923" y="522090"/>
                    <a:pt x="321792" y="538196"/>
                  </a:cubicBezTo>
                  <a:cubicBezTo>
                    <a:pt x="225158" y="616040"/>
                    <a:pt x="172814" y="718044"/>
                    <a:pt x="143287" y="845546"/>
                  </a:cubicBezTo>
                  <a:cubicBezTo>
                    <a:pt x="168788" y="837493"/>
                    <a:pt x="187578" y="832124"/>
                    <a:pt x="203684" y="824072"/>
                  </a:cubicBezTo>
                  <a:cubicBezTo>
                    <a:pt x="274816" y="787833"/>
                    <a:pt x="329845" y="731465"/>
                    <a:pt x="375477" y="667041"/>
                  </a:cubicBezTo>
                  <a:cubicBezTo>
                    <a:pt x="399636" y="632146"/>
                    <a:pt x="419767" y="591881"/>
                    <a:pt x="435873" y="552960"/>
                  </a:cubicBezTo>
                  <a:cubicBezTo>
                    <a:pt x="446946" y="523768"/>
                    <a:pt x="437635" y="502882"/>
                    <a:pt x="415867" y="499359"/>
                  </a:cubicBezTo>
                  <a:close/>
                  <a:moveTo>
                    <a:pt x="1298866" y="468405"/>
                  </a:moveTo>
                  <a:cubicBezTo>
                    <a:pt x="1218338" y="526118"/>
                    <a:pt x="1174047" y="607987"/>
                    <a:pt x="1137810" y="704622"/>
                  </a:cubicBezTo>
                  <a:cubicBezTo>
                    <a:pt x="1151231" y="697911"/>
                    <a:pt x="1156600" y="695227"/>
                    <a:pt x="1161969" y="691201"/>
                  </a:cubicBezTo>
                  <a:cubicBezTo>
                    <a:pt x="1210285" y="656304"/>
                    <a:pt x="1254575" y="616040"/>
                    <a:pt x="1289471" y="565039"/>
                  </a:cubicBezTo>
                  <a:cubicBezTo>
                    <a:pt x="1309603" y="532828"/>
                    <a:pt x="1310945" y="504643"/>
                    <a:pt x="1298866" y="468405"/>
                  </a:cubicBezTo>
                  <a:close/>
                  <a:moveTo>
                    <a:pt x="1207601" y="467064"/>
                  </a:moveTo>
                  <a:cubicBezTo>
                    <a:pt x="1141836" y="452299"/>
                    <a:pt x="1019702" y="585171"/>
                    <a:pt x="998228" y="703279"/>
                  </a:cubicBezTo>
                  <a:cubicBezTo>
                    <a:pt x="1031781" y="676437"/>
                    <a:pt x="1062651" y="653620"/>
                    <a:pt x="1092177" y="629461"/>
                  </a:cubicBezTo>
                  <a:cubicBezTo>
                    <a:pt x="1105599" y="618724"/>
                    <a:pt x="1120362" y="607987"/>
                    <a:pt x="1131099" y="593224"/>
                  </a:cubicBezTo>
                  <a:cubicBezTo>
                    <a:pt x="1157941" y="552960"/>
                    <a:pt x="1182100" y="510012"/>
                    <a:pt x="1207601" y="467064"/>
                  </a:cubicBezTo>
                  <a:close/>
                  <a:moveTo>
                    <a:pt x="1076072" y="213399"/>
                  </a:moveTo>
                  <a:cubicBezTo>
                    <a:pt x="1041176" y="252322"/>
                    <a:pt x="1007622" y="291243"/>
                    <a:pt x="972727" y="330166"/>
                  </a:cubicBezTo>
                  <a:lnTo>
                    <a:pt x="978095" y="335534"/>
                  </a:lnTo>
                  <a:lnTo>
                    <a:pt x="1084125" y="221453"/>
                  </a:lnTo>
                  <a:lnTo>
                    <a:pt x="1076072" y="213399"/>
                  </a:lnTo>
                  <a:close/>
                  <a:moveTo>
                    <a:pt x="1847799" y="183872"/>
                  </a:moveTo>
                  <a:cubicBezTo>
                    <a:pt x="1806193" y="230848"/>
                    <a:pt x="1764587" y="276480"/>
                    <a:pt x="1722981" y="323454"/>
                  </a:cubicBezTo>
                  <a:cubicBezTo>
                    <a:pt x="1725665" y="324797"/>
                    <a:pt x="1727007" y="327481"/>
                    <a:pt x="1729691" y="328824"/>
                  </a:cubicBezTo>
                  <a:cubicBezTo>
                    <a:pt x="1771298" y="283190"/>
                    <a:pt x="1812903" y="237558"/>
                    <a:pt x="1854510" y="190584"/>
                  </a:cubicBezTo>
                  <a:lnTo>
                    <a:pt x="1847799" y="183872"/>
                  </a:lnTo>
                  <a:close/>
                  <a:moveTo>
                    <a:pt x="1399526" y="0"/>
                  </a:moveTo>
                  <a:cubicBezTo>
                    <a:pt x="1407579" y="4026"/>
                    <a:pt x="1418316" y="6710"/>
                    <a:pt x="1423684" y="13422"/>
                  </a:cubicBezTo>
                  <a:cubicBezTo>
                    <a:pt x="1467975" y="65764"/>
                    <a:pt x="1477370" y="155688"/>
                    <a:pt x="1392816" y="205346"/>
                  </a:cubicBezTo>
                  <a:cubicBezTo>
                    <a:pt x="1344499" y="233532"/>
                    <a:pt x="1292155" y="241585"/>
                    <a:pt x="1237128" y="240242"/>
                  </a:cubicBezTo>
                  <a:cubicBezTo>
                    <a:pt x="1208943" y="240242"/>
                    <a:pt x="1182100" y="234875"/>
                    <a:pt x="1153916" y="230848"/>
                  </a:cubicBezTo>
                  <a:cubicBezTo>
                    <a:pt x="1132442" y="228163"/>
                    <a:pt x="1116336" y="229505"/>
                    <a:pt x="1098887" y="248296"/>
                  </a:cubicBezTo>
                  <a:cubicBezTo>
                    <a:pt x="1026412" y="326139"/>
                    <a:pt x="951253" y="401298"/>
                    <a:pt x="877436" y="477801"/>
                  </a:cubicBezTo>
                  <a:cubicBezTo>
                    <a:pt x="869383" y="487195"/>
                    <a:pt x="862672" y="496591"/>
                    <a:pt x="854619" y="507328"/>
                  </a:cubicBezTo>
                  <a:lnTo>
                    <a:pt x="859987" y="512696"/>
                  </a:lnTo>
                  <a:cubicBezTo>
                    <a:pt x="881462" y="493906"/>
                    <a:pt x="902936" y="476459"/>
                    <a:pt x="924410" y="457668"/>
                  </a:cubicBezTo>
                  <a:cubicBezTo>
                    <a:pt x="933806" y="449617"/>
                    <a:pt x="944543" y="440221"/>
                    <a:pt x="955280" y="433510"/>
                  </a:cubicBezTo>
                  <a:cubicBezTo>
                    <a:pt x="975411" y="418747"/>
                    <a:pt x="994201" y="428141"/>
                    <a:pt x="998228" y="453642"/>
                  </a:cubicBezTo>
                  <a:cubicBezTo>
                    <a:pt x="1003597" y="501959"/>
                    <a:pt x="979438" y="536855"/>
                    <a:pt x="952595" y="573092"/>
                  </a:cubicBezTo>
                  <a:cubicBezTo>
                    <a:pt x="936490" y="595909"/>
                    <a:pt x="917700" y="616040"/>
                    <a:pt x="902936" y="640198"/>
                  </a:cubicBezTo>
                  <a:cubicBezTo>
                    <a:pt x="893541" y="656304"/>
                    <a:pt x="888173" y="675094"/>
                    <a:pt x="885489" y="695227"/>
                  </a:cubicBezTo>
                  <a:cubicBezTo>
                    <a:pt x="921726" y="664358"/>
                    <a:pt x="964674" y="644225"/>
                    <a:pt x="986148" y="594566"/>
                  </a:cubicBezTo>
                  <a:cubicBezTo>
                    <a:pt x="1018359" y="519406"/>
                    <a:pt x="1066676" y="454984"/>
                    <a:pt x="1151231" y="432168"/>
                  </a:cubicBezTo>
                  <a:cubicBezTo>
                    <a:pt x="1182100" y="424115"/>
                    <a:pt x="1214311" y="420088"/>
                    <a:pt x="1238470" y="449617"/>
                  </a:cubicBezTo>
                  <a:cubicBezTo>
                    <a:pt x="1316313" y="422774"/>
                    <a:pt x="1327050" y="429484"/>
                    <a:pt x="1325709" y="514038"/>
                  </a:cubicBezTo>
                  <a:cubicBezTo>
                    <a:pt x="1328393" y="515380"/>
                    <a:pt x="1331078" y="516723"/>
                    <a:pt x="1332419" y="518065"/>
                  </a:cubicBezTo>
                  <a:cubicBezTo>
                    <a:pt x="1347183" y="488538"/>
                    <a:pt x="1360605" y="459011"/>
                    <a:pt x="1378052" y="425457"/>
                  </a:cubicBezTo>
                  <a:cubicBezTo>
                    <a:pt x="1400869" y="424115"/>
                    <a:pt x="1408921" y="440221"/>
                    <a:pt x="1398184" y="499275"/>
                  </a:cubicBezTo>
                  <a:cubicBezTo>
                    <a:pt x="1426368" y="476459"/>
                    <a:pt x="1450527" y="456327"/>
                    <a:pt x="1476028" y="437537"/>
                  </a:cubicBezTo>
                  <a:cubicBezTo>
                    <a:pt x="1485422" y="430825"/>
                    <a:pt x="1502871" y="422774"/>
                    <a:pt x="1509581" y="426800"/>
                  </a:cubicBezTo>
                  <a:cubicBezTo>
                    <a:pt x="1518977" y="432168"/>
                    <a:pt x="1524345" y="448274"/>
                    <a:pt x="1525686" y="460352"/>
                  </a:cubicBezTo>
                  <a:cubicBezTo>
                    <a:pt x="1528371" y="516723"/>
                    <a:pt x="1489450" y="550276"/>
                    <a:pt x="1459923" y="590540"/>
                  </a:cubicBezTo>
                  <a:cubicBezTo>
                    <a:pt x="1441133" y="616040"/>
                    <a:pt x="1425027" y="642883"/>
                    <a:pt x="1408921" y="669725"/>
                  </a:cubicBezTo>
                  <a:cubicBezTo>
                    <a:pt x="1404894" y="676437"/>
                    <a:pt x="1404894" y="684490"/>
                    <a:pt x="1406237" y="693884"/>
                  </a:cubicBezTo>
                  <a:cubicBezTo>
                    <a:pt x="1446501" y="661673"/>
                    <a:pt x="1490791" y="638857"/>
                    <a:pt x="1512265" y="585171"/>
                  </a:cubicBezTo>
                  <a:cubicBezTo>
                    <a:pt x="1582056" y="413378"/>
                    <a:pt x="1685401" y="265743"/>
                    <a:pt x="1830352" y="147635"/>
                  </a:cubicBezTo>
                  <a:cubicBezTo>
                    <a:pt x="1849142" y="131530"/>
                    <a:pt x="1871957" y="119450"/>
                    <a:pt x="1894774" y="108713"/>
                  </a:cubicBezTo>
                  <a:cubicBezTo>
                    <a:pt x="1904169" y="104687"/>
                    <a:pt x="1917590" y="108713"/>
                    <a:pt x="1929670" y="108713"/>
                  </a:cubicBezTo>
                  <a:cubicBezTo>
                    <a:pt x="1928327" y="120793"/>
                    <a:pt x="1932354" y="136898"/>
                    <a:pt x="1926986" y="146292"/>
                  </a:cubicBezTo>
                  <a:cubicBezTo>
                    <a:pt x="1900143" y="183872"/>
                    <a:pt x="1871957" y="221453"/>
                    <a:pt x="1841089" y="256348"/>
                  </a:cubicBezTo>
                  <a:cubicBezTo>
                    <a:pt x="1791429" y="312717"/>
                    <a:pt x="1737744" y="366403"/>
                    <a:pt x="1685401" y="421431"/>
                  </a:cubicBezTo>
                  <a:cubicBezTo>
                    <a:pt x="1712244" y="421431"/>
                    <a:pt x="1718954" y="437537"/>
                    <a:pt x="1716270" y="461695"/>
                  </a:cubicBezTo>
                  <a:cubicBezTo>
                    <a:pt x="1713585" y="496591"/>
                    <a:pt x="1696138" y="520749"/>
                    <a:pt x="1671980" y="542223"/>
                  </a:cubicBezTo>
                  <a:cubicBezTo>
                    <a:pt x="1650506" y="562354"/>
                    <a:pt x="1618295" y="578460"/>
                    <a:pt x="1619636" y="614698"/>
                  </a:cubicBezTo>
                  <a:cubicBezTo>
                    <a:pt x="1620979" y="644225"/>
                    <a:pt x="1626347" y="672410"/>
                    <a:pt x="1630373" y="700595"/>
                  </a:cubicBezTo>
                  <a:cubicBezTo>
                    <a:pt x="1633057" y="701937"/>
                    <a:pt x="1637084" y="701937"/>
                    <a:pt x="1639769" y="703279"/>
                  </a:cubicBezTo>
                  <a:cubicBezTo>
                    <a:pt x="1649163" y="695227"/>
                    <a:pt x="1661243" y="688515"/>
                    <a:pt x="1666611" y="679121"/>
                  </a:cubicBezTo>
                  <a:cubicBezTo>
                    <a:pt x="1717613" y="593224"/>
                    <a:pt x="1787404" y="523433"/>
                    <a:pt x="1854510" y="450958"/>
                  </a:cubicBezTo>
                  <a:cubicBezTo>
                    <a:pt x="1874642" y="428141"/>
                    <a:pt x="1888063" y="399957"/>
                    <a:pt x="1906853" y="375798"/>
                  </a:cubicBezTo>
                  <a:cubicBezTo>
                    <a:pt x="1912221" y="369088"/>
                    <a:pt x="1928327" y="369088"/>
                    <a:pt x="1939064" y="366403"/>
                  </a:cubicBezTo>
                  <a:cubicBezTo>
                    <a:pt x="1937723" y="378483"/>
                    <a:pt x="1937723" y="389220"/>
                    <a:pt x="1935038" y="401298"/>
                  </a:cubicBezTo>
                  <a:lnTo>
                    <a:pt x="1929670" y="406667"/>
                  </a:lnTo>
                  <a:cubicBezTo>
                    <a:pt x="1904169" y="425457"/>
                    <a:pt x="1894774" y="453642"/>
                    <a:pt x="1886722" y="483169"/>
                  </a:cubicBezTo>
                  <a:cubicBezTo>
                    <a:pt x="1869273" y="539539"/>
                    <a:pt x="1853168" y="594566"/>
                    <a:pt x="1831693" y="649594"/>
                  </a:cubicBezTo>
                  <a:cubicBezTo>
                    <a:pt x="1815588" y="691201"/>
                    <a:pt x="1787404" y="724754"/>
                    <a:pt x="1739087" y="734148"/>
                  </a:cubicBezTo>
                  <a:cubicBezTo>
                    <a:pt x="1712244" y="739516"/>
                    <a:pt x="1689427" y="734148"/>
                    <a:pt x="1669296" y="718044"/>
                  </a:cubicBezTo>
                  <a:cubicBezTo>
                    <a:pt x="1629032" y="740859"/>
                    <a:pt x="1622320" y="739516"/>
                    <a:pt x="1603530" y="697911"/>
                  </a:cubicBezTo>
                  <a:cubicBezTo>
                    <a:pt x="1582056" y="652278"/>
                    <a:pt x="1569978" y="603961"/>
                    <a:pt x="1590109" y="551617"/>
                  </a:cubicBezTo>
                  <a:cubicBezTo>
                    <a:pt x="1549845" y="585171"/>
                    <a:pt x="1529714" y="626777"/>
                    <a:pt x="1523002" y="675094"/>
                  </a:cubicBezTo>
                  <a:cubicBezTo>
                    <a:pt x="1520318" y="689858"/>
                    <a:pt x="1531055" y="707305"/>
                    <a:pt x="1537766" y="722069"/>
                  </a:cubicBezTo>
                  <a:cubicBezTo>
                    <a:pt x="1540451" y="728779"/>
                    <a:pt x="1548503" y="732806"/>
                    <a:pt x="1557898" y="740859"/>
                  </a:cubicBezTo>
                  <a:cubicBezTo>
                    <a:pt x="1510924" y="736832"/>
                    <a:pt x="1488107" y="714017"/>
                    <a:pt x="1489450" y="667041"/>
                  </a:cubicBezTo>
                  <a:cubicBezTo>
                    <a:pt x="1461264" y="688515"/>
                    <a:pt x="1438448" y="705964"/>
                    <a:pt x="1415631" y="724754"/>
                  </a:cubicBezTo>
                  <a:cubicBezTo>
                    <a:pt x="1399526" y="738175"/>
                    <a:pt x="1390132" y="732806"/>
                    <a:pt x="1380736" y="716701"/>
                  </a:cubicBezTo>
                  <a:cubicBezTo>
                    <a:pt x="1361946" y="681805"/>
                    <a:pt x="1364630" y="645567"/>
                    <a:pt x="1383420" y="612014"/>
                  </a:cubicBezTo>
                  <a:cubicBezTo>
                    <a:pt x="1408921" y="570409"/>
                    <a:pt x="1439790" y="531486"/>
                    <a:pt x="1467975" y="491222"/>
                  </a:cubicBezTo>
                  <a:cubicBezTo>
                    <a:pt x="1473344" y="483169"/>
                    <a:pt x="1480054" y="475116"/>
                    <a:pt x="1482738" y="464379"/>
                  </a:cubicBezTo>
                  <a:cubicBezTo>
                    <a:pt x="1461264" y="481826"/>
                    <a:pt x="1438448" y="499275"/>
                    <a:pt x="1418316" y="518065"/>
                  </a:cubicBezTo>
                  <a:cubicBezTo>
                    <a:pt x="1384763" y="547592"/>
                    <a:pt x="1351209" y="577119"/>
                    <a:pt x="1320341" y="610673"/>
                  </a:cubicBezTo>
                  <a:cubicBezTo>
                    <a:pt x="1284102" y="649594"/>
                    <a:pt x="1266655" y="695227"/>
                    <a:pt x="1290814" y="750253"/>
                  </a:cubicBezTo>
                  <a:cubicBezTo>
                    <a:pt x="1288129" y="751596"/>
                    <a:pt x="1284102" y="751596"/>
                    <a:pt x="1281418" y="752938"/>
                  </a:cubicBezTo>
                  <a:cubicBezTo>
                    <a:pt x="1266655" y="726095"/>
                    <a:pt x="1250549" y="699252"/>
                    <a:pt x="1235785" y="671068"/>
                  </a:cubicBezTo>
                  <a:cubicBezTo>
                    <a:pt x="1212970" y="687174"/>
                    <a:pt x="1187468" y="707305"/>
                    <a:pt x="1161969" y="726095"/>
                  </a:cubicBezTo>
                  <a:cubicBezTo>
                    <a:pt x="1140494" y="740859"/>
                    <a:pt x="1125730" y="738175"/>
                    <a:pt x="1117677" y="714017"/>
                  </a:cubicBezTo>
                  <a:cubicBezTo>
                    <a:pt x="1110967" y="695227"/>
                    <a:pt x="1112309" y="673752"/>
                    <a:pt x="1109625" y="653620"/>
                  </a:cubicBezTo>
                  <a:cubicBezTo>
                    <a:pt x="1081440" y="675094"/>
                    <a:pt x="1051913" y="699252"/>
                    <a:pt x="1021044" y="722069"/>
                  </a:cubicBezTo>
                  <a:cubicBezTo>
                    <a:pt x="991517" y="744886"/>
                    <a:pt x="968701" y="734148"/>
                    <a:pt x="963332" y="696568"/>
                  </a:cubicBezTo>
                  <a:cubicBezTo>
                    <a:pt x="961990" y="689858"/>
                    <a:pt x="961990" y="681805"/>
                    <a:pt x="961990" y="671068"/>
                  </a:cubicBezTo>
                  <a:lnTo>
                    <a:pt x="880120" y="736832"/>
                  </a:lnTo>
                  <a:cubicBezTo>
                    <a:pt x="849250" y="704622"/>
                    <a:pt x="838513" y="667041"/>
                    <a:pt x="857303" y="629461"/>
                  </a:cubicBezTo>
                  <a:cubicBezTo>
                    <a:pt x="877436" y="587856"/>
                    <a:pt x="904279" y="550276"/>
                    <a:pt x="929778" y="511353"/>
                  </a:cubicBezTo>
                  <a:cubicBezTo>
                    <a:pt x="937831" y="497932"/>
                    <a:pt x="947227" y="487195"/>
                    <a:pt x="953937" y="472432"/>
                  </a:cubicBezTo>
                  <a:cubicBezTo>
                    <a:pt x="861330" y="546249"/>
                    <a:pt x="767381" y="617383"/>
                    <a:pt x="735169" y="740859"/>
                  </a:cubicBezTo>
                  <a:cubicBezTo>
                    <a:pt x="732485" y="740859"/>
                    <a:pt x="728458" y="739516"/>
                    <a:pt x="725774" y="739516"/>
                  </a:cubicBezTo>
                  <a:cubicBezTo>
                    <a:pt x="725774" y="718044"/>
                    <a:pt x="720405" y="693884"/>
                    <a:pt x="724432" y="673752"/>
                  </a:cubicBezTo>
                  <a:cubicBezTo>
                    <a:pt x="745907" y="586513"/>
                    <a:pt x="792881" y="511353"/>
                    <a:pt x="843882" y="438878"/>
                  </a:cubicBezTo>
                  <a:cubicBezTo>
                    <a:pt x="900251" y="358350"/>
                    <a:pt x="961990" y="281849"/>
                    <a:pt x="1021044" y="201321"/>
                  </a:cubicBezTo>
                  <a:cubicBezTo>
                    <a:pt x="998228" y="194611"/>
                    <a:pt x="972727" y="186557"/>
                    <a:pt x="945884" y="181189"/>
                  </a:cubicBezTo>
                  <a:cubicBezTo>
                    <a:pt x="939174" y="179847"/>
                    <a:pt x="928437" y="186557"/>
                    <a:pt x="923068" y="191925"/>
                  </a:cubicBezTo>
                  <a:lnTo>
                    <a:pt x="705642" y="489881"/>
                  </a:lnTo>
                  <a:cubicBezTo>
                    <a:pt x="629140" y="595909"/>
                    <a:pt x="556665" y="705964"/>
                    <a:pt x="476137" y="809307"/>
                  </a:cubicBezTo>
                  <a:cubicBezTo>
                    <a:pt x="421110" y="880441"/>
                    <a:pt x="354003" y="943521"/>
                    <a:pt x="273475" y="986471"/>
                  </a:cubicBezTo>
                  <a:cubicBezTo>
                    <a:pt x="256026" y="995865"/>
                    <a:pt x="235895" y="1002575"/>
                    <a:pt x="215762" y="1005259"/>
                  </a:cubicBezTo>
                  <a:cubicBezTo>
                    <a:pt x="176841" y="1011971"/>
                    <a:pt x="147314" y="994524"/>
                    <a:pt x="136577" y="956942"/>
                  </a:cubicBezTo>
                  <a:cubicBezTo>
                    <a:pt x="128524" y="930100"/>
                    <a:pt x="123156" y="900574"/>
                    <a:pt x="116444" y="868361"/>
                  </a:cubicBezTo>
                  <a:cubicBezTo>
                    <a:pt x="49338" y="853599"/>
                    <a:pt x="9073" y="811993"/>
                    <a:pt x="7732" y="735491"/>
                  </a:cubicBezTo>
                  <a:lnTo>
                    <a:pt x="0" y="749409"/>
                  </a:lnTo>
                  <a:lnTo>
                    <a:pt x="5178" y="681842"/>
                  </a:lnTo>
                  <a:lnTo>
                    <a:pt x="16288" y="677275"/>
                  </a:lnTo>
                  <a:cubicBezTo>
                    <a:pt x="23838" y="671739"/>
                    <a:pt x="29877" y="663687"/>
                    <a:pt x="34575" y="650937"/>
                  </a:cubicBezTo>
                  <a:cubicBezTo>
                    <a:pt x="50681" y="605303"/>
                    <a:pt x="80207" y="567723"/>
                    <a:pt x="117787" y="538196"/>
                  </a:cubicBezTo>
                  <a:cubicBezTo>
                    <a:pt x="158051" y="507328"/>
                    <a:pt x="190263" y="514038"/>
                    <a:pt x="213078" y="559670"/>
                  </a:cubicBezTo>
                  <a:cubicBezTo>
                    <a:pt x="167446" y="565039"/>
                    <a:pt x="129866" y="585171"/>
                    <a:pt x="98997" y="618724"/>
                  </a:cubicBezTo>
                  <a:cubicBezTo>
                    <a:pt x="68128" y="652278"/>
                    <a:pt x="43970" y="689858"/>
                    <a:pt x="39943" y="735491"/>
                  </a:cubicBezTo>
                  <a:cubicBezTo>
                    <a:pt x="34575" y="791860"/>
                    <a:pt x="58733" y="824072"/>
                    <a:pt x="117787" y="836150"/>
                  </a:cubicBezTo>
                  <a:cubicBezTo>
                    <a:pt x="129866" y="742201"/>
                    <a:pt x="171473" y="661673"/>
                    <a:pt x="226499" y="586513"/>
                  </a:cubicBezTo>
                  <a:cubicBezTo>
                    <a:pt x="258711" y="542223"/>
                    <a:pt x="296291" y="503302"/>
                    <a:pt x="344607" y="477801"/>
                  </a:cubicBezTo>
                  <a:cubicBezTo>
                    <a:pt x="368766" y="465721"/>
                    <a:pt x="392924" y="456327"/>
                    <a:pt x="421110" y="467064"/>
                  </a:cubicBezTo>
                  <a:cubicBezTo>
                    <a:pt x="461372" y="483169"/>
                    <a:pt x="480164" y="519406"/>
                    <a:pt x="462715" y="575776"/>
                  </a:cubicBezTo>
                  <a:cubicBezTo>
                    <a:pt x="417083" y="720726"/>
                    <a:pt x="328502" y="824072"/>
                    <a:pt x="176841" y="864336"/>
                  </a:cubicBezTo>
                  <a:cubicBezTo>
                    <a:pt x="167446" y="867020"/>
                    <a:pt x="158051" y="865679"/>
                    <a:pt x="140603" y="868361"/>
                  </a:cubicBezTo>
                  <a:cubicBezTo>
                    <a:pt x="148656" y="896547"/>
                    <a:pt x="154024" y="926074"/>
                    <a:pt x="166104" y="951574"/>
                  </a:cubicBezTo>
                  <a:cubicBezTo>
                    <a:pt x="179525" y="979759"/>
                    <a:pt x="217105" y="982444"/>
                    <a:pt x="241264" y="964995"/>
                  </a:cubicBezTo>
                  <a:cubicBezTo>
                    <a:pt x="285553" y="932785"/>
                    <a:pt x="331186" y="896547"/>
                    <a:pt x="366082" y="854940"/>
                  </a:cubicBezTo>
                  <a:cubicBezTo>
                    <a:pt x="474794" y="724754"/>
                    <a:pt x="559349" y="577119"/>
                    <a:pt x="650614" y="434852"/>
                  </a:cubicBezTo>
                  <a:cubicBezTo>
                    <a:pt x="712352" y="336876"/>
                    <a:pt x="779459" y="241585"/>
                    <a:pt x="845225" y="143608"/>
                  </a:cubicBezTo>
                  <a:cubicBezTo>
                    <a:pt x="795565" y="128845"/>
                    <a:pt x="741879" y="108713"/>
                    <a:pt x="686853" y="96634"/>
                  </a:cubicBezTo>
                  <a:cubicBezTo>
                    <a:pt x="600956" y="77844"/>
                    <a:pt x="513716" y="61739"/>
                    <a:pt x="426478" y="52343"/>
                  </a:cubicBezTo>
                  <a:cubicBezTo>
                    <a:pt x="367424" y="45633"/>
                    <a:pt x="307028" y="57712"/>
                    <a:pt x="256026" y="91266"/>
                  </a:cubicBezTo>
                  <a:cubicBezTo>
                    <a:pt x="180867" y="139582"/>
                    <a:pt x="171473" y="217426"/>
                    <a:pt x="229184" y="292586"/>
                  </a:cubicBezTo>
                  <a:cubicBezTo>
                    <a:pt x="294949" y="378483"/>
                    <a:pt x="434531" y="420088"/>
                    <a:pt x="536533" y="385193"/>
                  </a:cubicBezTo>
                  <a:cubicBezTo>
                    <a:pt x="611693" y="359693"/>
                    <a:pt x="641220" y="297954"/>
                    <a:pt x="614377" y="224136"/>
                  </a:cubicBezTo>
                  <a:cubicBezTo>
                    <a:pt x="613034" y="218768"/>
                    <a:pt x="610350" y="213399"/>
                    <a:pt x="609007" y="209374"/>
                  </a:cubicBezTo>
                  <a:cubicBezTo>
                    <a:pt x="641220" y="193268"/>
                    <a:pt x="680141" y="216084"/>
                    <a:pt x="688194" y="255006"/>
                  </a:cubicBezTo>
                  <a:cubicBezTo>
                    <a:pt x="694905" y="288560"/>
                    <a:pt x="686853" y="319429"/>
                    <a:pt x="666720" y="346271"/>
                  </a:cubicBezTo>
                  <a:cubicBezTo>
                    <a:pt x="629140" y="395931"/>
                    <a:pt x="578139" y="420088"/>
                    <a:pt x="517744" y="425457"/>
                  </a:cubicBezTo>
                  <a:cubicBezTo>
                    <a:pt x="402320" y="436195"/>
                    <a:pt x="300318" y="406667"/>
                    <a:pt x="222474" y="318086"/>
                  </a:cubicBezTo>
                  <a:cubicBezTo>
                    <a:pt x="119129" y="201321"/>
                    <a:pt x="160736" y="75160"/>
                    <a:pt x="303002" y="24159"/>
                  </a:cubicBezTo>
                  <a:cubicBezTo>
                    <a:pt x="364740" y="2685"/>
                    <a:pt x="430504" y="2685"/>
                    <a:pt x="496269" y="9395"/>
                  </a:cubicBezTo>
                  <a:cubicBezTo>
                    <a:pt x="692221" y="28185"/>
                    <a:pt x="877436" y="89923"/>
                    <a:pt x="1066676" y="136898"/>
                  </a:cubicBezTo>
                  <a:cubicBezTo>
                    <a:pt x="1084125" y="140924"/>
                    <a:pt x="1098887" y="139582"/>
                    <a:pt x="1112309" y="128845"/>
                  </a:cubicBezTo>
                  <a:cubicBezTo>
                    <a:pt x="1123046" y="120793"/>
                    <a:pt x="1135126" y="112740"/>
                    <a:pt x="1148547" y="108713"/>
                  </a:cubicBezTo>
                  <a:cubicBezTo>
                    <a:pt x="1157941" y="106028"/>
                    <a:pt x="1175390" y="104687"/>
                    <a:pt x="1178074" y="108713"/>
                  </a:cubicBezTo>
                  <a:cubicBezTo>
                    <a:pt x="1183443" y="116765"/>
                    <a:pt x="1182100" y="130187"/>
                    <a:pt x="1180758" y="140924"/>
                  </a:cubicBezTo>
                  <a:cubicBezTo>
                    <a:pt x="1180758" y="146292"/>
                    <a:pt x="1176731" y="150320"/>
                    <a:pt x="1172706" y="158372"/>
                  </a:cubicBezTo>
                  <a:cubicBezTo>
                    <a:pt x="1231760" y="170451"/>
                    <a:pt x="1288129" y="177162"/>
                    <a:pt x="1345840" y="167768"/>
                  </a:cubicBezTo>
                  <a:cubicBezTo>
                    <a:pt x="1433080" y="153004"/>
                    <a:pt x="1455895" y="89923"/>
                    <a:pt x="1403553" y="20132"/>
                  </a:cubicBezTo>
                  <a:cubicBezTo>
                    <a:pt x="1400869" y="16106"/>
                    <a:pt x="1396841" y="12079"/>
                    <a:pt x="1394157" y="8053"/>
                  </a:cubicBezTo>
                  <a:cubicBezTo>
                    <a:pt x="1395500" y="5369"/>
                    <a:pt x="1396841" y="2685"/>
                    <a:pt x="1399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5288134" y="5497070"/>
              <a:ext cx="529006" cy="304955"/>
            </a:xfrm>
            <a:custGeom>
              <a:rect b="b" l="l" r="r" t="t"/>
              <a:pathLst>
                <a:path extrusionOk="0" h="419719" w="728088">
                  <a:moveTo>
                    <a:pt x="506629" y="230505"/>
                  </a:moveTo>
                  <a:cubicBezTo>
                    <a:pt x="501866" y="216218"/>
                    <a:pt x="497104" y="202883"/>
                    <a:pt x="491389" y="186690"/>
                  </a:cubicBezTo>
                  <a:cubicBezTo>
                    <a:pt x="476149" y="199073"/>
                    <a:pt x="461861" y="211455"/>
                    <a:pt x="445669" y="222885"/>
                  </a:cubicBezTo>
                  <a:cubicBezTo>
                    <a:pt x="426619" y="237173"/>
                    <a:pt x="422809" y="235268"/>
                    <a:pt x="412331" y="213360"/>
                  </a:cubicBezTo>
                  <a:cubicBezTo>
                    <a:pt x="401854" y="191453"/>
                    <a:pt x="403759" y="169545"/>
                    <a:pt x="415189" y="150495"/>
                  </a:cubicBezTo>
                  <a:cubicBezTo>
                    <a:pt x="433286" y="120968"/>
                    <a:pt x="454241" y="92393"/>
                    <a:pt x="474244" y="63818"/>
                  </a:cubicBezTo>
                  <a:cubicBezTo>
                    <a:pt x="479006" y="57150"/>
                    <a:pt x="484721" y="50483"/>
                    <a:pt x="491389" y="41910"/>
                  </a:cubicBezTo>
                  <a:cubicBezTo>
                    <a:pt x="459004" y="59055"/>
                    <a:pt x="375184" y="136208"/>
                    <a:pt x="358039" y="163830"/>
                  </a:cubicBezTo>
                  <a:cubicBezTo>
                    <a:pt x="341846" y="188595"/>
                    <a:pt x="338036" y="214313"/>
                    <a:pt x="350419" y="242888"/>
                  </a:cubicBezTo>
                  <a:cubicBezTo>
                    <a:pt x="348514" y="243840"/>
                    <a:pt x="346609" y="244793"/>
                    <a:pt x="344704" y="245745"/>
                  </a:cubicBezTo>
                  <a:cubicBezTo>
                    <a:pt x="334226" y="227648"/>
                    <a:pt x="323749" y="208598"/>
                    <a:pt x="313271" y="189548"/>
                  </a:cubicBezTo>
                  <a:cubicBezTo>
                    <a:pt x="296126" y="203835"/>
                    <a:pt x="276124" y="219075"/>
                    <a:pt x="255169" y="236220"/>
                  </a:cubicBezTo>
                  <a:cubicBezTo>
                    <a:pt x="223736" y="194310"/>
                    <a:pt x="239929" y="158115"/>
                    <a:pt x="261836" y="121920"/>
                  </a:cubicBezTo>
                  <a:cubicBezTo>
                    <a:pt x="247549" y="124778"/>
                    <a:pt x="233261" y="125730"/>
                    <a:pt x="219926" y="129540"/>
                  </a:cubicBezTo>
                  <a:cubicBezTo>
                    <a:pt x="216116" y="130493"/>
                    <a:pt x="212306" y="136208"/>
                    <a:pt x="208496" y="140018"/>
                  </a:cubicBezTo>
                  <a:cubicBezTo>
                    <a:pt x="178016" y="166688"/>
                    <a:pt x="147536" y="194310"/>
                    <a:pt x="117056" y="220980"/>
                  </a:cubicBezTo>
                  <a:cubicBezTo>
                    <a:pt x="113246" y="224790"/>
                    <a:pt x="108484" y="226695"/>
                    <a:pt x="103721" y="228600"/>
                  </a:cubicBezTo>
                  <a:cubicBezTo>
                    <a:pt x="82766" y="237173"/>
                    <a:pt x="74194" y="231458"/>
                    <a:pt x="72289" y="209550"/>
                  </a:cubicBezTo>
                  <a:cubicBezTo>
                    <a:pt x="72289" y="205740"/>
                    <a:pt x="72289" y="201930"/>
                    <a:pt x="72289" y="194310"/>
                  </a:cubicBezTo>
                  <a:cubicBezTo>
                    <a:pt x="53239" y="209550"/>
                    <a:pt x="37046" y="221933"/>
                    <a:pt x="18949" y="236220"/>
                  </a:cubicBezTo>
                  <a:cubicBezTo>
                    <a:pt x="-4864" y="208598"/>
                    <a:pt x="-4864" y="178118"/>
                    <a:pt x="11329" y="149543"/>
                  </a:cubicBezTo>
                  <a:cubicBezTo>
                    <a:pt x="25616" y="122873"/>
                    <a:pt x="44666" y="98108"/>
                    <a:pt x="62764" y="72390"/>
                  </a:cubicBezTo>
                  <a:cubicBezTo>
                    <a:pt x="65621" y="67628"/>
                    <a:pt x="70384" y="62865"/>
                    <a:pt x="73241" y="58103"/>
                  </a:cubicBezTo>
                  <a:cubicBezTo>
                    <a:pt x="92291" y="30480"/>
                    <a:pt x="92291" y="29528"/>
                    <a:pt x="71336" y="1905"/>
                  </a:cubicBezTo>
                  <a:cubicBezTo>
                    <a:pt x="80861" y="7620"/>
                    <a:pt x="92291" y="12383"/>
                    <a:pt x="100864" y="19050"/>
                  </a:cubicBezTo>
                  <a:cubicBezTo>
                    <a:pt x="117056" y="30480"/>
                    <a:pt x="120866" y="48578"/>
                    <a:pt x="108484" y="68580"/>
                  </a:cubicBezTo>
                  <a:cubicBezTo>
                    <a:pt x="93244" y="93345"/>
                    <a:pt x="74194" y="115253"/>
                    <a:pt x="58001" y="140018"/>
                  </a:cubicBezTo>
                  <a:cubicBezTo>
                    <a:pt x="44666" y="160020"/>
                    <a:pt x="34189" y="181928"/>
                    <a:pt x="21806" y="202883"/>
                  </a:cubicBezTo>
                  <a:cubicBezTo>
                    <a:pt x="23711" y="204788"/>
                    <a:pt x="25616" y="205740"/>
                    <a:pt x="27521" y="207645"/>
                  </a:cubicBezTo>
                  <a:cubicBezTo>
                    <a:pt x="46571" y="191453"/>
                    <a:pt x="67526" y="177165"/>
                    <a:pt x="84671" y="159068"/>
                  </a:cubicBezTo>
                  <a:cubicBezTo>
                    <a:pt x="104674" y="137160"/>
                    <a:pt x="120866" y="112395"/>
                    <a:pt x="138011" y="88583"/>
                  </a:cubicBezTo>
                  <a:cubicBezTo>
                    <a:pt x="157061" y="61913"/>
                    <a:pt x="158014" y="33338"/>
                    <a:pt x="144679" y="0"/>
                  </a:cubicBezTo>
                  <a:cubicBezTo>
                    <a:pt x="185636" y="40958"/>
                    <a:pt x="190399" y="72390"/>
                    <a:pt x="160871" y="120015"/>
                  </a:cubicBezTo>
                  <a:cubicBezTo>
                    <a:pt x="146584" y="143828"/>
                    <a:pt x="127534" y="165735"/>
                    <a:pt x="111341" y="189548"/>
                  </a:cubicBezTo>
                  <a:cubicBezTo>
                    <a:pt x="108484" y="193358"/>
                    <a:pt x="105626" y="198120"/>
                    <a:pt x="102769" y="201930"/>
                  </a:cubicBezTo>
                  <a:cubicBezTo>
                    <a:pt x="104674" y="202883"/>
                    <a:pt x="106579" y="204788"/>
                    <a:pt x="107531" y="205740"/>
                  </a:cubicBezTo>
                  <a:cubicBezTo>
                    <a:pt x="134201" y="174308"/>
                    <a:pt x="161824" y="141923"/>
                    <a:pt x="187541" y="109538"/>
                  </a:cubicBezTo>
                  <a:cubicBezTo>
                    <a:pt x="189446" y="106680"/>
                    <a:pt x="187541" y="100013"/>
                    <a:pt x="187541" y="95250"/>
                  </a:cubicBezTo>
                  <a:cubicBezTo>
                    <a:pt x="184684" y="69533"/>
                    <a:pt x="187541" y="45720"/>
                    <a:pt x="206591" y="27623"/>
                  </a:cubicBezTo>
                  <a:cubicBezTo>
                    <a:pt x="213259" y="20955"/>
                    <a:pt x="230404" y="14288"/>
                    <a:pt x="237071" y="18098"/>
                  </a:cubicBezTo>
                  <a:cubicBezTo>
                    <a:pt x="245644" y="22860"/>
                    <a:pt x="253264" y="39053"/>
                    <a:pt x="252311" y="48578"/>
                  </a:cubicBezTo>
                  <a:cubicBezTo>
                    <a:pt x="248501" y="71438"/>
                    <a:pt x="238976" y="93345"/>
                    <a:pt x="232309" y="116205"/>
                  </a:cubicBezTo>
                  <a:cubicBezTo>
                    <a:pt x="236119" y="115253"/>
                    <a:pt x="241834" y="115253"/>
                    <a:pt x="244691" y="112395"/>
                  </a:cubicBezTo>
                  <a:cubicBezTo>
                    <a:pt x="266599" y="95250"/>
                    <a:pt x="290411" y="79058"/>
                    <a:pt x="310414" y="60008"/>
                  </a:cubicBezTo>
                  <a:cubicBezTo>
                    <a:pt x="324701" y="46673"/>
                    <a:pt x="335179" y="28575"/>
                    <a:pt x="305651" y="10478"/>
                  </a:cubicBezTo>
                  <a:cubicBezTo>
                    <a:pt x="346609" y="17145"/>
                    <a:pt x="361849" y="43815"/>
                    <a:pt x="344704" y="73343"/>
                  </a:cubicBezTo>
                  <a:cubicBezTo>
                    <a:pt x="331369" y="95250"/>
                    <a:pt x="315176" y="115253"/>
                    <a:pt x="299936" y="136208"/>
                  </a:cubicBezTo>
                  <a:cubicBezTo>
                    <a:pt x="283744" y="158115"/>
                    <a:pt x="267551" y="179070"/>
                    <a:pt x="262789" y="211455"/>
                  </a:cubicBezTo>
                  <a:cubicBezTo>
                    <a:pt x="290411" y="187643"/>
                    <a:pt x="318034" y="171450"/>
                    <a:pt x="335179" y="140970"/>
                  </a:cubicBezTo>
                  <a:cubicBezTo>
                    <a:pt x="348514" y="117158"/>
                    <a:pt x="367564" y="96203"/>
                    <a:pt x="384709" y="74295"/>
                  </a:cubicBezTo>
                  <a:cubicBezTo>
                    <a:pt x="398044" y="57150"/>
                    <a:pt x="410426" y="40958"/>
                    <a:pt x="406616" y="18098"/>
                  </a:cubicBezTo>
                  <a:cubicBezTo>
                    <a:pt x="430429" y="17145"/>
                    <a:pt x="430429" y="17145"/>
                    <a:pt x="432334" y="67628"/>
                  </a:cubicBezTo>
                  <a:cubicBezTo>
                    <a:pt x="451384" y="52388"/>
                    <a:pt x="469481" y="37148"/>
                    <a:pt x="488531" y="22860"/>
                  </a:cubicBezTo>
                  <a:cubicBezTo>
                    <a:pt x="494246" y="19050"/>
                    <a:pt x="503771" y="17145"/>
                    <a:pt x="509486" y="19050"/>
                  </a:cubicBezTo>
                  <a:cubicBezTo>
                    <a:pt x="514249" y="20955"/>
                    <a:pt x="518059" y="30480"/>
                    <a:pt x="519011" y="36195"/>
                  </a:cubicBezTo>
                  <a:cubicBezTo>
                    <a:pt x="522821" y="69533"/>
                    <a:pt x="503771" y="95250"/>
                    <a:pt x="484721" y="120015"/>
                  </a:cubicBezTo>
                  <a:cubicBezTo>
                    <a:pt x="468529" y="140970"/>
                    <a:pt x="453289" y="163830"/>
                    <a:pt x="439001" y="186690"/>
                  </a:cubicBezTo>
                  <a:cubicBezTo>
                    <a:pt x="435191" y="192405"/>
                    <a:pt x="435191" y="200025"/>
                    <a:pt x="435191" y="207645"/>
                  </a:cubicBezTo>
                  <a:cubicBezTo>
                    <a:pt x="463766" y="184785"/>
                    <a:pt x="499009" y="169545"/>
                    <a:pt x="511391" y="129540"/>
                  </a:cubicBezTo>
                  <a:cubicBezTo>
                    <a:pt x="522821" y="93345"/>
                    <a:pt x="544729" y="60960"/>
                    <a:pt x="577114" y="40005"/>
                  </a:cubicBezTo>
                  <a:cubicBezTo>
                    <a:pt x="593306" y="28575"/>
                    <a:pt x="613309" y="21908"/>
                    <a:pt x="633311" y="17145"/>
                  </a:cubicBezTo>
                  <a:cubicBezTo>
                    <a:pt x="658076" y="11430"/>
                    <a:pt x="673316" y="21908"/>
                    <a:pt x="686651" y="46673"/>
                  </a:cubicBezTo>
                  <a:cubicBezTo>
                    <a:pt x="699986" y="37148"/>
                    <a:pt x="701891" y="9525"/>
                    <a:pt x="726656" y="17145"/>
                  </a:cubicBezTo>
                  <a:cubicBezTo>
                    <a:pt x="689509" y="92393"/>
                    <a:pt x="653314" y="164783"/>
                    <a:pt x="616166" y="238125"/>
                  </a:cubicBezTo>
                  <a:cubicBezTo>
                    <a:pt x="637121" y="245745"/>
                    <a:pt x="655219" y="251460"/>
                    <a:pt x="674269" y="259080"/>
                  </a:cubicBezTo>
                  <a:cubicBezTo>
                    <a:pt x="680936" y="261938"/>
                    <a:pt x="687604" y="265747"/>
                    <a:pt x="693319" y="269558"/>
                  </a:cubicBezTo>
                  <a:cubicBezTo>
                    <a:pt x="739991" y="303847"/>
                    <a:pt x="739991" y="350520"/>
                    <a:pt x="691414" y="387668"/>
                  </a:cubicBezTo>
                  <a:cubicBezTo>
                    <a:pt x="694271" y="323850"/>
                    <a:pt x="656171" y="291465"/>
                    <a:pt x="601879" y="269558"/>
                  </a:cubicBezTo>
                  <a:cubicBezTo>
                    <a:pt x="586639" y="290513"/>
                    <a:pt x="572351" y="313372"/>
                    <a:pt x="555206" y="334328"/>
                  </a:cubicBezTo>
                  <a:cubicBezTo>
                    <a:pt x="516154" y="382905"/>
                    <a:pt x="466624" y="413385"/>
                    <a:pt x="404711" y="419100"/>
                  </a:cubicBezTo>
                  <a:cubicBezTo>
                    <a:pt x="378994" y="421958"/>
                    <a:pt x="355181" y="415290"/>
                    <a:pt x="341846" y="391478"/>
                  </a:cubicBezTo>
                  <a:cubicBezTo>
                    <a:pt x="327559" y="366713"/>
                    <a:pt x="332321" y="340995"/>
                    <a:pt x="345656" y="318135"/>
                  </a:cubicBezTo>
                  <a:cubicBezTo>
                    <a:pt x="373279" y="270510"/>
                    <a:pt x="419951" y="251460"/>
                    <a:pt x="471386" y="240983"/>
                  </a:cubicBezTo>
                  <a:cubicBezTo>
                    <a:pt x="482816" y="233363"/>
                    <a:pt x="495199" y="232410"/>
                    <a:pt x="506629" y="230505"/>
                  </a:cubicBezTo>
                  <a:close/>
                  <a:moveTo>
                    <a:pt x="557111" y="252413"/>
                  </a:moveTo>
                  <a:cubicBezTo>
                    <a:pt x="494246" y="244793"/>
                    <a:pt x="439954" y="252413"/>
                    <a:pt x="392329" y="290513"/>
                  </a:cubicBezTo>
                  <a:cubicBezTo>
                    <a:pt x="368516" y="309563"/>
                    <a:pt x="362801" y="352425"/>
                    <a:pt x="378994" y="373380"/>
                  </a:cubicBezTo>
                  <a:cubicBezTo>
                    <a:pt x="393281" y="392430"/>
                    <a:pt x="423761" y="393383"/>
                    <a:pt x="452336" y="376238"/>
                  </a:cubicBezTo>
                  <a:cubicBezTo>
                    <a:pt x="455194" y="374333"/>
                    <a:pt x="458051" y="372428"/>
                    <a:pt x="460909" y="370522"/>
                  </a:cubicBezTo>
                  <a:cubicBezTo>
                    <a:pt x="502819" y="340995"/>
                    <a:pt x="526631" y="298133"/>
                    <a:pt x="557111" y="252413"/>
                  </a:cubicBezTo>
                  <a:close/>
                  <a:moveTo>
                    <a:pt x="523774" y="209550"/>
                  </a:moveTo>
                  <a:cubicBezTo>
                    <a:pt x="575209" y="169545"/>
                    <a:pt x="624739" y="132398"/>
                    <a:pt x="650456" y="72390"/>
                  </a:cubicBezTo>
                  <a:cubicBezTo>
                    <a:pt x="655219" y="61913"/>
                    <a:pt x="657124" y="50483"/>
                    <a:pt x="659981" y="40005"/>
                  </a:cubicBezTo>
                  <a:cubicBezTo>
                    <a:pt x="613309" y="26670"/>
                    <a:pt x="528536" y="143828"/>
                    <a:pt x="523774" y="209550"/>
                  </a:cubicBezTo>
                  <a:close/>
                  <a:moveTo>
                    <a:pt x="600926" y="175260"/>
                  </a:moveTo>
                  <a:cubicBezTo>
                    <a:pt x="599974" y="174308"/>
                    <a:pt x="599021" y="173355"/>
                    <a:pt x="598069" y="173355"/>
                  </a:cubicBezTo>
                  <a:cubicBezTo>
                    <a:pt x="577114" y="190500"/>
                    <a:pt x="556159" y="208598"/>
                    <a:pt x="535204" y="225743"/>
                  </a:cubicBezTo>
                  <a:cubicBezTo>
                    <a:pt x="536156" y="227648"/>
                    <a:pt x="537109" y="229553"/>
                    <a:pt x="537109" y="231458"/>
                  </a:cubicBezTo>
                  <a:cubicBezTo>
                    <a:pt x="549491" y="228600"/>
                    <a:pt x="565684" y="229553"/>
                    <a:pt x="572351" y="221933"/>
                  </a:cubicBezTo>
                  <a:cubicBezTo>
                    <a:pt x="585686" y="208598"/>
                    <a:pt x="592354" y="190500"/>
                    <a:pt x="600926" y="1752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8" name="Google Shape;1268;p46"/>
            <p:cNvGrpSpPr/>
            <p:nvPr/>
          </p:nvGrpSpPr>
          <p:grpSpPr>
            <a:xfrm>
              <a:off x="3606262" y="4262761"/>
              <a:ext cx="1099759" cy="631941"/>
              <a:chOff x="4219443" y="3915907"/>
              <a:chExt cx="1099759" cy="631941"/>
            </a:xfrm>
          </p:grpSpPr>
          <p:sp>
            <p:nvSpPr>
              <p:cNvPr id="1269" name="Google Shape;1269;p46"/>
              <p:cNvSpPr/>
              <p:nvPr/>
            </p:nvSpPr>
            <p:spPr>
              <a:xfrm>
                <a:off x="4219443" y="3915907"/>
                <a:ext cx="923977" cy="631941"/>
              </a:xfrm>
              <a:custGeom>
                <a:rect b="b" l="l" r="r" t="t"/>
                <a:pathLst>
                  <a:path extrusionOk="0" h="869761" w="1271699">
                    <a:moveTo>
                      <a:pt x="683054" y="397889"/>
                    </a:moveTo>
                    <a:cubicBezTo>
                      <a:pt x="667814" y="422654"/>
                      <a:pt x="670672" y="447419"/>
                      <a:pt x="675434" y="474089"/>
                    </a:cubicBezTo>
                    <a:cubicBezTo>
                      <a:pt x="659242" y="479804"/>
                      <a:pt x="650669" y="469326"/>
                      <a:pt x="643049" y="458849"/>
                    </a:cubicBezTo>
                    <a:cubicBezTo>
                      <a:pt x="626857" y="436941"/>
                      <a:pt x="628762" y="415986"/>
                      <a:pt x="647812" y="384554"/>
                    </a:cubicBezTo>
                    <a:cubicBezTo>
                      <a:pt x="640192" y="381696"/>
                      <a:pt x="631619" y="378839"/>
                      <a:pt x="623047" y="375981"/>
                    </a:cubicBezTo>
                    <a:cubicBezTo>
                      <a:pt x="594472" y="423606"/>
                      <a:pt x="566849" y="470279"/>
                      <a:pt x="537322" y="516951"/>
                    </a:cubicBezTo>
                    <a:cubicBezTo>
                      <a:pt x="486839" y="596009"/>
                      <a:pt x="435404" y="675066"/>
                      <a:pt x="368729" y="741741"/>
                    </a:cubicBezTo>
                    <a:cubicBezTo>
                      <a:pt x="327772" y="782699"/>
                      <a:pt x="285862" y="822704"/>
                      <a:pt x="234427" y="849374"/>
                    </a:cubicBezTo>
                    <a:cubicBezTo>
                      <a:pt x="212519" y="859851"/>
                      <a:pt x="187754" y="866519"/>
                      <a:pt x="162989" y="869376"/>
                    </a:cubicBezTo>
                    <a:cubicBezTo>
                      <a:pt x="141082" y="872234"/>
                      <a:pt x="122032" y="858899"/>
                      <a:pt x="114412" y="838896"/>
                    </a:cubicBezTo>
                    <a:cubicBezTo>
                      <a:pt x="105839" y="817941"/>
                      <a:pt x="101077" y="795081"/>
                      <a:pt x="97267" y="773174"/>
                    </a:cubicBezTo>
                    <a:cubicBezTo>
                      <a:pt x="94409" y="756981"/>
                      <a:pt x="90599" y="747456"/>
                      <a:pt x="72502" y="742694"/>
                    </a:cubicBezTo>
                    <a:cubicBezTo>
                      <a:pt x="19162" y="728406"/>
                      <a:pt x="-5603" y="683639"/>
                      <a:pt x="1064" y="618869"/>
                    </a:cubicBezTo>
                    <a:cubicBezTo>
                      <a:pt x="7732" y="552194"/>
                      <a:pt x="39164" y="496949"/>
                      <a:pt x="92504" y="455991"/>
                    </a:cubicBezTo>
                    <a:cubicBezTo>
                      <a:pt x="126794" y="429321"/>
                      <a:pt x="153464" y="435036"/>
                      <a:pt x="172514" y="465516"/>
                    </a:cubicBezTo>
                    <a:cubicBezTo>
                      <a:pt x="148702" y="477899"/>
                      <a:pt x="122984" y="487424"/>
                      <a:pt x="101077" y="501711"/>
                    </a:cubicBezTo>
                    <a:cubicBezTo>
                      <a:pt x="61072" y="529334"/>
                      <a:pt x="35354" y="568386"/>
                      <a:pt x="22972" y="615059"/>
                    </a:cubicBezTo>
                    <a:cubicBezTo>
                      <a:pt x="8684" y="670304"/>
                      <a:pt x="33449" y="709356"/>
                      <a:pt x="92504" y="723644"/>
                    </a:cubicBezTo>
                    <a:cubicBezTo>
                      <a:pt x="98219" y="700784"/>
                      <a:pt x="101077" y="676971"/>
                      <a:pt x="108697" y="654111"/>
                    </a:cubicBezTo>
                    <a:cubicBezTo>
                      <a:pt x="141082" y="557909"/>
                      <a:pt x="192517" y="475041"/>
                      <a:pt x="275384" y="414081"/>
                    </a:cubicBezTo>
                    <a:cubicBezTo>
                      <a:pt x="293482" y="400746"/>
                      <a:pt x="318247" y="392174"/>
                      <a:pt x="341107" y="389316"/>
                    </a:cubicBezTo>
                    <a:cubicBezTo>
                      <a:pt x="375397" y="384554"/>
                      <a:pt x="401114" y="412176"/>
                      <a:pt x="403019" y="446466"/>
                    </a:cubicBezTo>
                    <a:cubicBezTo>
                      <a:pt x="404924" y="496949"/>
                      <a:pt x="383969" y="540764"/>
                      <a:pt x="359204" y="581721"/>
                    </a:cubicBezTo>
                    <a:cubicBezTo>
                      <a:pt x="307769" y="665541"/>
                      <a:pt x="234427" y="719834"/>
                      <a:pt x="139177" y="744599"/>
                    </a:cubicBezTo>
                    <a:cubicBezTo>
                      <a:pt x="132509" y="746504"/>
                      <a:pt x="124889" y="747456"/>
                      <a:pt x="112507" y="749361"/>
                    </a:cubicBezTo>
                    <a:cubicBezTo>
                      <a:pt x="119174" y="774126"/>
                      <a:pt x="122984" y="799844"/>
                      <a:pt x="132509" y="822704"/>
                    </a:cubicBezTo>
                    <a:cubicBezTo>
                      <a:pt x="142034" y="845564"/>
                      <a:pt x="167752" y="851279"/>
                      <a:pt x="195374" y="840801"/>
                    </a:cubicBezTo>
                    <a:cubicBezTo>
                      <a:pt x="232522" y="826514"/>
                      <a:pt x="262049" y="800796"/>
                      <a:pt x="287767" y="771269"/>
                    </a:cubicBezTo>
                    <a:cubicBezTo>
                      <a:pt x="371587" y="677924"/>
                      <a:pt x="433499" y="569339"/>
                      <a:pt x="495412" y="460754"/>
                    </a:cubicBezTo>
                    <a:cubicBezTo>
                      <a:pt x="513509" y="428369"/>
                      <a:pt x="531607" y="395984"/>
                      <a:pt x="551609" y="360741"/>
                    </a:cubicBezTo>
                    <a:cubicBezTo>
                      <a:pt x="528749" y="356931"/>
                      <a:pt x="507794" y="352169"/>
                      <a:pt x="486839" y="350264"/>
                    </a:cubicBezTo>
                    <a:cubicBezTo>
                      <a:pt x="450644" y="346454"/>
                      <a:pt x="414449" y="342644"/>
                      <a:pt x="378254" y="340739"/>
                    </a:cubicBezTo>
                    <a:cubicBezTo>
                      <a:pt x="348727" y="339786"/>
                      <a:pt x="319199" y="342644"/>
                      <a:pt x="303007" y="380744"/>
                    </a:cubicBezTo>
                    <a:cubicBezTo>
                      <a:pt x="305864" y="319784"/>
                      <a:pt x="341107" y="284541"/>
                      <a:pt x="393494" y="278826"/>
                    </a:cubicBezTo>
                    <a:cubicBezTo>
                      <a:pt x="450644" y="273111"/>
                      <a:pt x="504937" y="286446"/>
                      <a:pt x="558277" y="303591"/>
                    </a:cubicBezTo>
                    <a:cubicBezTo>
                      <a:pt x="578279" y="310259"/>
                      <a:pt x="584947" y="305496"/>
                      <a:pt x="596377" y="289304"/>
                    </a:cubicBezTo>
                    <a:cubicBezTo>
                      <a:pt x="639239" y="227391"/>
                      <a:pt x="682102" y="165479"/>
                      <a:pt x="730679" y="107376"/>
                    </a:cubicBezTo>
                    <a:cubicBezTo>
                      <a:pt x="755444" y="77849"/>
                      <a:pt x="789734" y="55941"/>
                      <a:pt x="823072" y="27366"/>
                    </a:cubicBezTo>
                    <a:cubicBezTo>
                      <a:pt x="788782" y="26414"/>
                      <a:pt x="753539" y="23556"/>
                      <a:pt x="719249" y="26414"/>
                    </a:cubicBezTo>
                    <a:cubicBezTo>
                      <a:pt x="630667" y="33081"/>
                      <a:pt x="545894" y="55941"/>
                      <a:pt x="464932" y="94994"/>
                    </a:cubicBezTo>
                    <a:cubicBezTo>
                      <a:pt x="412544" y="120711"/>
                      <a:pt x="363967" y="153096"/>
                      <a:pt x="327772" y="199769"/>
                    </a:cubicBezTo>
                    <a:cubicBezTo>
                      <a:pt x="304912" y="229296"/>
                      <a:pt x="297292" y="263586"/>
                      <a:pt x="294434" y="300734"/>
                    </a:cubicBezTo>
                    <a:cubicBezTo>
                      <a:pt x="274432" y="251204"/>
                      <a:pt x="279194" y="185481"/>
                      <a:pt x="315389" y="139761"/>
                    </a:cubicBezTo>
                    <a:cubicBezTo>
                      <a:pt x="351584" y="93089"/>
                      <a:pt x="401114" y="66419"/>
                      <a:pt x="454454" y="46416"/>
                    </a:cubicBezTo>
                    <a:cubicBezTo>
                      <a:pt x="526844" y="19746"/>
                      <a:pt x="602092" y="6411"/>
                      <a:pt x="680197" y="1649"/>
                    </a:cubicBezTo>
                    <a:cubicBezTo>
                      <a:pt x="741157" y="-2161"/>
                      <a:pt x="801164" y="-256"/>
                      <a:pt x="860219" y="16889"/>
                    </a:cubicBezTo>
                    <a:cubicBezTo>
                      <a:pt x="872602" y="20699"/>
                      <a:pt x="886889" y="14031"/>
                      <a:pt x="901177" y="13079"/>
                    </a:cubicBezTo>
                    <a:cubicBezTo>
                      <a:pt x="914512" y="13079"/>
                      <a:pt x="927847" y="13079"/>
                      <a:pt x="940229" y="15936"/>
                    </a:cubicBezTo>
                    <a:cubicBezTo>
                      <a:pt x="945944" y="17841"/>
                      <a:pt x="954517" y="25461"/>
                      <a:pt x="954517" y="31176"/>
                    </a:cubicBezTo>
                    <a:cubicBezTo>
                      <a:pt x="954517" y="36891"/>
                      <a:pt x="947849" y="47369"/>
                      <a:pt x="942134" y="48321"/>
                    </a:cubicBezTo>
                    <a:cubicBezTo>
                      <a:pt x="926894" y="51179"/>
                      <a:pt x="910702" y="53084"/>
                      <a:pt x="896414" y="49274"/>
                    </a:cubicBezTo>
                    <a:cubicBezTo>
                      <a:pt x="878317" y="44511"/>
                      <a:pt x="866887" y="49274"/>
                      <a:pt x="853552" y="60704"/>
                    </a:cubicBezTo>
                    <a:cubicBezTo>
                      <a:pt x="808784" y="99756"/>
                      <a:pt x="772589" y="145476"/>
                      <a:pt x="739252" y="194054"/>
                    </a:cubicBezTo>
                    <a:cubicBezTo>
                      <a:pt x="707819" y="239774"/>
                      <a:pt x="678292" y="286446"/>
                      <a:pt x="648764" y="332166"/>
                    </a:cubicBezTo>
                    <a:cubicBezTo>
                      <a:pt x="668767" y="347406"/>
                      <a:pt x="684959" y="351216"/>
                      <a:pt x="707819" y="341691"/>
                    </a:cubicBezTo>
                    <a:cubicBezTo>
                      <a:pt x="732584" y="331214"/>
                      <a:pt x="760207" y="327404"/>
                      <a:pt x="786877" y="324546"/>
                    </a:cubicBezTo>
                    <a:cubicBezTo>
                      <a:pt x="799259" y="322641"/>
                      <a:pt x="806879" y="318831"/>
                      <a:pt x="813547" y="308354"/>
                    </a:cubicBezTo>
                    <a:cubicBezTo>
                      <a:pt x="859267" y="235011"/>
                      <a:pt x="914512" y="169289"/>
                      <a:pt x="984044" y="116901"/>
                    </a:cubicBezTo>
                    <a:cubicBezTo>
                      <a:pt x="1037384" y="75944"/>
                      <a:pt x="1097392" y="49274"/>
                      <a:pt x="1165972" y="48321"/>
                    </a:cubicBezTo>
                    <a:cubicBezTo>
                      <a:pt x="1201214" y="47369"/>
                      <a:pt x="1236457" y="57846"/>
                      <a:pt x="1271699" y="63561"/>
                    </a:cubicBezTo>
                    <a:cubicBezTo>
                      <a:pt x="1271699" y="65466"/>
                      <a:pt x="1270747" y="67371"/>
                      <a:pt x="1270747" y="69276"/>
                    </a:cubicBezTo>
                    <a:cubicBezTo>
                      <a:pt x="1244077" y="74039"/>
                      <a:pt x="1217407" y="75944"/>
                      <a:pt x="1191689" y="83564"/>
                    </a:cubicBezTo>
                    <a:cubicBezTo>
                      <a:pt x="1125014" y="102614"/>
                      <a:pt x="1067864" y="139761"/>
                      <a:pt x="1016429" y="184529"/>
                    </a:cubicBezTo>
                    <a:cubicBezTo>
                      <a:pt x="966899" y="228344"/>
                      <a:pt x="922132" y="276921"/>
                      <a:pt x="875459" y="323594"/>
                    </a:cubicBezTo>
                    <a:cubicBezTo>
                      <a:pt x="873554" y="325499"/>
                      <a:pt x="872602" y="328356"/>
                      <a:pt x="871649" y="329309"/>
                    </a:cubicBezTo>
                    <a:cubicBezTo>
                      <a:pt x="884032" y="335976"/>
                      <a:pt x="896414" y="341691"/>
                      <a:pt x="905939" y="350264"/>
                    </a:cubicBezTo>
                    <a:cubicBezTo>
                      <a:pt x="929752" y="370266"/>
                      <a:pt x="926894" y="397889"/>
                      <a:pt x="898319" y="407414"/>
                    </a:cubicBezTo>
                    <a:cubicBezTo>
                      <a:pt x="872602" y="415986"/>
                      <a:pt x="844979" y="419796"/>
                      <a:pt x="817357" y="423606"/>
                    </a:cubicBezTo>
                    <a:cubicBezTo>
                      <a:pt x="805927" y="424559"/>
                      <a:pt x="799259" y="427416"/>
                      <a:pt x="794497" y="436941"/>
                    </a:cubicBezTo>
                    <a:cubicBezTo>
                      <a:pt x="775447" y="474089"/>
                      <a:pt x="755444" y="511236"/>
                      <a:pt x="735442" y="549336"/>
                    </a:cubicBezTo>
                    <a:cubicBezTo>
                      <a:pt x="741157" y="553146"/>
                      <a:pt x="744014" y="556004"/>
                      <a:pt x="746872" y="557909"/>
                    </a:cubicBezTo>
                    <a:cubicBezTo>
                      <a:pt x="817357" y="592199"/>
                      <a:pt x="852599" y="661731"/>
                      <a:pt x="835454" y="737931"/>
                    </a:cubicBezTo>
                    <a:cubicBezTo>
                      <a:pt x="826882" y="776984"/>
                      <a:pt x="789734" y="816036"/>
                      <a:pt x="742109" y="800796"/>
                    </a:cubicBezTo>
                    <a:cubicBezTo>
                      <a:pt x="715439" y="792224"/>
                      <a:pt x="699247" y="770316"/>
                      <a:pt x="689722" y="745551"/>
                    </a:cubicBezTo>
                    <a:cubicBezTo>
                      <a:pt x="668767" y="693164"/>
                      <a:pt x="675434" y="640776"/>
                      <a:pt x="687817" y="588389"/>
                    </a:cubicBezTo>
                    <a:cubicBezTo>
                      <a:pt x="687817" y="586484"/>
                      <a:pt x="688769" y="584579"/>
                      <a:pt x="688769" y="582674"/>
                    </a:cubicBezTo>
                    <a:cubicBezTo>
                      <a:pt x="654479" y="577911"/>
                      <a:pt x="616379" y="602676"/>
                      <a:pt x="606854" y="636966"/>
                    </a:cubicBezTo>
                    <a:cubicBezTo>
                      <a:pt x="594472" y="676019"/>
                      <a:pt x="612569" y="706499"/>
                      <a:pt x="663052" y="731264"/>
                    </a:cubicBezTo>
                    <a:cubicBezTo>
                      <a:pt x="635429" y="758886"/>
                      <a:pt x="603044" y="753171"/>
                      <a:pt x="586852" y="716976"/>
                    </a:cubicBezTo>
                    <a:cubicBezTo>
                      <a:pt x="556372" y="648396"/>
                      <a:pt x="606854" y="559814"/>
                      <a:pt x="681149" y="552194"/>
                    </a:cubicBezTo>
                    <a:cubicBezTo>
                      <a:pt x="694484" y="550289"/>
                      <a:pt x="700199" y="544574"/>
                      <a:pt x="704962" y="533144"/>
                    </a:cubicBezTo>
                    <a:cubicBezTo>
                      <a:pt x="719249" y="495044"/>
                      <a:pt x="734489" y="456944"/>
                      <a:pt x="749729" y="417891"/>
                    </a:cubicBezTo>
                    <a:cubicBezTo>
                      <a:pt x="728774" y="412176"/>
                      <a:pt x="705914" y="405509"/>
                      <a:pt x="683054" y="397889"/>
                    </a:cubicBezTo>
                    <a:close/>
                    <a:moveTo>
                      <a:pt x="115364" y="718881"/>
                    </a:moveTo>
                    <a:cubicBezTo>
                      <a:pt x="117269" y="721739"/>
                      <a:pt x="119174" y="723644"/>
                      <a:pt x="121079" y="726501"/>
                    </a:cubicBezTo>
                    <a:cubicBezTo>
                      <a:pt x="144892" y="716976"/>
                      <a:pt x="169657" y="709356"/>
                      <a:pt x="191564" y="696021"/>
                    </a:cubicBezTo>
                    <a:cubicBezTo>
                      <a:pt x="267764" y="649349"/>
                      <a:pt x="322057" y="581721"/>
                      <a:pt x="363967" y="503616"/>
                    </a:cubicBezTo>
                    <a:cubicBezTo>
                      <a:pt x="373492" y="485519"/>
                      <a:pt x="377302" y="463611"/>
                      <a:pt x="380159" y="443609"/>
                    </a:cubicBezTo>
                    <a:cubicBezTo>
                      <a:pt x="383017" y="421701"/>
                      <a:pt x="366824" y="409319"/>
                      <a:pt x="344917" y="415034"/>
                    </a:cubicBezTo>
                    <a:cubicBezTo>
                      <a:pt x="327772" y="419796"/>
                      <a:pt x="308722" y="425511"/>
                      <a:pt x="294434" y="435989"/>
                    </a:cubicBezTo>
                    <a:cubicBezTo>
                      <a:pt x="194422" y="505521"/>
                      <a:pt x="140129" y="603629"/>
                      <a:pt x="115364" y="718881"/>
                    </a:cubicBezTo>
                    <a:close/>
                    <a:moveTo>
                      <a:pt x="723059" y="584579"/>
                    </a:moveTo>
                    <a:cubicBezTo>
                      <a:pt x="716392" y="617916"/>
                      <a:pt x="708772" y="648396"/>
                      <a:pt x="704962" y="678876"/>
                    </a:cubicBezTo>
                    <a:cubicBezTo>
                      <a:pt x="701152" y="706499"/>
                      <a:pt x="704962" y="734121"/>
                      <a:pt x="721154" y="757934"/>
                    </a:cubicBezTo>
                    <a:cubicBezTo>
                      <a:pt x="733537" y="776031"/>
                      <a:pt x="757349" y="786509"/>
                      <a:pt x="776399" y="780794"/>
                    </a:cubicBezTo>
                    <a:cubicBezTo>
                      <a:pt x="795449" y="776031"/>
                      <a:pt x="811642" y="755076"/>
                      <a:pt x="811642" y="733169"/>
                    </a:cubicBezTo>
                    <a:cubicBezTo>
                      <a:pt x="811642" y="717929"/>
                      <a:pt x="811642" y="702689"/>
                      <a:pt x="806879" y="688401"/>
                    </a:cubicBezTo>
                    <a:cubicBezTo>
                      <a:pt x="794497" y="645539"/>
                      <a:pt x="770684" y="608391"/>
                      <a:pt x="723059" y="584579"/>
                    </a:cubicBezTo>
                    <a:close/>
                    <a:moveTo>
                      <a:pt x="820214" y="395984"/>
                    </a:moveTo>
                    <a:cubicBezTo>
                      <a:pt x="844027" y="395984"/>
                      <a:pt x="863077" y="397889"/>
                      <a:pt x="881174" y="395031"/>
                    </a:cubicBezTo>
                    <a:cubicBezTo>
                      <a:pt x="888794" y="394079"/>
                      <a:pt x="895462" y="384554"/>
                      <a:pt x="903082" y="378839"/>
                    </a:cubicBezTo>
                    <a:cubicBezTo>
                      <a:pt x="896414" y="371219"/>
                      <a:pt x="889747" y="360741"/>
                      <a:pt x="881174" y="355979"/>
                    </a:cubicBezTo>
                    <a:cubicBezTo>
                      <a:pt x="872602" y="352169"/>
                      <a:pt x="857362" y="349311"/>
                      <a:pt x="851647" y="353121"/>
                    </a:cubicBezTo>
                    <a:cubicBezTo>
                      <a:pt x="840217" y="364551"/>
                      <a:pt x="832597" y="379791"/>
                      <a:pt x="820214" y="395984"/>
                    </a:cubicBezTo>
                    <a:close/>
                    <a:moveTo>
                      <a:pt x="768779" y="385506"/>
                    </a:moveTo>
                    <a:cubicBezTo>
                      <a:pt x="776399" y="371219"/>
                      <a:pt x="783067" y="358836"/>
                      <a:pt x="789734" y="346454"/>
                    </a:cubicBezTo>
                    <a:cubicBezTo>
                      <a:pt x="788782" y="344549"/>
                      <a:pt x="787829" y="343596"/>
                      <a:pt x="786877" y="341691"/>
                    </a:cubicBezTo>
                    <a:cubicBezTo>
                      <a:pt x="764017" y="348359"/>
                      <a:pt x="741157" y="355026"/>
                      <a:pt x="718297" y="362646"/>
                    </a:cubicBezTo>
                    <a:cubicBezTo>
                      <a:pt x="718297" y="364551"/>
                      <a:pt x="719249" y="366456"/>
                      <a:pt x="719249" y="369314"/>
                    </a:cubicBezTo>
                    <a:cubicBezTo>
                      <a:pt x="734489" y="373124"/>
                      <a:pt x="750682" y="378839"/>
                      <a:pt x="768779" y="3855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6"/>
              <p:cNvSpPr/>
              <p:nvPr/>
            </p:nvSpPr>
            <p:spPr>
              <a:xfrm>
                <a:off x="4825650" y="4164861"/>
                <a:ext cx="493552" cy="198456"/>
              </a:xfrm>
              <a:custGeom>
                <a:rect b="b" l="l" r="r" t="t"/>
                <a:pathLst>
                  <a:path extrusionOk="0" h="273141" w="679292">
                    <a:moveTo>
                      <a:pt x="309722" y="104775"/>
                    </a:moveTo>
                    <a:cubicBezTo>
                      <a:pt x="315437" y="92392"/>
                      <a:pt x="324962" y="80010"/>
                      <a:pt x="326867" y="66675"/>
                    </a:cubicBezTo>
                    <a:cubicBezTo>
                      <a:pt x="329725" y="44767"/>
                      <a:pt x="327820" y="21907"/>
                      <a:pt x="327820" y="0"/>
                    </a:cubicBezTo>
                    <a:cubicBezTo>
                      <a:pt x="353537" y="12382"/>
                      <a:pt x="371634" y="55245"/>
                      <a:pt x="356395" y="91440"/>
                    </a:cubicBezTo>
                    <a:cubicBezTo>
                      <a:pt x="340202" y="128588"/>
                      <a:pt x="316389" y="161925"/>
                      <a:pt x="294482" y="196215"/>
                    </a:cubicBezTo>
                    <a:cubicBezTo>
                      <a:pt x="284005" y="212408"/>
                      <a:pt x="271622" y="226695"/>
                      <a:pt x="264002" y="245745"/>
                    </a:cubicBezTo>
                    <a:cubicBezTo>
                      <a:pt x="270670" y="239077"/>
                      <a:pt x="278289" y="234315"/>
                      <a:pt x="284957" y="226695"/>
                    </a:cubicBezTo>
                    <a:cubicBezTo>
                      <a:pt x="313532" y="194310"/>
                      <a:pt x="342107" y="160972"/>
                      <a:pt x="370682" y="127635"/>
                    </a:cubicBezTo>
                    <a:cubicBezTo>
                      <a:pt x="374492" y="122872"/>
                      <a:pt x="375445" y="114300"/>
                      <a:pt x="375445" y="108585"/>
                    </a:cubicBezTo>
                    <a:cubicBezTo>
                      <a:pt x="372587" y="80010"/>
                      <a:pt x="373539" y="52388"/>
                      <a:pt x="389732" y="28575"/>
                    </a:cubicBezTo>
                    <a:cubicBezTo>
                      <a:pt x="398305" y="15240"/>
                      <a:pt x="411639" y="2857"/>
                      <a:pt x="428784" y="7620"/>
                    </a:cubicBezTo>
                    <a:cubicBezTo>
                      <a:pt x="446882" y="12382"/>
                      <a:pt x="450692" y="28575"/>
                      <a:pt x="448787" y="45720"/>
                    </a:cubicBezTo>
                    <a:cubicBezTo>
                      <a:pt x="447834" y="56197"/>
                      <a:pt x="446882" y="66675"/>
                      <a:pt x="443072" y="76200"/>
                    </a:cubicBezTo>
                    <a:cubicBezTo>
                      <a:pt x="436405" y="93345"/>
                      <a:pt x="428784" y="110490"/>
                      <a:pt x="420212" y="129540"/>
                    </a:cubicBezTo>
                    <a:cubicBezTo>
                      <a:pt x="446882" y="124777"/>
                      <a:pt x="467837" y="114300"/>
                      <a:pt x="482125" y="91440"/>
                    </a:cubicBezTo>
                    <a:cubicBezTo>
                      <a:pt x="502127" y="60007"/>
                      <a:pt x="527845" y="34290"/>
                      <a:pt x="561182" y="19050"/>
                    </a:cubicBezTo>
                    <a:cubicBezTo>
                      <a:pt x="583089" y="8572"/>
                      <a:pt x="606902" y="1905"/>
                      <a:pt x="631667" y="9525"/>
                    </a:cubicBezTo>
                    <a:cubicBezTo>
                      <a:pt x="647860" y="14288"/>
                      <a:pt x="658337" y="23813"/>
                      <a:pt x="663100" y="40957"/>
                    </a:cubicBezTo>
                    <a:cubicBezTo>
                      <a:pt x="622142" y="74295"/>
                      <a:pt x="582137" y="107632"/>
                      <a:pt x="541180" y="140970"/>
                    </a:cubicBezTo>
                    <a:cubicBezTo>
                      <a:pt x="524987" y="154305"/>
                      <a:pt x="507842" y="167640"/>
                      <a:pt x="491650" y="180975"/>
                    </a:cubicBezTo>
                    <a:cubicBezTo>
                      <a:pt x="471647" y="198120"/>
                      <a:pt x="472600" y="222885"/>
                      <a:pt x="468789" y="247650"/>
                    </a:cubicBezTo>
                    <a:cubicBezTo>
                      <a:pt x="484982" y="236220"/>
                      <a:pt x="502127" y="225742"/>
                      <a:pt x="517367" y="213360"/>
                    </a:cubicBezTo>
                    <a:cubicBezTo>
                      <a:pt x="561182" y="178117"/>
                      <a:pt x="604045" y="141922"/>
                      <a:pt x="648812" y="107632"/>
                    </a:cubicBezTo>
                    <a:cubicBezTo>
                      <a:pt x="655480" y="101917"/>
                      <a:pt x="665957" y="100965"/>
                      <a:pt x="675482" y="98107"/>
                    </a:cubicBezTo>
                    <a:cubicBezTo>
                      <a:pt x="676435" y="100965"/>
                      <a:pt x="678339" y="102870"/>
                      <a:pt x="679292" y="105727"/>
                    </a:cubicBezTo>
                    <a:cubicBezTo>
                      <a:pt x="656432" y="126682"/>
                      <a:pt x="635477" y="148590"/>
                      <a:pt x="611664" y="166688"/>
                    </a:cubicBezTo>
                    <a:cubicBezTo>
                      <a:pt x="566897" y="200977"/>
                      <a:pt x="521177" y="233363"/>
                      <a:pt x="476409" y="267653"/>
                    </a:cubicBezTo>
                    <a:cubicBezTo>
                      <a:pt x="465932" y="275273"/>
                      <a:pt x="460217" y="273367"/>
                      <a:pt x="452597" y="266700"/>
                    </a:cubicBezTo>
                    <a:cubicBezTo>
                      <a:pt x="430689" y="246697"/>
                      <a:pt x="434500" y="220980"/>
                      <a:pt x="438309" y="196215"/>
                    </a:cubicBezTo>
                    <a:cubicBezTo>
                      <a:pt x="441167" y="177165"/>
                      <a:pt x="448787" y="158115"/>
                      <a:pt x="453550" y="140017"/>
                    </a:cubicBezTo>
                    <a:cubicBezTo>
                      <a:pt x="440214" y="141922"/>
                      <a:pt x="424975" y="143827"/>
                      <a:pt x="410687" y="146685"/>
                    </a:cubicBezTo>
                    <a:cubicBezTo>
                      <a:pt x="406877" y="147638"/>
                      <a:pt x="403067" y="152400"/>
                      <a:pt x="399257" y="156210"/>
                    </a:cubicBezTo>
                    <a:cubicBezTo>
                      <a:pt x="367825" y="194310"/>
                      <a:pt x="333534" y="228600"/>
                      <a:pt x="291625" y="255270"/>
                    </a:cubicBezTo>
                    <a:cubicBezTo>
                      <a:pt x="286862" y="258127"/>
                      <a:pt x="281147" y="260985"/>
                      <a:pt x="276384" y="263842"/>
                    </a:cubicBezTo>
                    <a:cubicBezTo>
                      <a:pt x="244952" y="280035"/>
                      <a:pt x="232570" y="272415"/>
                      <a:pt x="232570" y="237172"/>
                    </a:cubicBezTo>
                    <a:cubicBezTo>
                      <a:pt x="232570" y="232410"/>
                      <a:pt x="232570" y="228600"/>
                      <a:pt x="231617" y="220027"/>
                    </a:cubicBezTo>
                    <a:cubicBezTo>
                      <a:pt x="210662" y="236220"/>
                      <a:pt x="190659" y="250508"/>
                      <a:pt x="171609" y="264795"/>
                    </a:cubicBezTo>
                    <a:cubicBezTo>
                      <a:pt x="152559" y="279082"/>
                      <a:pt x="138272" y="275273"/>
                      <a:pt x="132557" y="251460"/>
                    </a:cubicBezTo>
                    <a:cubicBezTo>
                      <a:pt x="127795" y="235267"/>
                      <a:pt x="129700" y="217170"/>
                      <a:pt x="127795" y="199072"/>
                    </a:cubicBezTo>
                    <a:cubicBezTo>
                      <a:pt x="102077" y="219075"/>
                      <a:pt x="75407" y="240983"/>
                      <a:pt x="47784" y="260985"/>
                    </a:cubicBezTo>
                    <a:cubicBezTo>
                      <a:pt x="40164" y="266700"/>
                      <a:pt x="24925" y="274320"/>
                      <a:pt x="21114" y="271463"/>
                    </a:cubicBezTo>
                    <a:cubicBezTo>
                      <a:pt x="11589" y="263842"/>
                      <a:pt x="3017" y="251460"/>
                      <a:pt x="1112" y="240030"/>
                    </a:cubicBezTo>
                    <a:cubicBezTo>
                      <a:pt x="-4603" y="197167"/>
                      <a:pt x="12542" y="160020"/>
                      <a:pt x="33497" y="123825"/>
                    </a:cubicBezTo>
                    <a:cubicBezTo>
                      <a:pt x="63977" y="70485"/>
                      <a:pt x="103030" y="24765"/>
                      <a:pt x="166847" y="10477"/>
                    </a:cubicBezTo>
                    <a:cubicBezTo>
                      <a:pt x="192564" y="4763"/>
                      <a:pt x="220187" y="1905"/>
                      <a:pt x="237332" y="29527"/>
                    </a:cubicBezTo>
                    <a:cubicBezTo>
                      <a:pt x="246857" y="24765"/>
                      <a:pt x="256382" y="19050"/>
                      <a:pt x="265907" y="16192"/>
                    </a:cubicBezTo>
                    <a:cubicBezTo>
                      <a:pt x="296387" y="7620"/>
                      <a:pt x="316389" y="24765"/>
                      <a:pt x="313532" y="57150"/>
                    </a:cubicBezTo>
                    <a:cubicBezTo>
                      <a:pt x="312580" y="75247"/>
                      <a:pt x="311627" y="90488"/>
                      <a:pt x="309722" y="104775"/>
                    </a:cubicBezTo>
                    <a:cubicBezTo>
                      <a:pt x="307817" y="99060"/>
                      <a:pt x="304007" y="93345"/>
                      <a:pt x="304007" y="87630"/>
                    </a:cubicBezTo>
                    <a:cubicBezTo>
                      <a:pt x="303055" y="79057"/>
                      <a:pt x="304007" y="70485"/>
                      <a:pt x="303055" y="61913"/>
                    </a:cubicBezTo>
                    <a:cubicBezTo>
                      <a:pt x="301150" y="44767"/>
                      <a:pt x="293530" y="41910"/>
                      <a:pt x="279242" y="50482"/>
                    </a:cubicBezTo>
                    <a:cubicBezTo>
                      <a:pt x="275432" y="53340"/>
                      <a:pt x="271622" y="56197"/>
                      <a:pt x="268764" y="59055"/>
                    </a:cubicBezTo>
                    <a:cubicBezTo>
                      <a:pt x="222092" y="103822"/>
                      <a:pt x="188755" y="158115"/>
                      <a:pt x="163989" y="218122"/>
                    </a:cubicBezTo>
                    <a:cubicBezTo>
                      <a:pt x="160180" y="227647"/>
                      <a:pt x="159227" y="237172"/>
                      <a:pt x="155417" y="249555"/>
                    </a:cubicBezTo>
                    <a:cubicBezTo>
                      <a:pt x="160180" y="248602"/>
                      <a:pt x="163037" y="248602"/>
                      <a:pt x="163989" y="247650"/>
                    </a:cubicBezTo>
                    <a:cubicBezTo>
                      <a:pt x="204947" y="216217"/>
                      <a:pt x="247809" y="188595"/>
                      <a:pt x="277337" y="143827"/>
                    </a:cubicBezTo>
                    <a:cubicBezTo>
                      <a:pt x="286862" y="129540"/>
                      <a:pt x="298292" y="117157"/>
                      <a:pt x="309722" y="104775"/>
                    </a:cubicBezTo>
                    <a:close/>
                    <a:moveTo>
                      <a:pt x="28734" y="248602"/>
                    </a:moveTo>
                    <a:cubicBezTo>
                      <a:pt x="31592" y="248602"/>
                      <a:pt x="33497" y="248602"/>
                      <a:pt x="34450" y="248602"/>
                    </a:cubicBezTo>
                    <a:cubicBezTo>
                      <a:pt x="83027" y="209550"/>
                      <a:pt x="140177" y="178117"/>
                      <a:pt x="168752" y="117157"/>
                    </a:cubicBezTo>
                    <a:cubicBezTo>
                      <a:pt x="181134" y="91440"/>
                      <a:pt x="201137" y="69532"/>
                      <a:pt x="219234" y="44767"/>
                    </a:cubicBezTo>
                    <a:cubicBezTo>
                      <a:pt x="194470" y="35242"/>
                      <a:pt x="174467" y="44767"/>
                      <a:pt x="156370" y="58102"/>
                    </a:cubicBezTo>
                    <a:cubicBezTo>
                      <a:pt x="97314" y="102870"/>
                      <a:pt x="57309" y="161925"/>
                      <a:pt x="32545" y="230505"/>
                    </a:cubicBezTo>
                    <a:cubicBezTo>
                      <a:pt x="31592" y="236220"/>
                      <a:pt x="30639" y="241935"/>
                      <a:pt x="28734" y="248602"/>
                    </a:cubicBezTo>
                    <a:close/>
                    <a:moveTo>
                      <a:pt x="510700" y="134302"/>
                    </a:moveTo>
                    <a:cubicBezTo>
                      <a:pt x="511652" y="135255"/>
                      <a:pt x="512605" y="137160"/>
                      <a:pt x="514509" y="138113"/>
                    </a:cubicBezTo>
                    <a:cubicBezTo>
                      <a:pt x="553562" y="106680"/>
                      <a:pt x="591662" y="74295"/>
                      <a:pt x="630714" y="42863"/>
                    </a:cubicBezTo>
                    <a:cubicBezTo>
                      <a:pt x="568802" y="46672"/>
                      <a:pt x="541180" y="92392"/>
                      <a:pt x="510700" y="134302"/>
                    </a:cubicBezTo>
                    <a:close/>
                    <a:moveTo>
                      <a:pt x="426880" y="33338"/>
                    </a:moveTo>
                    <a:cubicBezTo>
                      <a:pt x="424022" y="32385"/>
                      <a:pt x="421164" y="30480"/>
                      <a:pt x="417355" y="29527"/>
                    </a:cubicBezTo>
                    <a:cubicBezTo>
                      <a:pt x="408782" y="48577"/>
                      <a:pt x="401162" y="66675"/>
                      <a:pt x="392589" y="85725"/>
                    </a:cubicBezTo>
                    <a:cubicBezTo>
                      <a:pt x="394495" y="86677"/>
                      <a:pt x="396400" y="87630"/>
                      <a:pt x="398305" y="88582"/>
                    </a:cubicBezTo>
                    <a:cubicBezTo>
                      <a:pt x="408782" y="69532"/>
                      <a:pt x="417355" y="51435"/>
                      <a:pt x="426880" y="33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1" name="Google Shape;1271;p46"/>
            <p:cNvSpPr/>
            <p:nvPr/>
          </p:nvSpPr>
          <p:spPr>
            <a:xfrm>
              <a:off x="5052134" y="5503299"/>
              <a:ext cx="286361" cy="292868"/>
            </a:xfrm>
            <a:custGeom>
              <a:rect b="b" l="l" r="r" t="t"/>
              <a:pathLst>
                <a:path extrusionOk="0" h="403083" w="394127">
                  <a:moveTo>
                    <a:pt x="175170" y="220027"/>
                  </a:moveTo>
                  <a:cubicBezTo>
                    <a:pt x="157072" y="193358"/>
                    <a:pt x="161835" y="165735"/>
                    <a:pt x="170407" y="138113"/>
                  </a:cubicBezTo>
                  <a:cubicBezTo>
                    <a:pt x="182790" y="96202"/>
                    <a:pt x="203745" y="60960"/>
                    <a:pt x="236130" y="31433"/>
                  </a:cubicBezTo>
                  <a:cubicBezTo>
                    <a:pt x="255180" y="14288"/>
                    <a:pt x="278040" y="4763"/>
                    <a:pt x="303757" y="1905"/>
                  </a:cubicBezTo>
                  <a:cubicBezTo>
                    <a:pt x="326617" y="0"/>
                    <a:pt x="341857" y="9525"/>
                    <a:pt x="353287" y="33338"/>
                  </a:cubicBezTo>
                  <a:cubicBezTo>
                    <a:pt x="359002" y="24765"/>
                    <a:pt x="363765" y="15240"/>
                    <a:pt x="370432" y="8572"/>
                  </a:cubicBezTo>
                  <a:cubicBezTo>
                    <a:pt x="375195" y="3810"/>
                    <a:pt x="383767" y="2858"/>
                    <a:pt x="390435" y="0"/>
                  </a:cubicBezTo>
                  <a:cubicBezTo>
                    <a:pt x="389482" y="6667"/>
                    <a:pt x="390435" y="13335"/>
                    <a:pt x="387577" y="19050"/>
                  </a:cubicBezTo>
                  <a:cubicBezTo>
                    <a:pt x="353287" y="86677"/>
                    <a:pt x="318045" y="153352"/>
                    <a:pt x="281850" y="221933"/>
                  </a:cubicBezTo>
                  <a:cubicBezTo>
                    <a:pt x="300900" y="228600"/>
                    <a:pt x="317092" y="231458"/>
                    <a:pt x="330427" y="239077"/>
                  </a:cubicBezTo>
                  <a:cubicBezTo>
                    <a:pt x="346620" y="247650"/>
                    <a:pt x="362812" y="257175"/>
                    <a:pt x="376147" y="269558"/>
                  </a:cubicBezTo>
                  <a:cubicBezTo>
                    <a:pt x="397102" y="289560"/>
                    <a:pt x="399007" y="310515"/>
                    <a:pt x="385672" y="337185"/>
                  </a:cubicBezTo>
                  <a:cubicBezTo>
                    <a:pt x="381862" y="344805"/>
                    <a:pt x="377100" y="352425"/>
                    <a:pt x="372337" y="359092"/>
                  </a:cubicBezTo>
                  <a:cubicBezTo>
                    <a:pt x="369480" y="363855"/>
                    <a:pt x="364717" y="367665"/>
                    <a:pt x="358050" y="375285"/>
                  </a:cubicBezTo>
                  <a:cubicBezTo>
                    <a:pt x="361860" y="306705"/>
                    <a:pt x="321855" y="275273"/>
                    <a:pt x="270420" y="253365"/>
                  </a:cubicBezTo>
                  <a:cubicBezTo>
                    <a:pt x="251370" y="279083"/>
                    <a:pt x="233272" y="304800"/>
                    <a:pt x="212317" y="328612"/>
                  </a:cubicBezTo>
                  <a:cubicBezTo>
                    <a:pt x="178980" y="367665"/>
                    <a:pt x="136117" y="392430"/>
                    <a:pt x="84682" y="401002"/>
                  </a:cubicBezTo>
                  <a:cubicBezTo>
                    <a:pt x="57060" y="405765"/>
                    <a:pt x="32295" y="403860"/>
                    <a:pt x="13245" y="379095"/>
                  </a:cubicBezTo>
                  <a:cubicBezTo>
                    <a:pt x="-7710" y="351473"/>
                    <a:pt x="-1043" y="323850"/>
                    <a:pt x="14197" y="298133"/>
                  </a:cubicBezTo>
                  <a:cubicBezTo>
                    <a:pt x="35152" y="262890"/>
                    <a:pt x="68490" y="242888"/>
                    <a:pt x="107542" y="231458"/>
                  </a:cubicBezTo>
                  <a:cubicBezTo>
                    <a:pt x="128497" y="228600"/>
                    <a:pt x="150405" y="225742"/>
                    <a:pt x="175170" y="220027"/>
                  </a:cubicBezTo>
                  <a:close/>
                  <a:moveTo>
                    <a:pt x="223747" y="243840"/>
                  </a:moveTo>
                  <a:cubicBezTo>
                    <a:pt x="166597" y="237172"/>
                    <a:pt x="114210" y="242888"/>
                    <a:pt x="69442" y="275273"/>
                  </a:cubicBezTo>
                  <a:cubicBezTo>
                    <a:pt x="55155" y="284798"/>
                    <a:pt x="45630" y="302895"/>
                    <a:pt x="38962" y="319087"/>
                  </a:cubicBezTo>
                  <a:cubicBezTo>
                    <a:pt x="31342" y="337185"/>
                    <a:pt x="37057" y="355283"/>
                    <a:pt x="51345" y="369570"/>
                  </a:cubicBezTo>
                  <a:cubicBezTo>
                    <a:pt x="65632" y="382905"/>
                    <a:pt x="82777" y="381000"/>
                    <a:pt x="99922" y="376237"/>
                  </a:cubicBezTo>
                  <a:cubicBezTo>
                    <a:pt x="109447" y="373380"/>
                    <a:pt x="118020" y="368617"/>
                    <a:pt x="125640" y="362902"/>
                  </a:cubicBezTo>
                  <a:cubicBezTo>
                    <a:pt x="167550" y="333375"/>
                    <a:pt x="195172" y="290512"/>
                    <a:pt x="223747" y="243840"/>
                  </a:cubicBezTo>
                  <a:close/>
                  <a:moveTo>
                    <a:pt x="189457" y="200977"/>
                  </a:moveTo>
                  <a:cubicBezTo>
                    <a:pt x="240892" y="160020"/>
                    <a:pt x="289470" y="123825"/>
                    <a:pt x="315187" y="66675"/>
                  </a:cubicBezTo>
                  <a:cubicBezTo>
                    <a:pt x="319950" y="56197"/>
                    <a:pt x="319950" y="42863"/>
                    <a:pt x="321855" y="30480"/>
                  </a:cubicBezTo>
                  <a:cubicBezTo>
                    <a:pt x="309472" y="34290"/>
                    <a:pt x="295185" y="36195"/>
                    <a:pt x="284707" y="42863"/>
                  </a:cubicBezTo>
                  <a:cubicBezTo>
                    <a:pt x="238035" y="76200"/>
                    <a:pt x="212317" y="124777"/>
                    <a:pt x="193267" y="177165"/>
                  </a:cubicBezTo>
                  <a:cubicBezTo>
                    <a:pt x="191362" y="183833"/>
                    <a:pt x="191362" y="190500"/>
                    <a:pt x="189457" y="200977"/>
                  </a:cubicBezTo>
                  <a:close/>
                  <a:moveTo>
                    <a:pt x="202792" y="216217"/>
                  </a:moveTo>
                  <a:cubicBezTo>
                    <a:pt x="202792" y="218122"/>
                    <a:pt x="203745" y="219075"/>
                    <a:pt x="203745" y="220980"/>
                  </a:cubicBezTo>
                  <a:cubicBezTo>
                    <a:pt x="216127" y="219075"/>
                    <a:pt x="232320" y="221933"/>
                    <a:pt x="238987" y="215265"/>
                  </a:cubicBezTo>
                  <a:cubicBezTo>
                    <a:pt x="252322" y="200025"/>
                    <a:pt x="259942" y="180975"/>
                    <a:pt x="270420" y="162877"/>
                  </a:cubicBezTo>
                  <a:cubicBezTo>
                    <a:pt x="269467" y="162877"/>
                    <a:pt x="268515" y="161925"/>
                    <a:pt x="268515" y="161925"/>
                  </a:cubicBezTo>
                  <a:cubicBezTo>
                    <a:pt x="245655" y="180022"/>
                    <a:pt x="224700" y="198120"/>
                    <a:pt x="202792" y="2162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4805357" y="4514231"/>
              <a:ext cx="228845" cy="191295"/>
            </a:xfrm>
            <a:custGeom>
              <a:rect b="b" l="l" r="r" t="t"/>
              <a:pathLst>
                <a:path extrusionOk="0" h="263286" w="314967">
                  <a:moveTo>
                    <a:pt x="244614" y="16291"/>
                  </a:moveTo>
                  <a:cubicBezTo>
                    <a:pt x="272236" y="1051"/>
                    <a:pt x="291286" y="98"/>
                    <a:pt x="306526" y="15338"/>
                  </a:cubicBezTo>
                  <a:cubicBezTo>
                    <a:pt x="318909" y="28673"/>
                    <a:pt x="317956" y="59153"/>
                    <a:pt x="301764" y="88681"/>
                  </a:cubicBezTo>
                  <a:cubicBezTo>
                    <a:pt x="301764" y="73441"/>
                    <a:pt x="302716" y="60106"/>
                    <a:pt x="301764" y="47723"/>
                  </a:cubicBezTo>
                  <a:cubicBezTo>
                    <a:pt x="300811" y="31531"/>
                    <a:pt x="292239" y="26768"/>
                    <a:pt x="279856" y="37246"/>
                  </a:cubicBezTo>
                  <a:cubicBezTo>
                    <a:pt x="263664" y="50581"/>
                    <a:pt x="247471" y="64868"/>
                    <a:pt x="236041" y="82966"/>
                  </a:cubicBezTo>
                  <a:cubicBezTo>
                    <a:pt x="210324" y="122971"/>
                    <a:pt x="187464" y="163928"/>
                    <a:pt x="164603" y="205838"/>
                  </a:cubicBezTo>
                  <a:cubicBezTo>
                    <a:pt x="159841" y="214411"/>
                    <a:pt x="158889" y="225841"/>
                    <a:pt x="156984" y="235366"/>
                  </a:cubicBezTo>
                  <a:cubicBezTo>
                    <a:pt x="158889" y="236318"/>
                    <a:pt x="159841" y="237271"/>
                    <a:pt x="161746" y="238223"/>
                  </a:cubicBezTo>
                  <a:cubicBezTo>
                    <a:pt x="200799" y="205838"/>
                    <a:pt x="239851" y="174406"/>
                    <a:pt x="278904" y="142021"/>
                  </a:cubicBezTo>
                  <a:cubicBezTo>
                    <a:pt x="280809" y="142973"/>
                    <a:pt x="281761" y="143926"/>
                    <a:pt x="283666" y="144878"/>
                  </a:cubicBezTo>
                  <a:cubicBezTo>
                    <a:pt x="276046" y="158213"/>
                    <a:pt x="271284" y="174406"/>
                    <a:pt x="260806" y="183931"/>
                  </a:cubicBezTo>
                  <a:cubicBezTo>
                    <a:pt x="230326" y="210601"/>
                    <a:pt x="196989" y="235366"/>
                    <a:pt x="164603" y="260131"/>
                  </a:cubicBezTo>
                  <a:cubicBezTo>
                    <a:pt x="160794" y="262988"/>
                    <a:pt x="149364" y="262036"/>
                    <a:pt x="144601" y="259178"/>
                  </a:cubicBezTo>
                  <a:cubicBezTo>
                    <a:pt x="128409" y="246796"/>
                    <a:pt x="125551" y="228698"/>
                    <a:pt x="128409" y="208696"/>
                  </a:cubicBezTo>
                  <a:cubicBezTo>
                    <a:pt x="129361" y="202981"/>
                    <a:pt x="130314" y="197266"/>
                    <a:pt x="132219" y="187741"/>
                  </a:cubicBezTo>
                  <a:cubicBezTo>
                    <a:pt x="102691" y="210601"/>
                    <a:pt x="76021" y="231556"/>
                    <a:pt x="49351" y="251558"/>
                  </a:cubicBezTo>
                  <a:cubicBezTo>
                    <a:pt x="41731" y="257273"/>
                    <a:pt x="26491" y="264893"/>
                    <a:pt x="23634" y="262988"/>
                  </a:cubicBezTo>
                  <a:cubicBezTo>
                    <a:pt x="14109" y="252511"/>
                    <a:pt x="2678" y="240128"/>
                    <a:pt x="774" y="226793"/>
                  </a:cubicBezTo>
                  <a:cubicBezTo>
                    <a:pt x="-3989" y="187741"/>
                    <a:pt x="14109" y="153451"/>
                    <a:pt x="31253" y="121066"/>
                  </a:cubicBezTo>
                  <a:cubicBezTo>
                    <a:pt x="53161" y="79156"/>
                    <a:pt x="82689" y="44866"/>
                    <a:pt x="123646" y="19148"/>
                  </a:cubicBezTo>
                  <a:cubicBezTo>
                    <a:pt x="147459" y="3908"/>
                    <a:pt x="173176" y="-2759"/>
                    <a:pt x="200799" y="1051"/>
                  </a:cubicBezTo>
                  <a:cubicBezTo>
                    <a:pt x="213181" y="1051"/>
                    <a:pt x="225564" y="8671"/>
                    <a:pt x="244614" y="16291"/>
                  </a:cubicBezTo>
                  <a:close/>
                  <a:moveTo>
                    <a:pt x="29349" y="239176"/>
                  </a:moveTo>
                  <a:cubicBezTo>
                    <a:pt x="50303" y="222983"/>
                    <a:pt x="67449" y="209648"/>
                    <a:pt x="85546" y="196313"/>
                  </a:cubicBezTo>
                  <a:cubicBezTo>
                    <a:pt x="117931" y="170596"/>
                    <a:pt x="149364" y="144878"/>
                    <a:pt x="167461" y="104873"/>
                  </a:cubicBezTo>
                  <a:cubicBezTo>
                    <a:pt x="179844" y="78203"/>
                    <a:pt x="200799" y="56296"/>
                    <a:pt x="217944" y="31531"/>
                  </a:cubicBezTo>
                  <a:cubicBezTo>
                    <a:pt x="199846" y="22006"/>
                    <a:pt x="183653" y="28673"/>
                    <a:pt x="168414" y="37246"/>
                  </a:cubicBezTo>
                  <a:cubicBezTo>
                    <a:pt x="123646" y="62963"/>
                    <a:pt x="93166" y="102968"/>
                    <a:pt x="66496" y="145831"/>
                  </a:cubicBezTo>
                  <a:cubicBezTo>
                    <a:pt x="49351" y="173453"/>
                    <a:pt x="34111" y="202028"/>
                    <a:pt x="29349" y="2391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6"/>
            <p:cNvSpPr/>
            <p:nvPr/>
          </p:nvSpPr>
          <p:spPr>
            <a:xfrm>
              <a:off x="5376059" y="5414024"/>
              <a:ext cx="35562" cy="55365"/>
            </a:xfrm>
            <a:custGeom>
              <a:rect b="b" l="l" r="r" t="t"/>
              <a:pathLst>
                <a:path extrusionOk="0" h="76200" w="48945">
                  <a:moveTo>
                    <a:pt x="3662" y="76200"/>
                  </a:moveTo>
                  <a:cubicBezTo>
                    <a:pt x="-5863" y="38100"/>
                    <a:pt x="1757" y="23813"/>
                    <a:pt x="43667" y="0"/>
                  </a:cubicBezTo>
                  <a:cubicBezTo>
                    <a:pt x="57002" y="30480"/>
                    <a:pt x="45572" y="52388"/>
                    <a:pt x="3662" y="76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5548267" y="5414024"/>
              <a:ext cx="33714" cy="55365"/>
            </a:xfrm>
            <a:custGeom>
              <a:rect b="b" l="l" r="r" t="t"/>
              <a:pathLst>
                <a:path extrusionOk="0" h="76200" w="46402">
                  <a:moveTo>
                    <a:pt x="42872" y="0"/>
                  </a:moveTo>
                  <a:cubicBezTo>
                    <a:pt x="51444" y="40958"/>
                    <a:pt x="46681" y="49530"/>
                    <a:pt x="2866" y="76200"/>
                  </a:cubicBezTo>
                  <a:cubicBezTo>
                    <a:pt x="-4753" y="37148"/>
                    <a:pt x="962" y="26670"/>
                    <a:pt x="4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5" name="Google Shape;1275;p46"/>
            <p:cNvGrpSpPr/>
            <p:nvPr/>
          </p:nvGrpSpPr>
          <p:grpSpPr>
            <a:xfrm>
              <a:off x="4681405" y="4715743"/>
              <a:ext cx="1170539" cy="556750"/>
              <a:chOff x="4616198" y="4645226"/>
              <a:chExt cx="1170539" cy="556750"/>
            </a:xfrm>
          </p:grpSpPr>
          <p:sp>
            <p:nvSpPr>
              <p:cNvPr id="1276" name="Google Shape;1276;p46"/>
              <p:cNvSpPr/>
              <p:nvPr/>
            </p:nvSpPr>
            <p:spPr>
              <a:xfrm>
                <a:off x="4616198" y="4846537"/>
                <a:ext cx="585632" cy="355439"/>
              </a:xfrm>
              <a:custGeom>
                <a:rect b="b" l="l" r="r" t="t"/>
                <a:pathLst>
                  <a:path extrusionOk="0" h="489202" w="806024">
                    <a:moveTo>
                      <a:pt x="535133" y="265748"/>
                    </a:moveTo>
                    <a:cubicBezTo>
                      <a:pt x="529418" y="245745"/>
                      <a:pt x="523703" y="226695"/>
                      <a:pt x="517988" y="206693"/>
                    </a:cubicBezTo>
                    <a:cubicBezTo>
                      <a:pt x="496081" y="222885"/>
                      <a:pt x="473221" y="241935"/>
                      <a:pt x="449408" y="259080"/>
                    </a:cubicBezTo>
                    <a:cubicBezTo>
                      <a:pt x="426548" y="275273"/>
                      <a:pt x="408451" y="267653"/>
                      <a:pt x="405593" y="239078"/>
                    </a:cubicBezTo>
                    <a:cubicBezTo>
                      <a:pt x="403688" y="224790"/>
                      <a:pt x="405593" y="210503"/>
                      <a:pt x="405593" y="194310"/>
                    </a:cubicBezTo>
                    <a:cubicBezTo>
                      <a:pt x="381781" y="213360"/>
                      <a:pt x="357016" y="232410"/>
                      <a:pt x="332251" y="251460"/>
                    </a:cubicBezTo>
                    <a:cubicBezTo>
                      <a:pt x="331298" y="252413"/>
                      <a:pt x="330346" y="253365"/>
                      <a:pt x="329393" y="254318"/>
                    </a:cubicBezTo>
                    <a:cubicBezTo>
                      <a:pt x="317963" y="259080"/>
                      <a:pt x="304628" y="269558"/>
                      <a:pt x="296056" y="266700"/>
                    </a:cubicBezTo>
                    <a:cubicBezTo>
                      <a:pt x="278911" y="260985"/>
                      <a:pt x="277006" y="241935"/>
                      <a:pt x="276053" y="224790"/>
                    </a:cubicBezTo>
                    <a:cubicBezTo>
                      <a:pt x="276053" y="220028"/>
                      <a:pt x="276053" y="216218"/>
                      <a:pt x="276053" y="209550"/>
                    </a:cubicBezTo>
                    <a:cubicBezTo>
                      <a:pt x="254146" y="227648"/>
                      <a:pt x="234143" y="243840"/>
                      <a:pt x="213188" y="260033"/>
                    </a:cubicBezTo>
                    <a:cubicBezTo>
                      <a:pt x="195091" y="273368"/>
                      <a:pt x="191281" y="271463"/>
                      <a:pt x="180803" y="250508"/>
                    </a:cubicBezTo>
                    <a:cubicBezTo>
                      <a:pt x="168421" y="223838"/>
                      <a:pt x="167468" y="196215"/>
                      <a:pt x="182708" y="172403"/>
                    </a:cubicBezTo>
                    <a:cubicBezTo>
                      <a:pt x="206521" y="133350"/>
                      <a:pt x="234143" y="96203"/>
                      <a:pt x="260813" y="58103"/>
                    </a:cubicBezTo>
                    <a:cubicBezTo>
                      <a:pt x="265576" y="50483"/>
                      <a:pt x="271291" y="43815"/>
                      <a:pt x="276053" y="37148"/>
                    </a:cubicBezTo>
                    <a:cubicBezTo>
                      <a:pt x="274148" y="36195"/>
                      <a:pt x="273196" y="34290"/>
                      <a:pt x="271291" y="33338"/>
                    </a:cubicBezTo>
                    <a:cubicBezTo>
                      <a:pt x="248431" y="53340"/>
                      <a:pt x="223666" y="72390"/>
                      <a:pt x="202711" y="94298"/>
                    </a:cubicBezTo>
                    <a:cubicBezTo>
                      <a:pt x="179851" y="118110"/>
                      <a:pt x="161753" y="145733"/>
                      <a:pt x="141751" y="171450"/>
                    </a:cubicBezTo>
                    <a:cubicBezTo>
                      <a:pt x="116986" y="203835"/>
                      <a:pt x="107461" y="239078"/>
                      <a:pt x="120796" y="280988"/>
                    </a:cubicBezTo>
                    <a:cubicBezTo>
                      <a:pt x="87458" y="254318"/>
                      <a:pt x="74123" y="220028"/>
                      <a:pt x="92221" y="183833"/>
                    </a:cubicBezTo>
                    <a:cubicBezTo>
                      <a:pt x="111271" y="145733"/>
                      <a:pt x="137941" y="110490"/>
                      <a:pt x="161753" y="74295"/>
                    </a:cubicBezTo>
                    <a:cubicBezTo>
                      <a:pt x="170326" y="60960"/>
                      <a:pt x="180803" y="48578"/>
                      <a:pt x="190328" y="36195"/>
                    </a:cubicBezTo>
                    <a:cubicBezTo>
                      <a:pt x="188423" y="34290"/>
                      <a:pt x="186518" y="32385"/>
                      <a:pt x="184613" y="30480"/>
                    </a:cubicBezTo>
                    <a:cubicBezTo>
                      <a:pt x="159848" y="55245"/>
                      <a:pt x="135083" y="80010"/>
                      <a:pt x="111271" y="105728"/>
                    </a:cubicBezTo>
                    <a:cubicBezTo>
                      <a:pt x="96031" y="121920"/>
                      <a:pt x="83648" y="140018"/>
                      <a:pt x="69361" y="156210"/>
                    </a:cubicBezTo>
                    <a:cubicBezTo>
                      <a:pt x="38881" y="192405"/>
                      <a:pt x="22688" y="232410"/>
                      <a:pt x="36976" y="280988"/>
                    </a:cubicBezTo>
                    <a:cubicBezTo>
                      <a:pt x="-1124" y="251460"/>
                      <a:pt x="-11602" y="207645"/>
                      <a:pt x="14116" y="163830"/>
                    </a:cubicBezTo>
                    <a:cubicBezTo>
                      <a:pt x="33166" y="132398"/>
                      <a:pt x="57931" y="104775"/>
                      <a:pt x="79838" y="74295"/>
                    </a:cubicBezTo>
                    <a:cubicBezTo>
                      <a:pt x="95078" y="53340"/>
                      <a:pt x="116033" y="34290"/>
                      <a:pt x="108413" y="4763"/>
                    </a:cubicBezTo>
                    <a:cubicBezTo>
                      <a:pt x="131273" y="-952"/>
                      <a:pt x="136988" y="6668"/>
                      <a:pt x="137941" y="45720"/>
                    </a:cubicBezTo>
                    <a:cubicBezTo>
                      <a:pt x="152228" y="34290"/>
                      <a:pt x="164611" y="22860"/>
                      <a:pt x="178898" y="14288"/>
                    </a:cubicBezTo>
                    <a:cubicBezTo>
                      <a:pt x="187471" y="8573"/>
                      <a:pt x="202711" y="1905"/>
                      <a:pt x="207473" y="5715"/>
                    </a:cubicBezTo>
                    <a:cubicBezTo>
                      <a:pt x="216046" y="12383"/>
                      <a:pt x="218903" y="25718"/>
                      <a:pt x="223666" y="36195"/>
                    </a:cubicBezTo>
                    <a:cubicBezTo>
                      <a:pt x="224618" y="38100"/>
                      <a:pt x="223666" y="40958"/>
                      <a:pt x="224618" y="45720"/>
                    </a:cubicBezTo>
                    <a:cubicBezTo>
                      <a:pt x="240811" y="32385"/>
                      <a:pt x="255098" y="20003"/>
                      <a:pt x="270338" y="9525"/>
                    </a:cubicBezTo>
                    <a:cubicBezTo>
                      <a:pt x="277006" y="4763"/>
                      <a:pt x="289388" y="1905"/>
                      <a:pt x="295103" y="4763"/>
                    </a:cubicBezTo>
                    <a:cubicBezTo>
                      <a:pt x="301771" y="8573"/>
                      <a:pt x="307486" y="20003"/>
                      <a:pt x="308438" y="28575"/>
                    </a:cubicBezTo>
                    <a:cubicBezTo>
                      <a:pt x="311296" y="64770"/>
                      <a:pt x="292246" y="92393"/>
                      <a:pt x="271291" y="120015"/>
                    </a:cubicBezTo>
                    <a:cubicBezTo>
                      <a:pt x="254146" y="140970"/>
                      <a:pt x="236048" y="161925"/>
                      <a:pt x="221761" y="183833"/>
                    </a:cubicBezTo>
                    <a:cubicBezTo>
                      <a:pt x="211283" y="200025"/>
                      <a:pt x="205568" y="219075"/>
                      <a:pt x="197948" y="237173"/>
                    </a:cubicBezTo>
                    <a:cubicBezTo>
                      <a:pt x="199853" y="238125"/>
                      <a:pt x="202711" y="240030"/>
                      <a:pt x="204616" y="240983"/>
                    </a:cubicBezTo>
                    <a:cubicBezTo>
                      <a:pt x="231286" y="219075"/>
                      <a:pt x="258908" y="197168"/>
                      <a:pt x="285578" y="175260"/>
                    </a:cubicBezTo>
                    <a:cubicBezTo>
                      <a:pt x="291293" y="170498"/>
                      <a:pt x="293198" y="161925"/>
                      <a:pt x="296056" y="154305"/>
                    </a:cubicBezTo>
                    <a:cubicBezTo>
                      <a:pt x="320821" y="88583"/>
                      <a:pt x="363683" y="40005"/>
                      <a:pt x="429406" y="13335"/>
                    </a:cubicBezTo>
                    <a:cubicBezTo>
                      <a:pt x="443693" y="7620"/>
                      <a:pt x="459886" y="3810"/>
                      <a:pt x="475126" y="4763"/>
                    </a:cubicBezTo>
                    <a:cubicBezTo>
                      <a:pt x="489413" y="5715"/>
                      <a:pt x="503701" y="14288"/>
                      <a:pt x="520846" y="20003"/>
                    </a:cubicBezTo>
                    <a:cubicBezTo>
                      <a:pt x="532276" y="18098"/>
                      <a:pt x="550373" y="11430"/>
                      <a:pt x="567518" y="12383"/>
                    </a:cubicBezTo>
                    <a:cubicBezTo>
                      <a:pt x="589426" y="13335"/>
                      <a:pt x="593236" y="33338"/>
                      <a:pt x="594188" y="54293"/>
                    </a:cubicBezTo>
                    <a:cubicBezTo>
                      <a:pt x="619906" y="28575"/>
                      <a:pt x="645623" y="8573"/>
                      <a:pt x="680866" y="2858"/>
                    </a:cubicBezTo>
                    <a:cubicBezTo>
                      <a:pt x="718966" y="-3810"/>
                      <a:pt x="737063" y="4763"/>
                      <a:pt x="754208" y="40958"/>
                    </a:cubicBezTo>
                    <a:cubicBezTo>
                      <a:pt x="761828" y="30480"/>
                      <a:pt x="768496" y="19050"/>
                      <a:pt x="778021" y="10478"/>
                    </a:cubicBezTo>
                    <a:cubicBezTo>
                      <a:pt x="783736" y="4763"/>
                      <a:pt x="793261" y="2858"/>
                      <a:pt x="800881" y="0"/>
                    </a:cubicBezTo>
                    <a:cubicBezTo>
                      <a:pt x="798976" y="7620"/>
                      <a:pt x="798976" y="15240"/>
                      <a:pt x="796118" y="21908"/>
                    </a:cubicBezTo>
                    <a:cubicBezTo>
                      <a:pt x="753256" y="104775"/>
                      <a:pt x="710393" y="186690"/>
                      <a:pt x="667531" y="270510"/>
                    </a:cubicBezTo>
                    <a:cubicBezTo>
                      <a:pt x="693248" y="280035"/>
                      <a:pt x="716108" y="284798"/>
                      <a:pt x="735158" y="296228"/>
                    </a:cubicBezTo>
                    <a:cubicBezTo>
                      <a:pt x="756113" y="307658"/>
                      <a:pt x="776116" y="322898"/>
                      <a:pt x="792308" y="340043"/>
                    </a:cubicBezTo>
                    <a:cubicBezTo>
                      <a:pt x="810406" y="360045"/>
                      <a:pt x="809453" y="386715"/>
                      <a:pt x="796118" y="410528"/>
                    </a:cubicBezTo>
                    <a:cubicBezTo>
                      <a:pt x="788498" y="425768"/>
                      <a:pt x="777068" y="438150"/>
                      <a:pt x="764686" y="457200"/>
                    </a:cubicBezTo>
                    <a:cubicBezTo>
                      <a:pt x="765638" y="373380"/>
                      <a:pt x="719918" y="332423"/>
                      <a:pt x="653243" y="306705"/>
                    </a:cubicBezTo>
                    <a:cubicBezTo>
                      <a:pt x="635146" y="331470"/>
                      <a:pt x="618953" y="357188"/>
                      <a:pt x="600856" y="381000"/>
                    </a:cubicBezTo>
                    <a:cubicBezTo>
                      <a:pt x="557041" y="435293"/>
                      <a:pt x="502748" y="473393"/>
                      <a:pt x="434168" y="486728"/>
                    </a:cubicBezTo>
                    <a:cubicBezTo>
                      <a:pt x="419881" y="489585"/>
                      <a:pt x="403688" y="489585"/>
                      <a:pt x="388448" y="488633"/>
                    </a:cubicBezTo>
                    <a:cubicBezTo>
                      <a:pt x="340823" y="482918"/>
                      <a:pt x="316058" y="439103"/>
                      <a:pt x="332251" y="391478"/>
                    </a:cubicBezTo>
                    <a:cubicBezTo>
                      <a:pt x="353206" y="332423"/>
                      <a:pt x="399878" y="301943"/>
                      <a:pt x="456076" y="284798"/>
                    </a:cubicBezTo>
                    <a:cubicBezTo>
                      <a:pt x="480841" y="277178"/>
                      <a:pt x="510368" y="271463"/>
                      <a:pt x="535133" y="265748"/>
                    </a:cubicBezTo>
                    <a:close/>
                    <a:moveTo>
                      <a:pt x="597046" y="294323"/>
                    </a:moveTo>
                    <a:cubicBezTo>
                      <a:pt x="585616" y="293370"/>
                      <a:pt x="577043" y="292418"/>
                      <a:pt x="568471" y="291465"/>
                    </a:cubicBezTo>
                    <a:cubicBezTo>
                      <a:pt x="506558" y="287655"/>
                      <a:pt x="447503" y="298133"/>
                      <a:pt x="396068" y="337185"/>
                    </a:cubicBezTo>
                    <a:cubicBezTo>
                      <a:pt x="371303" y="356235"/>
                      <a:pt x="357968" y="396240"/>
                      <a:pt x="367493" y="424815"/>
                    </a:cubicBezTo>
                    <a:cubicBezTo>
                      <a:pt x="378923" y="459105"/>
                      <a:pt x="412261" y="478155"/>
                      <a:pt x="461791" y="449580"/>
                    </a:cubicBezTo>
                    <a:cubicBezTo>
                      <a:pt x="524656" y="413385"/>
                      <a:pt x="559898" y="354330"/>
                      <a:pt x="597046" y="294323"/>
                    </a:cubicBezTo>
                    <a:close/>
                    <a:moveTo>
                      <a:pt x="556088" y="243840"/>
                    </a:moveTo>
                    <a:cubicBezTo>
                      <a:pt x="582758" y="220980"/>
                      <a:pt x="610381" y="198120"/>
                      <a:pt x="637051" y="175260"/>
                    </a:cubicBezTo>
                    <a:cubicBezTo>
                      <a:pt x="674198" y="143828"/>
                      <a:pt x="699916" y="103823"/>
                      <a:pt x="718013" y="59055"/>
                    </a:cubicBezTo>
                    <a:cubicBezTo>
                      <a:pt x="720871" y="51435"/>
                      <a:pt x="718013" y="41910"/>
                      <a:pt x="718013" y="32385"/>
                    </a:cubicBezTo>
                    <a:cubicBezTo>
                      <a:pt x="709441" y="32385"/>
                      <a:pt x="699916" y="32385"/>
                      <a:pt x="692296" y="34290"/>
                    </a:cubicBezTo>
                    <a:cubicBezTo>
                      <a:pt x="686581" y="35243"/>
                      <a:pt x="680866" y="39053"/>
                      <a:pt x="677056" y="42863"/>
                    </a:cubicBezTo>
                    <a:cubicBezTo>
                      <a:pt x="657053" y="60960"/>
                      <a:pt x="635146" y="78105"/>
                      <a:pt x="618953" y="99060"/>
                    </a:cubicBezTo>
                    <a:cubicBezTo>
                      <a:pt x="586568" y="140970"/>
                      <a:pt x="560851" y="186690"/>
                      <a:pt x="556088" y="243840"/>
                    </a:cubicBezTo>
                    <a:close/>
                    <a:moveTo>
                      <a:pt x="305581" y="240983"/>
                    </a:moveTo>
                    <a:cubicBezTo>
                      <a:pt x="307486" y="241935"/>
                      <a:pt x="308438" y="242888"/>
                      <a:pt x="310343" y="243840"/>
                    </a:cubicBezTo>
                    <a:cubicBezTo>
                      <a:pt x="355111" y="201930"/>
                      <a:pt x="416071" y="176213"/>
                      <a:pt x="441788" y="114300"/>
                    </a:cubicBezTo>
                    <a:cubicBezTo>
                      <a:pt x="446551" y="102870"/>
                      <a:pt x="455123" y="93345"/>
                      <a:pt x="462743" y="82868"/>
                    </a:cubicBezTo>
                    <a:cubicBezTo>
                      <a:pt x="473221" y="68580"/>
                      <a:pt x="484651" y="54293"/>
                      <a:pt x="497033" y="39053"/>
                    </a:cubicBezTo>
                    <a:cubicBezTo>
                      <a:pt x="470363" y="26670"/>
                      <a:pt x="451313" y="40005"/>
                      <a:pt x="433216" y="52388"/>
                    </a:cubicBezTo>
                    <a:cubicBezTo>
                      <a:pt x="374161" y="94298"/>
                      <a:pt x="337013" y="153353"/>
                      <a:pt x="311296" y="219075"/>
                    </a:cubicBezTo>
                    <a:cubicBezTo>
                      <a:pt x="307486" y="225743"/>
                      <a:pt x="307486" y="233363"/>
                      <a:pt x="305581" y="240983"/>
                    </a:cubicBezTo>
                    <a:close/>
                    <a:moveTo>
                      <a:pt x="428453" y="242888"/>
                    </a:moveTo>
                    <a:cubicBezTo>
                      <a:pt x="430358" y="243840"/>
                      <a:pt x="432263" y="243840"/>
                      <a:pt x="433216" y="244793"/>
                    </a:cubicBezTo>
                    <a:cubicBezTo>
                      <a:pt x="442741" y="238125"/>
                      <a:pt x="452266" y="232410"/>
                      <a:pt x="460838" y="225743"/>
                    </a:cubicBezTo>
                    <a:cubicBezTo>
                      <a:pt x="497033" y="196215"/>
                      <a:pt x="537991" y="171450"/>
                      <a:pt x="549421" y="120968"/>
                    </a:cubicBezTo>
                    <a:cubicBezTo>
                      <a:pt x="552278" y="108585"/>
                      <a:pt x="563708" y="98108"/>
                      <a:pt x="568471" y="86678"/>
                    </a:cubicBezTo>
                    <a:cubicBezTo>
                      <a:pt x="573233" y="75248"/>
                      <a:pt x="576091" y="63818"/>
                      <a:pt x="576091" y="51435"/>
                    </a:cubicBezTo>
                    <a:cubicBezTo>
                      <a:pt x="577043" y="37148"/>
                      <a:pt x="567518" y="35243"/>
                      <a:pt x="557993" y="41910"/>
                    </a:cubicBezTo>
                    <a:cubicBezTo>
                      <a:pt x="547516" y="49530"/>
                      <a:pt x="536086" y="57150"/>
                      <a:pt x="528466" y="67628"/>
                    </a:cubicBezTo>
                    <a:cubicBezTo>
                      <a:pt x="499891" y="110490"/>
                      <a:pt x="471316" y="153353"/>
                      <a:pt x="445598" y="197168"/>
                    </a:cubicBezTo>
                    <a:cubicBezTo>
                      <a:pt x="437026" y="210503"/>
                      <a:pt x="434168" y="226695"/>
                      <a:pt x="428453" y="242888"/>
                    </a:cubicBezTo>
                    <a:close/>
                    <a:moveTo>
                      <a:pt x="659911" y="186690"/>
                    </a:moveTo>
                    <a:cubicBezTo>
                      <a:pt x="658958" y="185738"/>
                      <a:pt x="658006" y="185738"/>
                      <a:pt x="658006" y="184785"/>
                    </a:cubicBezTo>
                    <a:cubicBezTo>
                      <a:pt x="627526" y="210503"/>
                      <a:pt x="597046" y="236220"/>
                      <a:pt x="563708" y="265748"/>
                    </a:cubicBezTo>
                    <a:cubicBezTo>
                      <a:pt x="580853" y="265748"/>
                      <a:pt x="592283" y="266700"/>
                      <a:pt x="604666" y="265748"/>
                    </a:cubicBezTo>
                    <a:cubicBezTo>
                      <a:pt x="610381" y="264795"/>
                      <a:pt x="617048" y="261938"/>
                      <a:pt x="619906" y="257175"/>
                    </a:cubicBezTo>
                    <a:cubicBezTo>
                      <a:pt x="633241" y="233363"/>
                      <a:pt x="646576" y="210503"/>
                      <a:pt x="659911" y="1866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6"/>
              <p:cNvSpPr/>
              <p:nvPr/>
            </p:nvSpPr>
            <p:spPr>
              <a:xfrm>
                <a:off x="5138847" y="4645226"/>
                <a:ext cx="647890" cy="396471"/>
              </a:xfrm>
              <a:custGeom>
                <a:rect b="b" l="l" r="r" t="t"/>
                <a:pathLst>
                  <a:path extrusionOk="0" h="545676" w="891712">
                    <a:moveTo>
                      <a:pt x="32013" y="517102"/>
                    </a:moveTo>
                    <a:cubicBezTo>
                      <a:pt x="56778" y="496147"/>
                      <a:pt x="81543" y="476144"/>
                      <a:pt x="106308" y="454237"/>
                    </a:cubicBezTo>
                    <a:cubicBezTo>
                      <a:pt x="111070" y="449474"/>
                      <a:pt x="112023" y="441854"/>
                      <a:pt x="114880" y="435187"/>
                    </a:cubicBezTo>
                    <a:cubicBezTo>
                      <a:pt x="135835" y="376132"/>
                      <a:pt x="166315" y="323744"/>
                      <a:pt x="224418" y="292312"/>
                    </a:cubicBezTo>
                    <a:cubicBezTo>
                      <a:pt x="250135" y="278024"/>
                      <a:pt x="278710" y="273262"/>
                      <a:pt x="307285" y="281834"/>
                    </a:cubicBezTo>
                    <a:cubicBezTo>
                      <a:pt x="330145" y="288502"/>
                      <a:pt x="335860" y="307552"/>
                      <a:pt x="318715" y="323744"/>
                    </a:cubicBezTo>
                    <a:cubicBezTo>
                      <a:pt x="299665" y="341842"/>
                      <a:pt x="277758" y="357082"/>
                      <a:pt x="256803" y="373274"/>
                    </a:cubicBezTo>
                    <a:cubicBezTo>
                      <a:pt x="252993" y="376132"/>
                      <a:pt x="247278" y="375179"/>
                      <a:pt x="242515" y="376132"/>
                    </a:cubicBezTo>
                    <a:cubicBezTo>
                      <a:pt x="241563" y="374227"/>
                      <a:pt x="239658" y="372322"/>
                      <a:pt x="238705" y="370417"/>
                    </a:cubicBezTo>
                    <a:cubicBezTo>
                      <a:pt x="260613" y="351367"/>
                      <a:pt x="282520" y="331364"/>
                      <a:pt x="306333" y="309457"/>
                    </a:cubicBezTo>
                    <a:cubicBezTo>
                      <a:pt x="238705" y="303742"/>
                      <a:pt x="132025" y="439949"/>
                      <a:pt x="137740" y="519959"/>
                    </a:cubicBezTo>
                    <a:cubicBezTo>
                      <a:pt x="177745" y="487574"/>
                      <a:pt x="218703" y="458047"/>
                      <a:pt x="254898" y="424709"/>
                    </a:cubicBezTo>
                    <a:cubicBezTo>
                      <a:pt x="290140" y="392324"/>
                      <a:pt x="322525" y="356129"/>
                      <a:pt x="356815" y="322792"/>
                    </a:cubicBezTo>
                    <a:cubicBezTo>
                      <a:pt x="386343" y="295169"/>
                      <a:pt x="421585" y="278024"/>
                      <a:pt x="462543" y="281834"/>
                    </a:cubicBezTo>
                    <a:cubicBezTo>
                      <a:pt x="475878" y="282787"/>
                      <a:pt x="489213" y="291359"/>
                      <a:pt x="507310" y="298027"/>
                    </a:cubicBezTo>
                    <a:cubicBezTo>
                      <a:pt x="514930" y="296122"/>
                      <a:pt x="529218" y="288502"/>
                      <a:pt x="543505" y="289454"/>
                    </a:cubicBezTo>
                    <a:cubicBezTo>
                      <a:pt x="555888" y="290407"/>
                      <a:pt x="568270" y="298979"/>
                      <a:pt x="576843" y="302789"/>
                    </a:cubicBezTo>
                    <a:cubicBezTo>
                      <a:pt x="620658" y="244687"/>
                      <a:pt x="664473" y="182774"/>
                      <a:pt x="713050" y="122767"/>
                    </a:cubicBezTo>
                    <a:cubicBezTo>
                      <a:pt x="750198" y="76094"/>
                      <a:pt x="794965" y="36089"/>
                      <a:pt x="849258" y="8467"/>
                    </a:cubicBezTo>
                    <a:cubicBezTo>
                      <a:pt x="855925" y="5609"/>
                      <a:pt x="862593" y="2752"/>
                      <a:pt x="869260" y="847"/>
                    </a:cubicBezTo>
                    <a:cubicBezTo>
                      <a:pt x="884500" y="-2963"/>
                      <a:pt x="895930" y="6562"/>
                      <a:pt x="890215" y="19897"/>
                    </a:cubicBezTo>
                    <a:cubicBezTo>
                      <a:pt x="883548" y="37042"/>
                      <a:pt x="873070" y="52282"/>
                      <a:pt x="861640" y="66569"/>
                    </a:cubicBezTo>
                    <a:cubicBezTo>
                      <a:pt x="793060" y="157057"/>
                      <a:pt x="711145" y="234209"/>
                      <a:pt x="631135" y="315172"/>
                    </a:cubicBezTo>
                    <a:cubicBezTo>
                      <a:pt x="585415" y="360892"/>
                      <a:pt x="555888" y="418042"/>
                      <a:pt x="536838" y="479954"/>
                    </a:cubicBezTo>
                    <a:cubicBezTo>
                      <a:pt x="533028" y="492337"/>
                      <a:pt x="533980" y="506624"/>
                      <a:pt x="533028" y="519959"/>
                    </a:cubicBezTo>
                    <a:cubicBezTo>
                      <a:pt x="534933" y="520912"/>
                      <a:pt x="536838" y="521864"/>
                      <a:pt x="538743" y="522817"/>
                    </a:cubicBezTo>
                    <a:cubicBezTo>
                      <a:pt x="576843" y="490432"/>
                      <a:pt x="615895" y="457094"/>
                      <a:pt x="653995" y="424709"/>
                    </a:cubicBezTo>
                    <a:cubicBezTo>
                      <a:pt x="654948" y="425662"/>
                      <a:pt x="656853" y="426614"/>
                      <a:pt x="657805" y="427567"/>
                    </a:cubicBezTo>
                    <a:cubicBezTo>
                      <a:pt x="647328" y="443759"/>
                      <a:pt x="637803" y="460904"/>
                      <a:pt x="624468" y="474239"/>
                    </a:cubicBezTo>
                    <a:cubicBezTo>
                      <a:pt x="601608" y="496147"/>
                      <a:pt x="576843" y="516149"/>
                      <a:pt x="552078" y="536152"/>
                    </a:cubicBezTo>
                    <a:cubicBezTo>
                      <a:pt x="538743" y="547582"/>
                      <a:pt x="525408" y="545677"/>
                      <a:pt x="516835" y="528532"/>
                    </a:cubicBezTo>
                    <a:cubicBezTo>
                      <a:pt x="510168" y="515197"/>
                      <a:pt x="508263" y="499004"/>
                      <a:pt x="503500" y="481859"/>
                    </a:cubicBezTo>
                    <a:cubicBezTo>
                      <a:pt x="499690" y="484717"/>
                      <a:pt x="494928" y="489479"/>
                      <a:pt x="489213" y="493289"/>
                    </a:cubicBezTo>
                    <a:cubicBezTo>
                      <a:pt x="469210" y="508529"/>
                      <a:pt x="448255" y="522817"/>
                      <a:pt x="429205" y="539009"/>
                    </a:cubicBezTo>
                    <a:cubicBezTo>
                      <a:pt x="415870" y="550439"/>
                      <a:pt x="404440" y="545677"/>
                      <a:pt x="398725" y="532342"/>
                    </a:cubicBezTo>
                    <a:cubicBezTo>
                      <a:pt x="393010" y="520912"/>
                      <a:pt x="392058" y="507577"/>
                      <a:pt x="390153" y="495194"/>
                    </a:cubicBezTo>
                    <a:cubicBezTo>
                      <a:pt x="389200" y="487574"/>
                      <a:pt x="391105" y="479954"/>
                      <a:pt x="392058" y="468524"/>
                    </a:cubicBezTo>
                    <a:cubicBezTo>
                      <a:pt x="361578" y="492337"/>
                      <a:pt x="333955" y="513292"/>
                      <a:pt x="306333" y="534247"/>
                    </a:cubicBezTo>
                    <a:cubicBezTo>
                      <a:pt x="287283" y="548534"/>
                      <a:pt x="270138" y="544724"/>
                      <a:pt x="265375" y="520912"/>
                    </a:cubicBezTo>
                    <a:cubicBezTo>
                      <a:pt x="261565" y="500909"/>
                      <a:pt x="266328" y="479954"/>
                      <a:pt x="268233" y="458999"/>
                    </a:cubicBezTo>
                    <a:cubicBezTo>
                      <a:pt x="269185" y="450427"/>
                      <a:pt x="272995" y="442807"/>
                      <a:pt x="276805" y="429472"/>
                    </a:cubicBezTo>
                    <a:cubicBezTo>
                      <a:pt x="241563" y="458047"/>
                      <a:pt x="209178" y="483764"/>
                      <a:pt x="176793" y="508529"/>
                    </a:cubicBezTo>
                    <a:cubicBezTo>
                      <a:pt x="165363" y="517102"/>
                      <a:pt x="152980" y="525674"/>
                      <a:pt x="142503" y="535199"/>
                    </a:cubicBezTo>
                    <a:cubicBezTo>
                      <a:pt x="132978" y="544724"/>
                      <a:pt x="123453" y="541867"/>
                      <a:pt x="117738" y="533294"/>
                    </a:cubicBezTo>
                    <a:cubicBezTo>
                      <a:pt x="109165" y="518054"/>
                      <a:pt x="102498" y="500909"/>
                      <a:pt x="95830" y="484717"/>
                    </a:cubicBezTo>
                    <a:cubicBezTo>
                      <a:pt x="72970" y="503767"/>
                      <a:pt x="47253" y="523769"/>
                      <a:pt x="20583" y="545677"/>
                    </a:cubicBezTo>
                    <a:cubicBezTo>
                      <a:pt x="580" y="519007"/>
                      <a:pt x="-4182" y="493289"/>
                      <a:pt x="3438" y="463762"/>
                    </a:cubicBezTo>
                    <a:cubicBezTo>
                      <a:pt x="13915" y="423757"/>
                      <a:pt x="39633" y="394229"/>
                      <a:pt x="63445" y="361844"/>
                    </a:cubicBezTo>
                    <a:cubicBezTo>
                      <a:pt x="70113" y="352319"/>
                      <a:pt x="77733" y="342794"/>
                      <a:pt x="85353" y="333269"/>
                    </a:cubicBezTo>
                    <a:cubicBezTo>
                      <a:pt x="110118" y="298979"/>
                      <a:pt x="110118" y="297074"/>
                      <a:pt x="88210" y="266594"/>
                    </a:cubicBezTo>
                    <a:cubicBezTo>
                      <a:pt x="134883" y="281834"/>
                      <a:pt x="148218" y="307552"/>
                      <a:pt x="128215" y="345652"/>
                    </a:cubicBezTo>
                    <a:cubicBezTo>
                      <a:pt x="121548" y="358987"/>
                      <a:pt x="112023" y="371369"/>
                      <a:pt x="102498" y="383752"/>
                    </a:cubicBezTo>
                    <a:cubicBezTo>
                      <a:pt x="84400" y="408517"/>
                      <a:pt x="65350" y="431377"/>
                      <a:pt x="48205" y="457094"/>
                    </a:cubicBezTo>
                    <a:cubicBezTo>
                      <a:pt x="37728" y="473287"/>
                      <a:pt x="31060" y="493289"/>
                      <a:pt x="22488" y="511387"/>
                    </a:cubicBezTo>
                    <a:cubicBezTo>
                      <a:pt x="28203" y="515197"/>
                      <a:pt x="30108" y="516149"/>
                      <a:pt x="32013" y="517102"/>
                    </a:cubicBezTo>
                    <a:close/>
                    <a:moveTo>
                      <a:pt x="479688" y="314219"/>
                    </a:moveTo>
                    <a:cubicBezTo>
                      <a:pt x="468258" y="306599"/>
                      <a:pt x="454923" y="311362"/>
                      <a:pt x="441588" y="317077"/>
                    </a:cubicBezTo>
                    <a:cubicBezTo>
                      <a:pt x="395868" y="338984"/>
                      <a:pt x="365388" y="377084"/>
                      <a:pt x="338718" y="418994"/>
                    </a:cubicBezTo>
                    <a:cubicBezTo>
                      <a:pt x="318715" y="449474"/>
                      <a:pt x="298713" y="480907"/>
                      <a:pt x="294903" y="522817"/>
                    </a:cubicBezTo>
                    <a:cubicBezTo>
                      <a:pt x="313953" y="508529"/>
                      <a:pt x="330145" y="497099"/>
                      <a:pt x="345385" y="483764"/>
                    </a:cubicBezTo>
                    <a:cubicBezTo>
                      <a:pt x="368245" y="465667"/>
                      <a:pt x="393963" y="449474"/>
                      <a:pt x="411108" y="426614"/>
                    </a:cubicBezTo>
                    <a:cubicBezTo>
                      <a:pt x="435873" y="392324"/>
                      <a:pt x="455875" y="353272"/>
                      <a:pt x="479688" y="314219"/>
                    </a:cubicBezTo>
                    <a:close/>
                    <a:moveTo>
                      <a:pt x="417775" y="519007"/>
                    </a:moveTo>
                    <a:cubicBezTo>
                      <a:pt x="419680" y="519959"/>
                      <a:pt x="421585" y="521864"/>
                      <a:pt x="423490" y="522817"/>
                    </a:cubicBezTo>
                    <a:cubicBezTo>
                      <a:pt x="453018" y="499004"/>
                      <a:pt x="482545" y="474239"/>
                      <a:pt x="511120" y="450427"/>
                    </a:cubicBezTo>
                    <a:cubicBezTo>
                      <a:pt x="514930" y="446617"/>
                      <a:pt x="518740" y="441854"/>
                      <a:pt x="520645" y="436139"/>
                    </a:cubicBezTo>
                    <a:cubicBezTo>
                      <a:pt x="533980" y="405659"/>
                      <a:pt x="547315" y="374227"/>
                      <a:pt x="559698" y="342794"/>
                    </a:cubicBezTo>
                    <a:cubicBezTo>
                      <a:pt x="562555" y="335174"/>
                      <a:pt x="559698" y="325649"/>
                      <a:pt x="560650" y="317077"/>
                    </a:cubicBezTo>
                    <a:cubicBezTo>
                      <a:pt x="553030" y="318982"/>
                      <a:pt x="544458" y="319934"/>
                      <a:pt x="537790" y="323744"/>
                    </a:cubicBezTo>
                    <a:cubicBezTo>
                      <a:pt x="528265" y="330412"/>
                      <a:pt x="519693" y="338032"/>
                      <a:pt x="513978" y="346604"/>
                    </a:cubicBezTo>
                    <a:cubicBezTo>
                      <a:pt x="487308" y="386609"/>
                      <a:pt x="460638" y="426614"/>
                      <a:pt x="435873" y="467572"/>
                    </a:cubicBezTo>
                    <a:cubicBezTo>
                      <a:pt x="426348" y="482812"/>
                      <a:pt x="423490" y="501862"/>
                      <a:pt x="417775" y="519007"/>
                    </a:cubicBezTo>
                    <a:close/>
                    <a:moveTo>
                      <a:pt x="844495" y="57044"/>
                    </a:moveTo>
                    <a:cubicBezTo>
                      <a:pt x="843543" y="56092"/>
                      <a:pt x="841638" y="54187"/>
                      <a:pt x="840685" y="53234"/>
                    </a:cubicBezTo>
                    <a:cubicBezTo>
                      <a:pt x="791155" y="100859"/>
                      <a:pt x="742578" y="148484"/>
                      <a:pt x="702573" y="205634"/>
                    </a:cubicBezTo>
                    <a:cubicBezTo>
                      <a:pt x="704478" y="206587"/>
                      <a:pt x="705430" y="208492"/>
                      <a:pt x="707335" y="209444"/>
                    </a:cubicBezTo>
                    <a:cubicBezTo>
                      <a:pt x="753055" y="158962"/>
                      <a:pt x="798775" y="108479"/>
                      <a:pt x="844495" y="570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6"/>
              <p:cNvSpPr/>
              <p:nvPr/>
            </p:nvSpPr>
            <p:spPr>
              <a:xfrm>
                <a:off x="5246537" y="4733040"/>
                <a:ext cx="42907" cy="70589"/>
              </a:xfrm>
              <a:custGeom>
                <a:rect b="b" l="l" r="r" t="t"/>
                <a:pathLst>
                  <a:path extrusionOk="0" h="97154" w="59054">
                    <a:moveTo>
                      <a:pt x="4763" y="97155"/>
                    </a:moveTo>
                    <a:cubicBezTo>
                      <a:pt x="2858" y="82867"/>
                      <a:pt x="953" y="70485"/>
                      <a:pt x="0" y="58102"/>
                    </a:cubicBezTo>
                    <a:cubicBezTo>
                      <a:pt x="0" y="52388"/>
                      <a:pt x="1905" y="46673"/>
                      <a:pt x="4763" y="41910"/>
                    </a:cubicBezTo>
                    <a:cubicBezTo>
                      <a:pt x="7620" y="37148"/>
                      <a:pt x="12383" y="34290"/>
                      <a:pt x="16192" y="31433"/>
                    </a:cubicBezTo>
                    <a:cubicBezTo>
                      <a:pt x="27622" y="20955"/>
                      <a:pt x="40005" y="11430"/>
                      <a:pt x="53340" y="0"/>
                    </a:cubicBezTo>
                    <a:cubicBezTo>
                      <a:pt x="55245" y="15240"/>
                      <a:pt x="58103" y="27623"/>
                      <a:pt x="59055" y="40958"/>
                    </a:cubicBezTo>
                    <a:cubicBezTo>
                      <a:pt x="59055" y="44767"/>
                      <a:pt x="58103" y="50483"/>
                      <a:pt x="55245" y="53340"/>
                    </a:cubicBezTo>
                    <a:cubicBezTo>
                      <a:pt x="38100" y="68580"/>
                      <a:pt x="21908" y="81915"/>
                      <a:pt x="4763" y="971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6"/>
              <p:cNvSpPr/>
              <p:nvPr/>
            </p:nvSpPr>
            <p:spPr>
              <a:xfrm>
                <a:off x="5025079" y="4980104"/>
                <a:ext cx="70589" cy="59132"/>
              </a:xfrm>
              <a:custGeom>
                <a:rect b="b" l="l" r="r" t="t"/>
                <a:pathLst>
                  <a:path extrusionOk="0" h="81385" w="97154">
                    <a:moveTo>
                      <a:pt x="97155" y="2858"/>
                    </a:moveTo>
                    <a:cubicBezTo>
                      <a:pt x="83820" y="25717"/>
                      <a:pt x="70485" y="49530"/>
                      <a:pt x="56197" y="72390"/>
                    </a:cubicBezTo>
                    <a:cubicBezTo>
                      <a:pt x="53340" y="77153"/>
                      <a:pt x="46672" y="80963"/>
                      <a:pt x="40958" y="80963"/>
                    </a:cubicBezTo>
                    <a:cubicBezTo>
                      <a:pt x="29528" y="81915"/>
                      <a:pt x="17145" y="80963"/>
                      <a:pt x="0" y="80963"/>
                    </a:cubicBezTo>
                    <a:cubicBezTo>
                      <a:pt x="33338" y="52388"/>
                      <a:pt x="63817" y="26670"/>
                      <a:pt x="94297" y="0"/>
                    </a:cubicBezTo>
                    <a:cubicBezTo>
                      <a:pt x="95250" y="1905"/>
                      <a:pt x="96203" y="1905"/>
                      <a:pt x="97155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0" name="Google Shape;1280;p46"/>
            <p:cNvSpPr/>
            <p:nvPr/>
          </p:nvSpPr>
          <p:spPr>
            <a:xfrm>
              <a:off x="5199476" y="5620949"/>
              <a:ext cx="48444" cy="42907"/>
            </a:xfrm>
            <a:custGeom>
              <a:rect b="b" l="l" r="r" t="t"/>
              <a:pathLst>
                <a:path extrusionOk="0" h="59054" w="66675">
                  <a:moveTo>
                    <a:pt x="0" y="54292"/>
                  </a:moveTo>
                  <a:cubicBezTo>
                    <a:pt x="21908" y="36195"/>
                    <a:pt x="42863" y="18097"/>
                    <a:pt x="64770" y="0"/>
                  </a:cubicBezTo>
                  <a:cubicBezTo>
                    <a:pt x="65723" y="0"/>
                    <a:pt x="66675" y="952"/>
                    <a:pt x="66675" y="952"/>
                  </a:cubicBezTo>
                  <a:cubicBezTo>
                    <a:pt x="56198" y="19050"/>
                    <a:pt x="48578" y="38100"/>
                    <a:pt x="35242" y="53340"/>
                  </a:cubicBezTo>
                  <a:cubicBezTo>
                    <a:pt x="29528" y="60008"/>
                    <a:pt x="12383" y="57150"/>
                    <a:pt x="0" y="59055"/>
                  </a:cubicBezTo>
                  <a:cubicBezTo>
                    <a:pt x="953" y="57150"/>
                    <a:pt x="0" y="56197"/>
                    <a:pt x="0" y="54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1" name="Google Shape;1281;p46"/>
          <p:cNvSpPr txBox="1"/>
          <p:nvPr/>
        </p:nvSpPr>
        <p:spPr>
          <a:xfrm>
            <a:off x="9156071" y="3259288"/>
            <a:ext cx="23582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AMET,CU USU AGAM INTEGRE IMPEDIT.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46"/>
          <p:cNvSpPr txBox="1"/>
          <p:nvPr/>
        </p:nvSpPr>
        <p:spPr>
          <a:xfrm>
            <a:off x="9156071" y="2054642"/>
            <a:ext cx="235823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DOLOR SIT AMET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3" name="Google Shape;1283;p46"/>
          <p:cNvGrpSpPr/>
          <p:nvPr/>
        </p:nvGrpSpPr>
        <p:grpSpPr>
          <a:xfrm>
            <a:off x="9225606" y="4252473"/>
            <a:ext cx="2245682" cy="1543694"/>
            <a:chOff x="3606262" y="4262761"/>
            <a:chExt cx="2245682" cy="1543694"/>
          </a:xfrm>
        </p:grpSpPr>
        <p:sp>
          <p:nvSpPr>
            <p:cNvPr id="1284" name="Google Shape;1284;p46"/>
            <p:cNvSpPr/>
            <p:nvPr/>
          </p:nvSpPr>
          <p:spPr>
            <a:xfrm>
              <a:off x="4212077" y="5287378"/>
              <a:ext cx="999857" cy="519077"/>
            </a:xfrm>
            <a:custGeom>
              <a:rect b="b" l="l" r="r" t="t"/>
              <a:pathLst>
                <a:path extrusionOk="0" h="1006668" w="1939064">
                  <a:moveTo>
                    <a:pt x="1814246" y="530145"/>
                  </a:moveTo>
                  <a:cubicBezTo>
                    <a:pt x="1767271" y="585171"/>
                    <a:pt x="1714928" y="634830"/>
                    <a:pt x="1688086" y="707305"/>
                  </a:cubicBezTo>
                  <a:cubicBezTo>
                    <a:pt x="1729691" y="693884"/>
                    <a:pt x="1803509" y="586513"/>
                    <a:pt x="1814246" y="530145"/>
                  </a:cubicBezTo>
                  <a:close/>
                  <a:moveTo>
                    <a:pt x="415867" y="499359"/>
                  </a:moveTo>
                  <a:cubicBezTo>
                    <a:pt x="408611" y="498185"/>
                    <a:pt x="399971" y="498940"/>
                    <a:pt x="390240" y="501959"/>
                  </a:cubicBezTo>
                  <a:cubicBezTo>
                    <a:pt x="366082" y="508669"/>
                    <a:pt x="341923" y="522090"/>
                    <a:pt x="321792" y="538196"/>
                  </a:cubicBezTo>
                  <a:cubicBezTo>
                    <a:pt x="225158" y="616040"/>
                    <a:pt x="172814" y="718044"/>
                    <a:pt x="143287" y="845546"/>
                  </a:cubicBezTo>
                  <a:cubicBezTo>
                    <a:pt x="168788" y="837493"/>
                    <a:pt x="187578" y="832124"/>
                    <a:pt x="203684" y="824072"/>
                  </a:cubicBezTo>
                  <a:cubicBezTo>
                    <a:pt x="274816" y="787833"/>
                    <a:pt x="329845" y="731465"/>
                    <a:pt x="375477" y="667041"/>
                  </a:cubicBezTo>
                  <a:cubicBezTo>
                    <a:pt x="399636" y="632146"/>
                    <a:pt x="419767" y="591881"/>
                    <a:pt x="435873" y="552960"/>
                  </a:cubicBezTo>
                  <a:cubicBezTo>
                    <a:pt x="446946" y="523768"/>
                    <a:pt x="437635" y="502882"/>
                    <a:pt x="415867" y="499359"/>
                  </a:cubicBezTo>
                  <a:close/>
                  <a:moveTo>
                    <a:pt x="1298866" y="468405"/>
                  </a:moveTo>
                  <a:cubicBezTo>
                    <a:pt x="1218338" y="526118"/>
                    <a:pt x="1174047" y="607987"/>
                    <a:pt x="1137810" y="704622"/>
                  </a:cubicBezTo>
                  <a:cubicBezTo>
                    <a:pt x="1151231" y="697911"/>
                    <a:pt x="1156600" y="695227"/>
                    <a:pt x="1161969" y="691201"/>
                  </a:cubicBezTo>
                  <a:cubicBezTo>
                    <a:pt x="1210285" y="656304"/>
                    <a:pt x="1254575" y="616040"/>
                    <a:pt x="1289471" y="565039"/>
                  </a:cubicBezTo>
                  <a:cubicBezTo>
                    <a:pt x="1309603" y="532828"/>
                    <a:pt x="1310945" y="504643"/>
                    <a:pt x="1298866" y="468405"/>
                  </a:cubicBezTo>
                  <a:close/>
                  <a:moveTo>
                    <a:pt x="1207601" y="467064"/>
                  </a:moveTo>
                  <a:cubicBezTo>
                    <a:pt x="1141836" y="452299"/>
                    <a:pt x="1019702" y="585171"/>
                    <a:pt x="998228" y="703279"/>
                  </a:cubicBezTo>
                  <a:cubicBezTo>
                    <a:pt x="1031781" y="676437"/>
                    <a:pt x="1062651" y="653620"/>
                    <a:pt x="1092177" y="629461"/>
                  </a:cubicBezTo>
                  <a:cubicBezTo>
                    <a:pt x="1105599" y="618724"/>
                    <a:pt x="1120362" y="607987"/>
                    <a:pt x="1131099" y="593224"/>
                  </a:cubicBezTo>
                  <a:cubicBezTo>
                    <a:pt x="1157941" y="552960"/>
                    <a:pt x="1182100" y="510012"/>
                    <a:pt x="1207601" y="467064"/>
                  </a:cubicBezTo>
                  <a:close/>
                  <a:moveTo>
                    <a:pt x="1076072" y="213399"/>
                  </a:moveTo>
                  <a:cubicBezTo>
                    <a:pt x="1041176" y="252322"/>
                    <a:pt x="1007622" y="291243"/>
                    <a:pt x="972727" y="330166"/>
                  </a:cubicBezTo>
                  <a:lnTo>
                    <a:pt x="978095" y="335534"/>
                  </a:lnTo>
                  <a:lnTo>
                    <a:pt x="1084125" y="221453"/>
                  </a:lnTo>
                  <a:lnTo>
                    <a:pt x="1076072" y="213399"/>
                  </a:lnTo>
                  <a:close/>
                  <a:moveTo>
                    <a:pt x="1847799" y="183872"/>
                  </a:moveTo>
                  <a:cubicBezTo>
                    <a:pt x="1806193" y="230848"/>
                    <a:pt x="1764587" y="276480"/>
                    <a:pt x="1722981" y="323454"/>
                  </a:cubicBezTo>
                  <a:cubicBezTo>
                    <a:pt x="1725665" y="324797"/>
                    <a:pt x="1727007" y="327481"/>
                    <a:pt x="1729691" y="328824"/>
                  </a:cubicBezTo>
                  <a:cubicBezTo>
                    <a:pt x="1771298" y="283190"/>
                    <a:pt x="1812903" y="237558"/>
                    <a:pt x="1854510" y="190584"/>
                  </a:cubicBezTo>
                  <a:lnTo>
                    <a:pt x="1847799" y="183872"/>
                  </a:lnTo>
                  <a:close/>
                  <a:moveTo>
                    <a:pt x="1399526" y="0"/>
                  </a:moveTo>
                  <a:cubicBezTo>
                    <a:pt x="1407579" y="4026"/>
                    <a:pt x="1418316" y="6710"/>
                    <a:pt x="1423684" y="13422"/>
                  </a:cubicBezTo>
                  <a:cubicBezTo>
                    <a:pt x="1467975" y="65764"/>
                    <a:pt x="1477370" y="155688"/>
                    <a:pt x="1392816" y="205346"/>
                  </a:cubicBezTo>
                  <a:cubicBezTo>
                    <a:pt x="1344499" y="233532"/>
                    <a:pt x="1292155" y="241585"/>
                    <a:pt x="1237128" y="240242"/>
                  </a:cubicBezTo>
                  <a:cubicBezTo>
                    <a:pt x="1208943" y="240242"/>
                    <a:pt x="1182100" y="234875"/>
                    <a:pt x="1153916" y="230848"/>
                  </a:cubicBezTo>
                  <a:cubicBezTo>
                    <a:pt x="1132442" y="228163"/>
                    <a:pt x="1116336" y="229505"/>
                    <a:pt x="1098887" y="248296"/>
                  </a:cubicBezTo>
                  <a:cubicBezTo>
                    <a:pt x="1026412" y="326139"/>
                    <a:pt x="951253" y="401298"/>
                    <a:pt x="877436" y="477801"/>
                  </a:cubicBezTo>
                  <a:cubicBezTo>
                    <a:pt x="869383" y="487195"/>
                    <a:pt x="862672" y="496591"/>
                    <a:pt x="854619" y="507328"/>
                  </a:cubicBezTo>
                  <a:lnTo>
                    <a:pt x="859987" y="512696"/>
                  </a:lnTo>
                  <a:cubicBezTo>
                    <a:pt x="881462" y="493906"/>
                    <a:pt x="902936" y="476459"/>
                    <a:pt x="924410" y="457668"/>
                  </a:cubicBezTo>
                  <a:cubicBezTo>
                    <a:pt x="933806" y="449617"/>
                    <a:pt x="944543" y="440221"/>
                    <a:pt x="955280" y="433510"/>
                  </a:cubicBezTo>
                  <a:cubicBezTo>
                    <a:pt x="975411" y="418747"/>
                    <a:pt x="994201" y="428141"/>
                    <a:pt x="998228" y="453642"/>
                  </a:cubicBezTo>
                  <a:cubicBezTo>
                    <a:pt x="1003597" y="501959"/>
                    <a:pt x="979438" y="536855"/>
                    <a:pt x="952595" y="573092"/>
                  </a:cubicBezTo>
                  <a:cubicBezTo>
                    <a:pt x="936490" y="595909"/>
                    <a:pt x="917700" y="616040"/>
                    <a:pt x="902936" y="640198"/>
                  </a:cubicBezTo>
                  <a:cubicBezTo>
                    <a:pt x="893541" y="656304"/>
                    <a:pt x="888173" y="675094"/>
                    <a:pt x="885489" y="695227"/>
                  </a:cubicBezTo>
                  <a:cubicBezTo>
                    <a:pt x="921726" y="664358"/>
                    <a:pt x="964674" y="644225"/>
                    <a:pt x="986148" y="594566"/>
                  </a:cubicBezTo>
                  <a:cubicBezTo>
                    <a:pt x="1018359" y="519406"/>
                    <a:pt x="1066676" y="454984"/>
                    <a:pt x="1151231" y="432168"/>
                  </a:cubicBezTo>
                  <a:cubicBezTo>
                    <a:pt x="1182100" y="424115"/>
                    <a:pt x="1214311" y="420088"/>
                    <a:pt x="1238470" y="449617"/>
                  </a:cubicBezTo>
                  <a:cubicBezTo>
                    <a:pt x="1316313" y="422774"/>
                    <a:pt x="1327050" y="429484"/>
                    <a:pt x="1325709" y="514038"/>
                  </a:cubicBezTo>
                  <a:cubicBezTo>
                    <a:pt x="1328393" y="515380"/>
                    <a:pt x="1331078" y="516723"/>
                    <a:pt x="1332419" y="518065"/>
                  </a:cubicBezTo>
                  <a:cubicBezTo>
                    <a:pt x="1347183" y="488538"/>
                    <a:pt x="1360605" y="459011"/>
                    <a:pt x="1378052" y="425457"/>
                  </a:cubicBezTo>
                  <a:cubicBezTo>
                    <a:pt x="1400869" y="424115"/>
                    <a:pt x="1408921" y="440221"/>
                    <a:pt x="1398184" y="499275"/>
                  </a:cubicBezTo>
                  <a:cubicBezTo>
                    <a:pt x="1426368" y="476459"/>
                    <a:pt x="1450527" y="456327"/>
                    <a:pt x="1476028" y="437537"/>
                  </a:cubicBezTo>
                  <a:cubicBezTo>
                    <a:pt x="1485422" y="430825"/>
                    <a:pt x="1502871" y="422774"/>
                    <a:pt x="1509581" y="426800"/>
                  </a:cubicBezTo>
                  <a:cubicBezTo>
                    <a:pt x="1518977" y="432168"/>
                    <a:pt x="1524345" y="448274"/>
                    <a:pt x="1525686" y="460352"/>
                  </a:cubicBezTo>
                  <a:cubicBezTo>
                    <a:pt x="1528371" y="516723"/>
                    <a:pt x="1489450" y="550276"/>
                    <a:pt x="1459923" y="590540"/>
                  </a:cubicBezTo>
                  <a:cubicBezTo>
                    <a:pt x="1441133" y="616040"/>
                    <a:pt x="1425027" y="642883"/>
                    <a:pt x="1408921" y="669725"/>
                  </a:cubicBezTo>
                  <a:cubicBezTo>
                    <a:pt x="1404894" y="676437"/>
                    <a:pt x="1404894" y="684490"/>
                    <a:pt x="1406237" y="693884"/>
                  </a:cubicBezTo>
                  <a:cubicBezTo>
                    <a:pt x="1446501" y="661673"/>
                    <a:pt x="1490791" y="638857"/>
                    <a:pt x="1512265" y="585171"/>
                  </a:cubicBezTo>
                  <a:cubicBezTo>
                    <a:pt x="1582056" y="413378"/>
                    <a:pt x="1685401" y="265743"/>
                    <a:pt x="1830352" y="147635"/>
                  </a:cubicBezTo>
                  <a:cubicBezTo>
                    <a:pt x="1849142" y="131530"/>
                    <a:pt x="1871957" y="119450"/>
                    <a:pt x="1894774" y="108713"/>
                  </a:cubicBezTo>
                  <a:cubicBezTo>
                    <a:pt x="1904169" y="104687"/>
                    <a:pt x="1917590" y="108713"/>
                    <a:pt x="1929670" y="108713"/>
                  </a:cubicBezTo>
                  <a:cubicBezTo>
                    <a:pt x="1928327" y="120793"/>
                    <a:pt x="1932354" y="136898"/>
                    <a:pt x="1926986" y="146292"/>
                  </a:cubicBezTo>
                  <a:cubicBezTo>
                    <a:pt x="1900143" y="183872"/>
                    <a:pt x="1871957" y="221453"/>
                    <a:pt x="1841089" y="256348"/>
                  </a:cubicBezTo>
                  <a:cubicBezTo>
                    <a:pt x="1791429" y="312717"/>
                    <a:pt x="1737744" y="366403"/>
                    <a:pt x="1685401" y="421431"/>
                  </a:cubicBezTo>
                  <a:cubicBezTo>
                    <a:pt x="1712244" y="421431"/>
                    <a:pt x="1718954" y="437537"/>
                    <a:pt x="1716270" y="461695"/>
                  </a:cubicBezTo>
                  <a:cubicBezTo>
                    <a:pt x="1713585" y="496591"/>
                    <a:pt x="1696138" y="520749"/>
                    <a:pt x="1671980" y="542223"/>
                  </a:cubicBezTo>
                  <a:cubicBezTo>
                    <a:pt x="1650506" y="562354"/>
                    <a:pt x="1618295" y="578460"/>
                    <a:pt x="1619636" y="614698"/>
                  </a:cubicBezTo>
                  <a:cubicBezTo>
                    <a:pt x="1620979" y="644225"/>
                    <a:pt x="1626347" y="672410"/>
                    <a:pt x="1630373" y="700595"/>
                  </a:cubicBezTo>
                  <a:cubicBezTo>
                    <a:pt x="1633057" y="701937"/>
                    <a:pt x="1637084" y="701937"/>
                    <a:pt x="1639769" y="703279"/>
                  </a:cubicBezTo>
                  <a:cubicBezTo>
                    <a:pt x="1649163" y="695227"/>
                    <a:pt x="1661243" y="688515"/>
                    <a:pt x="1666611" y="679121"/>
                  </a:cubicBezTo>
                  <a:cubicBezTo>
                    <a:pt x="1717613" y="593224"/>
                    <a:pt x="1787404" y="523433"/>
                    <a:pt x="1854510" y="450958"/>
                  </a:cubicBezTo>
                  <a:cubicBezTo>
                    <a:pt x="1874642" y="428141"/>
                    <a:pt x="1888063" y="399957"/>
                    <a:pt x="1906853" y="375798"/>
                  </a:cubicBezTo>
                  <a:cubicBezTo>
                    <a:pt x="1912221" y="369088"/>
                    <a:pt x="1928327" y="369088"/>
                    <a:pt x="1939064" y="366403"/>
                  </a:cubicBezTo>
                  <a:cubicBezTo>
                    <a:pt x="1937723" y="378483"/>
                    <a:pt x="1937723" y="389220"/>
                    <a:pt x="1935038" y="401298"/>
                  </a:cubicBezTo>
                  <a:lnTo>
                    <a:pt x="1929670" y="406667"/>
                  </a:lnTo>
                  <a:cubicBezTo>
                    <a:pt x="1904169" y="425457"/>
                    <a:pt x="1894774" y="453642"/>
                    <a:pt x="1886722" y="483169"/>
                  </a:cubicBezTo>
                  <a:cubicBezTo>
                    <a:pt x="1869273" y="539539"/>
                    <a:pt x="1853168" y="594566"/>
                    <a:pt x="1831693" y="649594"/>
                  </a:cubicBezTo>
                  <a:cubicBezTo>
                    <a:pt x="1815588" y="691201"/>
                    <a:pt x="1787404" y="724754"/>
                    <a:pt x="1739087" y="734148"/>
                  </a:cubicBezTo>
                  <a:cubicBezTo>
                    <a:pt x="1712244" y="739516"/>
                    <a:pt x="1689427" y="734148"/>
                    <a:pt x="1669296" y="718044"/>
                  </a:cubicBezTo>
                  <a:cubicBezTo>
                    <a:pt x="1629032" y="740859"/>
                    <a:pt x="1622320" y="739516"/>
                    <a:pt x="1603530" y="697911"/>
                  </a:cubicBezTo>
                  <a:cubicBezTo>
                    <a:pt x="1582056" y="652278"/>
                    <a:pt x="1569978" y="603961"/>
                    <a:pt x="1590109" y="551617"/>
                  </a:cubicBezTo>
                  <a:cubicBezTo>
                    <a:pt x="1549845" y="585171"/>
                    <a:pt x="1529714" y="626777"/>
                    <a:pt x="1523002" y="675094"/>
                  </a:cubicBezTo>
                  <a:cubicBezTo>
                    <a:pt x="1520318" y="689858"/>
                    <a:pt x="1531055" y="707305"/>
                    <a:pt x="1537766" y="722069"/>
                  </a:cubicBezTo>
                  <a:cubicBezTo>
                    <a:pt x="1540451" y="728779"/>
                    <a:pt x="1548503" y="732806"/>
                    <a:pt x="1557898" y="740859"/>
                  </a:cubicBezTo>
                  <a:cubicBezTo>
                    <a:pt x="1510924" y="736832"/>
                    <a:pt x="1488107" y="714017"/>
                    <a:pt x="1489450" y="667041"/>
                  </a:cubicBezTo>
                  <a:cubicBezTo>
                    <a:pt x="1461264" y="688515"/>
                    <a:pt x="1438448" y="705964"/>
                    <a:pt x="1415631" y="724754"/>
                  </a:cubicBezTo>
                  <a:cubicBezTo>
                    <a:pt x="1399526" y="738175"/>
                    <a:pt x="1390132" y="732806"/>
                    <a:pt x="1380736" y="716701"/>
                  </a:cubicBezTo>
                  <a:cubicBezTo>
                    <a:pt x="1361946" y="681805"/>
                    <a:pt x="1364630" y="645567"/>
                    <a:pt x="1383420" y="612014"/>
                  </a:cubicBezTo>
                  <a:cubicBezTo>
                    <a:pt x="1408921" y="570409"/>
                    <a:pt x="1439790" y="531486"/>
                    <a:pt x="1467975" y="491222"/>
                  </a:cubicBezTo>
                  <a:cubicBezTo>
                    <a:pt x="1473344" y="483169"/>
                    <a:pt x="1480054" y="475116"/>
                    <a:pt x="1482738" y="464379"/>
                  </a:cubicBezTo>
                  <a:cubicBezTo>
                    <a:pt x="1461264" y="481826"/>
                    <a:pt x="1438448" y="499275"/>
                    <a:pt x="1418316" y="518065"/>
                  </a:cubicBezTo>
                  <a:cubicBezTo>
                    <a:pt x="1384763" y="547592"/>
                    <a:pt x="1351209" y="577119"/>
                    <a:pt x="1320341" y="610673"/>
                  </a:cubicBezTo>
                  <a:cubicBezTo>
                    <a:pt x="1284102" y="649594"/>
                    <a:pt x="1266655" y="695227"/>
                    <a:pt x="1290814" y="750253"/>
                  </a:cubicBezTo>
                  <a:cubicBezTo>
                    <a:pt x="1288129" y="751596"/>
                    <a:pt x="1284102" y="751596"/>
                    <a:pt x="1281418" y="752938"/>
                  </a:cubicBezTo>
                  <a:cubicBezTo>
                    <a:pt x="1266655" y="726095"/>
                    <a:pt x="1250549" y="699252"/>
                    <a:pt x="1235785" y="671068"/>
                  </a:cubicBezTo>
                  <a:cubicBezTo>
                    <a:pt x="1212970" y="687174"/>
                    <a:pt x="1187468" y="707305"/>
                    <a:pt x="1161969" y="726095"/>
                  </a:cubicBezTo>
                  <a:cubicBezTo>
                    <a:pt x="1140494" y="740859"/>
                    <a:pt x="1125730" y="738175"/>
                    <a:pt x="1117677" y="714017"/>
                  </a:cubicBezTo>
                  <a:cubicBezTo>
                    <a:pt x="1110967" y="695227"/>
                    <a:pt x="1112309" y="673752"/>
                    <a:pt x="1109625" y="653620"/>
                  </a:cubicBezTo>
                  <a:cubicBezTo>
                    <a:pt x="1081440" y="675094"/>
                    <a:pt x="1051913" y="699252"/>
                    <a:pt x="1021044" y="722069"/>
                  </a:cubicBezTo>
                  <a:cubicBezTo>
                    <a:pt x="991517" y="744886"/>
                    <a:pt x="968701" y="734148"/>
                    <a:pt x="963332" y="696568"/>
                  </a:cubicBezTo>
                  <a:cubicBezTo>
                    <a:pt x="961990" y="689858"/>
                    <a:pt x="961990" y="681805"/>
                    <a:pt x="961990" y="671068"/>
                  </a:cubicBezTo>
                  <a:lnTo>
                    <a:pt x="880120" y="736832"/>
                  </a:lnTo>
                  <a:cubicBezTo>
                    <a:pt x="849250" y="704622"/>
                    <a:pt x="838513" y="667041"/>
                    <a:pt x="857303" y="629461"/>
                  </a:cubicBezTo>
                  <a:cubicBezTo>
                    <a:pt x="877436" y="587856"/>
                    <a:pt x="904279" y="550276"/>
                    <a:pt x="929778" y="511353"/>
                  </a:cubicBezTo>
                  <a:cubicBezTo>
                    <a:pt x="937831" y="497932"/>
                    <a:pt x="947227" y="487195"/>
                    <a:pt x="953937" y="472432"/>
                  </a:cubicBezTo>
                  <a:cubicBezTo>
                    <a:pt x="861330" y="546249"/>
                    <a:pt x="767381" y="617383"/>
                    <a:pt x="735169" y="740859"/>
                  </a:cubicBezTo>
                  <a:cubicBezTo>
                    <a:pt x="732485" y="740859"/>
                    <a:pt x="728458" y="739516"/>
                    <a:pt x="725774" y="739516"/>
                  </a:cubicBezTo>
                  <a:cubicBezTo>
                    <a:pt x="725774" y="718044"/>
                    <a:pt x="720405" y="693884"/>
                    <a:pt x="724432" y="673752"/>
                  </a:cubicBezTo>
                  <a:cubicBezTo>
                    <a:pt x="745907" y="586513"/>
                    <a:pt x="792881" y="511353"/>
                    <a:pt x="843882" y="438878"/>
                  </a:cubicBezTo>
                  <a:cubicBezTo>
                    <a:pt x="900251" y="358350"/>
                    <a:pt x="961990" y="281849"/>
                    <a:pt x="1021044" y="201321"/>
                  </a:cubicBezTo>
                  <a:cubicBezTo>
                    <a:pt x="998228" y="194611"/>
                    <a:pt x="972727" y="186557"/>
                    <a:pt x="945884" y="181189"/>
                  </a:cubicBezTo>
                  <a:cubicBezTo>
                    <a:pt x="939174" y="179847"/>
                    <a:pt x="928437" y="186557"/>
                    <a:pt x="923068" y="191925"/>
                  </a:cubicBezTo>
                  <a:lnTo>
                    <a:pt x="705642" y="489881"/>
                  </a:lnTo>
                  <a:cubicBezTo>
                    <a:pt x="629140" y="595909"/>
                    <a:pt x="556665" y="705964"/>
                    <a:pt x="476137" y="809307"/>
                  </a:cubicBezTo>
                  <a:cubicBezTo>
                    <a:pt x="421110" y="880441"/>
                    <a:pt x="354003" y="943521"/>
                    <a:pt x="273475" y="986471"/>
                  </a:cubicBezTo>
                  <a:cubicBezTo>
                    <a:pt x="256026" y="995865"/>
                    <a:pt x="235895" y="1002575"/>
                    <a:pt x="215762" y="1005259"/>
                  </a:cubicBezTo>
                  <a:cubicBezTo>
                    <a:pt x="176841" y="1011971"/>
                    <a:pt x="147314" y="994524"/>
                    <a:pt x="136577" y="956942"/>
                  </a:cubicBezTo>
                  <a:cubicBezTo>
                    <a:pt x="128524" y="930100"/>
                    <a:pt x="123156" y="900574"/>
                    <a:pt x="116444" y="868361"/>
                  </a:cubicBezTo>
                  <a:cubicBezTo>
                    <a:pt x="49338" y="853599"/>
                    <a:pt x="9073" y="811993"/>
                    <a:pt x="7732" y="735491"/>
                  </a:cubicBezTo>
                  <a:lnTo>
                    <a:pt x="0" y="749409"/>
                  </a:lnTo>
                  <a:lnTo>
                    <a:pt x="5178" y="681842"/>
                  </a:lnTo>
                  <a:lnTo>
                    <a:pt x="16288" y="677275"/>
                  </a:lnTo>
                  <a:cubicBezTo>
                    <a:pt x="23838" y="671739"/>
                    <a:pt x="29877" y="663687"/>
                    <a:pt x="34575" y="650937"/>
                  </a:cubicBezTo>
                  <a:cubicBezTo>
                    <a:pt x="50681" y="605303"/>
                    <a:pt x="80207" y="567723"/>
                    <a:pt x="117787" y="538196"/>
                  </a:cubicBezTo>
                  <a:cubicBezTo>
                    <a:pt x="158051" y="507328"/>
                    <a:pt x="190263" y="514038"/>
                    <a:pt x="213078" y="559670"/>
                  </a:cubicBezTo>
                  <a:cubicBezTo>
                    <a:pt x="167446" y="565039"/>
                    <a:pt x="129866" y="585171"/>
                    <a:pt x="98997" y="618724"/>
                  </a:cubicBezTo>
                  <a:cubicBezTo>
                    <a:pt x="68128" y="652278"/>
                    <a:pt x="43970" y="689858"/>
                    <a:pt x="39943" y="735491"/>
                  </a:cubicBezTo>
                  <a:cubicBezTo>
                    <a:pt x="34575" y="791860"/>
                    <a:pt x="58733" y="824072"/>
                    <a:pt x="117787" y="836150"/>
                  </a:cubicBezTo>
                  <a:cubicBezTo>
                    <a:pt x="129866" y="742201"/>
                    <a:pt x="171473" y="661673"/>
                    <a:pt x="226499" y="586513"/>
                  </a:cubicBezTo>
                  <a:cubicBezTo>
                    <a:pt x="258711" y="542223"/>
                    <a:pt x="296291" y="503302"/>
                    <a:pt x="344607" y="477801"/>
                  </a:cubicBezTo>
                  <a:cubicBezTo>
                    <a:pt x="368766" y="465721"/>
                    <a:pt x="392924" y="456327"/>
                    <a:pt x="421110" y="467064"/>
                  </a:cubicBezTo>
                  <a:cubicBezTo>
                    <a:pt x="461372" y="483169"/>
                    <a:pt x="480164" y="519406"/>
                    <a:pt x="462715" y="575776"/>
                  </a:cubicBezTo>
                  <a:cubicBezTo>
                    <a:pt x="417083" y="720726"/>
                    <a:pt x="328502" y="824072"/>
                    <a:pt x="176841" y="864336"/>
                  </a:cubicBezTo>
                  <a:cubicBezTo>
                    <a:pt x="167446" y="867020"/>
                    <a:pt x="158051" y="865679"/>
                    <a:pt x="140603" y="868361"/>
                  </a:cubicBezTo>
                  <a:cubicBezTo>
                    <a:pt x="148656" y="896547"/>
                    <a:pt x="154024" y="926074"/>
                    <a:pt x="166104" y="951574"/>
                  </a:cubicBezTo>
                  <a:cubicBezTo>
                    <a:pt x="179525" y="979759"/>
                    <a:pt x="217105" y="982444"/>
                    <a:pt x="241264" y="964995"/>
                  </a:cubicBezTo>
                  <a:cubicBezTo>
                    <a:pt x="285553" y="932785"/>
                    <a:pt x="331186" y="896547"/>
                    <a:pt x="366082" y="854940"/>
                  </a:cubicBezTo>
                  <a:cubicBezTo>
                    <a:pt x="474794" y="724754"/>
                    <a:pt x="559349" y="577119"/>
                    <a:pt x="650614" y="434852"/>
                  </a:cubicBezTo>
                  <a:cubicBezTo>
                    <a:pt x="712352" y="336876"/>
                    <a:pt x="779459" y="241585"/>
                    <a:pt x="845225" y="143608"/>
                  </a:cubicBezTo>
                  <a:cubicBezTo>
                    <a:pt x="795565" y="128845"/>
                    <a:pt x="741879" y="108713"/>
                    <a:pt x="686853" y="96634"/>
                  </a:cubicBezTo>
                  <a:cubicBezTo>
                    <a:pt x="600956" y="77844"/>
                    <a:pt x="513716" y="61739"/>
                    <a:pt x="426478" y="52343"/>
                  </a:cubicBezTo>
                  <a:cubicBezTo>
                    <a:pt x="367424" y="45633"/>
                    <a:pt x="307028" y="57712"/>
                    <a:pt x="256026" y="91266"/>
                  </a:cubicBezTo>
                  <a:cubicBezTo>
                    <a:pt x="180867" y="139582"/>
                    <a:pt x="171473" y="217426"/>
                    <a:pt x="229184" y="292586"/>
                  </a:cubicBezTo>
                  <a:cubicBezTo>
                    <a:pt x="294949" y="378483"/>
                    <a:pt x="434531" y="420088"/>
                    <a:pt x="536533" y="385193"/>
                  </a:cubicBezTo>
                  <a:cubicBezTo>
                    <a:pt x="611693" y="359693"/>
                    <a:pt x="641220" y="297954"/>
                    <a:pt x="614377" y="224136"/>
                  </a:cubicBezTo>
                  <a:cubicBezTo>
                    <a:pt x="613034" y="218768"/>
                    <a:pt x="610350" y="213399"/>
                    <a:pt x="609007" y="209374"/>
                  </a:cubicBezTo>
                  <a:cubicBezTo>
                    <a:pt x="641220" y="193268"/>
                    <a:pt x="680141" y="216084"/>
                    <a:pt x="688194" y="255006"/>
                  </a:cubicBezTo>
                  <a:cubicBezTo>
                    <a:pt x="694905" y="288560"/>
                    <a:pt x="686853" y="319429"/>
                    <a:pt x="666720" y="346271"/>
                  </a:cubicBezTo>
                  <a:cubicBezTo>
                    <a:pt x="629140" y="395931"/>
                    <a:pt x="578139" y="420088"/>
                    <a:pt x="517744" y="425457"/>
                  </a:cubicBezTo>
                  <a:cubicBezTo>
                    <a:pt x="402320" y="436195"/>
                    <a:pt x="300318" y="406667"/>
                    <a:pt x="222474" y="318086"/>
                  </a:cubicBezTo>
                  <a:cubicBezTo>
                    <a:pt x="119129" y="201321"/>
                    <a:pt x="160736" y="75160"/>
                    <a:pt x="303002" y="24159"/>
                  </a:cubicBezTo>
                  <a:cubicBezTo>
                    <a:pt x="364740" y="2685"/>
                    <a:pt x="430504" y="2685"/>
                    <a:pt x="496269" y="9395"/>
                  </a:cubicBezTo>
                  <a:cubicBezTo>
                    <a:pt x="692221" y="28185"/>
                    <a:pt x="877436" y="89923"/>
                    <a:pt x="1066676" y="136898"/>
                  </a:cubicBezTo>
                  <a:cubicBezTo>
                    <a:pt x="1084125" y="140924"/>
                    <a:pt x="1098887" y="139582"/>
                    <a:pt x="1112309" y="128845"/>
                  </a:cubicBezTo>
                  <a:cubicBezTo>
                    <a:pt x="1123046" y="120793"/>
                    <a:pt x="1135126" y="112740"/>
                    <a:pt x="1148547" y="108713"/>
                  </a:cubicBezTo>
                  <a:cubicBezTo>
                    <a:pt x="1157941" y="106028"/>
                    <a:pt x="1175390" y="104687"/>
                    <a:pt x="1178074" y="108713"/>
                  </a:cubicBezTo>
                  <a:cubicBezTo>
                    <a:pt x="1183443" y="116765"/>
                    <a:pt x="1182100" y="130187"/>
                    <a:pt x="1180758" y="140924"/>
                  </a:cubicBezTo>
                  <a:cubicBezTo>
                    <a:pt x="1180758" y="146292"/>
                    <a:pt x="1176731" y="150320"/>
                    <a:pt x="1172706" y="158372"/>
                  </a:cubicBezTo>
                  <a:cubicBezTo>
                    <a:pt x="1231760" y="170451"/>
                    <a:pt x="1288129" y="177162"/>
                    <a:pt x="1345840" y="167768"/>
                  </a:cubicBezTo>
                  <a:cubicBezTo>
                    <a:pt x="1433080" y="153004"/>
                    <a:pt x="1455895" y="89923"/>
                    <a:pt x="1403553" y="20132"/>
                  </a:cubicBezTo>
                  <a:cubicBezTo>
                    <a:pt x="1400869" y="16106"/>
                    <a:pt x="1396841" y="12079"/>
                    <a:pt x="1394157" y="8053"/>
                  </a:cubicBezTo>
                  <a:cubicBezTo>
                    <a:pt x="1395500" y="5369"/>
                    <a:pt x="1396841" y="2685"/>
                    <a:pt x="1399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6"/>
            <p:cNvSpPr/>
            <p:nvPr/>
          </p:nvSpPr>
          <p:spPr>
            <a:xfrm>
              <a:off x="5288134" y="5497070"/>
              <a:ext cx="529006" cy="304955"/>
            </a:xfrm>
            <a:custGeom>
              <a:rect b="b" l="l" r="r" t="t"/>
              <a:pathLst>
                <a:path extrusionOk="0" h="419719" w="728088">
                  <a:moveTo>
                    <a:pt x="506629" y="230505"/>
                  </a:moveTo>
                  <a:cubicBezTo>
                    <a:pt x="501866" y="216218"/>
                    <a:pt x="497104" y="202883"/>
                    <a:pt x="491389" y="186690"/>
                  </a:cubicBezTo>
                  <a:cubicBezTo>
                    <a:pt x="476149" y="199073"/>
                    <a:pt x="461861" y="211455"/>
                    <a:pt x="445669" y="222885"/>
                  </a:cubicBezTo>
                  <a:cubicBezTo>
                    <a:pt x="426619" y="237173"/>
                    <a:pt x="422809" y="235268"/>
                    <a:pt x="412331" y="213360"/>
                  </a:cubicBezTo>
                  <a:cubicBezTo>
                    <a:pt x="401854" y="191453"/>
                    <a:pt x="403759" y="169545"/>
                    <a:pt x="415189" y="150495"/>
                  </a:cubicBezTo>
                  <a:cubicBezTo>
                    <a:pt x="433286" y="120968"/>
                    <a:pt x="454241" y="92393"/>
                    <a:pt x="474244" y="63818"/>
                  </a:cubicBezTo>
                  <a:cubicBezTo>
                    <a:pt x="479006" y="57150"/>
                    <a:pt x="484721" y="50483"/>
                    <a:pt x="491389" y="41910"/>
                  </a:cubicBezTo>
                  <a:cubicBezTo>
                    <a:pt x="459004" y="59055"/>
                    <a:pt x="375184" y="136208"/>
                    <a:pt x="358039" y="163830"/>
                  </a:cubicBezTo>
                  <a:cubicBezTo>
                    <a:pt x="341846" y="188595"/>
                    <a:pt x="338036" y="214313"/>
                    <a:pt x="350419" y="242888"/>
                  </a:cubicBezTo>
                  <a:cubicBezTo>
                    <a:pt x="348514" y="243840"/>
                    <a:pt x="346609" y="244793"/>
                    <a:pt x="344704" y="245745"/>
                  </a:cubicBezTo>
                  <a:cubicBezTo>
                    <a:pt x="334226" y="227648"/>
                    <a:pt x="323749" y="208598"/>
                    <a:pt x="313271" y="189548"/>
                  </a:cubicBezTo>
                  <a:cubicBezTo>
                    <a:pt x="296126" y="203835"/>
                    <a:pt x="276124" y="219075"/>
                    <a:pt x="255169" y="236220"/>
                  </a:cubicBezTo>
                  <a:cubicBezTo>
                    <a:pt x="223736" y="194310"/>
                    <a:pt x="239929" y="158115"/>
                    <a:pt x="261836" y="121920"/>
                  </a:cubicBezTo>
                  <a:cubicBezTo>
                    <a:pt x="247549" y="124778"/>
                    <a:pt x="233261" y="125730"/>
                    <a:pt x="219926" y="129540"/>
                  </a:cubicBezTo>
                  <a:cubicBezTo>
                    <a:pt x="216116" y="130493"/>
                    <a:pt x="212306" y="136208"/>
                    <a:pt x="208496" y="140018"/>
                  </a:cubicBezTo>
                  <a:cubicBezTo>
                    <a:pt x="178016" y="166688"/>
                    <a:pt x="147536" y="194310"/>
                    <a:pt x="117056" y="220980"/>
                  </a:cubicBezTo>
                  <a:cubicBezTo>
                    <a:pt x="113246" y="224790"/>
                    <a:pt x="108484" y="226695"/>
                    <a:pt x="103721" y="228600"/>
                  </a:cubicBezTo>
                  <a:cubicBezTo>
                    <a:pt x="82766" y="237173"/>
                    <a:pt x="74194" y="231458"/>
                    <a:pt x="72289" y="209550"/>
                  </a:cubicBezTo>
                  <a:cubicBezTo>
                    <a:pt x="72289" y="205740"/>
                    <a:pt x="72289" y="201930"/>
                    <a:pt x="72289" y="194310"/>
                  </a:cubicBezTo>
                  <a:cubicBezTo>
                    <a:pt x="53239" y="209550"/>
                    <a:pt x="37046" y="221933"/>
                    <a:pt x="18949" y="236220"/>
                  </a:cubicBezTo>
                  <a:cubicBezTo>
                    <a:pt x="-4864" y="208598"/>
                    <a:pt x="-4864" y="178118"/>
                    <a:pt x="11329" y="149543"/>
                  </a:cubicBezTo>
                  <a:cubicBezTo>
                    <a:pt x="25616" y="122873"/>
                    <a:pt x="44666" y="98108"/>
                    <a:pt x="62764" y="72390"/>
                  </a:cubicBezTo>
                  <a:cubicBezTo>
                    <a:pt x="65621" y="67628"/>
                    <a:pt x="70384" y="62865"/>
                    <a:pt x="73241" y="58103"/>
                  </a:cubicBezTo>
                  <a:cubicBezTo>
                    <a:pt x="92291" y="30480"/>
                    <a:pt x="92291" y="29528"/>
                    <a:pt x="71336" y="1905"/>
                  </a:cubicBezTo>
                  <a:cubicBezTo>
                    <a:pt x="80861" y="7620"/>
                    <a:pt x="92291" y="12383"/>
                    <a:pt x="100864" y="19050"/>
                  </a:cubicBezTo>
                  <a:cubicBezTo>
                    <a:pt x="117056" y="30480"/>
                    <a:pt x="120866" y="48578"/>
                    <a:pt x="108484" y="68580"/>
                  </a:cubicBezTo>
                  <a:cubicBezTo>
                    <a:pt x="93244" y="93345"/>
                    <a:pt x="74194" y="115253"/>
                    <a:pt x="58001" y="140018"/>
                  </a:cubicBezTo>
                  <a:cubicBezTo>
                    <a:pt x="44666" y="160020"/>
                    <a:pt x="34189" y="181928"/>
                    <a:pt x="21806" y="202883"/>
                  </a:cubicBezTo>
                  <a:cubicBezTo>
                    <a:pt x="23711" y="204788"/>
                    <a:pt x="25616" y="205740"/>
                    <a:pt x="27521" y="207645"/>
                  </a:cubicBezTo>
                  <a:cubicBezTo>
                    <a:pt x="46571" y="191453"/>
                    <a:pt x="67526" y="177165"/>
                    <a:pt x="84671" y="159068"/>
                  </a:cubicBezTo>
                  <a:cubicBezTo>
                    <a:pt x="104674" y="137160"/>
                    <a:pt x="120866" y="112395"/>
                    <a:pt x="138011" y="88583"/>
                  </a:cubicBezTo>
                  <a:cubicBezTo>
                    <a:pt x="157061" y="61913"/>
                    <a:pt x="158014" y="33338"/>
                    <a:pt x="144679" y="0"/>
                  </a:cubicBezTo>
                  <a:cubicBezTo>
                    <a:pt x="185636" y="40958"/>
                    <a:pt x="190399" y="72390"/>
                    <a:pt x="160871" y="120015"/>
                  </a:cubicBezTo>
                  <a:cubicBezTo>
                    <a:pt x="146584" y="143828"/>
                    <a:pt x="127534" y="165735"/>
                    <a:pt x="111341" y="189548"/>
                  </a:cubicBezTo>
                  <a:cubicBezTo>
                    <a:pt x="108484" y="193358"/>
                    <a:pt x="105626" y="198120"/>
                    <a:pt x="102769" y="201930"/>
                  </a:cubicBezTo>
                  <a:cubicBezTo>
                    <a:pt x="104674" y="202883"/>
                    <a:pt x="106579" y="204788"/>
                    <a:pt x="107531" y="205740"/>
                  </a:cubicBezTo>
                  <a:cubicBezTo>
                    <a:pt x="134201" y="174308"/>
                    <a:pt x="161824" y="141923"/>
                    <a:pt x="187541" y="109538"/>
                  </a:cubicBezTo>
                  <a:cubicBezTo>
                    <a:pt x="189446" y="106680"/>
                    <a:pt x="187541" y="100013"/>
                    <a:pt x="187541" y="95250"/>
                  </a:cubicBezTo>
                  <a:cubicBezTo>
                    <a:pt x="184684" y="69533"/>
                    <a:pt x="187541" y="45720"/>
                    <a:pt x="206591" y="27623"/>
                  </a:cubicBezTo>
                  <a:cubicBezTo>
                    <a:pt x="213259" y="20955"/>
                    <a:pt x="230404" y="14288"/>
                    <a:pt x="237071" y="18098"/>
                  </a:cubicBezTo>
                  <a:cubicBezTo>
                    <a:pt x="245644" y="22860"/>
                    <a:pt x="253264" y="39053"/>
                    <a:pt x="252311" y="48578"/>
                  </a:cubicBezTo>
                  <a:cubicBezTo>
                    <a:pt x="248501" y="71438"/>
                    <a:pt x="238976" y="93345"/>
                    <a:pt x="232309" y="116205"/>
                  </a:cubicBezTo>
                  <a:cubicBezTo>
                    <a:pt x="236119" y="115253"/>
                    <a:pt x="241834" y="115253"/>
                    <a:pt x="244691" y="112395"/>
                  </a:cubicBezTo>
                  <a:cubicBezTo>
                    <a:pt x="266599" y="95250"/>
                    <a:pt x="290411" y="79058"/>
                    <a:pt x="310414" y="60008"/>
                  </a:cubicBezTo>
                  <a:cubicBezTo>
                    <a:pt x="324701" y="46673"/>
                    <a:pt x="335179" y="28575"/>
                    <a:pt x="305651" y="10478"/>
                  </a:cubicBezTo>
                  <a:cubicBezTo>
                    <a:pt x="346609" y="17145"/>
                    <a:pt x="361849" y="43815"/>
                    <a:pt x="344704" y="73343"/>
                  </a:cubicBezTo>
                  <a:cubicBezTo>
                    <a:pt x="331369" y="95250"/>
                    <a:pt x="315176" y="115253"/>
                    <a:pt x="299936" y="136208"/>
                  </a:cubicBezTo>
                  <a:cubicBezTo>
                    <a:pt x="283744" y="158115"/>
                    <a:pt x="267551" y="179070"/>
                    <a:pt x="262789" y="211455"/>
                  </a:cubicBezTo>
                  <a:cubicBezTo>
                    <a:pt x="290411" y="187643"/>
                    <a:pt x="318034" y="171450"/>
                    <a:pt x="335179" y="140970"/>
                  </a:cubicBezTo>
                  <a:cubicBezTo>
                    <a:pt x="348514" y="117158"/>
                    <a:pt x="367564" y="96203"/>
                    <a:pt x="384709" y="74295"/>
                  </a:cubicBezTo>
                  <a:cubicBezTo>
                    <a:pt x="398044" y="57150"/>
                    <a:pt x="410426" y="40958"/>
                    <a:pt x="406616" y="18098"/>
                  </a:cubicBezTo>
                  <a:cubicBezTo>
                    <a:pt x="430429" y="17145"/>
                    <a:pt x="430429" y="17145"/>
                    <a:pt x="432334" y="67628"/>
                  </a:cubicBezTo>
                  <a:cubicBezTo>
                    <a:pt x="451384" y="52388"/>
                    <a:pt x="469481" y="37148"/>
                    <a:pt x="488531" y="22860"/>
                  </a:cubicBezTo>
                  <a:cubicBezTo>
                    <a:pt x="494246" y="19050"/>
                    <a:pt x="503771" y="17145"/>
                    <a:pt x="509486" y="19050"/>
                  </a:cubicBezTo>
                  <a:cubicBezTo>
                    <a:pt x="514249" y="20955"/>
                    <a:pt x="518059" y="30480"/>
                    <a:pt x="519011" y="36195"/>
                  </a:cubicBezTo>
                  <a:cubicBezTo>
                    <a:pt x="522821" y="69533"/>
                    <a:pt x="503771" y="95250"/>
                    <a:pt x="484721" y="120015"/>
                  </a:cubicBezTo>
                  <a:cubicBezTo>
                    <a:pt x="468529" y="140970"/>
                    <a:pt x="453289" y="163830"/>
                    <a:pt x="439001" y="186690"/>
                  </a:cubicBezTo>
                  <a:cubicBezTo>
                    <a:pt x="435191" y="192405"/>
                    <a:pt x="435191" y="200025"/>
                    <a:pt x="435191" y="207645"/>
                  </a:cubicBezTo>
                  <a:cubicBezTo>
                    <a:pt x="463766" y="184785"/>
                    <a:pt x="499009" y="169545"/>
                    <a:pt x="511391" y="129540"/>
                  </a:cubicBezTo>
                  <a:cubicBezTo>
                    <a:pt x="522821" y="93345"/>
                    <a:pt x="544729" y="60960"/>
                    <a:pt x="577114" y="40005"/>
                  </a:cubicBezTo>
                  <a:cubicBezTo>
                    <a:pt x="593306" y="28575"/>
                    <a:pt x="613309" y="21908"/>
                    <a:pt x="633311" y="17145"/>
                  </a:cubicBezTo>
                  <a:cubicBezTo>
                    <a:pt x="658076" y="11430"/>
                    <a:pt x="673316" y="21908"/>
                    <a:pt x="686651" y="46673"/>
                  </a:cubicBezTo>
                  <a:cubicBezTo>
                    <a:pt x="699986" y="37148"/>
                    <a:pt x="701891" y="9525"/>
                    <a:pt x="726656" y="17145"/>
                  </a:cubicBezTo>
                  <a:cubicBezTo>
                    <a:pt x="689509" y="92393"/>
                    <a:pt x="653314" y="164783"/>
                    <a:pt x="616166" y="238125"/>
                  </a:cubicBezTo>
                  <a:cubicBezTo>
                    <a:pt x="637121" y="245745"/>
                    <a:pt x="655219" y="251460"/>
                    <a:pt x="674269" y="259080"/>
                  </a:cubicBezTo>
                  <a:cubicBezTo>
                    <a:pt x="680936" y="261938"/>
                    <a:pt x="687604" y="265747"/>
                    <a:pt x="693319" y="269558"/>
                  </a:cubicBezTo>
                  <a:cubicBezTo>
                    <a:pt x="739991" y="303847"/>
                    <a:pt x="739991" y="350520"/>
                    <a:pt x="691414" y="387668"/>
                  </a:cubicBezTo>
                  <a:cubicBezTo>
                    <a:pt x="694271" y="323850"/>
                    <a:pt x="656171" y="291465"/>
                    <a:pt x="601879" y="269558"/>
                  </a:cubicBezTo>
                  <a:cubicBezTo>
                    <a:pt x="586639" y="290513"/>
                    <a:pt x="572351" y="313372"/>
                    <a:pt x="555206" y="334328"/>
                  </a:cubicBezTo>
                  <a:cubicBezTo>
                    <a:pt x="516154" y="382905"/>
                    <a:pt x="466624" y="413385"/>
                    <a:pt x="404711" y="419100"/>
                  </a:cubicBezTo>
                  <a:cubicBezTo>
                    <a:pt x="378994" y="421958"/>
                    <a:pt x="355181" y="415290"/>
                    <a:pt x="341846" y="391478"/>
                  </a:cubicBezTo>
                  <a:cubicBezTo>
                    <a:pt x="327559" y="366713"/>
                    <a:pt x="332321" y="340995"/>
                    <a:pt x="345656" y="318135"/>
                  </a:cubicBezTo>
                  <a:cubicBezTo>
                    <a:pt x="373279" y="270510"/>
                    <a:pt x="419951" y="251460"/>
                    <a:pt x="471386" y="240983"/>
                  </a:cubicBezTo>
                  <a:cubicBezTo>
                    <a:pt x="482816" y="233363"/>
                    <a:pt x="495199" y="232410"/>
                    <a:pt x="506629" y="230505"/>
                  </a:cubicBezTo>
                  <a:close/>
                  <a:moveTo>
                    <a:pt x="557111" y="252413"/>
                  </a:moveTo>
                  <a:cubicBezTo>
                    <a:pt x="494246" y="244793"/>
                    <a:pt x="439954" y="252413"/>
                    <a:pt x="392329" y="290513"/>
                  </a:cubicBezTo>
                  <a:cubicBezTo>
                    <a:pt x="368516" y="309563"/>
                    <a:pt x="362801" y="352425"/>
                    <a:pt x="378994" y="373380"/>
                  </a:cubicBezTo>
                  <a:cubicBezTo>
                    <a:pt x="393281" y="392430"/>
                    <a:pt x="423761" y="393383"/>
                    <a:pt x="452336" y="376238"/>
                  </a:cubicBezTo>
                  <a:cubicBezTo>
                    <a:pt x="455194" y="374333"/>
                    <a:pt x="458051" y="372428"/>
                    <a:pt x="460909" y="370522"/>
                  </a:cubicBezTo>
                  <a:cubicBezTo>
                    <a:pt x="502819" y="340995"/>
                    <a:pt x="526631" y="298133"/>
                    <a:pt x="557111" y="252413"/>
                  </a:cubicBezTo>
                  <a:close/>
                  <a:moveTo>
                    <a:pt x="523774" y="209550"/>
                  </a:moveTo>
                  <a:cubicBezTo>
                    <a:pt x="575209" y="169545"/>
                    <a:pt x="624739" y="132398"/>
                    <a:pt x="650456" y="72390"/>
                  </a:cubicBezTo>
                  <a:cubicBezTo>
                    <a:pt x="655219" y="61913"/>
                    <a:pt x="657124" y="50483"/>
                    <a:pt x="659981" y="40005"/>
                  </a:cubicBezTo>
                  <a:cubicBezTo>
                    <a:pt x="613309" y="26670"/>
                    <a:pt x="528536" y="143828"/>
                    <a:pt x="523774" y="209550"/>
                  </a:cubicBezTo>
                  <a:close/>
                  <a:moveTo>
                    <a:pt x="600926" y="175260"/>
                  </a:moveTo>
                  <a:cubicBezTo>
                    <a:pt x="599974" y="174308"/>
                    <a:pt x="599021" y="173355"/>
                    <a:pt x="598069" y="173355"/>
                  </a:cubicBezTo>
                  <a:cubicBezTo>
                    <a:pt x="577114" y="190500"/>
                    <a:pt x="556159" y="208598"/>
                    <a:pt x="535204" y="225743"/>
                  </a:cubicBezTo>
                  <a:cubicBezTo>
                    <a:pt x="536156" y="227648"/>
                    <a:pt x="537109" y="229553"/>
                    <a:pt x="537109" y="231458"/>
                  </a:cubicBezTo>
                  <a:cubicBezTo>
                    <a:pt x="549491" y="228600"/>
                    <a:pt x="565684" y="229553"/>
                    <a:pt x="572351" y="221933"/>
                  </a:cubicBezTo>
                  <a:cubicBezTo>
                    <a:pt x="585686" y="208598"/>
                    <a:pt x="592354" y="190500"/>
                    <a:pt x="600926" y="1752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6" name="Google Shape;1286;p46"/>
            <p:cNvGrpSpPr/>
            <p:nvPr/>
          </p:nvGrpSpPr>
          <p:grpSpPr>
            <a:xfrm>
              <a:off x="3606262" y="4262761"/>
              <a:ext cx="1099759" cy="631941"/>
              <a:chOff x="4219443" y="3915907"/>
              <a:chExt cx="1099759" cy="631941"/>
            </a:xfrm>
          </p:grpSpPr>
          <p:sp>
            <p:nvSpPr>
              <p:cNvPr id="1287" name="Google Shape;1287;p46"/>
              <p:cNvSpPr/>
              <p:nvPr/>
            </p:nvSpPr>
            <p:spPr>
              <a:xfrm>
                <a:off x="4219443" y="3915907"/>
                <a:ext cx="923977" cy="631941"/>
              </a:xfrm>
              <a:custGeom>
                <a:rect b="b" l="l" r="r" t="t"/>
                <a:pathLst>
                  <a:path extrusionOk="0" h="869761" w="1271699">
                    <a:moveTo>
                      <a:pt x="683054" y="397889"/>
                    </a:moveTo>
                    <a:cubicBezTo>
                      <a:pt x="667814" y="422654"/>
                      <a:pt x="670672" y="447419"/>
                      <a:pt x="675434" y="474089"/>
                    </a:cubicBezTo>
                    <a:cubicBezTo>
                      <a:pt x="659242" y="479804"/>
                      <a:pt x="650669" y="469326"/>
                      <a:pt x="643049" y="458849"/>
                    </a:cubicBezTo>
                    <a:cubicBezTo>
                      <a:pt x="626857" y="436941"/>
                      <a:pt x="628762" y="415986"/>
                      <a:pt x="647812" y="384554"/>
                    </a:cubicBezTo>
                    <a:cubicBezTo>
                      <a:pt x="640192" y="381696"/>
                      <a:pt x="631619" y="378839"/>
                      <a:pt x="623047" y="375981"/>
                    </a:cubicBezTo>
                    <a:cubicBezTo>
                      <a:pt x="594472" y="423606"/>
                      <a:pt x="566849" y="470279"/>
                      <a:pt x="537322" y="516951"/>
                    </a:cubicBezTo>
                    <a:cubicBezTo>
                      <a:pt x="486839" y="596009"/>
                      <a:pt x="435404" y="675066"/>
                      <a:pt x="368729" y="741741"/>
                    </a:cubicBezTo>
                    <a:cubicBezTo>
                      <a:pt x="327772" y="782699"/>
                      <a:pt x="285862" y="822704"/>
                      <a:pt x="234427" y="849374"/>
                    </a:cubicBezTo>
                    <a:cubicBezTo>
                      <a:pt x="212519" y="859851"/>
                      <a:pt x="187754" y="866519"/>
                      <a:pt x="162989" y="869376"/>
                    </a:cubicBezTo>
                    <a:cubicBezTo>
                      <a:pt x="141082" y="872234"/>
                      <a:pt x="122032" y="858899"/>
                      <a:pt x="114412" y="838896"/>
                    </a:cubicBezTo>
                    <a:cubicBezTo>
                      <a:pt x="105839" y="817941"/>
                      <a:pt x="101077" y="795081"/>
                      <a:pt x="97267" y="773174"/>
                    </a:cubicBezTo>
                    <a:cubicBezTo>
                      <a:pt x="94409" y="756981"/>
                      <a:pt x="90599" y="747456"/>
                      <a:pt x="72502" y="742694"/>
                    </a:cubicBezTo>
                    <a:cubicBezTo>
                      <a:pt x="19162" y="728406"/>
                      <a:pt x="-5603" y="683639"/>
                      <a:pt x="1064" y="618869"/>
                    </a:cubicBezTo>
                    <a:cubicBezTo>
                      <a:pt x="7732" y="552194"/>
                      <a:pt x="39164" y="496949"/>
                      <a:pt x="92504" y="455991"/>
                    </a:cubicBezTo>
                    <a:cubicBezTo>
                      <a:pt x="126794" y="429321"/>
                      <a:pt x="153464" y="435036"/>
                      <a:pt x="172514" y="465516"/>
                    </a:cubicBezTo>
                    <a:cubicBezTo>
                      <a:pt x="148702" y="477899"/>
                      <a:pt x="122984" y="487424"/>
                      <a:pt x="101077" y="501711"/>
                    </a:cubicBezTo>
                    <a:cubicBezTo>
                      <a:pt x="61072" y="529334"/>
                      <a:pt x="35354" y="568386"/>
                      <a:pt x="22972" y="615059"/>
                    </a:cubicBezTo>
                    <a:cubicBezTo>
                      <a:pt x="8684" y="670304"/>
                      <a:pt x="33449" y="709356"/>
                      <a:pt x="92504" y="723644"/>
                    </a:cubicBezTo>
                    <a:cubicBezTo>
                      <a:pt x="98219" y="700784"/>
                      <a:pt x="101077" y="676971"/>
                      <a:pt x="108697" y="654111"/>
                    </a:cubicBezTo>
                    <a:cubicBezTo>
                      <a:pt x="141082" y="557909"/>
                      <a:pt x="192517" y="475041"/>
                      <a:pt x="275384" y="414081"/>
                    </a:cubicBezTo>
                    <a:cubicBezTo>
                      <a:pt x="293482" y="400746"/>
                      <a:pt x="318247" y="392174"/>
                      <a:pt x="341107" y="389316"/>
                    </a:cubicBezTo>
                    <a:cubicBezTo>
                      <a:pt x="375397" y="384554"/>
                      <a:pt x="401114" y="412176"/>
                      <a:pt x="403019" y="446466"/>
                    </a:cubicBezTo>
                    <a:cubicBezTo>
                      <a:pt x="404924" y="496949"/>
                      <a:pt x="383969" y="540764"/>
                      <a:pt x="359204" y="581721"/>
                    </a:cubicBezTo>
                    <a:cubicBezTo>
                      <a:pt x="307769" y="665541"/>
                      <a:pt x="234427" y="719834"/>
                      <a:pt x="139177" y="744599"/>
                    </a:cubicBezTo>
                    <a:cubicBezTo>
                      <a:pt x="132509" y="746504"/>
                      <a:pt x="124889" y="747456"/>
                      <a:pt x="112507" y="749361"/>
                    </a:cubicBezTo>
                    <a:cubicBezTo>
                      <a:pt x="119174" y="774126"/>
                      <a:pt x="122984" y="799844"/>
                      <a:pt x="132509" y="822704"/>
                    </a:cubicBezTo>
                    <a:cubicBezTo>
                      <a:pt x="142034" y="845564"/>
                      <a:pt x="167752" y="851279"/>
                      <a:pt x="195374" y="840801"/>
                    </a:cubicBezTo>
                    <a:cubicBezTo>
                      <a:pt x="232522" y="826514"/>
                      <a:pt x="262049" y="800796"/>
                      <a:pt x="287767" y="771269"/>
                    </a:cubicBezTo>
                    <a:cubicBezTo>
                      <a:pt x="371587" y="677924"/>
                      <a:pt x="433499" y="569339"/>
                      <a:pt x="495412" y="460754"/>
                    </a:cubicBezTo>
                    <a:cubicBezTo>
                      <a:pt x="513509" y="428369"/>
                      <a:pt x="531607" y="395984"/>
                      <a:pt x="551609" y="360741"/>
                    </a:cubicBezTo>
                    <a:cubicBezTo>
                      <a:pt x="528749" y="356931"/>
                      <a:pt x="507794" y="352169"/>
                      <a:pt x="486839" y="350264"/>
                    </a:cubicBezTo>
                    <a:cubicBezTo>
                      <a:pt x="450644" y="346454"/>
                      <a:pt x="414449" y="342644"/>
                      <a:pt x="378254" y="340739"/>
                    </a:cubicBezTo>
                    <a:cubicBezTo>
                      <a:pt x="348727" y="339786"/>
                      <a:pt x="319199" y="342644"/>
                      <a:pt x="303007" y="380744"/>
                    </a:cubicBezTo>
                    <a:cubicBezTo>
                      <a:pt x="305864" y="319784"/>
                      <a:pt x="341107" y="284541"/>
                      <a:pt x="393494" y="278826"/>
                    </a:cubicBezTo>
                    <a:cubicBezTo>
                      <a:pt x="450644" y="273111"/>
                      <a:pt x="504937" y="286446"/>
                      <a:pt x="558277" y="303591"/>
                    </a:cubicBezTo>
                    <a:cubicBezTo>
                      <a:pt x="578279" y="310259"/>
                      <a:pt x="584947" y="305496"/>
                      <a:pt x="596377" y="289304"/>
                    </a:cubicBezTo>
                    <a:cubicBezTo>
                      <a:pt x="639239" y="227391"/>
                      <a:pt x="682102" y="165479"/>
                      <a:pt x="730679" y="107376"/>
                    </a:cubicBezTo>
                    <a:cubicBezTo>
                      <a:pt x="755444" y="77849"/>
                      <a:pt x="789734" y="55941"/>
                      <a:pt x="823072" y="27366"/>
                    </a:cubicBezTo>
                    <a:cubicBezTo>
                      <a:pt x="788782" y="26414"/>
                      <a:pt x="753539" y="23556"/>
                      <a:pt x="719249" y="26414"/>
                    </a:cubicBezTo>
                    <a:cubicBezTo>
                      <a:pt x="630667" y="33081"/>
                      <a:pt x="545894" y="55941"/>
                      <a:pt x="464932" y="94994"/>
                    </a:cubicBezTo>
                    <a:cubicBezTo>
                      <a:pt x="412544" y="120711"/>
                      <a:pt x="363967" y="153096"/>
                      <a:pt x="327772" y="199769"/>
                    </a:cubicBezTo>
                    <a:cubicBezTo>
                      <a:pt x="304912" y="229296"/>
                      <a:pt x="297292" y="263586"/>
                      <a:pt x="294434" y="300734"/>
                    </a:cubicBezTo>
                    <a:cubicBezTo>
                      <a:pt x="274432" y="251204"/>
                      <a:pt x="279194" y="185481"/>
                      <a:pt x="315389" y="139761"/>
                    </a:cubicBezTo>
                    <a:cubicBezTo>
                      <a:pt x="351584" y="93089"/>
                      <a:pt x="401114" y="66419"/>
                      <a:pt x="454454" y="46416"/>
                    </a:cubicBezTo>
                    <a:cubicBezTo>
                      <a:pt x="526844" y="19746"/>
                      <a:pt x="602092" y="6411"/>
                      <a:pt x="680197" y="1649"/>
                    </a:cubicBezTo>
                    <a:cubicBezTo>
                      <a:pt x="741157" y="-2161"/>
                      <a:pt x="801164" y="-256"/>
                      <a:pt x="860219" y="16889"/>
                    </a:cubicBezTo>
                    <a:cubicBezTo>
                      <a:pt x="872602" y="20699"/>
                      <a:pt x="886889" y="14031"/>
                      <a:pt x="901177" y="13079"/>
                    </a:cubicBezTo>
                    <a:cubicBezTo>
                      <a:pt x="914512" y="13079"/>
                      <a:pt x="927847" y="13079"/>
                      <a:pt x="940229" y="15936"/>
                    </a:cubicBezTo>
                    <a:cubicBezTo>
                      <a:pt x="945944" y="17841"/>
                      <a:pt x="954517" y="25461"/>
                      <a:pt x="954517" y="31176"/>
                    </a:cubicBezTo>
                    <a:cubicBezTo>
                      <a:pt x="954517" y="36891"/>
                      <a:pt x="947849" y="47369"/>
                      <a:pt x="942134" y="48321"/>
                    </a:cubicBezTo>
                    <a:cubicBezTo>
                      <a:pt x="926894" y="51179"/>
                      <a:pt x="910702" y="53084"/>
                      <a:pt x="896414" y="49274"/>
                    </a:cubicBezTo>
                    <a:cubicBezTo>
                      <a:pt x="878317" y="44511"/>
                      <a:pt x="866887" y="49274"/>
                      <a:pt x="853552" y="60704"/>
                    </a:cubicBezTo>
                    <a:cubicBezTo>
                      <a:pt x="808784" y="99756"/>
                      <a:pt x="772589" y="145476"/>
                      <a:pt x="739252" y="194054"/>
                    </a:cubicBezTo>
                    <a:cubicBezTo>
                      <a:pt x="707819" y="239774"/>
                      <a:pt x="678292" y="286446"/>
                      <a:pt x="648764" y="332166"/>
                    </a:cubicBezTo>
                    <a:cubicBezTo>
                      <a:pt x="668767" y="347406"/>
                      <a:pt x="684959" y="351216"/>
                      <a:pt x="707819" y="341691"/>
                    </a:cubicBezTo>
                    <a:cubicBezTo>
                      <a:pt x="732584" y="331214"/>
                      <a:pt x="760207" y="327404"/>
                      <a:pt x="786877" y="324546"/>
                    </a:cubicBezTo>
                    <a:cubicBezTo>
                      <a:pt x="799259" y="322641"/>
                      <a:pt x="806879" y="318831"/>
                      <a:pt x="813547" y="308354"/>
                    </a:cubicBezTo>
                    <a:cubicBezTo>
                      <a:pt x="859267" y="235011"/>
                      <a:pt x="914512" y="169289"/>
                      <a:pt x="984044" y="116901"/>
                    </a:cubicBezTo>
                    <a:cubicBezTo>
                      <a:pt x="1037384" y="75944"/>
                      <a:pt x="1097392" y="49274"/>
                      <a:pt x="1165972" y="48321"/>
                    </a:cubicBezTo>
                    <a:cubicBezTo>
                      <a:pt x="1201214" y="47369"/>
                      <a:pt x="1236457" y="57846"/>
                      <a:pt x="1271699" y="63561"/>
                    </a:cubicBezTo>
                    <a:cubicBezTo>
                      <a:pt x="1271699" y="65466"/>
                      <a:pt x="1270747" y="67371"/>
                      <a:pt x="1270747" y="69276"/>
                    </a:cubicBezTo>
                    <a:cubicBezTo>
                      <a:pt x="1244077" y="74039"/>
                      <a:pt x="1217407" y="75944"/>
                      <a:pt x="1191689" y="83564"/>
                    </a:cubicBezTo>
                    <a:cubicBezTo>
                      <a:pt x="1125014" y="102614"/>
                      <a:pt x="1067864" y="139761"/>
                      <a:pt x="1016429" y="184529"/>
                    </a:cubicBezTo>
                    <a:cubicBezTo>
                      <a:pt x="966899" y="228344"/>
                      <a:pt x="922132" y="276921"/>
                      <a:pt x="875459" y="323594"/>
                    </a:cubicBezTo>
                    <a:cubicBezTo>
                      <a:pt x="873554" y="325499"/>
                      <a:pt x="872602" y="328356"/>
                      <a:pt x="871649" y="329309"/>
                    </a:cubicBezTo>
                    <a:cubicBezTo>
                      <a:pt x="884032" y="335976"/>
                      <a:pt x="896414" y="341691"/>
                      <a:pt x="905939" y="350264"/>
                    </a:cubicBezTo>
                    <a:cubicBezTo>
                      <a:pt x="929752" y="370266"/>
                      <a:pt x="926894" y="397889"/>
                      <a:pt x="898319" y="407414"/>
                    </a:cubicBezTo>
                    <a:cubicBezTo>
                      <a:pt x="872602" y="415986"/>
                      <a:pt x="844979" y="419796"/>
                      <a:pt x="817357" y="423606"/>
                    </a:cubicBezTo>
                    <a:cubicBezTo>
                      <a:pt x="805927" y="424559"/>
                      <a:pt x="799259" y="427416"/>
                      <a:pt x="794497" y="436941"/>
                    </a:cubicBezTo>
                    <a:cubicBezTo>
                      <a:pt x="775447" y="474089"/>
                      <a:pt x="755444" y="511236"/>
                      <a:pt x="735442" y="549336"/>
                    </a:cubicBezTo>
                    <a:cubicBezTo>
                      <a:pt x="741157" y="553146"/>
                      <a:pt x="744014" y="556004"/>
                      <a:pt x="746872" y="557909"/>
                    </a:cubicBezTo>
                    <a:cubicBezTo>
                      <a:pt x="817357" y="592199"/>
                      <a:pt x="852599" y="661731"/>
                      <a:pt x="835454" y="737931"/>
                    </a:cubicBezTo>
                    <a:cubicBezTo>
                      <a:pt x="826882" y="776984"/>
                      <a:pt x="789734" y="816036"/>
                      <a:pt x="742109" y="800796"/>
                    </a:cubicBezTo>
                    <a:cubicBezTo>
                      <a:pt x="715439" y="792224"/>
                      <a:pt x="699247" y="770316"/>
                      <a:pt x="689722" y="745551"/>
                    </a:cubicBezTo>
                    <a:cubicBezTo>
                      <a:pt x="668767" y="693164"/>
                      <a:pt x="675434" y="640776"/>
                      <a:pt x="687817" y="588389"/>
                    </a:cubicBezTo>
                    <a:cubicBezTo>
                      <a:pt x="687817" y="586484"/>
                      <a:pt x="688769" y="584579"/>
                      <a:pt x="688769" y="582674"/>
                    </a:cubicBezTo>
                    <a:cubicBezTo>
                      <a:pt x="654479" y="577911"/>
                      <a:pt x="616379" y="602676"/>
                      <a:pt x="606854" y="636966"/>
                    </a:cubicBezTo>
                    <a:cubicBezTo>
                      <a:pt x="594472" y="676019"/>
                      <a:pt x="612569" y="706499"/>
                      <a:pt x="663052" y="731264"/>
                    </a:cubicBezTo>
                    <a:cubicBezTo>
                      <a:pt x="635429" y="758886"/>
                      <a:pt x="603044" y="753171"/>
                      <a:pt x="586852" y="716976"/>
                    </a:cubicBezTo>
                    <a:cubicBezTo>
                      <a:pt x="556372" y="648396"/>
                      <a:pt x="606854" y="559814"/>
                      <a:pt x="681149" y="552194"/>
                    </a:cubicBezTo>
                    <a:cubicBezTo>
                      <a:pt x="694484" y="550289"/>
                      <a:pt x="700199" y="544574"/>
                      <a:pt x="704962" y="533144"/>
                    </a:cubicBezTo>
                    <a:cubicBezTo>
                      <a:pt x="719249" y="495044"/>
                      <a:pt x="734489" y="456944"/>
                      <a:pt x="749729" y="417891"/>
                    </a:cubicBezTo>
                    <a:cubicBezTo>
                      <a:pt x="728774" y="412176"/>
                      <a:pt x="705914" y="405509"/>
                      <a:pt x="683054" y="397889"/>
                    </a:cubicBezTo>
                    <a:close/>
                    <a:moveTo>
                      <a:pt x="115364" y="718881"/>
                    </a:moveTo>
                    <a:cubicBezTo>
                      <a:pt x="117269" y="721739"/>
                      <a:pt x="119174" y="723644"/>
                      <a:pt x="121079" y="726501"/>
                    </a:cubicBezTo>
                    <a:cubicBezTo>
                      <a:pt x="144892" y="716976"/>
                      <a:pt x="169657" y="709356"/>
                      <a:pt x="191564" y="696021"/>
                    </a:cubicBezTo>
                    <a:cubicBezTo>
                      <a:pt x="267764" y="649349"/>
                      <a:pt x="322057" y="581721"/>
                      <a:pt x="363967" y="503616"/>
                    </a:cubicBezTo>
                    <a:cubicBezTo>
                      <a:pt x="373492" y="485519"/>
                      <a:pt x="377302" y="463611"/>
                      <a:pt x="380159" y="443609"/>
                    </a:cubicBezTo>
                    <a:cubicBezTo>
                      <a:pt x="383017" y="421701"/>
                      <a:pt x="366824" y="409319"/>
                      <a:pt x="344917" y="415034"/>
                    </a:cubicBezTo>
                    <a:cubicBezTo>
                      <a:pt x="327772" y="419796"/>
                      <a:pt x="308722" y="425511"/>
                      <a:pt x="294434" y="435989"/>
                    </a:cubicBezTo>
                    <a:cubicBezTo>
                      <a:pt x="194422" y="505521"/>
                      <a:pt x="140129" y="603629"/>
                      <a:pt x="115364" y="718881"/>
                    </a:cubicBezTo>
                    <a:close/>
                    <a:moveTo>
                      <a:pt x="723059" y="584579"/>
                    </a:moveTo>
                    <a:cubicBezTo>
                      <a:pt x="716392" y="617916"/>
                      <a:pt x="708772" y="648396"/>
                      <a:pt x="704962" y="678876"/>
                    </a:cubicBezTo>
                    <a:cubicBezTo>
                      <a:pt x="701152" y="706499"/>
                      <a:pt x="704962" y="734121"/>
                      <a:pt x="721154" y="757934"/>
                    </a:cubicBezTo>
                    <a:cubicBezTo>
                      <a:pt x="733537" y="776031"/>
                      <a:pt x="757349" y="786509"/>
                      <a:pt x="776399" y="780794"/>
                    </a:cubicBezTo>
                    <a:cubicBezTo>
                      <a:pt x="795449" y="776031"/>
                      <a:pt x="811642" y="755076"/>
                      <a:pt x="811642" y="733169"/>
                    </a:cubicBezTo>
                    <a:cubicBezTo>
                      <a:pt x="811642" y="717929"/>
                      <a:pt x="811642" y="702689"/>
                      <a:pt x="806879" y="688401"/>
                    </a:cubicBezTo>
                    <a:cubicBezTo>
                      <a:pt x="794497" y="645539"/>
                      <a:pt x="770684" y="608391"/>
                      <a:pt x="723059" y="584579"/>
                    </a:cubicBezTo>
                    <a:close/>
                    <a:moveTo>
                      <a:pt x="820214" y="395984"/>
                    </a:moveTo>
                    <a:cubicBezTo>
                      <a:pt x="844027" y="395984"/>
                      <a:pt x="863077" y="397889"/>
                      <a:pt x="881174" y="395031"/>
                    </a:cubicBezTo>
                    <a:cubicBezTo>
                      <a:pt x="888794" y="394079"/>
                      <a:pt x="895462" y="384554"/>
                      <a:pt x="903082" y="378839"/>
                    </a:cubicBezTo>
                    <a:cubicBezTo>
                      <a:pt x="896414" y="371219"/>
                      <a:pt x="889747" y="360741"/>
                      <a:pt x="881174" y="355979"/>
                    </a:cubicBezTo>
                    <a:cubicBezTo>
                      <a:pt x="872602" y="352169"/>
                      <a:pt x="857362" y="349311"/>
                      <a:pt x="851647" y="353121"/>
                    </a:cubicBezTo>
                    <a:cubicBezTo>
                      <a:pt x="840217" y="364551"/>
                      <a:pt x="832597" y="379791"/>
                      <a:pt x="820214" y="395984"/>
                    </a:cubicBezTo>
                    <a:close/>
                    <a:moveTo>
                      <a:pt x="768779" y="385506"/>
                    </a:moveTo>
                    <a:cubicBezTo>
                      <a:pt x="776399" y="371219"/>
                      <a:pt x="783067" y="358836"/>
                      <a:pt x="789734" y="346454"/>
                    </a:cubicBezTo>
                    <a:cubicBezTo>
                      <a:pt x="788782" y="344549"/>
                      <a:pt x="787829" y="343596"/>
                      <a:pt x="786877" y="341691"/>
                    </a:cubicBezTo>
                    <a:cubicBezTo>
                      <a:pt x="764017" y="348359"/>
                      <a:pt x="741157" y="355026"/>
                      <a:pt x="718297" y="362646"/>
                    </a:cubicBezTo>
                    <a:cubicBezTo>
                      <a:pt x="718297" y="364551"/>
                      <a:pt x="719249" y="366456"/>
                      <a:pt x="719249" y="369314"/>
                    </a:cubicBezTo>
                    <a:cubicBezTo>
                      <a:pt x="734489" y="373124"/>
                      <a:pt x="750682" y="378839"/>
                      <a:pt x="768779" y="3855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6"/>
              <p:cNvSpPr/>
              <p:nvPr/>
            </p:nvSpPr>
            <p:spPr>
              <a:xfrm>
                <a:off x="4825650" y="4164861"/>
                <a:ext cx="493552" cy="198456"/>
              </a:xfrm>
              <a:custGeom>
                <a:rect b="b" l="l" r="r" t="t"/>
                <a:pathLst>
                  <a:path extrusionOk="0" h="273141" w="679292">
                    <a:moveTo>
                      <a:pt x="309722" y="104775"/>
                    </a:moveTo>
                    <a:cubicBezTo>
                      <a:pt x="315437" y="92392"/>
                      <a:pt x="324962" y="80010"/>
                      <a:pt x="326867" y="66675"/>
                    </a:cubicBezTo>
                    <a:cubicBezTo>
                      <a:pt x="329725" y="44767"/>
                      <a:pt x="327820" y="21907"/>
                      <a:pt x="327820" y="0"/>
                    </a:cubicBezTo>
                    <a:cubicBezTo>
                      <a:pt x="353537" y="12382"/>
                      <a:pt x="371634" y="55245"/>
                      <a:pt x="356395" y="91440"/>
                    </a:cubicBezTo>
                    <a:cubicBezTo>
                      <a:pt x="340202" y="128588"/>
                      <a:pt x="316389" y="161925"/>
                      <a:pt x="294482" y="196215"/>
                    </a:cubicBezTo>
                    <a:cubicBezTo>
                      <a:pt x="284005" y="212408"/>
                      <a:pt x="271622" y="226695"/>
                      <a:pt x="264002" y="245745"/>
                    </a:cubicBezTo>
                    <a:cubicBezTo>
                      <a:pt x="270670" y="239077"/>
                      <a:pt x="278289" y="234315"/>
                      <a:pt x="284957" y="226695"/>
                    </a:cubicBezTo>
                    <a:cubicBezTo>
                      <a:pt x="313532" y="194310"/>
                      <a:pt x="342107" y="160972"/>
                      <a:pt x="370682" y="127635"/>
                    </a:cubicBezTo>
                    <a:cubicBezTo>
                      <a:pt x="374492" y="122872"/>
                      <a:pt x="375445" y="114300"/>
                      <a:pt x="375445" y="108585"/>
                    </a:cubicBezTo>
                    <a:cubicBezTo>
                      <a:pt x="372587" y="80010"/>
                      <a:pt x="373539" y="52388"/>
                      <a:pt x="389732" y="28575"/>
                    </a:cubicBezTo>
                    <a:cubicBezTo>
                      <a:pt x="398305" y="15240"/>
                      <a:pt x="411639" y="2857"/>
                      <a:pt x="428784" y="7620"/>
                    </a:cubicBezTo>
                    <a:cubicBezTo>
                      <a:pt x="446882" y="12382"/>
                      <a:pt x="450692" y="28575"/>
                      <a:pt x="448787" y="45720"/>
                    </a:cubicBezTo>
                    <a:cubicBezTo>
                      <a:pt x="447834" y="56197"/>
                      <a:pt x="446882" y="66675"/>
                      <a:pt x="443072" y="76200"/>
                    </a:cubicBezTo>
                    <a:cubicBezTo>
                      <a:pt x="436405" y="93345"/>
                      <a:pt x="428784" y="110490"/>
                      <a:pt x="420212" y="129540"/>
                    </a:cubicBezTo>
                    <a:cubicBezTo>
                      <a:pt x="446882" y="124777"/>
                      <a:pt x="467837" y="114300"/>
                      <a:pt x="482125" y="91440"/>
                    </a:cubicBezTo>
                    <a:cubicBezTo>
                      <a:pt x="502127" y="60007"/>
                      <a:pt x="527845" y="34290"/>
                      <a:pt x="561182" y="19050"/>
                    </a:cubicBezTo>
                    <a:cubicBezTo>
                      <a:pt x="583089" y="8572"/>
                      <a:pt x="606902" y="1905"/>
                      <a:pt x="631667" y="9525"/>
                    </a:cubicBezTo>
                    <a:cubicBezTo>
                      <a:pt x="647860" y="14288"/>
                      <a:pt x="658337" y="23813"/>
                      <a:pt x="663100" y="40957"/>
                    </a:cubicBezTo>
                    <a:cubicBezTo>
                      <a:pt x="622142" y="74295"/>
                      <a:pt x="582137" y="107632"/>
                      <a:pt x="541180" y="140970"/>
                    </a:cubicBezTo>
                    <a:cubicBezTo>
                      <a:pt x="524987" y="154305"/>
                      <a:pt x="507842" y="167640"/>
                      <a:pt x="491650" y="180975"/>
                    </a:cubicBezTo>
                    <a:cubicBezTo>
                      <a:pt x="471647" y="198120"/>
                      <a:pt x="472600" y="222885"/>
                      <a:pt x="468789" y="247650"/>
                    </a:cubicBezTo>
                    <a:cubicBezTo>
                      <a:pt x="484982" y="236220"/>
                      <a:pt x="502127" y="225742"/>
                      <a:pt x="517367" y="213360"/>
                    </a:cubicBezTo>
                    <a:cubicBezTo>
                      <a:pt x="561182" y="178117"/>
                      <a:pt x="604045" y="141922"/>
                      <a:pt x="648812" y="107632"/>
                    </a:cubicBezTo>
                    <a:cubicBezTo>
                      <a:pt x="655480" y="101917"/>
                      <a:pt x="665957" y="100965"/>
                      <a:pt x="675482" y="98107"/>
                    </a:cubicBezTo>
                    <a:cubicBezTo>
                      <a:pt x="676435" y="100965"/>
                      <a:pt x="678339" y="102870"/>
                      <a:pt x="679292" y="105727"/>
                    </a:cubicBezTo>
                    <a:cubicBezTo>
                      <a:pt x="656432" y="126682"/>
                      <a:pt x="635477" y="148590"/>
                      <a:pt x="611664" y="166688"/>
                    </a:cubicBezTo>
                    <a:cubicBezTo>
                      <a:pt x="566897" y="200977"/>
                      <a:pt x="521177" y="233363"/>
                      <a:pt x="476409" y="267653"/>
                    </a:cubicBezTo>
                    <a:cubicBezTo>
                      <a:pt x="465932" y="275273"/>
                      <a:pt x="460217" y="273367"/>
                      <a:pt x="452597" y="266700"/>
                    </a:cubicBezTo>
                    <a:cubicBezTo>
                      <a:pt x="430689" y="246697"/>
                      <a:pt x="434500" y="220980"/>
                      <a:pt x="438309" y="196215"/>
                    </a:cubicBezTo>
                    <a:cubicBezTo>
                      <a:pt x="441167" y="177165"/>
                      <a:pt x="448787" y="158115"/>
                      <a:pt x="453550" y="140017"/>
                    </a:cubicBezTo>
                    <a:cubicBezTo>
                      <a:pt x="440214" y="141922"/>
                      <a:pt x="424975" y="143827"/>
                      <a:pt x="410687" y="146685"/>
                    </a:cubicBezTo>
                    <a:cubicBezTo>
                      <a:pt x="406877" y="147638"/>
                      <a:pt x="403067" y="152400"/>
                      <a:pt x="399257" y="156210"/>
                    </a:cubicBezTo>
                    <a:cubicBezTo>
                      <a:pt x="367825" y="194310"/>
                      <a:pt x="333534" y="228600"/>
                      <a:pt x="291625" y="255270"/>
                    </a:cubicBezTo>
                    <a:cubicBezTo>
                      <a:pt x="286862" y="258127"/>
                      <a:pt x="281147" y="260985"/>
                      <a:pt x="276384" y="263842"/>
                    </a:cubicBezTo>
                    <a:cubicBezTo>
                      <a:pt x="244952" y="280035"/>
                      <a:pt x="232570" y="272415"/>
                      <a:pt x="232570" y="237172"/>
                    </a:cubicBezTo>
                    <a:cubicBezTo>
                      <a:pt x="232570" y="232410"/>
                      <a:pt x="232570" y="228600"/>
                      <a:pt x="231617" y="220027"/>
                    </a:cubicBezTo>
                    <a:cubicBezTo>
                      <a:pt x="210662" y="236220"/>
                      <a:pt x="190659" y="250508"/>
                      <a:pt x="171609" y="264795"/>
                    </a:cubicBezTo>
                    <a:cubicBezTo>
                      <a:pt x="152559" y="279082"/>
                      <a:pt x="138272" y="275273"/>
                      <a:pt x="132557" y="251460"/>
                    </a:cubicBezTo>
                    <a:cubicBezTo>
                      <a:pt x="127795" y="235267"/>
                      <a:pt x="129700" y="217170"/>
                      <a:pt x="127795" y="199072"/>
                    </a:cubicBezTo>
                    <a:cubicBezTo>
                      <a:pt x="102077" y="219075"/>
                      <a:pt x="75407" y="240983"/>
                      <a:pt x="47784" y="260985"/>
                    </a:cubicBezTo>
                    <a:cubicBezTo>
                      <a:pt x="40164" y="266700"/>
                      <a:pt x="24925" y="274320"/>
                      <a:pt x="21114" y="271463"/>
                    </a:cubicBezTo>
                    <a:cubicBezTo>
                      <a:pt x="11589" y="263842"/>
                      <a:pt x="3017" y="251460"/>
                      <a:pt x="1112" y="240030"/>
                    </a:cubicBezTo>
                    <a:cubicBezTo>
                      <a:pt x="-4603" y="197167"/>
                      <a:pt x="12542" y="160020"/>
                      <a:pt x="33497" y="123825"/>
                    </a:cubicBezTo>
                    <a:cubicBezTo>
                      <a:pt x="63977" y="70485"/>
                      <a:pt x="103030" y="24765"/>
                      <a:pt x="166847" y="10477"/>
                    </a:cubicBezTo>
                    <a:cubicBezTo>
                      <a:pt x="192564" y="4763"/>
                      <a:pt x="220187" y="1905"/>
                      <a:pt x="237332" y="29527"/>
                    </a:cubicBezTo>
                    <a:cubicBezTo>
                      <a:pt x="246857" y="24765"/>
                      <a:pt x="256382" y="19050"/>
                      <a:pt x="265907" y="16192"/>
                    </a:cubicBezTo>
                    <a:cubicBezTo>
                      <a:pt x="296387" y="7620"/>
                      <a:pt x="316389" y="24765"/>
                      <a:pt x="313532" y="57150"/>
                    </a:cubicBezTo>
                    <a:cubicBezTo>
                      <a:pt x="312580" y="75247"/>
                      <a:pt x="311627" y="90488"/>
                      <a:pt x="309722" y="104775"/>
                    </a:cubicBezTo>
                    <a:cubicBezTo>
                      <a:pt x="307817" y="99060"/>
                      <a:pt x="304007" y="93345"/>
                      <a:pt x="304007" y="87630"/>
                    </a:cubicBezTo>
                    <a:cubicBezTo>
                      <a:pt x="303055" y="79057"/>
                      <a:pt x="304007" y="70485"/>
                      <a:pt x="303055" y="61913"/>
                    </a:cubicBezTo>
                    <a:cubicBezTo>
                      <a:pt x="301150" y="44767"/>
                      <a:pt x="293530" y="41910"/>
                      <a:pt x="279242" y="50482"/>
                    </a:cubicBezTo>
                    <a:cubicBezTo>
                      <a:pt x="275432" y="53340"/>
                      <a:pt x="271622" y="56197"/>
                      <a:pt x="268764" y="59055"/>
                    </a:cubicBezTo>
                    <a:cubicBezTo>
                      <a:pt x="222092" y="103822"/>
                      <a:pt x="188755" y="158115"/>
                      <a:pt x="163989" y="218122"/>
                    </a:cubicBezTo>
                    <a:cubicBezTo>
                      <a:pt x="160180" y="227647"/>
                      <a:pt x="159227" y="237172"/>
                      <a:pt x="155417" y="249555"/>
                    </a:cubicBezTo>
                    <a:cubicBezTo>
                      <a:pt x="160180" y="248602"/>
                      <a:pt x="163037" y="248602"/>
                      <a:pt x="163989" y="247650"/>
                    </a:cubicBezTo>
                    <a:cubicBezTo>
                      <a:pt x="204947" y="216217"/>
                      <a:pt x="247809" y="188595"/>
                      <a:pt x="277337" y="143827"/>
                    </a:cubicBezTo>
                    <a:cubicBezTo>
                      <a:pt x="286862" y="129540"/>
                      <a:pt x="298292" y="117157"/>
                      <a:pt x="309722" y="104775"/>
                    </a:cubicBezTo>
                    <a:close/>
                    <a:moveTo>
                      <a:pt x="28734" y="248602"/>
                    </a:moveTo>
                    <a:cubicBezTo>
                      <a:pt x="31592" y="248602"/>
                      <a:pt x="33497" y="248602"/>
                      <a:pt x="34450" y="248602"/>
                    </a:cubicBezTo>
                    <a:cubicBezTo>
                      <a:pt x="83027" y="209550"/>
                      <a:pt x="140177" y="178117"/>
                      <a:pt x="168752" y="117157"/>
                    </a:cubicBezTo>
                    <a:cubicBezTo>
                      <a:pt x="181134" y="91440"/>
                      <a:pt x="201137" y="69532"/>
                      <a:pt x="219234" y="44767"/>
                    </a:cubicBezTo>
                    <a:cubicBezTo>
                      <a:pt x="194470" y="35242"/>
                      <a:pt x="174467" y="44767"/>
                      <a:pt x="156370" y="58102"/>
                    </a:cubicBezTo>
                    <a:cubicBezTo>
                      <a:pt x="97314" y="102870"/>
                      <a:pt x="57309" y="161925"/>
                      <a:pt x="32545" y="230505"/>
                    </a:cubicBezTo>
                    <a:cubicBezTo>
                      <a:pt x="31592" y="236220"/>
                      <a:pt x="30639" y="241935"/>
                      <a:pt x="28734" y="248602"/>
                    </a:cubicBezTo>
                    <a:close/>
                    <a:moveTo>
                      <a:pt x="510700" y="134302"/>
                    </a:moveTo>
                    <a:cubicBezTo>
                      <a:pt x="511652" y="135255"/>
                      <a:pt x="512605" y="137160"/>
                      <a:pt x="514509" y="138113"/>
                    </a:cubicBezTo>
                    <a:cubicBezTo>
                      <a:pt x="553562" y="106680"/>
                      <a:pt x="591662" y="74295"/>
                      <a:pt x="630714" y="42863"/>
                    </a:cubicBezTo>
                    <a:cubicBezTo>
                      <a:pt x="568802" y="46672"/>
                      <a:pt x="541180" y="92392"/>
                      <a:pt x="510700" y="134302"/>
                    </a:cubicBezTo>
                    <a:close/>
                    <a:moveTo>
                      <a:pt x="426880" y="33338"/>
                    </a:moveTo>
                    <a:cubicBezTo>
                      <a:pt x="424022" y="32385"/>
                      <a:pt x="421164" y="30480"/>
                      <a:pt x="417355" y="29527"/>
                    </a:cubicBezTo>
                    <a:cubicBezTo>
                      <a:pt x="408782" y="48577"/>
                      <a:pt x="401162" y="66675"/>
                      <a:pt x="392589" y="85725"/>
                    </a:cubicBezTo>
                    <a:cubicBezTo>
                      <a:pt x="394495" y="86677"/>
                      <a:pt x="396400" y="87630"/>
                      <a:pt x="398305" y="88582"/>
                    </a:cubicBezTo>
                    <a:cubicBezTo>
                      <a:pt x="408782" y="69532"/>
                      <a:pt x="417355" y="51435"/>
                      <a:pt x="426880" y="333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89" name="Google Shape;1289;p46"/>
            <p:cNvSpPr/>
            <p:nvPr/>
          </p:nvSpPr>
          <p:spPr>
            <a:xfrm>
              <a:off x="5052134" y="5503299"/>
              <a:ext cx="286361" cy="292868"/>
            </a:xfrm>
            <a:custGeom>
              <a:rect b="b" l="l" r="r" t="t"/>
              <a:pathLst>
                <a:path extrusionOk="0" h="403083" w="394127">
                  <a:moveTo>
                    <a:pt x="175170" y="220027"/>
                  </a:moveTo>
                  <a:cubicBezTo>
                    <a:pt x="157072" y="193358"/>
                    <a:pt x="161835" y="165735"/>
                    <a:pt x="170407" y="138113"/>
                  </a:cubicBezTo>
                  <a:cubicBezTo>
                    <a:pt x="182790" y="96202"/>
                    <a:pt x="203745" y="60960"/>
                    <a:pt x="236130" y="31433"/>
                  </a:cubicBezTo>
                  <a:cubicBezTo>
                    <a:pt x="255180" y="14288"/>
                    <a:pt x="278040" y="4763"/>
                    <a:pt x="303757" y="1905"/>
                  </a:cubicBezTo>
                  <a:cubicBezTo>
                    <a:pt x="326617" y="0"/>
                    <a:pt x="341857" y="9525"/>
                    <a:pt x="353287" y="33338"/>
                  </a:cubicBezTo>
                  <a:cubicBezTo>
                    <a:pt x="359002" y="24765"/>
                    <a:pt x="363765" y="15240"/>
                    <a:pt x="370432" y="8572"/>
                  </a:cubicBezTo>
                  <a:cubicBezTo>
                    <a:pt x="375195" y="3810"/>
                    <a:pt x="383767" y="2858"/>
                    <a:pt x="390435" y="0"/>
                  </a:cubicBezTo>
                  <a:cubicBezTo>
                    <a:pt x="389482" y="6667"/>
                    <a:pt x="390435" y="13335"/>
                    <a:pt x="387577" y="19050"/>
                  </a:cubicBezTo>
                  <a:cubicBezTo>
                    <a:pt x="353287" y="86677"/>
                    <a:pt x="318045" y="153352"/>
                    <a:pt x="281850" y="221933"/>
                  </a:cubicBezTo>
                  <a:cubicBezTo>
                    <a:pt x="300900" y="228600"/>
                    <a:pt x="317092" y="231458"/>
                    <a:pt x="330427" y="239077"/>
                  </a:cubicBezTo>
                  <a:cubicBezTo>
                    <a:pt x="346620" y="247650"/>
                    <a:pt x="362812" y="257175"/>
                    <a:pt x="376147" y="269558"/>
                  </a:cubicBezTo>
                  <a:cubicBezTo>
                    <a:pt x="397102" y="289560"/>
                    <a:pt x="399007" y="310515"/>
                    <a:pt x="385672" y="337185"/>
                  </a:cubicBezTo>
                  <a:cubicBezTo>
                    <a:pt x="381862" y="344805"/>
                    <a:pt x="377100" y="352425"/>
                    <a:pt x="372337" y="359092"/>
                  </a:cubicBezTo>
                  <a:cubicBezTo>
                    <a:pt x="369480" y="363855"/>
                    <a:pt x="364717" y="367665"/>
                    <a:pt x="358050" y="375285"/>
                  </a:cubicBezTo>
                  <a:cubicBezTo>
                    <a:pt x="361860" y="306705"/>
                    <a:pt x="321855" y="275273"/>
                    <a:pt x="270420" y="253365"/>
                  </a:cubicBezTo>
                  <a:cubicBezTo>
                    <a:pt x="251370" y="279083"/>
                    <a:pt x="233272" y="304800"/>
                    <a:pt x="212317" y="328612"/>
                  </a:cubicBezTo>
                  <a:cubicBezTo>
                    <a:pt x="178980" y="367665"/>
                    <a:pt x="136117" y="392430"/>
                    <a:pt x="84682" y="401002"/>
                  </a:cubicBezTo>
                  <a:cubicBezTo>
                    <a:pt x="57060" y="405765"/>
                    <a:pt x="32295" y="403860"/>
                    <a:pt x="13245" y="379095"/>
                  </a:cubicBezTo>
                  <a:cubicBezTo>
                    <a:pt x="-7710" y="351473"/>
                    <a:pt x="-1043" y="323850"/>
                    <a:pt x="14197" y="298133"/>
                  </a:cubicBezTo>
                  <a:cubicBezTo>
                    <a:pt x="35152" y="262890"/>
                    <a:pt x="68490" y="242888"/>
                    <a:pt x="107542" y="231458"/>
                  </a:cubicBezTo>
                  <a:cubicBezTo>
                    <a:pt x="128497" y="228600"/>
                    <a:pt x="150405" y="225742"/>
                    <a:pt x="175170" y="220027"/>
                  </a:cubicBezTo>
                  <a:close/>
                  <a:moveTo>
                    <a:pt x="223747" y="243840"/>
                  </a:moveTo>
                  <a:cubicBezTo>
                    <a:pt x="166597" y="237172"/>
                    <a:pt x="114210" y="242888"/>
                    <a:pt x="69442" y="275273"/>
                  </a:cubicBezTo>
                  <a:cubicBezTo>
                    <a:pt x="55155" y="284798"/>
                    <a:pt x="45630" y="302895"/>
                    <a:pt x="38962" y="319087"/>
                  </a:cubicBezTo>
                  <a:cubicBezTo>
                    <a:pt x="31342" y="337185"/>
                    <a:pt x="37057" y="355283"/>
                    <a:pt x="51345" y="369570"/>
                  </a:cubicBezTo>
                  <a:cubicBezTo>
                    <a:pt x="65632" y="382905"/>
                    <a:pt x="82777" y="381000"/>
                    <a:pt x="99922" y="376237"/>
                  </a:cubicBezTo>
                  <a:cubicBezTo>
                    <a:pt x="109447" y="373380"/>
                    <a:pt x="118020" y="368617"/>
                    <a:pt x="125640" y="362902"/>
                  </a:cubicBezTo>
                  <a:cubicBezTo>
                    <a:pt x="167550" y="333375"/>
                    <a:pt x="195172" y="290512"/>
                    <a:pt x="223747" y="243840"/>
                  </a:cubicBezTo>
                  <a:close/>
                  <a:moveTo>
                    <a:pt x="189457" y="200977"/>
                  </a:moveTo>
                  <a:cubicBezTo>
                    <a:pt x="240892" y="160020"/>
                    <a:pt x="289470" y="123825"/>
                    <a:pt x="315187" y="66675"/>
                  </a:cubicBezTo>
                  <a:cubicBezTo>
                    <a:pt x="319950" y="56197"/>
                    <a:pt x="319950" y="42863"/>
                    <a:pt x="321855" y="30480"/>
                  </a:cubicBezTo>
                  <a:cubicBezTo>
                    <a:pt x="309472" y="34290"/>
                    <a:pt x="295185" y="36195"/>
                    <a:pt x="284707" y="42863"/>
                  </a:cubicBezTo>
                  <a:cubicBezTo>
                    <a:pt x="238035" y="76200"/>
                    <a:pt x="212317" y="124777"/>
                    <a:pt x="193267" y="177165"/>
                  </a:cubicBezTo>
                  <a:cubicBezTo>
                    <a:pt x="191362" y="183833"/>
                    <a:pt x="191362" y="190500"/>
                    <a:pt x="189457" y="200977"/>
                  </a:cubicBezTo>
                  <a:close/>
                  <a:moveTo>
                    <a:pt x="202792" y="216217"/>
                  </a:moveTo>
                  <a:cubicBezTo>
                    <a:pt x="202792" y="218122"/>
                    <a:pt x="203745" y="219075"/>
                    <a:pt x="203745" y="220980"/>
                  </a:cubicBezTo>
                  <a:cubicBezTo>
                    <a:pt x="216127" y="219075"/>
                    <a:pt x="232320" y="221933"/>
                    <a:pt x="238987" y="215265"/>
                  </a:cubicBezTo>
                  <a:cubicBezTo>
                    <a:pt x="252322" y="200025"/>
                    <a:pt x="259942" y="180975"/>
                    <a:pt x="270420" y="162877"/>
                  </a:cubicBezTo>
                  <a:cubicBezTo>
                    <a:pt x="269467" y="162877"/>
                    <a:pt x="268515" y="161925"/>
                    <a:pt x="268515" y="161925"/>
                  </a:cubicBezTo>
                  <a:cubicBezTo>
                    <a:pt x="245655" y="180022"/>
                    <a:pt x="224700" y="198120"/>
                    <a:pt x="202792" y="2162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4805357" y="4514231"/>
              <a:ext cx="228845" cy="191295"/>
            </a:xfrm>
            <a:custGeom>
              <a:rect b="b" l="l" r="r" t="t"/>
              <a:pathLst>
                <a:path extrusionOk="0" h="263286" w="314967">
                  <a:moveTo>
                    <a:pt x="244614" y="16291"/>
                  </a:moveTo>
                  <a:cubicBezTo>
                    <a:pt x="272236" y="1051"/>
                    <a:pt x="291286" y="98"/>
                    <a:pt x="306526" y="15338"/>
                  </a:cubicBezTo>
                  <a:cubicBezTo>
                    <a:pt x="318909" y="28673"/>
                    <a:pt x="317956" y="59153"/>
                    <a:pt x="301764" y="88681"/>
                  </a:cubicBezTo>
                  <a:cubicBezTo>
                    <a:pt x="301764" y="73441"/>
                    <a:pt x="302716" y="60106"/>
                    <a:pt x="301764" y="47723"/>
                  </a:cubicBezTo>
                  <a:cubicBezTo>
                    <a:pt x="300811" y="31531"/>
                    <a:pt x="292239" y="26768"/>
                    <a:pt x="279856" y="37246"/>
                  </a:cubicBezTo>
                  <a:cubicBezTo>
                    <a:pt x="263664" y="50581"/>
                    <a:pt x="247471" y="64868"/>
                    <a:pt x="236041" y="82966"/>
                  </a:cubicBezTo>
                  <a:cubicBezTo>
                    <a:pt x="210324" y="122971"/>
                    <a:pt x="187464" y="163928"/>
                    <a:pt x="164603" y="205838"/>
                  </a:cubicBezTo>
                  <a:cubicBezTo>
                    <a:pt x="159841" y="214411"/>
                    <a:pt x="158889" y="225841"/>
                    <a:pt x="156984" y="235366"/>
                  </a:cubicBezTo>
                  <a:cubicBezTo>
                    <a:pt x="158889" y="236318"/>
                    <a:pt x="159841" y="237271"/>
                    <a:pt x="161746" y="238223"/>
                  </a:cubicBezTo>
                  <a:cubicBezTo>
                    <a:pt x="200799" y="205838"/>
                    <a:pt x="239851" y="174406"/>
                    <a:pt x="278904" y="142021"/>
                  </a:cubicBezTo>
                  <a:cubicBezTo>
                    <a:pt x="280809" y="142973"/>
                    <a:pt x="281761" y="143926"/>
                    <a:pt x="283666" y="144878"/>
                  </a:cubicBezTo>
                  <a:cubicBezTo>
                    <a:pt x="276046" y="158213"/>
                    <a:pt x="271284" y="174406"/>
                    <a:pt x="260806" y="183931"/>
                  </a:cubicBezTo>
                  <a:cubicBezTo>
                    <a:pt x="230326" y="210601"/>
                    <a:pt x="196989" y="235366"/>
                    <a:pt x="164603" y="260131"/>
                  </a:cubicBezTo>
                  <a:cubicBezTo>
                    <a:pt x="160794" y="262988"/>
                    <a:pt x="149364" y="262036"/>
                    <a:pt x="144601" y="259178"/>
                  </a:cubicBezTo>
                  <a:cubicBezTo>
                    <a:pt x="128409" y="246796"/>
                    <a:pt x="125551" y="228698"/>
                    <a:pt x="128409" y="208696"/>
                  </a:cubicBezTo>
                  <a:cubicBezTo>
                    <a:pt x="129361" y="202981"/>
                    <a:pt x="130314" y="197266"/>
                    <a:pt x="132219" y="187741"/>
                  </a:cubicBezTo>
                  <a:cubicBezTo>
                    <a:pt x="102691" y="210601"/>
                    <a:pt x="76021" y="231556"/>
                    <a:pt x="49351" y="251558"/>
                  </a:cubicBezTo>
                  <a:cubicBezTo>
                    <a:pt x="41731" y="257273"/>
                    <a:pt x="26491" y="264893"/>
                    <a:pt x="23634" y="262988"/>
                  </a:cubicBezTo>
                  <a:cubicBezTo>
                    <a:pt x="14109" y="252511"/>
                    <a:pt x="2678" y="240128"/>
                    <a:pt x="774" y="226793"/>
                  </a:cubicBezTo>
                  <a:cubicBezTo>
                    <a:pt x="-3989" y="187741"/>
                    <a:pt x="14109" y="153451"/>
                    <a:pt x="31253" y="121066"/>
                  </a:cubicBezTo>
                  <a:cubicBezTo>
                    <a:pt x="53161" y="79156"/>
                    <a:pt x="82689" y="44866"/>
                    <a:pt x="123646" y="19148"/>
                  </a:cubicBezTo>
                  <a:cubicBezTo>
                    <a:pt x="147459" y="3908"/>
                    <a:pt x="173176" y="-2759"/>
                    <a:pt x="200799" y="1051"/>
                  </a:cubicBezTo>
                  <a:cubicBezTo>
                    <a:pt x="213181" y="1051"/>
                    <a:pt x="225564" y="8671"/>
                    <a:pt x="244614" y="16291"/>
                  </a:cubicBezTo>
                  <a:close/>
                  <a:moveTo>
                    <a:pt x="29349" y="239176"/>
                  </a:moveTo>
                  <a:cubicBezTo>
                    <a:pt x="50303" y="222983"/>
                    <a:pt x="67449" y="209648"/>
                    <a:pt x="85546" y="196313"/>
                  </a:cubicBezTo>
                  <a:cubicBezTo>
                    <a:pt x="117931" y="170596"/>
                    <a:pt x="149364" y="144878"/>
                    <a:pt x="167461" y="104873"/>
                  </a:cubicBezTo>
                  <a:cubicBezTo>
                    <a:pt x="179844" y="78203"/>
                    <a:pt x="200799" y="56296"/>
                    <a:pt x="217944" y="31531"/>
                  </a:cubicBezTo>
                  <a:cubicBezTo>
                    <a:pt x="199846" y="22006"/>
                    <a:pt x="183653" y="28673"/>
                    <a:pt x="168414" y="37246"/>
                  </a:cubicBezTo>
                  <a:cubicBezTo>
                    <a:pt x="123646" y="62963"/>
                    <a:pt x="93166" y="102968"/>
                    <a:pt x="66496" y="145831"/>
                  </a:cubicBezTo>
                  <a:cubicBezTo>
                    <a:pt x="49351" y="173453"/>
                    <a:pt x="34111" y="202028"/>
                    <a:pt x="29349" y="2391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5376059" y="5414024"/>
              <a:ext cx="35562" cy="55365"/>
            </a:xfrm>
            <a:custGeom>
              <a:rect b="b" l="l" r="r" t="t"/>
              <a:pathLst>
                <a:path extrusionOk="0" h="76200" w="48945">
                  <a:moveTo>
                    <a:pt x="3662" y="76200"/>
                  </a:moveTo>
                  <a:cubicBezTo>
                    <a:pt x="-5863" y="38100"/>
                    <a:pt x="1757" y="23813"/>
                    <a:pt x="43667" y="0"/>
                  </a:cubicBezTo>
                  <a:cubicBezTo>
                    <a:pt x="57002" y="30480"/>
                    <a:pt x="45572" y="52388"/>
                    <a:pt x="3662" y="76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5548267" y="5414024"/>
              <a:ext cx="33714" cy="55365"/>
            </a:xfrm>
            <a:custGeom>
              <a:rect b="b" l="l" r="r" t="t"/>
              <a:pathLst>
                <a:path extrusionOk="0" h="76200" w="46402">
                  <a:moveTo>
                    <a:pt x="42872" y="0"/>
                  </a:moveTo>
                  <a:cubicBezTo>
                    <a:pt x="51444" y="40958"/>
                    <a:pt x="46681" y="49530"/>
                    <a:pt x="2866" y="76200"/>
                  </a:cubicBezTo>
                  <a:cubicBezTo>
                    <a:pt x="-4753" y="37148"/>
                    <a:pt x="962" y="26670"/>
                    <a:pt x="4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3" name="Google Shape;1293;p46"/>
            <p:cNvGrpSpPr/>
            <p:nvPr/>
          </p:nvGrpSpPr>
          <p:grpSpPr>
            <a:xfrm>
              <a:off x="4681405" y="4715743"/>
              <a:ext cx="1170539" cy="556750"/>
              <a:chOff x="4616198" y="4645226"/>
              <a:chExt cx="1170539" cy="556750"/>
            </a:xfrm>
          </p:grpSpPr>
          <p:sp>
            <p:nvSpPr>
              <p:cNvPr id="1294" name="Google Shape;1294;p46"/>
              <p:cNvSpPr/>
              <p:nvPr/>
            </p:nvSpPr>
            <p:spPr>
              <a:xfrm>
                <a:off x="4616198" y="4846537"/>
                <a:ext cx="585632" cy="355439"/>
              </a:xfrm>
              <a:custGeom>
                <a:rect b="b" l="l" r="r" t="t"/>
                <a:pathLst>
                  <a:path extrusionOk="0" h="489202" w="806024">
                    <a:moveTo>
                      <a:pt x="535133" y="265748"/>
                    </a:moveTo>
                    <a:cubicBezTo>
                      <a:pt x="529418" y="245745"/>
                      <a:pt x="523703" y="226695"/>
                      <a:pt x="517988" y="206693"/>
                    </a:cubicBezTo>
                    <a:cubicBezTo>
                      <a:pt x="496081" y="222885"/>
                      <a:pt x="473221" y="241935"/>
                      <a:pt x="449408" y="259080"/>
                    </a:cubicBezTo>
                    <a:cubicBezTo>
                      <a:pt x="426548" y="275273"/>
                      <a:pt x="408451" y="267653"/>
                      <a:pt x="405593" y="239078"/>
                    </a:cubicBezTo>
                    <a:cubicBezTo>
                      <a:pt x="403688" y="224790"/>
                      <a:pt x="405593" y="210503"/>
                      <a:pt x="405593" y="194310"/>
                    </a:cubicBezTo>
                    <a:cubicBezTo>
                      <a:pt x="381781" y="213360"/>
                      <a:pt x="357016" y="232410"/>
                      <a:pt x="332251" y="251460"/>
                    </a:cubicBezTo>
                    <a:cubicBezTo>
                      <a:pt x="331298" y="252413"/>
                      <a:pt x="330346" y="253365"/>
                      <a:pt x="329393" y="254318"/>
                    </a:cubicBezTo>
                    <a:cubicBezTo>
                      <a:pt x="317963" y="259080"/>
                      <a:pt x="304628" y="269558"/>
                      <a:pt x="296056" y="266700"/>
                    </a:cubicBezTo>
                    <a:cubicBezTo>
                      <a:pt x="278911" y="260985"/>
                      <a:pt x="277006" y="241935"/>
                      <a:pt x="276053" y="224790"/>
                    </a:cubicBezTo>
                    <a:cubicBezTo>
                      <a:pt x="276053" y="220028"/>
                      <a:pt x="276053" y="216218"/>
                      <a:pt x="276053" y="209550"/>
                    </a:cubicBezTo>
                    <a:cubicBezTo>
                      <a:pt x="254146" y="227648"/>
                      <a:pt x="234143" y="243840"/>
                      <a:pt x="213188" y="260033"/>
                    </a:cubicBezTo>
                    <a:cubicBezTo>
                      <a:pt x="195091" y="273368"/>
                      <a:pt x="191281" y="271463"/>
                      <a:pt x="180803" y="250508"/>
                    </a:cubicBezTo>
                    <a:cubicBezTo>
                      <a:pt x="168421" y="223838"/>
                      <a:pt x="167468" y="196215"/>
                      <a:pt x="182708" y="172403"/>
                    </a:cubicBezTo>
                    <a:cubicBezTo>
                      <a:pt x="206521" y="133350"/>
                      <a:pt x="234143" y="96203"/>
                      <a:pt x="260813" y="58103"/>
                    </a:cubicBezTo>
                    <a:cubicBezTo>
                      <a:pt x="265576" y="50483"/>
                      <a:pt x="271291" y="43815"/>
                      <a:pt x="276053" y="37148"/>
                    </a:cubicBezTo>
                    <a:cubicBezTo>
                      <a:pt x="274148" y="36195"/>
                      <a:pt x="273196" y="34290"/>
                      <a:pt x="271291" y="33338"/>
                    </a:cubicBezTo>
                    <a:cubicBezTo>
                      <a:pt x="248431" y="53340"/>
                      <a:pt x="223666" y="72390"/>
                      <a:pt x="202711" y="94298"/>
                    </a:cubicBezTo>
                    <a:cubicBezTo>
                      <a:pt x="179851" y="118110"/>
                      <a:pt x="161753" y="145733"/>
                      <a:pt x="141751" y="171450"/>
                    </a:cubicBezTo>
                    <a:cubicBezTo>
                      <a:pt x="116986" y="203835"/>
                      <a:pt x="107461" y="239078"/>
                      <a:pt x="120796" y="280988"/>
                    </a:cubicBezTo>
                    <a:cubicBezTo>
                      <a:pt x="87458" y="254318"/>
                      <a:pt x="74123" y="220028"/>
                      <a:pt x="92221" y="183833"/>
                    </a:cubicBezTo>
                    <a:cubicBezTo>
                      <a:pt x="111271" y="145733"/>
                      <a:pt x="137941" y="110490"/>
                      <a:pt x="161753" y="74295"/>
                    </a:cubicBezTo>
                    <a:cubicBezTo>
                      <a:pt x="170326" y="60960"/>
                      <a:pt x="180803" y="48578"/>
                      <a:pt x="190328" y="36195"/>
                    </a:cubicBezTo>
                    <a:cubicBezTo>
                      <a:pt x="188423" y="34290"/>
                      <a:pt x="186518" y="32385"/>
                      <a:pt x="184613" y="30480"/>
                    </a:cubicBezTo>
                    <a:cubicBezTo>
                      <a:pt x="159848" y="55245"/>
                      <a:pt x="135083" y="80010"/>
                      <a:pt x="111271" y="105728"/>
                    </a:cubicBezTo>
                    <a:cubicBezTo>
                      <a:pt x="96031" y="121920"/>
                      <a:pt x="83648" y="140018"/>
                      <a:pt x="69361" y="156210"/>
                    </a:cubicBezTo>
                    <a:cubicBezTo>
                      <a:pt x="38881" y="192405"/>
                      <a:pt x="22688" y="232410"/>
                      <a:pt x="36976" y="280988"/>
                    </a:cubicBezTo>
                    <a:cubicBezTo>
                      <a:pt x="-1124" y="251460"/>
                      <a:pt x="-11602" y="207645"/>
                      <a:pt x="14116" y="163830"/>
                    </a:cubicBezTo>
                    <a:cubicBezTo>
                      <a:pt x="33166" y="132398"/>
                      <a:pt x="57931" y="104775"/>
                      <a:pt x="79838" y="74295"/>
                    </a:cubicBezTo>
                    <a:cubicBezTo>
                      <a:pt x="95078" y="53340"/>
                      <a:pt x="116033" y="34290"/>
                      <a:pt x="108413" y="4763"/>
                    </a:cubicBezTo>
                    <a:cubicBezTo>
                      <a:pt x="131273" y="-952"/>
                      <a:pt x="136988" y="6668"/>
                      <a:pt x="137941" y="45720"/>
                    </a:cubicBezTo>
                    <a:cubicBezTo>
                      <a:pt x="152228" y="34290"/>
                      <a:pt x="164611" y="22860"/>
                      <a:pt x="178898" y="14288"/>
                    </a:cubicBezTo>
                    <a:cubicBezTo>
                      <a:pt x="187471" y="8573"/>
                      <a:pt x="202711" y="1905"/>
                      <a:pt x="207473" y="5715"/>
                    </a:cubicBezTo>
                    <a:cubicBezTo>
                      <a:pt x="216046" y="12383"/>
                      <a:pt x="218903" y="25718"/>
                      <a:pt x="223666" y="36195"/>
                    </a:cubicBezTo>
                    <a:cubicBezTo>
                      <a:pt x="224618" y="38100"/>
                      <a:pt x="223666" y="40958"/>
                      <a:pt x="224618" y="45720"/>
                    </a:cubicBezTo>
                    <a:cubicBezTo>
                      <a:pt x="240811" y="32385"/>
                      <a:pt x="255098" y="20003"/>
                      <a:pt x="270338" y="9525"/>
                    </a:cubicBezTo>
                    <a:cubicBezTo>
                      <a:pt x="277006" y="4763"/>
                      <a:pt x="289388" y="1905"/>
                      <a:pt x="295103" y="4763"/>
                    </a:cubicBezTo>
                    <a:cubicBezTo>
                      <a:pt x="301771" y="8573"/>
                      <a:pt x="307486" y="20003"/>
                      <a:pt x="308438" y="28575"/>
                    </a:cubicBezTo>
                    <a:cubicBezTo>
                      <a:pt x="311296" y="64770"/>
                      <a:pt x="292246" y="92393"/>
                      <a:pt x="271291" y="120015"/>
                    </a:cubicBezTo>
                    <a:cubicBezTo>
                      <a:pt x="254146" y="140970"/>
                      <a:pt x="236048" y="161925"/>
                      <a:pt x="221761" y="183833"/>
                    </a:cubicBezTo>
                    <a:cubicBezTo>
                      <a:pt x="211283" y="200025"/>
                      <a:pt x="205568" y="219075"/>
                      <a:pt x="197948" y="237173"/>
                    </a:cubicBezTo>
                    <a:cubicBezTo>
                      <a:pt x="199853" y="238125"/>
                      <a:pt x="202711" y="240030"/>
                      <a:pt x="204616" y="240983"/>
                    </a:cubicBezTo>
                    <a:cubicBezTo>
                      <a:pt x="231286" y="219075"/>
                      <a:pt x="258908" y="197168"/>
                      <a:pt x="285578" y="175260"/>
                    </a:cubicBezTo>
                    <a:cubicBezTo>
                      <a:pt x="291293" y="170498"/>
                      <a:pt x="293198" y="161925"/>
                      <a:pt x="296056" y="154305"/>
                    </a:cubicBezTo>
                    <a:cubicBezTo>
                      <a:pt x="320821" y="88583"/>
                      <a:pt x="363683" y="40005"/>
                      <a:pt x="429406" y="13335"/>
                    </a:cubicBezTo>
                    <a:cubicBezTo>
                      <a:pt x="443693" y="7620"/>
                      <a:pt x="459886" y="3810"/>
                      <a:pt x="475126" y="4763"/>
                    </a:cubicBezTo>
                    <a:cubicBezTo>
                      <a:pt x="489413" y="5715"/>
                      <a:pt x="503701" y="14288"/>
                      <a:pt x="520846" y="20003"/>
                    </a:cubicBezTo>
                    <a:cubicBezTo>
                      <a:pt x="532276" y="18098"/>
                      <a:pt x="550373" y="11430"/>
                      <a:pt x="567518" y="12383"/>
                    </a:cubicBezTo>
                    <a:cubicBezTo>
                      <a:pt x="589426" y="13335"/>
                      <a:pt x="593236" y="33338"/>
                      <a:pt x="594188" y="54293"/>
                    </a:cubicBezTo>
                    <a:cubicBezTo>
                      <a:pt x="619906" y="28575"/>
                      <a:pt x="645623" y="8573"/>
                      <a:pt x="680866" y="2858"/>
                    </a:cubicBezTo>
                    <a:cubicBezTo>
                      <a:pt x="718966" y="-3810"/>
                      <a:pt x="737063" y="4763"/>
                      <a:pt x="754208" y="40958"/>
                    </a:cubicBezTo>
                    <a:cubicBezTo>
                      <a:pt x="761828" y="30480"/>
                      <a:pt x="768496" y="19050"/>
                      <a:pt x="778021" y="10478"/>
                    </a:cubicBezTo>
                    <a:cubicBezTo>
                      <a:pt x="783736" y="4763"/>
                      <a:pt x="793261" y="2858"/>
                      <a:pt x="800881" y="0"/>
                    </a:cubicBezTo>
                    <a:cubicBezTo>
                      <a:pt x="798976" y="7620"/>
                      <a:pt x="798976" y="15240"/>
                      <a:pt x="796118" y="21908"/>
                    </a:cubicBezTo>
                    <a:cubicBezTo>
                      <a:pt x="753256" y="104775"/>
                      <a:pt x="710393" y="186690"/>
                      <a:pt x="667531" y="270510"/>
                    </a:cubicBezTo>
                    <a:cubicBezTo>
                      <a:pt x="693248" y="280035"/>
                      <a:pt x="716108" y="284798"/>
                      <a:pt x="735158" y="296228"/>
                    </a:cubicBezTo>
                    <a:cubicBezTo>
                      <a:pt x="756113" y="307658"/>
                      <a:pt x="776116" y="322898"/>
                      <a:pt x="792308" y="340043"/>
                    </a:cubicBezTo>
                    <a:cubicBezTo>
                      <a:pt x="810406" y="360045"/>
                      <a:pt x="809453" y="386715"/>
                      <a:pt x="796118" y="410528"/>
                    </a:cubicBezTo>
                    <a:cubicBezTo>
                      <a:pt x="788498" y="425768"/>
                      <a:pt x="777068" y="438150"/>
                      <a:pt x="764686" y="457200"/>
                    </a:cubicBezTo>
                    <a:cubicBezTo>
                      <a:pt x="765638" y="373380"/>
                      <a:pt x="719918" y="332423"/>
                      <a:pt x="653243" y="306705"/>
                    </a:cubicBezTo>
                    <a:cubicBezTo>
                      <a:pt x="635146" y="331470"/>
                      <a:pt x="618953" y="357188"/>
                      <a:pt x="600856" y="381000"/>
                    </a:cubicBezTo>
                    <a:cubicBezTo>
                      <a:pt x="557041" y="435293"/>
                      <a:pt x="502748" y="473393"/>
                      <a:pt x="434168" y="486728"/>
                    </a:cubicBezTo>
                    <a:cubicBezTo>
                      <a:pt x="419881" y="489585"/>
                      <a:pt x="403688" y="489585"/>
                      <a:pt x="388448" y="488633"/>
                    </a:cubicBezTo>
                    <a:cubicBezTo>
                      <a:pt x="340823" y="482918"/>
                      <a:pt x="316058" y="439103"/>
                      <a:pt x="332251" y="391478"/>
                    </a:cubicBezTo>
                    <a:cubicBezTo>
                      <a:pt x="353206" y="332423"/>
                      <a:pt x="399878" y="301943"/>
                      <a:pt x="456076" y="284798"/>
                    </a:cubicBezTo>
                    <a:cubicBezTo>
                      <a:pt x="480841" y="277178"/>
                      <a:pt x="510368" y="271463"/>
                      <a:pt x="535133" y="265748"/>
                    </a:cubicBezTo>
                    <a:close/>
                    <a:moveTo>
                      <a:pt x="597046" y="294323"/>
                    </a:moveTo>
                    <a:cubicBezTo>
                      <a:pt x="585616" y="293370"/>
                      <a:pt x="577043" y="292418"/>
                      <a:pt x="568471" y="291465"/>
                    </a:cubicBezTo>
                    <a:cubicBezTo>
                      <a:pt x="506558" y="287655"/>
                      <a:pt x="447503" y="298133"/>
                      <a:pt x="396068" y="337185"/>
                    </a:cubicBezTo>
                    <a:cubicBezTo>
                      <a:pt x="371303" y="356235"/>
                      <a:pt x="357968" y="396240"/>
                      <a:pt x="367493" y="424815"/>
                    </a:cubicBezTo>
                    <a:cubicBezTo>
                      <a:pt x="378923" y="459105"/>
                      <a:pt x="412261" y="478155"/>
                      <a:pt x="461791" y="449580"/>
                    </a:cubicBezTo>
                    <a:cubicBezTo>
                      <a:pt x="524656" y="413385"/>
                      <a:pt x="559898" y="354330"/>
                      <a:pt x="597046" y="294323"/>
                    </a:cubicBezTo>
                    <a:close/>
                    <a:moveTo>
                      <a:pt x="556088" y="243840"/>
                    </a:moveTo>
                    <a:cubicBezTo>
                      <a:pt x="582758" y="220980"/>
                      <a:pt x="610381" y="198120"/>
                      <a:pt x="637051" y="175260"/>
                    </a:cubicBezTo>
                    <a:cubicBezTo>
                      <a:pt x="674198" y="143828"/>
                      <a:pt x="699916" y="103823"/>
                      <a:pt x="718013" y="59055"/>
                    </a:cubicBezTo>
                    <a:cubicBezTo>
                      <a:pt x="720871" y="51435"/>
                      <a:pt x="718013" y="41910"/>
                      <a:pt x="718013" y="32385"/>
                    </a:cubicBezTo>
                    <a:cubicBezTo>
                      <a:pt x="709441" y="32385"/>
                      <a:pt x="699916" y="32385"/>
                      <a:pt x="692296" y="34290"/>
                    </a:cubicBezTo>
                    <a:cubicBezTo>
                      <a:pt x="686581" y="35243"/>
                      <a:pt x="680866" y="39053"/>
                      <a:pt x="677056" y="42863"/>
                    </a:cubicBezTo>
                    <a:cubicBezTo>
                      <a:pt x="657053" y="60960"/>
                      <a:pt x="635146" y="78105"/>
                      <a:pt x="618953" y="99060"/>
                    </a:cubicBezTo>
                    <a:cubicBezTo>
                      <a:pt x="586568" y="140970"/>
                      <a:pt x="560851" y="186690"/>
                      <a:pt x="556088" y="243840"/>
                    </a:cubicBezTo>
                    <a:close/>
                    <a:moveTo>
                      <a:pt x="305581" y="240983"/>
                    </a:moveTo>
                    <a:cubicBezTo>
                      <a:pt x="307486" y="241935"/>
                      <a:pt x="308438" y="242888"/>
                      <a:pt x="310343" y="243840"/>
                    </a:cubicBezTo>
                    <a:cubicBezTo>
                      <a:pt x="355111" y="201930"/>
                      <a:pt x="416071" y="176213"/>
                      <a:pt x="441788" y="114300"/>
                    </a:cubicBezTo>
                    <a:cubicBezTo>
                      <a:pt x="446551" y="102870"/>
                      <a:pt x="455123" y="93345"/>
                      <a:pt x="462743" y="82868"/>
                    </a:cubicBezTo>
                    <a:cubicBezTo>
                      <a:pt x="473221" y="68580"/>
                      <a:pt x="484651" y="54293"/>
                      <a:pt x="497033" y="39053"/>
                    </a:cubicBezTo>
                    <a:cubicBezTo>
                      <a:pt x="470363" y="26670"/>
                      <a:pt x="451313" y="40005"/>
                      <a:pt x="433216" y="52388"/>
                    </a:cubicBezTo>
                    <a:cubicBezTo>
                      <a:pt x="374161" y="94298"/>
                      <a:pt x="337013" y="153353"/>
                      <a:pt x="311296" y="219075"/>
                    </a:cubicBezTo>
                    <a:cubicBezTo>
                      <a:pt x="307486" y="225743"/>
                      <a:pt x="307486" y="233363"/>
                      <a:pt x="305581" y="240983"/>
                    </a:cubicBezTo>
                    <a:close/>
                    <a:moveTo>
                      <a:pt x="428453" y="242888"/>
                    </a:moveTo>
                    <a:cubicBezTo>
                      <a:pt x="430358" y="243840"/>
                      <a:pt x="432263" y="243840"/>
                      <a:pt x="433216" y="244793"/>
                    </a:cubicBezTo>
                    <a:cubicBezTo>
                      <a:pt x="442741" y="238125"/>
                      <a:pt x="452266" y="232410"/>
                      <a:pt x="460838" y="225743"/>
                    </a:cubicBezTo>
                    <a:cubicBezTo>
                      <a:pt x="497033" y="196215"/>
                      <a:pt x="537991" y="171450"/>
                      <a:pt x="549421" y="120968"/>
                    </a:cubicBezTo>
                    <a:cubicBezTo>
                      <a:pt x="552278" y="108585"/>
                      <a:pt x="563708" y="98108"/>
                      <a:pt x="568471" y="86678"/>
                    </a:cubicBezTo>
                    <a:cubicBezTo>
                      <a:pt x="573233" y="75248"/>
                      <a:pt x="576091" y="63818"/>
                      <a:pt x="576091" y="51435"/>
                    </a:cubicBezTo>
                    <a:cubicBezTo>
                      <a:pt x="577043" y="37148"/>
                      <a:pt x="567518" y="35243"/>
                      <a:pt x="557993" y="41910"/>
                    </a:cubicBezTo>
                    <a:cubicBezTo>
                      <a:pt x="547516" y="49530"/>
                      <a:pt x="536086" y="57150"/>
                      <a:pt x="528466" y="67628"/>
                    </a:cubicBezTo>
                    <a:cubicBezTo>
                      <a:pt x="499891" y="110490"/>
                      <a:pt x="471316" y="153353"/>
                      <a:pt x="445598" y="197168"/>
                    </a:cubicBezTo>
                    <a:cubicBezTo>
                      <a:pt x="437026" y="210503"/>
                      <a:pt x="434168" y="226695"/>
                      <a:pt x="428453" y="242888"/>
                    </a:cubicBezTo>
                    <a:close/>
                    <a:moveTo>
                      <a:pt x="659911" y="186690"/>
                    </a:moveTo>
                    <a:cubicBezTo>
                      <a:pt x="658958" y="185738"/>
                      <a:pt x="658006" y="185738"/>
                      <a:pt x="658006" y="184785"/>
                    </a:cubicBezTo>
                    <a:cubicBezTo>
                      <a:pt x="627526" y="210503"/>
                      <a:pt x="597046" y="236220"/>
                      <a:pt x="563708" y="265748"/>
                    </a:cubicBezTo>
                    <a:cubicBezTo>
                      <a:pt x="580853" y="265748"/>
                      <a:pt x="592283" y="266700"/>
                      <a:pt x="604666" y="265748"/>
                    </a:cubicBezTo>
                    <a:cubicBezTo>
                      <a:pt x="610381" y="264795"/>
                      <a:pt x="617048" y="261938"/>
                      <a:pt x="619906" y="257175"/>
                    </a:cubicBezTo>
                    <a:cubicBezTo>
                      <a:pt x="633241" y="233363"/>
                      <a:pt x="646576" y="210503"/>
                      <a:pt x="659911" y="1866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6"/>
              <p:cNvSpPr/>
              <p:nvPr/>
            </p:nvSpPr>
            <p:spPr>
              <a:xfrm>
                <a:off x="5138847" y="4645226"/>
                <a:ext cx="647890" cy="396471"/>
              </a:xfrm>
              <a:custGeom>
                <a:rect b="b" l="l" r="r" t="t"/>
                <a:pathLst>
                  <a:path extrusionOk="0" h="545676" w="891712">
                    <a:moveTo>
                      <a:pt x="32013" y="517102"/>
                    </a:moveTo>
                    <a:cubicBezTo>
                      <a:pt x="56778" y="496147"/>
                      <a:pt x="81543" y="476144"/>
                      <a:pt x="106308" y="454237"/>
                    </a:cubicBezTo>
                    <a:cubicBezTo>
                      <a:pt x="111070" y="449474"/>
                      <a:pt x="112023" y="441854"/>
                      <a:pt x="114880" y="435187"/>
                    </a:cubicBezTo>
                    <a:cubicBezTo>
                      <a:pt x="135835" y="376132"/>
                      <a:pt x="166315" y="323744"/>
                      <a:pt x="224418" y="292312"/>
                    </a:cubicBezTo>
                    <a:cubicBezTo>
                      <a:pt x="250135" y="278024"/>
                      <a:pt x="278710" y="273262"/>
                      <a:pt x="307285" y="281834"/>
                    </a:cubicBezTo>
                    <a:cubicBezTo>
                      <a:pt x="330145" y="288502"/>
                      <a:pt x="335860" y="307552"/>
                      <a:pt x="318715" y="323744"/>
                    </a:cubicBezTo>
                    <a:cubicBezTo>
                      <a:pt x="299665" y="341842"/>
                      <a:pt x="277758" y="357082"/>
                      <a:pt x="256803" y="373274"/>
                    </a:cubicBezTo>
                    <a:cubicBezTo>
                      <a:pt x="252993" y="376132"/>
                      <a:pt x="247278" y="375179"/>
                      <a:pt x="242515" y="376132"/>
                    </a:cubicBezTo>
                    <a:cubicBezTo>
                      <a:pt x="241563" y="374227"/>
                      <a:pt x="239658" y="372322"/>
                      <a:pt x="238705" y="370417"/>
                    </a:cubicBezTo>
                    <a:cubicBezTo>
                      <a:pt x="260613" y="351367"/>
                      <a:pt x="282520" y="331364"/>
                      <a:pt x="306333" y="309457"/>
                    </a:cubicBezTo>
                    <a:cubicBezTo>
                      <a:pt x="238705" y="303742"/>
                      <a:pt x="132025" y="439949"/>
                      <a:pt x="137740" y="519959"/>
                    </a:cubicBezTo>
                    <a:cubicBezTo>
                      <a:pt x="177745" y="487574"/>
                      <a:pt x="218703" y="458047"/>
                      <a:pt x="254898" y="424709"/>
                    </a:cubicBezTo>
                    <a:cubicBezTo>
                      <a:pt x="290140" y="392324"/>
                      <a:pt x="322525" y="356129"/>
                      <a:pt x="356815" y="322792"/>
                    </a:cubicBezTo>
                    <a:cubicBezTo>
                      <a:pt x="386343" y="295169"/>
                      <a:pt x="421585" y="278024"/>
                      <a:pt x="462543" y="281834"/>
                    </a:cubicBezTo>
                    <a:cubicBezTo>
                      <a:pt x="475878" y="282787"/>
                      <a:pt x="489213" y="291359"/>
                      <a:pt x="507310" y="298027"/>
                    </a:cubicBezTo>
                    <a:cubicBezTo>
                      <a:pt x="514930" y="296122"/>
                      <a:pt x="529218" y="288502"/>
                      <a:pt x="543505" y="289454"/>
                    </a:cubicBezTo>
                    <a:cubicBezTo>
                      <a:pt x="555888" y="290407"/>
                      <a:pt x="568270" y="298979"/>
                      <a:pt x="576843" y="302789"/>
                    </a:cubicBezTo>
                    <a:cubicBezTo>
                      <a:pt x="620658" y="244687"/>
                      <a:pt x="664473" y="182774"/>
                      <a:pt x="713050" y="122767"/>
                    </a:cubicBezTo>
                    <a:cubicBezTo>
                      <a:pt x="750198" y="76094"/>
                      <a:pt x="794965" y="36089"/>
                      <a:pt x="849258" y="8467"/>
                    </a:cubicBezTo>
                    <a:cubicBezTo>
                      <a:pt x="855925" y="5609"/>
                      <a:pt x="862593" y="2752"/>
                      <a:pt x="869260" y="847"/>
                    </a:cubicBezTo>
                    <a:cubicBezTo>
                      <a:pt x="884500" y="-2963"/>
                      <a:pt x="895930" y="6562"/>
                      <a:pt x="890215" y="19897"/>
                    </a:cubicBezTo>
                    <a:cubicBezTo>
                      <a:pt x="883548" y="37042"/>
                      <a:pt x="873070" y="52282"/>
                      <a:pt x="861640" y="66569"/>
                    </a:cubicBezTo>
                    <a:cubicBezTo>
                      <a:pt x="793060" y="157057"/>
                      <a:pt x="711145" y="234209"/>
                      <a:pt x="631135" y="315172"/>
                    </a:cubicBezTo>
                    <a:cubicBezTo>
                      <a:pt x="585415" y="360892"/>
                      <a:pt x="555888" y="418042"/>
                      <a:pt x="536838" y="479954"/>
                    </a:cubicBezTo>
                    <a:cubicBezTo>
                      <a:pt x="533028" y="492337"/>
                      <a:pt x="533980" y="506624"/>
                      <a:pt x="533028" y="519959"/>
                    </a:cubicBezTo>
                    <a:cubicBezTo>
                      <a:pt x="534933" y="520912"/>
                      <a:pt x="536838" y="521864"/>
                      <a:pt x="538743" y="522817"/>
                    </a:cubicBezTo>
                    <a:cubicBezTo>
                      <a:pt x="576843" y="490432"/>
                      <a:pt x="615895" y="457094"/>
                      <a:pt x="653995" y="424709"/>
                    </a:cubicBezTo>
                    <a:cubicBezTo>
                      <a:pt x="654948" y="425662"/>
                      <a:pt x="656853" y="426614"/>
                      <a:pt x="657805" y="427567"/>
                    </a:cubicBezTo>
                    <a:cubicBezTo>
                      <a:pt x="647328" y="443759"/>
                      <a:pt x="637803" y="460904"/>
                      <a:pt x="624468" y="474239"/>
                    </a:cubicBezTo>
                    <a:cubicBezTo>
                      <a:pt x="601608" y="496147"/>
                      <a:pt x="576843" y="516149"/>
                      <a:pt x="552078" y="536152"/>
                    </a:cubicBezTo>
                    <a:cubicBezTo>
                      <a:pt x="538743" y="547582"/>
                      <a:pt x="525408" y="545677"/>
                      <a:pt x="516835" y="528532"/>
                    </a:cubicBezTo>
                    <a:cubicBezTo>
                      <a:pt x="510168" y="515197"/>
                      <a:pt x="508263" y="499004"/>
                      <a:pt x="503500" y="481859"/>
                    </a:cubicBezTo>
                    <a:cubicBezTo>
                      <a:pt x="499690" y="484717"/>
                      <a:pt x="494928" y="489479"/>
                      <a:pt x="489213" y="493289"/>
                    </a:cubicBezTo>
                    <a:cubicBezTo>
                      <a:pt x="469210" y="508529"/>
                      <a:pt x="448255" y="522817"/>
                      <a:pt x="429205" y="539009"/>
                    </a:cubicBezTo>
                    <a:cubicBezTo>
                      <a:pt x="415870" y="550439"/>
                      <a:pt x="404440" y="545677"/>
                      <a:pt x="398725" y="532342"/>
                    </a:cubicBezTo>
                    <a:cubicBezTo>
                      <a:pt x="393010" y="520912"/>
                      <a:pt x="392058" y="507577"/>
                      <a:pt x="390153" y="495194"/>
                    </a:cubicBezTo>
                    <a:cubicBezTo>
                      <a:pt x="389200" y="487574"/>
                      <a:pt x="391105" y="479954"/>
                      <a:pt x="392058" y="468524"/>
                    </a:cubicBezTo>
                    <a:cubicBezTo>
                      <a:pt x="361578" y="492337"/>
                      <a:pt x="333955" y="513292"/>
                      <a:pt x="306333" y="534247"/>
                    </a:cubicBezTo>
                    <a:cubicBezTo>
                      <a:pt x="287283" y="548534"/>
                      <a:pt x="270138" y="544724"/>
                      <a:pt x="265375" y="520912"/>
                    </a:cubicBezTo>
                    <a:cubicBezTo>
                      <a:pt x="261565" y="500909"/>
                      <a:pt x="266328" y="479954"/>
                      <a:pt x="268233" y="458999"/>
                    </a:cubicBezTo>
                    <a:cubicBezTo>
                      <a:pt x="269185" y="450427"/>
                      <a:pt x="272995" y="442807"/>
                      <a:pt x="276805" y="429472"/>
                    </a:cubicBezTo>
                    <a:cubicBezTo>
                      <a:pt x="241563" y="458047"/>
                      <a:pt x="209178" y="483764"/>
                      <a:pt x="176793" y="508529"/>
                    </a:cubicBezTo>
                    <a:cubicBezTo>
                      <a:pt x="165363" y="517102"/>
                      <a:pt x="152980" y="525674"/>
                      <a:pt x="142503" y="535199"/>
                    </a:cubicBezTo>
                    <a:cubicBezTo>
                      <a:pt x="132978" y="544724"/>
                      <a:pt x="123453" y="541867"/>
                      <a:pt x="117738" y="533294"/>
                    </a:cubicBezTo>
                    <a:cubicBezTo>
                      <a:pt x="109165" y="518054"/>
                      <a:pt x="102498" y="500909"/>
                      <a:pt x="95830" y="484717"/>
                    </a:cubicBezTo>
                    <a:cubicBezTo>
                      <a:pt x="72970" y="503767"/>
                      <a:pt x="47253" y="523769"/>
                      <a:pt x="20583" y="545677"/>
                    </a:cubicBezTo>
                    <a:cubicBezTo>
                      <a:pt x="580" y="519007"/>
                      <a:pt x="-4182" y="493289"/>
                      <a:pt x="3438" y="463762"/>
                    </a:cubicBezTo>
                    <a:cubicBezTo>
                      <a:pt x="13915" y="423757"/>
                      <a:pt x="39633" y="394229"/>
                      <a:pt x="63445" y="361844"/>
                    </a:cubicBezTo>
                    <a:cubicBezTo>
                      <a:pt x="70113" y="352319"/>
                      <a:pt x="77733" y="342794"/>
                      <a:pt x="85353" y="333269"/>
                    </a:cubicBezTo>
                    <a:cubicBezTo>
                      <a:pt x="110118" y="298979"/>
                      <a:pt x="110118" y="297074"/>
                      <a:pt x="88210" y="266594"/>
                    </a:cubicBezTo>
                    <a:cubicBezTo>
                      <a:pt x="134883" y="281834"/>
                      <a:pt x="148218" y="307552"/>
                      <a:pt x="128215" y="345652"/>
                    </a:cubicBezTo>
                    <a:cubicBezTo>
                      <a:pt x="121548" y="358987"/>
                      <a:pt x="112023" y="371369"/>
                      <a:pt x="102498" y="383752"/>
                    </a:cubicBezTo>
                    <a:cubicBezTo>
                      <a:pt x="84400" y="408517"/>
                      <a:pt x="65350" y="431377"/>
                      <a:pt x="48205" y="457094"/>
                    </a:cubicBezTo>
                    <a:cubicBezTo>
                      <a:pt x="37728" y="473287"/>
                      <a:pt x="31060" y="493289"/>
                      <a:pt x="22488" y="511387"/>
                    </a:cubicBezTo>
                    <a:cubicBezTo>
                      <a:pt x="28203" y="515197"/>
                      <a:pt x="30108" y="516149"/>
                      <a:pt x="32013" y="517102"/>
                    </a:cubicBezTo>
                    <a:close/>
                    <a:moveTo>
                      <a:pt x="479688" y="314219"/>
                    </a:moveTo>
                    <a:cubicBezTo>
                      <a:pt x="468258" y="306599"/>
                      <a:pt x="454923" y="311362"/>
                      <a:pt x="441588" y="317077"/>
                    </a:cubicBezTo>
                    <a:cubicBezTo>
                      <a:pt x="395868" y="338984"/>
                      <a:pt x="365388" y="377084"/>
                      <a:pt x="338718" y="418994"/>
                    </a:cubicBezTo>
                    <a:cubicBezTo>
                      <a:pt x="318715" y="449474"/>
                      <a:pt x="298713" y="480907"/>
                      <a:pt x="294903" y="522817"/>
                    </a:cubicBezTo>
                    <a:cubicBezTo>
                      <a:pt x="313953" y="508529"/>
                      <a:pt x="330145" y="497099"/>
                      <a:pt x="345385" y="483764"/>
                    </a:cubicBezTo>
                    <a:cubicBezTo>
                      <a:pt x="368245" y="465667"/>
                      <a:pt x="393963" y="449474"/>
                      <a:pt x="411108" y="426614"/>
                    </a:cubicBezTo>
                    <a:cubicBezTo>
                      <a:pt x="435873" y="392324"/>
                      <a:pt x="455875" y="353272"/>
                      <a:pt x="479688" y="314219"/>
                    </a:cubicBezTo>
                    <a:close/>
                    <a:moveTo>
                      <a:pt x="417775" y="519007"/>
                    </a:moveTo>
                    <a:cubicBezTo>
                      <a:pt x="419680" y="519959"/>
                      <a:pt x="421585" y="521864"/>
                      <a:pt x="423490" y="522817"/>
                    </a:cubicBezTo>
                    <a:cubicBezTo>
                      <a:pt x="453018" y="499004"/>
                      <a:pt x="482545" y="474239"/>
                      <a:pt x="511120" y="450427"/>
                    </a:cubicBezTo>
                    <a:cubicBezTo>
                      <a:pt x="514930" y="446617"/>
                      <a:pt x="518740" y="441854"/>
                      <a:pt x="520645" y="436139"/>
                    </a:cubicBezTo>
                    <a:cubicBezTo>
                      <a:pt x="533980" y="405659"/>
                      <a:pt x="547315" y="374227"/>
                      <a:pt x="559698" y="342794"/>
                    </a:cubicBezTo>
                    <a:cubicBezTo>
                      <a:pt x="562555" y="335174"/>
                      <a:pt x="559698" y="325649"/>
                      <a:pt x="560650" y="317077"/>
                    </a:cubicBezTo>
                    <a:cubicBezTo>
                      <a:pt x="553030" y="318982"/>
                      <a:pt x="544458" y="319934"/>
                      <a:pt x="537790" y="323744"/>
                    </a:cubicBezTo>
                    <a:cubicBezTo>
                      <a:pt x="528265" y="330412"/>
                      <a:pt x="519693" y="338032"/>
                      <a:pt x="513978" y="346604"/>
                    </a:cubicBezTo>
                    <a:cubicBezTo>
                      <a:pt x="487308" y="386609"/>
                      <a:pt x="460638" y="426614"/>
                      <a:pt x="435873" y="467572"/>
                    </a:cubicBezTo>
                    <a:cubicBezTo>
                      <a:pt x="426348" y="482812"/>
                      <a:pt x="423490" y="501862"/>
                      <a:pt x="417775" y="519007"/>
                    </a:cubicBezTo>
                    <a:close/>
                    <a:moveTo>
                      <a:pt x="844495" y="57044"/>
                    </a:moveTo>
                    <a:cubicBezTo>
                      <a:pt x="843543" y="56092"/>
                      <a:pt x="841638" y="54187"/>
                      <a:pt x="840685" y="53234"/>
                    </a:cubicBezTo>
                    <a:cubicBezTo>
                      <a:pt x="791155" y="100859"/>
                      <a:pt x="742578" y="148484"/>
                      <a:pt x="702573" y="205634"/>
                    </a:cubicBezTo>
                    <a:cubicBezTo>
                      <a:pt x="704478" y="206587"/>
                      <a:pt x="705430" y="208492"/>
                      <a:pt x="707335" y="209444"/>
                    </a:cubicBezTo>
                    <a:cubicBezTo>
                      <a:pt x="753055" y="158962"/>
                      <a:pt x="798775" y="108479"/>
                      <a:pt x="844495" y="570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46"/>
              <p:cNvSpPr/>
              <p:nvPr/>
            </p:nvSpPr>
            <p:spPr>
              <a:xfrm>
                <a:off x="5246537" y="4733040"/>
                <a:ext cx="42907" cy="70589"/>
              </a:xfrm>
              <a:custGeom>
                <a:rect b="b" l="l" r="r" t="t"/>
                <a:pathLst>
                  <a:path extrusionOk="0" h="97154" w="59054">
                    <a:moveTo>
                      <a:pt x="4763" y="97155"/>
                    </a:moveTo>
                    <a:cubicBezTo>
                      <a:pt x="2858" y="82867"/>
                      <a:pt x="953" y="70485"/>
                      <a:pt x="0" y="58102"/>
                    </a:cubicBezTo>
                    <a:cubicBezTo>
                      <a:pt x="0" y="52388"/>
                      <a:pt x="1905" y="46673"/>
                      <a:pt x="4763" y="41910"/>
                    </a:cubicBezTo>
                    <a:cubicBezTo>
                      <a:pt x="7620" y="37148"/>
                      <a:pt x="12383" y="34290"/>
                      <a:pt x="16192" y="31433"/>
                    </a:cubicBezTo>
                    <a:cubicBezTo>
                      <a:pt x="27622" y="20955"/>
                      <a:pt x="40005" y="11430"/>
                      <a:pt x="53340" y="0"/>
                    </a:cubicBezTo>
                    <a:cubicBezTo>
                      <a:pt x="55245" y="15240"/>
                      <a:pt x="58103" y="27623"/>
                      <a:pt x="59055" y="40958"/>
                    </a:cubicBezTo>
                    <a:cubicBezTo>
                      <a:pt x="59055" y="44767"/>
                      <a:pt x="58103" y="50483"/>
                      <a:pt x="55245" y="53340"/>
                    </a:cubicBezTo>
                    <a:cubicBezTo>
                      <a:pt x="38100" y="68580"/>
                      <a:pt x="21908" y="81915"/>
                      <a:pt x="4763" y="971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46"/>
              <p:cNvSpPr/>
              <p:nvPr/>
            </p:nvSpPr>
            <p:spPr>
              <a:xfrm>
                <a:off x="5025079" y="4980104"/>
                <a:ext cx="70589" cy="59132"/>
              </a:xfrm>
              <a:custGeom>
                <a:rect b="b" l="l" r="r" t="t"/>
                <a:pathLst>
                  <a:path extrusionOk="0" h="81385" w="97154">
                    <a:moveTo>
                      <a:pt x="97155" y="2858"/>
                    </a:moveTo>
                    <a:cubicBezTo>
                      <a:pt x="83820" y="25717"/>
                      <a:pt x="70485" y="49530"/>
                      <a:pt x="56197" y="72390"/>
                    </a:cubicBezTo>
                    <a:cubicBezTo>
                      <a:pt x="53340" y="77153"/>
                      <a:pt x="46672" y="80963"/>
                      <a:pt x="40958" y="80963"/>
                    </a:cubicBezTo>
                    <a:cubicBezTo>
                      <a:pt x="29528" y="81915"/>
                      <a:pt x="17145" y="80963"/>
                      <a:pt x="0" y="80963"/>
                    </a:cubicBezTo>
                    <a:cubicBezTo>
                      <a:pt x="33338" y="52388"/>
                      <a:pt x="63817" y="26670"/>
                      <a:pt x="94297" y="0"/>
                    </a:cubicBezTo>
                    <a:cubicBezTo>
                      <a:pt x="95250" y="1905"/>
                      <a:pt x="96203" y="1905"/>
                      <a:pt x="97155" y="2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8" name="Google Shape;1298;p46"/>
            <p:cNvSpPr/>
            <p:nvPr/>
          </p:nvSpPr>
          <p:spPr>
            <a:xfrm>
              <a:off x="5199476" y="5620949"/>
              <a:ext cx="48444" cy="42907"/>
            </a:xfrm>
            <a:custGeom>
              <a:rect b="b" l="l" r="r" t="t"/>
              <a:pathLst>
                <a:path extrusionOk="0" h="59054" w="66675">
                  <a:moveTo>
                    <a:pt x="0" y="54292"/>
                  </a:moveTo>
                  <a:cubicBezTo>
                    <a:pt x="21908" y="36195"/>
                    <a:pt x="42863" y="18097"/>
                    <a:pt x="64770" y="0"/>
                  </a:cubicBezTo>
                  <a:cubicBezTo>
                    <a:pt x="65723" y="0"/>
                    <a:pt x="66675" y="952"/>
                    <a:pt x="66675" y="952"/>
                  </a:cubicBezTo>
                  <a:cubicBezTo>
                    <a:pt x="56198" y="19050"/>
                    <a:pt x="48578" y="38100"/>
                    <a:pt x="35242" y="53340"/>
                  </a:cubicBezTo>
                  <a:cubicBezTo>
                    <a:pt x="29528" y="60008"/>
                    <a:pt x="12383" y="57150"/>
                    <a:pt x="0" y="59055"/>
                  </a:cubicBezTo>
                  <a:cubicBezTo>
                    <a:pt x="953" y="57150"/>
                    <a:pt x="0" y="56197"/>
                    <a:pt x="0" y="54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9" name="Google Shape;1299;p46"/>
          <p:cNvSpPr/>
          <p:nvPr>
            <p:ph idx="2" type="pic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00" name="Google Shape;1300;p46"/>
          <p:cNvSpPr/>
          <p:nvPr>
            <p:ph idx="3" type="pic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4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06" name="Google Shape;1306;p47"/>
          <p:cNvGrpSpPr/>
          <p:nvPr/>
        </p:nvGrpSpPr>
        <p:grpSpPr>
          <a:xfrm>
            <a:off x="1401569" y="3612853"/>
            <a:ext cx="4928566" cy="2697915"/>
            <a:chOff x="8045683" y="3213253"/>
            <a:chExt cx="2230923" cy="1221215"/>
          </a:xfrm>
        </p:grpSpPr>
        <p:sp>
          <p:nvSpPr>
            <p:cNvPr id="1307" name="Google Shape;1307;p47"/>
            <p:cNvSpPr/>
            <p:nvPr/>
          </p:nvSpPr>
          <p:spPr>
            <a:xfrm>
              <a:off x="8045683" y="3566425"/>
              <a:ext cx="2230923" cy="868043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8164171" y="3579121"/>
              <a:ext cx="2011237" cy="78256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9404815" y="3589991"/>
              <a:ext cx="689965" cy="413720"/>
            </a:xfrm>
            <a:custGeom>
              <a:rect b="b" l="l" r="r" t="t"/>
              <a:pathLst>
                <a:path extrusionOk="0" h="586167" w="977556">
                  <a:moveTo>
                    <a:pt x="909995" y="315657"/>
                  </a:moveTo>
                  <a:cubicBezTo>
                    <a:pt x="896660" y="305180"/>
                    <a:pt x="881420" y="297560"/>
                    <a:pt x="868085" y="287082"/>
                  </a:cubicBezTo>
                  <a:cubicBezTo>
                    <a:pt x="841415" y="266127"/>
                    <a:pt x="818555" y="242315"/>
                    <a:pt x="815697" y="205167"/>
                  </a:cubicBezTo>
                  <a:cubicBezTo>
                    <a:pt x="814745" y="188975"/>
                    <a:pt x="806172" y="176592"/>
                    <a:pt x="794742" y="166115"/>
                  </a:cubicBezTo>
                  <a:cubicBezTo>
                    <a:pt x="785217" y="158495"/>
                    <a:pt x="775692" y="150875"/>
                    <a:pt x="766167" y="144207"/>
                  </a:cubicBezTo>
                  <a:cubicBezTo>
                    <a:pt x="749022" y="131825"/>
                    <a:pt x="729972" y="122300"/>
                    <a:pt x="714732" y="108012"/>
                  </a:cubicBezTo>
                  <a:cubicBezTo>
                    <a:pt x="678537" y="75627"/>
                    <a:pt x="638532" y="57530"/>
                    <a:pt x="588050" y="60387"/>
                  </a:cubicBezTo>
                  <a:cubicBezTo>
                    <a:pt x="557570" y="62292"/>
                    <a:pt x="528995" y="53720"/>
                    <a:pt x="503277" y="35622"/>
                  </a:cubicBezTo>
                  <a:cubicBezTo>
                    <a:pt x="495657" y="29907"/>
                    <a:pt x="487085" y="25145"/>
                    <a:pt x="478512" y="19430"/>
                  </a:cubicBezTo>
                  <a:cubicBezTo>
                    <a:pt x="461367" y="8000"/>
                    <a:pt x="441365" y="2285"/>
                    <a:pt x="420410" y="1332"/>
                  </a:cubicBezTo>
                  <a:cubicBezTo>
                    <a:pt x="387072" y="380"/>
                    <a:pt x="353735" y="2285"/>
                    <a:pt x="321350" y="380"/>
                  </a:cubicBezTo>
                  <a:cubicBezTo>
                    <a:pt x="273725" y="-2478"/>
                    <a:pt x="231815" y="10857"/>
                    <a:pt x="192762" y="38480"/>
                  </a:cubicBezTo>
                  <a:cubicBezTo>
                    <a:pt x="176570" y="49910"/>
                    <a:pt x="158472" y="59435"/>
                    <a:pt x="142280" y="70865"/>
                  </a:cubicBezTo>
                  <a:cubicBezTo>
                    <a:pt x="129897" y="78485"/>
                    <a:pt x="117515" y="80390"/>
                    <a:pt x="104180" y="76580"/>
                  </a:cubicBezTo>
                  <a:cubicBezTo>
                    <a:pt x="60365" y="66102"/>
                    <a:pt x="28932" y="84200"/>
                    <a:pt x="3215" y="117537"/>
                  </a:cubicBezTo>
                  <a:cubicBezTo>
                    <a:pt x="357" y="121347"/>
                    <a:pt x="-595" y="125157"/>
                    <a:pt x="357" y="129920"/>
                  </a:cubicBezTo>
                  <a:cubicBezTo>
                    <a:pt x="8930" y="169925"/>
                    <a:pt x="30837" y="198500"/>
                    <a:pt x="69890" y="213740"/>
                  </a:cubicBezTo>
                  <a:cubicBezTo>
                    <a:pt x="84177" y="219455"/>
                    <a:pt x="98465" y="224217"/>
                    <a:pt x="110847" y="231837"/>
                  </a:cubicBezTo>
                  <a:cubicBezTo>
                    <a:pt x="129897" y="244220"/>
                    <a:pt x="138470" y="260412"/>
                    <a:pt x="134660" y="282320"/>
                  </a:cubicBezTo>
                  <a:cubicBezTo>
                    <a:pt x="131802" y="300417"/>
                    <a:pt x="128945" y="319467"/>
                    <a:pt x="132755" y="338517"/>
                  </a:cubicBezTo>
                  <a:cubicBezTo>
                    <a:pt x="139422" y="368997"/>
                    <a:pt x="156567" y="375665"/>
                    <a:pt x="182285" y="357567"/>
                  </a:cubicBezTo>
                  <a:cubicBezTo>
                    <a:pt x="197525" y="346137"/>
                    <a:pt x="208002" y="330897"/>
                    <a:pt x="219432" y="315657"/>
                  </a:cubicBezTo>
                  <a:cubicBezTo>
                    <a:pt x="230862" y="301370"/>
                    <a:pt x="243245" y="286130"/>
                    <a:pt x="258485" y="274700"/>
                  </a:cubicBezTo>
                  <a:cubicBezTo>
                    <a:pt x="281345" y="257555"/>
                    <a:pt x="298490" y="258507"/>
                    <a:pt x="319445" y="276605"/>
                  </a:cubicBezTo>
                  <a:cubicBezTo>
                    <a:pt x="335637" y="290892"/>
                    <a:pt x="350877" y="305180"/>
                    <a:pt x="366117" y="320420"/>
                  </a:cubicBezTo>
                  <a:cubicBezTo>
                    <a:pt x="374690" y="328992"/>
                    <a:pt x="385167" y="333755"/>
                    <a:pt x="396597" y="334707"/>
                  </a:cubicBezTo>
                  <a:cubicBezTo>
                    <a:pt x="418505" y="337565"/>
                    <a:pt x="440412" y="337565"/>
                    <a:pt x="461367" y="342327"/>
                  </a:cubicBezTo>
                  <a:cubicBezTo>
                    <a:pt x="493752" y="349947"/>
                    <a:pt x="507087" y="365187"/>
                    <a:pt x="509945" y="397572"/>
                  </a:cubicBezTo>
                  <a:cubicBezTo>
                    <a:pt x="512802" y="427100"/>
                    <a:pt x="528042" y="446150"/>
                    <a:pt x="554712" y="457580"/>
                  </a:cubicBezTo>
                  <a:cubicBezTo>
                    <a:pt x="570905" y="465200"/>
                    <a:pt x="588050" y="467105"/>
                    <a:pt x="606147" y="468057"/>
                  </a:cubicBezTo>
                  <a:cubicBezTo>
                    <a:pt x="628055" y="469010"/>
                    <a:pt x="649962" y="469010"/>
                    <a:pt x="671870" y="470915"/>
                  </a:cubicBezTo>
                  <a:cubicBezTo>
                    <a:pt x="691872" y="472820"/>
                    <a:pt x="697587" y="483297"/>
                    <a:pt x="691872" y="502347"/>
                  </a:cubicBezTo>
                  <a:cubicBezTo>
                    <a:pt x="688062" y="513777"/>
                    <a:pt x="681395" y="524255"/>
                    <a:pt x="674727" y="533780"/>
                  </a:cubicBezTo>
                  <a:cubicBezTo>
                    <a:pt x="668060" y="545210"/>
                    <a:pt x="656630" y="557592"/>
                    <a:pt x="665202" y="571880"/>
                  </a:cubicBezTo>
                  <a:cubicBezTo>
                    <a:pt x="673775" y="586167"/>
                    <a:pt x="689967" y="586167"/>
                    <a:pt x="705207" y="586167"/>
                  </a:cubicBezTo>
                  <a:cubicBezTo>
                    <a:pt x="706160" y="586167"/>
                    <a:pt x="706160" y="586167"/>
                    <a:pt x="706160" y="586167"/>
                  </a:cubicBezTo>
                  <a:cubicBezTo>
                    <a:pt x="746165" y="584262"/>
                    <a:pt x="781407" y="568070"/>
                    <a:pt x="813792" y="546162"/>
                  </a:cubicBezTo>
                  <a:cubicBezTo>
                    <a:pt x="841415" y="527112"/>
                    <a:pt x="870942" y="520445"/>
                    <a:pt x="904280" y="527112"/>
                  </a:cubicBezTo>
                  <a:cubicBezTo>
                    <a:pt x="926187" y="530922"/>
                    <a:pt x="945237" y="539495"/>
                    <a:pt x="963335" y="550925"/>
                  </a:cubicBezTo>
                  <a:cubicBezTo>
                    <a:pt x="970955" y="555687"/>
                    <a:pt x="973812" y="553782"/>
                    <a:pt x="975717" y="545210"/>
                  </a:cubicBezTo>
                  <a:cubicBezTo>
                    <a:pt x="981432" y="523302"/>
                    <a:pt x="972860" y="503300"/>
                    <a:pt x="963335" y="485202"/>
                  </a:cubicBezTo>
                  <a:cubicBezTo>
                    <a:pt x="947142" y="453770"/>
                    <a:pt x="930950" y="422337"/>
                    <a:pt x="940475" y="392810"/>
                  </a:cubicBezTo>
                  <a:cubicBezTo>
                    <a:pt x="942380" y="359472"/>
                    <a:pt x="933807" y="332802"/>
                    <a:pt x="909995" y="315657"/>
                  </a:cubicBezTo>
                  <a:close/>
                </a:path>
              </a:pathLst>
            </a:custGeom>
            <a:solidFill>
              <a:srgbClr val="8BC5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9510310" y="3791200"/>
              <a:ext cx="354472" cy="462147"/>
            </a:xfrm>
            <a:custGeom>
              <a:rect b="b" l="l" r="r" t="t"/>
              <a:pathLst>
                <a:path extrusionOk="0" h="654779" w="502223">
                  <a:moveTo>
                    <a:pt x="479140" y="208236"/>
                  </a:moveTo>
                  <a:cubicBezTo>
                    <a:pt x="493428" y="183471"/>
                    <a:pt x="503905" y="155849"/>
                    <a:pt x="502000" y="126321"/>
                  </a:cubicBezTo>
                  <a:cubicBezTo>
                    <a:pt x="502953" y="100604"/>
                    <a:pt x="494380" y="76791"/>
                    <a:pt x="495332" y="51074"/>
                  </a:cubicBezTo>
                  <a:cubicBezTo>
                    <a:pt x="495332" y="48216"/>
                    <a:pt x="494380" y="45359"/>
                    <a:pt x="491523" y="42501"/>
                  </a:cubicBezTo>
                  <a:cubicBezTo>
                    <a:pt x="471520" y="22499"/>
                    <a:pt x="446755" y="6306"/>
                    <a:pt x="420085" y="1544"/>
                  </a:cubicBezTo>
                  <a:cubicBezTo>
                    <a:pt x="393415" y="-3219"/>
                    <a:pt x="364840" y="2496"/>
                    <a:pt x="337217" y="26309"/>
                  </a:cubicBezTo>
                  <a:cubicBezTo>
                    <a:pt x="301975" y="56789"/>
                    <a:pt x="258160" y="67266"/>
                    <a:pt x="212440" y="64409"/>
                  </a:cubicBezTo>
                  <a:cubicBezTo>
                    <a:pt x="197200" y="63456"/>
                    <a:pt x="198152" y="63456"/>
                    <a:pt x="200057" y="77744"/>
                  </a:cubicBezTo>
                  <a:cubicBezTo>
                    <a:pt x="204820" y="111081"/>
                    <a:pt x="211487" y="143466"/>
                    <a:pt x="209582" y="176804"/>
                  </a:cubicBezTo>
                  <a:cubicBezTo>
                    <a:pt x="207677" y="202521"/>
                    <a:pt x="197200" y="222524"/>
                    <a:pt x="176245" y="236811"/>
                  </a:cubicBezTo>
                  <a:cubicBezTo>
                    <a:pt x="161957" y="247289"/>
                    <a:pt x="145765" y="254909"/>
                    <a:pt x="130525" y="260624"/>
                  </a:cubicBezTo>
                  <a:cubicBezTo>
                    <a:pt x="113380" y="267291"/>
                    <a:pt x="95282" y="274911"/>
                    <a:pt x="79090" y="284436"/>
                  </a:cubicBezTo>
                  <a:cubicBezTo>
                    <a:pt x="43847" y="304439"/>
                    <a:pt x="37180" y="321584"/>
                    <a:pt x="46705" y="360636"/>
                  </a:cubicBezTo>
                  <a:cubicBezTo>
                    <a:pt x="52420" y="382544"/>
                    <a:pt x="58135" y="404451"/>
                    <a:pt x="54325" y="428264"/>
                  </a:cubicBezTo>
                  <a:cubicBezTo>
                    <a:pt x="49562" y="463506"/>
                    <a:pt x="34322" y="493986"/>
                    <a:pt x="14320" y="522561"/>
                  </a:cubicBezTo>
                  <a:cubicBezTo>
                    <a:pt x="-5683" y="551136"/>
                    <a:pt x="-4730" y="572091"/>
                    <a:pt x="17177" y="598761"/>
                  </a:cubicBezTo>
                  <a:cubicBezTo>
                    <a:pt x="37180" y="623526"/>
                    <a:pt x="63850" y="638766"/>
                    <a:pt x="91472" y="653054"/>
                  </a:cubicBezTo>
                  <a:cubicBezTo>
                    <a:pt x="96235" y="655911"/>
                    <a:pt x="100045" y="654959"/>
                    <a:pt x="103855" y="652101"/>
                  </a:cubicBezTo>
                  <a:cubicBezTo>
                    <a:pt x="111475" y="647339"/>
                    <a:pt x="119095" y="642576"/>
                    <a:pt x="125762" y="635909"/>
                  </a:cubicBezTo>
                  <a:cubicBezTo>
                    <a:pt x="157195" y="607334"/>
                    <a:pt x="192437" y="582569"/>
                    <a:pt x="230537" y="564471"/>
                  </a:cubicBezTo>
                  <a:cubicBezTo>
                    <a:pt x="299117" y="532086"/>
                    <a:pt x="349600" y="481604"/>
                    <a:pt x="389605" y="418739"/>
                  </a:cubicBezTo>
                  <a:cubicBezTo>
                    <a:pt x="395320" y="409214"/>
                    <a:pt x="402940" y="401594"/>
                    <a:pt x="411512" y="394926"/>
                  </a:cubicBezTo>
                  <a:cubicBezTo>
                    <a:pt x="440087" y="373971"/>
                    <a:pt x="459137" y="347301"/>
                    <a:pt x="457232" y="309201"/>
                  </a:cubicBezTo>
                  <a:cubicBezTo>
                    <a:pt x="456280" y="301581"/>
                    <a:pt x="458185" y="293009"/>
                    <a:pt x="458185" y="285389"/>
                  </a:cubicBezTo>
                  <a:cubicBezTo>
                    <a:pt x="459137" y="258719"/>
                    <a:pt x="464853" y="233001"/>
                    <a:pt x="479140" y="208236"/>
                  </a:cubicBezTo>
                  <a:close/>
                </a:path>
              </a:pathLst>
            </a:custGeom>
            <a:solidFill>
              <a:srgbClr val="8BC5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8730495" y="3843184"/>
              <a:ext cx="398168" cy="464302"/>
            </a:xfrm>
            <a:custGeom>
              <a:rect b="b" l="l" r="r" t="t"/>
              <a:pathLst>
                <a:path extrusionOk="0" h="657832" w="564133">
                  <a:moveTo>
                    <a:pt x="261436" y="56197"/>
                  </a:moveTo>
                  <a:cubicBezTo>
                    <a:pt x="253816" y="38100"/>
                    <a:pt x="251911" y="19050"/>
                    <a:pt x="250006" y="0"/>
                  </a:cubicBezTo>
                  <a:cubicBezTo>
                    <a:pt x="212858" y="12382"/>
                    <a:pt x="179521" y="30480"/>
                    <a:pt x="162376" y="66675"/>
                  </a:cubicBezTo>
                  <a:cubicBezTo>
                    <a:pt x="144278" y="103822"/>
                    <a:pt x="119513" y="134302"/>
                    <a:pt x="89033" y="161925"/>
                  </a:cubicBezTo>
                  <a:cubicBezTo>
                    <a:pt x="77603" y="172402"/>
                    <a:pt x="68078" y="184785"/>
                    <a:pt x="57601" y="196215"/>
                  </a:cubicBezTo>
                  <a:cubicBezTo>
                    <a:pt x="48076" y="206692"/>
                    <a:pt x="41408" y="219075"/>
                    <a:pt x="36646" y="233363"/>
                  </a:cubicBezTo>
                  <a:cubicBezTo>
                    <a:pt x="19501" y="283845"/>
                    <a:pt x="7118" y="336232"/>
                    <a:pt x="1403" y="389573"/>
                  </a:cubicBezTo>
                  <a:cubicBezTo>
                    <a:pt x="-502" y="410528"/>
                    <a:pt x="-1454" y="432435"/>
                    <a:pt x="5213" y="453390"/>
                  </a:cubicBezTo>
                  <a:cubicBezTo>
                    <a:pt x="7118" y="460057"/>
                    <a:pt x="9976" y="463867"/>
                    <a:pt x="17596" y="464820"/>
                  </a:cubicBezTo>
                  <a:cubicBezTo>
                    <a:pt x="54743" y="466725"/>
                    <a:pt x="91891" y="473392"/>
                    <a:pt x="127133" y="486728"/>
                  </a:cubicBezTo>
                  <a:cubicBezTo>
                    <a:pt x="171901" y="502920"/>
                    <a:pt x="209048" y="527685"/>
                    <a:pt x="220478" y="579120"/>
                  </a:cubicBezTo>
                  <a:cubicBezTo>
                    <a:pt x="222383" y="588645"/>
                    <a:pt x="226193" y="598170"/>
                    <a:pt x="231908" y="605790"/>
                  </a:cubicBezTo>
                  <a:cubicBezTo>
                    <a:pt x="241433" y="621030"/>
                    <a:pt x="250006" y="639128"/>
                    <a:pt x="265246" y="650557"/>
                  </a:cubicBezTo>
                  <a:cubicBezTo>
                    <a:pt x="281438" y="661988"/>
                    <a:pt x="295726" y="660082"/>
                    <a:pt x="306203" y="643890"/>
                  </a:cubicBezTo>
                  <a:cubicBezTo>
                    <a:pt x="310013" y="638175"/>
                    <a:pt x="312871" y="632460"/>
                    <a:pt x="315728" y="625793"/>
                  </a:cubicBezTo>
                  <a:cubicBezTo>
                    <a:pt x="328111" y="601028"/>
                    <a:pt x="335731" y="573405"/>
                    <a:pt x="344303" y="546735"/>
                  </a:cubicBezTo>
                  <a:cubicBezTo>
                    <a:pt x="356686" y="507682"/>
                    <a:pt x="374783" y="498157"/>
                    <a:pt x="412883" y="511492"/>
                  </a:cubicBezTo>
                  <a:cubicBezTo>
                    <a:pt x="420503" y="514350"/>
                    <a:pt x="427171" y="517207"/>
                    <a:pt x="434791" y="517207"/>
                  </a:cubicBezTo>
                  <a:cubicBezTo>
                    <a:pt x="506228" y="521970"/>
                    <a:pt x="571951" y="452438"/>
                    <a:pt x="563378" y="373380"/>
                  </a:cubicBezTo>
                  <a:cubicBezTo>
                    <a:pt x="557663" y="325755"/>
                    <a:pt x="532898" y="287655"/>
                    <a:pt x="504323" y="250507"/>
                  </a:cubicBezTo>
                  <a:cubicBezTo>
                    <a:pt x="498608" y="243840"/>
                    <a:pt x="496703" y="242888"/>
                    <a:pt x="490036" y="249555"/>
                  </a:cubicBezTo>
                  <a:cubicBezTo>
                    <a:pt x="455746" y="283845"/>
                    <a:pt x="412883" y="279082"/>
                    <a:pt x="385261" y="239077"/>
                  </a:cubicBezTo>
                  <a:cubicBezTo>
                    <a:pt x="376688" y="226695"/>
                    <a:pt x="371926" y="213360"/>
                    <a:pt x="369068" y="198120"/>
                  </a:cubicBezTo>
                  <a:cubicBezTo>
                    <a:pt x="368116" y="191452"/>
                    <a:pt x="364306" y="184785"/>
                    <a:pt x="367163" y="177165"/>
                  </a:cubicBezTo>
                  <a:cubicBezTo>
                    <a:pt x="378593" y="139065"/>
                    <a:pt x="360496" y="110490"/>
                    <a:pt x="321443" y="102870"/>
                  </a:cubicBezTo>
                  <a:cubicBezTo>
                    <a:pt x="292868" y="99060"/>
                    <a:pt x="272866" y="82867"/>
                    <a:pt x="261436" y="56197"/>
                  </a:cubicBezTo>
                  <a:close/>
                </a:path>
              </a:pathLst>
            </a:custGeom>
            <a:solidFill>
              <a:srgbClr val="8BC5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9262192" y="3930846"/>
              <a:ext cx="325894" cy="330194"/>
            </a:xfrm>
            <a:custGeom>
              <a:rect b="b" l="l" r="r" t="t"/>
              <a:pathLst>
                <a:path extrusionOk="0" h="467825" w="418090">
                  <a:moveTo>
                    <a:pt x="338788" y="461010"/>
                  </a:moveTo>
                  <a:cubicBezTo>
                    <a:pt x="340693" y="464820"/>
                    <a:pt x="341646" y="468630"/>
                    <a:pt x="348313" y="467678"/>
                  </a:cubicBezTo>
                  <a:cubicBezTo>
                    <a:pt x="402606" y="457200"/>
                    <a:pt x="423561" y="427673"/>
                    <a:pt x="416893" y="373380"/>
                  </a:cubicBezTo>
                  <a:cubicBezTo>
                    <a:pt x="414036" y="351473"/>
                    <a:pt x="408321" y="330517"/>
                    <a:pt x="405463" y="308610"/>
                  </a:cubicBezTo>
                  <a:cubicBezTo>
                    <a:pt x="404511" y="300990"/>
                    <a:pt x="400701" y="295275"/>
                    <a:pt x="393081" y="291465"/>
                  </a:cubicBezTo>
                  <a:cubicBezTo>
                    <a:pt x="373078" y="280035"/>
                    <a:pt x="368316" y="264795"/>
                    <a:pt x="377841" y="243840"/>
                  </a:cubicBezTo>
                  <a:cubicBezTo>
                    <a:pt x="382603" y="233363"/>
                    <a:pt x="387366" y="222885"/>
                    <a:pt x="396891" y="214313"/>
                  </a:cubicBezTo>
                  <a:cubicBezTo>
                    <a:pt x="410226" y="202882"/>
                    <a:pt x="408321" y="194310"/>
                    <a:pt x="390223" y="189548"/>
                  </a:cubicBezTo>
                  <a:cubicBezTo>
                    <a:pt x="377841" y="186690"/>
                    <a:pt x="365458" y="184785"/>
                    <a:pt x="352123" y="182880"/>
                  </a:cubicBezTo>
                  <a:cubicBezTo>
                    <a:pt x="319738" y="178117"/>
                    <a:pt x="287353" y="174307"/>
                    <a:pt x="257826" y="159067"/>
                  </a:cubicBezTo>
                  <a:cubicBezTo>
                    <a:pt x="234013" y="146685"/>
                    <a:pt x="221631" y="128588"/>
                    <a:pt x="220678" y="101917"/>
                  </a:cubicBezTo>
                  <a:cubicBezTo>
                    <a:pt x="219726" y="82867"/>
                    <a:pt x="214011" y="75248"/>
                    <a:pt x="195913" y="70485"/>
                  </a:cubicBezTo>
                  <a:cubicBezTo>
                    <a:pt x="189246" y="68580"/>
                    <a:pt x="181626" y="66675"/>
                    <a:pt x="174958" y="65723"/>
                  </a:cubicBezTo>
                  <a:cubicBezTo>
                    <a:pt x="133048" y="58102"/>
                    <a:pt x="95901" y="40957"/>
                    <a:pt x="66373" y="9525"/>
                  </a:cubicBezTo>
                  <a:cubicBezTo>
                    <a:pt x="60658" y="3810"/>
                    <a:pt x="54943" y="0"/>
                    <a:pt x="45418" y="0"/>
                  </a:cubicBezTo>
                  <a:cubicBezTo>
                    <a:pt x="43513" y="952"/>
                    <a:pt x="40656" y="952"/>
                    <a:pt x="39703" y="1905"/>
                  </a:cubicBezTo>
                  <a:cubicBezTo>
                    <a:pt x="22558" y="7620"/>
                    <a:pt x="13033" y="21907"/>
                    <a:pt x="1603" y="34290"/>
                  </a:cubicBezTo>
                  <a:cubicBezTo>
                    <a:pt x="-2207" y="38100"/>
                    <a:pt x="1603" y="40957"/>
                    <a:pt x="4461" y="43815"/>
                  </a:cubicBezTo>
                  <a:cubicBezTo>
                    <a:pt x="52086" y="100013"/>
                    <a:pt x="74946" y="168592"/>
                    <a:pt x="90186" y="239077"/>
                  </a:cubicBezTo>
                  <a:cubicBezTo>
                    <a:pt x="96853" y="271463"/>
                    <a:pt x="114951" y="289560"/>
                    <a:pt x="144478" y="297180"/>
                  </a:cubicBezTo>
                  <a:cubicBezTo>
                    <a:pt x="167338" y="302895"/>
                    <a:pt x="190198" y="307657"/>
                    <a:pt x="213058" y="313373"/>
                  </a:cubicBezTo>
                  <a:cubicBezTo>
                    <a:pt x="257826" y="323850"/>
                    <a:pt x="290211" y="348615"/>
                    <a:pt x="305451" y="393382"/>
                  </a:cubicBezTo>
                  <a:cubicBezTo>
                    <a:pt x="314976" y="416242"/>
                    <a:pt x="326406" y="439103"/>
                    <a:pt x="338788" y="461010"/>
                  </a:cubicBezTo>
                  <a:close/>
                </a:path>
              </a:pathLst>
            </a:custGeom>
            <a:solidFill>
              <a:srgbClr val="8BC5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8187328" y="3826118"/>
              <a:ext cx="564629" cy="428539"/>
            </a:xfrm>
            <a:custGeom>
              <a:rect b="b" l="l" r="r" t="t"/>
              <a:pathLst>
                <a:path extrusionOk="0" h="607162" w="799978">
                  <a:moveTo>
                    <a:pt x="51313" y="255958"/>
                  </a:moveTo>
                  <a:cubicBezTo>
                    <a:pt x="62743" y="278818"/>
                    <a:pt x="78936" y="297868"/>
                    <a:pt x="101796" y="312155"/>
                  </a:cubicBezTo>
                  <a:cubicBezTo>
                    <a:pt x="133228" y="330253"/>
                    <a:pt x="155136" y="357875"/>
                    <a:pt x="161803" y="394070"/>
                  </a:cubicBezTo>
                  <a:cubicBezTo>
                    <a:pt x="167518" y="425503"/>
                    <a:pt x="184663" y="442648"/>
                    <a:pt x="213238" y="453125"/>
                  </a:cubicBezTo>
                  <a:cubicBezTo>
                    <a:pt x="229431" y="458840"/>
                    <a:pt x="245623" y="463603"/>
                    <a:pt x="259911" y="472175"/>
                  </a:cubicBezTo>
                  <a:cubicBezTo>
                    <a:pt x="269436" y="477890"/>
                    <a:pt x="282771" y="478843"/>
                    <a:pt x="286581" y="492178"/>
                  </a:cubicBezTo>
                  <a:cubicBezTo>
                    <a:pt x="293248" y="515038"/>
                    <a:pt x="307536" y="532183"/>
                    <a:pt x="329443" y="543613"/>
                  </a:cubicBezTo>
                  <a:cubicBezTo>
                    <a:pt x="349446" y="554090"/>
                    <a:pt x="370401" y="560758"/>
                    <a:pt x="392308" y="565520"/>
                  </a:cubicBezTo>
                  <a:cubicBezTo>
                    <a:pt x="423741" y="573140"/>
                    <a:pt x="455173" y="575998"/>
                    <a:pt x="486606" y="581713"/>
                  </a:cubicBezTo>
                  <a:cubicBezTo>
                    <a:pt x="511371" y="586475"/>
                    <a:pt x="536136" y="591238"/>
                    <a:pt x="560901" y="589333"/>
                  </a:cubicBezTo>
                  <a:cubicBezTo>
                    <a:pt x="612336" y="585523"/>
                    <a:pt x="662818" y="587428"/>
                    <a:pt x="713301" y="602668"/>
                  </a:cubicBezTo>
                  <a:cubicBezTo>
                    <a:pt x="742828" y="612193"/>
                    <a:pt x="772356" y="606478"/>
                    <a:pt x="799978" y="586475"/>
                  </a:cubicBezTo>
                  <a:cubicBezTo>
                    <a:pt x="759021" y="557900"/>
                    <a:pt x="733303" y="518848"/>
                    <a:pt x="714253" y="475985"/>
                  </a:cubicBezTo>
                  <a:cubicBezTo>
                    <a:pt x="696156" y="435028"/>
                    <a:pt x="685678" y="391213"/>
                    <a:pt x="675201" y="348350"/>
                  </a:cubicBezTo>
                  <a:cubicBezTo>
                    <a:pt x="667581" y="317870"/>
                    <a:pt x="662818" y="286438"/>
                    <a:pt x="649483" y="257863"/>
                  </a:cubicBezTo>
                  <a:cubicBezTo>
                    <a:pt x="638053" y="235003"/>
                    <a:pt x="627576" y="231193"/>
                    <a:pt x="603763" y="239765"/>
                  </a:cubicBezTo>
                  <a:cubicBezTo>
                    <a:pt x="580903" y="248338"/>
                    <a:pt x="558043" y="250243"/>
                    <a:pt x="534231" y="242623"/>
                  </a:cubicBezTo>
                  <a:cubicBezTo>
                    <a:pt x="514228" y="235955"/>
                    <a:pt x="497083" y="223573"/>
                    <a:pt x="480891" y="210238"/>
                  </a:cubicBezTo>
                  <a:cubicBezTo>
                    <a:pt x="464698" y="197855"/>
                    <a:pt x="449458" y="183568"/>
                    <a:pt x="431361" y="174043"/>
                  </a:cubicBezTo>
                  <a:cubicBezTo>
                    <a:pt x="414216" y="164518"/>
                    <a:pt x="395166" y="158803"/>
                    <a:pt x="376116" y="165470"/>
                  </a:cubicBezTo>
                  <a:cubicBezTo>
                    <a:pt x="351351" y="174043"/>
                    <a:pt x="325633" y="182615"/>
                    <a:pt x="301821" y="194045"/>
                  </a:cubicBezTo>
                  <a:cubicBezTo>
                    <a:pt x="277056" y="205475"/>
                    <a:pt x="255148" y="203570"/>
                    <a:pt x="234193" y="188330"/>
                  </a:cubicBezTo>
                  <a:cubicBezTo>
                    <a:pt x="215143" y="174995"/>
                    <a:pt x="201808" y="155945"/>
                    <a:pt x="191331" y="135943"/>
                  </a:cubicBezTo>
                  <a:cubicBezTo>
                    <a:pt x="181806" y="118798"/>
                    <a:pt x="174186" y="100700"/>
                    <a:pt x="164661" y="83555"/>
                  </a:cubicBezTo>
                  <a:cubicBezTo>
                    <a:pt x="143706" y="45455"/>
                    <a:pt x="110368" y="22595"/>
                    <a:pt x="69411" y="9260"/>
                  </a:cubicBezTo>
                  <a:cubicBezTo>
                    <a:pt x="53218" y="4498"/>
                    <a:pt x="36073" y="-2170"/>
                    <a:pt x="17023" y="688"/>
                  </a:cubicBezTo>
                  <a:cubicBezTo>
                    <a:pt x="14166" y="1640"/>
                    <a:pt x="8451" y="-1217"/>
                    <a:pt x="8451" y="4498"/>
                  </a:cubicBezTo>
                  <a:cubicBezTo>
                    <a:pt x="7498" y="27358"/>
                    <a:pt x="-2979" y="50218"/>
                    <a:pt x="831" y="73078"/>
                  </a:cubicBezTo>
                  <a:cubicBezTo>
                    <a:pt x="8451" y="134990"/>
                    <a:pt x="21786" y="197855"/>
                    <a:pt x="51313" y="255958"/>
                  </a:cubicBezTo>
                  <a:close/>
                </a:path>
              </a:pathLst>
            </a:custGeom>
            <a:solidFill>
              <a:srgbClr val="8BC53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 rot="10553612">
              <a:off x="8883522" y="3864372"/>
              <a:ext cx="689965" cy="413720"/>
            </a:xfrm>
            <a:custGeom>
              <a:rect b="b" l="l" r="r" t="t"/>
              <a:pathLst>
                <a:path extrusionOk="0" h="586167" w="977556">
                  <a:moveTo>
                    <a:pt x="909995" y="315657"/>
                  </a:moveTo>
                  <a:cubicBezTo>
                    <a:pt x="896660" y="305180"/>
                    <a:pt x="881420" y="297560"/>
                    <a:pt x="868085" y="287082"/>
                  </a:cubicBezTo>
                  <a:cubicBezTo>
                    <a:pt x="841415" y="266127"/>
                    <a:pt x="818555" y="242315"/>
                    <a:pt x="815697" y="205167"/>
                  </a:cubicBezTo>
                  <a:cubicBezTo>
                    <a:pt x="814745" y="188975"/>
                    <a:pt x="806172" y="176592"/>
                    <a:pt x="794742" y="166115"/>
                  </a:cubicBezTo>
                  <a:cubicBezTo>
                    <a:pt x="785217" y="158495"/>
                    <a:pt x="775692" y="150875"/>
                    <a:pt x="766167" y="144207"/>
                  </a:cubicBezTo>
                  <a:cubicBezTo>
                    <a:pt x="749022" y="131825"/>
                    <a:pt x="729972" y="122300"/>
                    <a:pt x="714732" y="108012"/>
                  </a:cubicBezTo>
                  <a:cubicBezTo>
                    <a:pt x="678537" y="75627"/>
                    <a:pt x="638532" y="57530"/>
                    <a:pt x="588050" y="60387"/>
                  </a:cubicBezTo>
                  <a:cubicBezTo>
                    <a:pt x="557570" y="62292"/>
                    <a:pt x="528995" y="53720"/>
                    <a:pt x="503277" y="35622"/>
                  </a:cubicBezTo>
                  <a:cubicBezTo>
                    <a:pt x="495657" y="29907"/>
                    <a:pt x="487085" y="25145"/>
                    <a:pt x="478512" y="19430"/>
                  </a:cubicBezTo>
                  <a:cubicBezTo>
                    <a:pt x="461367" y="8000"/>
                    <a:pt x="441365" y="2285"/>
                    <a:pt x="420410" y="1332"/>
                  </a:cubicBezTo>
                  <a:cubicBezTo>
                    <a:pt x="387072" y="380"/>
                    <a:pt x="353735" y="2285"/>
                    <a:pt x="321350" y="380"/>
                  </a:cubicBezTo>
                  <a:cubicBezTo>
                    <a:pt x="273725" y="-2478"/>
                    <a:pt x="231815" y="10857"/>
                    <a:pt x="192762" y="38480"/>
                  </a:cubicBezTo>
                  <a:cubicBezTo>
                    <a:pt x="176570" y="49910"/>
                    <a:pt x="158472" y="59435"/>
                    <a:pt x="142280" y="70865"/>
                  </a:cubicBezTo>
                  <a:cubicBezTo>
                    <a:pt x="129897" y="78485"/>
                    <a:pt x="117515" y="80390"/>
                    <a:pt x="104180" y="76580"/>
                  </a:cubicBezTo>
                  <a:cubicBezTo>
                    <a:pt x="60365" y="66102"/>
                    <a:pt x="28932" y="84200"/>
                    <a:pt x="3215" y="117537"/>
                  </a:cubicBezTo>
                  <a:cubicBezTo>
                    <a:pt x="357" y="121347"/>
                    <a:pt x="-595" y="125157"/>
                    <a:pt x="357" y="129920"/>
                  </a:cubicBezTo>
                  <a:cubicBezTo>
                    <a:pt x="8930" y="169925"/>
                    <a:pt x="30837" y="198500"/>
                    <a:pt x="69890" y="213740"/>
                  </a:cubicBezTo>
                  <a:cubicBezTo>
                    <a:pt x="84177" y="219455"/>
                    <a:pt x="98465" y="224217"/>
                    <a:pt x="110847" y="231837"/>
                  </a:cubicBezTo>
                  <a:cubicBezTo>
                    <a:pt x="129897" y="244220"/>
                    <a:pt x="138470" y="260412"/>
                    <a:pt x="134660" y="282320"/>
                  </a:cubicBezTo>
                  <a:cubicBezTo>
                    <a:pt x="131802" y="300417"/>
                    <a:pt x="128945" y="319467"/>
                    <a:pt x="132755" y="338517"/>
                  </a:cubicBezTo>
                  <a:cubicBezTo>
                    <a:pt x="139422" y="368997"/>
                    <a:pt x="156567" y="375665"/>
                    <a:pt x="182285" y="357567"/>
                  </a:cubicBezTo>
                  <a:cubicBezTo>
                    <a:pt x="197525" y="346137"/>
                    <a:pt x="208002" y="330897"/>
                    <a:pt x="219432" y="315657"/>
                  </a:cubicBezTo>
                  <a:cubicBezTo>
                    <a:pt x="230862" y="301370"/>
                    <a:pt x="243245" y="286130"/>
                    <a:pt x="258485" y="274700"/>
                  </a:cubicBezTo>
                  <a:cubicBezTo>
                    <a:pt x="281345" y="257555"/>
                    <a:pt x="298490" y="258507"/>
                    <a:pt x="319445" y="276605"/>
                  </a:cubicBezTo>
                  <a:cubicBezTo>
                    <a:pt x="335637" y="290892"/>
                    <a:pt x="350877" y="305180"/>
                    <a:pt x="366117" y="320420"/>
                  </a:cubicBezTo>
                  <a:cubicBezTo>
                    <a:pt x="374690" y="328992"/>
                    <a:pt x="385167" y="333755"/>
                    <a:pt x="396597" y="334707"/>
                  </a:cubicBezTo>
                  <a:cubicBezTo>
                    <a:pt x="418505" y="337565"/>
                    <a:pt x="440412" y="337565"/>
                    <a:pt x="461367" y="342327"/>
                  </a:cubicBezTo>
                  <a:cubicBezTo>
                    <a:pt x="493752" y="349947"/>
                    <a:pt x="507087" y="365187"/>
                    <a:pt x="509945" y="397572"/>
                  </a:cubicBezTo>
                  <a:cubicBezTo>
                    <a:pt x="512802" y="427100"/>
                    <a:pt x="528042" y="446150"/>
                    <a:pt x="554712" y="457580"/>
                  </a:cubicBezTo>
                  <a:cubicBezTo>
                    <a:pt x="570905" y="465200"/>
                    <a:pt x="588050" y="467105"/>
                    <a:pt x="606147" y="468057"/>
                  </a:cubicBezTo>
                  <a:cubicBezTo>
                    <a:pt x="628055" y="469010"/>
                    <a:pt x="649962" y="469010"/>
                    <a:pt x="671870" y="470915"/>
                  </a:cubicBezTo>
                  <a:cubicBezTo>
                    <a:pt x="691872" y="472820"/>
                    <a:pt x="697587" y="483297"/>
                    <a:pt x="691872" y="502347"/>
                  </a:cubicBezTo>
                  <a:cubicBezTo>
                    <a:pt x="688062" y="513777"/>
                    <a:pt x="681395" y="524255"/>
                    <a:pt x="674727" y="533780"/>
                  </a:cubicBezTo>
                  <a:cubicBezTo>
                    <a:pt x="668060" y="545210"/>
                    <a:pt x="656630" y="557592"/>
                    <a:pt x="665202" y="571880"/>
                  </a:cubicBezTo>
                  <a:cubicBezTo>
                    <a:pt x="673775" y="586167"/>
                    <a:pt x="689967" y="586167"/>
                    <a:pt x="705207" y="586167"/>
                  </a:cubicBezTo>
                  <a:cubicBezTo>
                    <a:pt x="706160" y="586167"/>
                    <a:pt x="706160" y="586167"/>
                    <a:pt x="706160" y="586167"/>
                  </a:cubicBezTo>
                  <a:cubicBezTo>
                    <a:pt x="746165" y="584262"/>
                    <a:pt x="781407" y="568070"/>
                    <a:pt x="813792" y="546162"/>
                  </a:cubicBezTo>
                  <a:cubicBezTo>
                    <a:pt x="841415" y="527112"/>
                    <a:pt x="870942" y="520445"/>
                    <a:pt x="904280" y="527112"/>
                  </a:cubicBezTo>
                  <a:cubicBezTo>
                    <a:pt x="926187" y="530922"/>
                    <a:pt x="945237" y="539495"/>
                    <a:pt x="963335" y="550925"/>
                  </a:cubicBezTo>
                  <a:cubicBezTo>
                    <a:pt x="970955" y="555687"/>
                    <a:pt x="973812" y="553782"/>
                    <a:pt x="975717" y="545210"/>
                  </a:cubicBezTo>
                  <a:cubicBezTo>
                    <a:pt x="981432" y="523302"/>
                    <a:pt x="972860" y="503300"/>
                    <a:pt x="963335" y="485202"/>
                  </a:cubicBezTo>
                  <a:cubicBezTo>
                    <a:pt x="947142" y="453770"/>
                    <a:pt x="930950" y="422337"/>
                    <a:pt x="940475" y="392810"/>
                  </a:cubicBezTo>
                  <a:cubicBezTo>
                    <a:pt x="942380" y="359472"/>
                    <a:pt x="933807" y="332802"/>
                    <a:pt x="909995" y="31565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8194157" y="3717983"/>
              <a:ext cx="332281" cy="313954"/>
            </a:xfrm>
            <a:custGeom>
              <a:rect b="b" l="l" r="r" t="t"/>
              <a:pathLst>
                <a:path extrusionOk="0" h="444817" w="470783">
                  <a:moveTo>
                    <a:pt x="440055" y="224790"/>
                  </a:moveTo>
                  <a:cubicBezTo>
                    <a:pt x="450533" y="217170"/>
                    <a:pt x="468630" y="215265"/>
                    <a:pt x="470535" y="201930"/>
                  </a:cubicBezTo>
                  <a:cubicBezTo>
                    <a:pt x="472440" y="189548"/>
                    <a:pt x="462915" y="176213"/>
                    <a:pt x="458153" y="162877"/>
                  </a:cubicBezTo>
                  <a:cubicBezTo>
                    <a:pt x="448628" y="134302"/>
                    <a:pt x="434340" y="109538"/>
                    <a:pt x="410528" y="90488"/>
                  </a:cubicBezTo>
                  <a:cubicBezTo>
                    <a:pt x="386715" y="71438"/>
                    <a:pt x="358140" y="68580"/>
                    <a:pt x="328613" y="64770"/>
                  </a:cubicBezTo>
                  <a:cubicBezTo>
                    <a:pt x="300038" y="60960"/>
                    <a:pt x="272415" y="56198"/>
                    <a:pt x="255270" y="30480"/>
                  </a:cubicBezTo>
                  <a:cubicBezTo>
                    <a:pt x="248603" y="20955"/>
                    <a:pt x="242888" y="10477"/>
                    <a:pt x="236220" y="0"/>
                  </a:cubicBezTo>
                  <a:cubicBezTo>
                    <a:pt x="217170" y="38100"/>
                    <a:pt x="190500" y="67627"/>
                    <a:pt x="153353" y="84773"/>
                  </a:cubicBezTo>
                  <a:cubicBezTo>
                    <a:pt x="127635" y="97155"/>
                    <a:pt x="100965" y="108585"/>
                    <a:pt x="71438" y="94298"/>
                  </a:cubicBezTo>
                  <a:cubicBezTo>
                    <a:pt x="53340" y="85725"/>
                    <a:pt x="43815" y="89535"/>
                    <a:pt x="34290" y="107632"/>
                  </a:cubicBezTo>
                  <a:cubicBezTo>
                    <a:pt x="20003" y="132398"/>
                    <a:pt x="13335" y="160020"/>
                    <a:pt x="0" y="187642"/>
                  </a:cubicBezTo>
                  <a:cubicBezTo>
                    <a:pt x="6668" y="185738"/>
                    <a:pt x="9525" y="184785"/>
                    <a:pt x="13335" y="182880"/>
                  </a:cubicBezTo>
                  <a:cubicBezTo>
                    <a:pt x="60008" y="166688"/>
                    <a:pt x="102870" y="170498"/>
                    <a:pt x="140018" y="205740"/>
                  </a:cubicBezTo>
                  <a:cubicBezTo>
                    <a:pt x="149543" y="214313"/>
                    <a:pt x="160020" y="222885"/>
                    <a:pt x="170498" y="230505"/>
                  </a:cubicBezTo>
                  <a:cubicBezTo>
                    <a:pt x="198120" y="252413"/>
                    <a:pt x="228600" y="254317"/>
                    <a:pt x="260033" y="240030"/>
                  </a:cubicBezTo>
                  <a:cubicBezTo>
                    <a:pt x="265748" y="237173"/>
                    <a:pt x="271463" y="234315"/>
                    <a:pt x="277178" y="232410"/>
                  </a:cubicBezTo>
                  <a:cubicBezTo>
                    <a:pt x="317183" y="213360"/>
                    <a:pt x="333375" y="220980"/>
                    <a:pt x="344805" y="262890"/>
                  </a:cubicBezTo>
                  <a:cubicBezTo>
                    <a:pt x="354330" y="300990"/>
                    <a:pt x="362903" y="339090"/>
                    <a:pt x="371475" y="377190"/>
                  </a:cubicBezTo>
                  <a:cubicBezTo>
                    <a:pt x="377190" y="400050"/>
                    <a:pt x="382905" y="422910"/>
                    <a:pt x="391478" y="444818"/>
                  </a:cubicBezTo>
                  <a:cubicBezTo>
                    <a:pt x="432435" y="409575"/>
                    <a:pt x="431483" y="365760"/>
                    <a:pt x="417195" y="322898"/>
                  </a:cubicBezTo>
                  <a:cubicBezTo>
                    <a:pt x="412433" y="308610"/>
                    <a:pt x="409575" y="294323"/>
                    <a:pt x="410528" y="280988"/>
                  </a:cubicBezTo>
                  <a:cubicBezTo>
                    <a:pt x="409575" y="258127"/>
                    <a:pt x="421958" y="239077"/>
                    <a:pt x="440055" y="22479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 rot="4735433">
              <a:off x="8456309" y="3864070"/>
              <a:ext cx="354472" cy="462147"/>
            </a:xfrm>
            <a:custGeom>
              <a:rect b="b" l="l" r="r" t="t"/>
              <a:pathLst>
                <a:path extrusionOk="0" h="654779" w="502223">
                  <a:moveTo>
                    <a:pt x="479140" y="208236"/>
                  </a:moveTo>
                  <a:cubicBezTo>
                    <a:pt x="493428" y="183471"/>
                    <a:pt x="503905" y="155849"/>
                    <a:pt x="502000" y="126321"/>
                  </a:cubicBezTo>
                  <a:cubicBezTo>
                    <a:pt x="502953" y="100604"/>
                    <a:pt x="494380" y="76791"/>
                    <a:pt x="495332" y="51074"/>
                  </a:cubicBezTo>
                  <a:cubicBezTo>
                    <a:pt x="495332" y="48216"/>
                    <a:pt x="494380" y="45359"/>
                    <a:pt x="491523" y="42501"/>
                  </a:cubicBezTo>
                  <a:cubicBezTo>
                    <a:pt x="471520" y="22499"/>
                    <a:pt x="446755" y="6306"/>
                    <a:pt x="420085" y="1544"/>
                  </a:cubicBezTo>
                  <a:cubicBezTo>
                    <a:pt x="393415" y="-3219"/>
                    <a:pt x="364840" y="2496"/>
                    <a:pt x="337217" y="26309"/>
                  </a:cubicBezTo>
                  <a:cubicBezTo>
                    <a:pt x="301975" y="56789"/>
                    <a:pt x="258160" y="67266"/>
                    <a:pt x="212440" y="64409"/>
                  </a:cubicBezTo>
                  <a:cubicBezTo>
                    <a:pt x="197200" y="63456"/>
                    <a:pt x="198152" y="63456"/>
                    <a:pt x="200057" y="77744"/>
                  </a:cubicBezTo>
                  <a:cubicBezTo>
                    <a:pt x="204820" y="111081"/>
                    <a:pt x="211487" y="143466"/>
                    <a:pt x="209582" y="176804"/>
                  </a:cubicBezTo>
                  <a:cubicBezTo>
                    <a:pt x="207677" y="202521"/>
                    <a:pt x="197200" y="222524"/>
                    <a:pt x="176245" y="236811"/>
                  </a:cubicBezTo>
                  <a:cubicBezTo>
                    <a:pt x="161957" y="247289"/>
                    <a:pt x="145765" y="254909"/>
                    <a:pt x="130525" y="260624"/>
                  </a:cubicBezTo>
                  <a:cubicBezTo>
                    <a:pt x="113380" y="267291"/>
                    <a:pt x="95282" y="274911"/>
                    <a:pt x="79090" y="284436"/>
                  </a:cubicBezTo>
                  <a:cubicBezTo>
                    <a:pt x="43847" y="304439"/>
                    <a:pt x="37180" y="321584"/>
                    <a:pt x="46705" y="360636"/>
                  </a:cubicBezTo>
                  <a:cubicBezTo>
                    <a:pt x="52420" y="382544"/>
                    <a:pt x="58135" y="404451"/>
                    <a:pt x="54325" y="428264"/>
                  </a:cubicBezTo>
                  <a:cubicBezTo>
                    <a:pt x="49562" y="463506"/>
                    <a:pt x="34322" y="493986"/>
                    <a:pt x="14320" y="522561"/>
                  </a:cubicBezTo>
                  <a:cubicBezTo>
                    <a:pt x="-5683" y="551136"/>
                    <a:pt x="-4730" y="572091"/>
                    <a:pt x="17177" y="598761"/>
                  </a:cubicBezTo>
                  <a:cubicBezTo>
                    <a:pt x="37180" y="623526"/>
                    <a:pt x="63850" y="638766"/>
                    <a:pt x="91472" y="653054"/>
                  </a:cubicBezTo>
                  <a:cubicBezTo>
                    <a:pt x="96235" y="655911"/>
                    <a:pt x="100045" y="654959"/>
                    <a:pt x="103855" y="652101"/>
                  </a:cubicBezTo>
                  <a:cubicBezTo>
                    <a:pt x="111475" y="647339"/>
                    <a:pt x="119095" y="642576"/>
                    <a:pt x="125762" y="635909"/>
                  </a:cubicBezTo>
                  <a:cubicBezTo>
                    <a:pt x="157195" y="607334"/>
                    <a:pt x="192437" y="582569"/>
                    <a:pt x="230537" y="564471"/>
                  </a:cubicBezTo>
                  <a:cubicBezTo>
                    <a:pt x="299117" y="532086"/>
                    <a:pt x="349600" y="481604"/>
                    <a:pt x="389605" y="418739"/>
                  </a:cubicBezTo>
                  <a:cubicBezTo>
                    <a:pt x="395320" y="409214"/>
                    <a:pt x="402940" y="401594"/>
                    <a:pt x="411512" y="394926"/>
                  </a:cubicBezTo>
                  <a:cubicBezTo>
                    <a:pt x="440087" y="373971"/>
                    <a:pt x="459137" y="347301"/>
                    <a:pt x="457232" y="309201"/>
                  </a:cubicBezTo>
                  <a:cubicBezTo>
                    <a:pt x="456280" y="301581"/>
                    <a:pt x="458185" y="293009"/>
                    <a:pt x="458185" y="285389"/>
                  </a:cubicBezTo>
                  <a:cubicBezTo>
                    <a:pt x="459137" y="258719"/>
                    <a:pt x="464853" y="233001"/>
                    <a:pt x="479140" y="20823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 rot="-3831943">
              <a:off x="9689499" y="3875507"/>
              <a:ext cx="295090" cy="330194"/>
            </a:xfrm>
            <a:custGeom>
              <a:rect b="b" l="l" r="r" t="t"/>
              <a:pathLst>
                <a:path extrusionOk="0" h="467825" w="418090">
                  <a:moveTo>
                    <a:pt x="338788" y="461010"/>
                  </a:moveTo>
                  <a:cubicBezTo>
                    <a:pt x="340693" y="464820"/>
                    <a:pt x="341646" y="468630"/>
                    <a:pt x="348313" y="467678"/>
                  </a:cubicBezTo>
                  <a:cubicBezTo>
                    <a:pt x="402606" y="457200"/>
                    <a:pt x="423561" y="427673"/>
                    <a:pt x="416893" y="373380"/>
                  </a:cubicBezTo>
                  <a:cubicBezTo>
                    <a:pt x="414036" y="351473"/>
                    <a:pt x="408321" y="330517"/>
                    <a:pt x="405463" y="308610"/>
                  </a:cubicBezTo>
                  <a:cubicBezTo>
                    <a:pt x="404511" y="300990"/>
                    <a:pt x="400701" y="295275"/>
                    <a:pt x="393081" y="291465"/>
                  </a:cubicBezTo>
                  <a:cubicBezTo>
                    <a:pt x="373078" y="280035"/>
                    <a:pt x="368316" y="264795"/>
                    <a:pt x="377841" y="243840"/>
                  </a:cubicBezTo>
                  <a:cubicBezTo>
                    <a:pt x="382603" y="233363"/>
                    <a:pt x="387366" y="222885"/>
                    <a:pt x="396891" y="214313"/>
                  </a:cubicBezTo>
                  <a:cubicBezTo>
                    <a:pt x="410226" y="202882"/>
                    <a:pt x="408321" y="194310"/>
                    <a:pt x="390223" y="189548"/>
                  </a:cubicBezTo>
                  <a:cubicBezTo>
                    <a:pt x="377841" y="186690"/>
                    <a:pt x="365458" y="184785"/>
                    <a:pt x="352123" y="182880"/>
                  </a:cubicBezTo>
                  <a:cubicBezTo>
                    <a:pt x="319738" y="178117"/>
                    <a:pt x="287353" y="174307"/>
                    <a:pt x="257826" y="159067"/>
                  </a:cubicBezTo>
                  <a:cubicBezTo>
                    <a:pt x="234013" y="146685"/>
                    <a:pt x="221631" y="128588"/>
                    <a:pt x="220678" y="101917"/>
                  </a:cubicBezTo>
                  <a:cubicBezTo>
                    <a:pt x="219726" y="82867"/>
                    <a:pt x="214011" y="75248"/>
                    <a:pt x="195913" y="70485"/>
                  </a:cubicBezTo>
                  <a:cubicBezTo>
                    <a:pt x="189246" y="68580"/>
                    <a:pt x="181626" y="66675"/>
                    <a:pt x="174958" y="65723"/>
                  </a:cubicBezTo>
                  <a:cubicBezTo>
                    <a:pt x="133048" y="58102"/>
                    <a:pt x="95901" y="40957"/>
                    <a:pt x="66373" y="9525"/>
                  </a:cubicBezTo>
                  <a:cubicBezTo>
                    <a:pt x="60658" y="3810"/>
                    <a:pt x="54943" y="0"/>
                    <a:pt x="45418" y="0"/>
                  </a:cubicBezTo>
                  <a:cubicBezTo>
                    <a:pt x="43513" y="952"/>
                    <a:pt x="40656" y="952"/>
                    <a:pt x="39703" y="1905"/>
                  </a:cubicBezTo>
                  <a:cubicBezTo>
                    <a:pt x="22558" y="7620"/>
                    <a:pt x="13033" y="21907"/>
                    <a:pt x="1603" y="34290"/>
                  </a:cubicBezTo>
                  <a:cubicBezTo>
                    <a:pt x="-2207" y="38100"/>
                    <a:pt x="1603" y="40957"/>
                    <a:pt x="4461" y="43815"/>
                  </a:cubicBezTo>
                  <a:cubicBezTo>
                    <a:pt x="52086" y="100013"/>
                    <a:pt x="74946" y="168592"/>
                    <a:pt x="90186" y="239077"/>
                  </a:cubicBezTo>
                  <a:cubicBezTo>
                    <a:pt x="96853" y="271463"/>
                    <a:pt x="114951" y="289560"/>
                    <a:pt x="144478" y="297180"/>
                  </a:cubicBezTo>
                  <a:cubicBezTo>
                    <a:pt x="167338" y="302895"/>
                    <a:pt x="190198" y="307657"/>
                    <a:pt x="213058" y="313373"/>
                  </a:cubicBezTo>
                  <a:cubicBezTo>
                    <a:pt x="257826" y="323850"/>
                    <a:pt x="290211" y="348615"/>
                    <a:pt x="305451" y="393382"/>
                  </a:cubicBezTo>
                  <a:cubicBezTo>
                    <a:pt x="314976" y="416242"/>
                    <a:pt x="326406" y="439103"/>
                    <a:pt x="338788" y="46101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8294668" y="3542336"/>
              <a:ext cx="620514" cy="407233"/>
            </a:xfrm>
            <a:custGeom>
              <a:rect b="b" l="l" r="r" t="t"/>
              <a:pathLst>
                <a:path extrusionOk="0" h="576976" w="879157">
                  <a:moveTo>
                    <a:pt x="7620" y="531495"/>
                  </a:moveTo>
                  <a:cubicBezTo>
                    <a:pt x="48578" y="543878"/>
                    <a:pt x="87630" y="560070"/>
                    <a:pt x="127635" y="575310"/>
                  </a:cubicBezTo>
                  <a:cubicBezTo>
                    <a:pt x="132398" y="577215"/>
                    <a:pt x="135255" y="578168"/>
                    <a:pt x="140017" y="574358"/>
                  </a:cubicBezTo>
                  <a:cubicBezTo>
                    <a:pt x="168592" y="546735"/>
                    <a:pt x="195262" y="516255"/>
                    <a:pt x="215265" y="481965"/>
                  </a:cubicBezTo>
                  <a:cubicBezTo>
                    <a:pt x="217170" y="479108"/>
                    <a:pt x="220980" y="475298"/>
                    <a:pt x="213360" y="473393"/>
                  </a:cubicBezTo>
                  <a:cubicBezTo>
                    <a:pt x="163830" y="461963"/>
                    <a:pt x="122873" y="434340"/>
                    <a:pt x="80963" y="407670"/>
                  </a:cubicBezTo>
                  <a:cubicBezTo>
                    <a:pt x="81915" y="406718"/>
                    <a:pt x="82867" y="405765"/>
                    <a:pt x="82867" y="404813"/>
                  </a:cubicBezTo>
                  <a:lnTo>
                    <a:pt x="77153" y="403860"/>
                  </a:lnTo>
                  <a:lnTo>
                    <a:pt x="77153" y="403860"/>
                  </a:lnTo>
                  <a:cubicBezTo>
                    <a:pt x="79057" y="401955"/>
                    <a:pt x="80963" y="402908"/>
                    <a:pt x="82867" y="404813"/>
                  </a:cubicBezTo>
                  <a:cubicBezTo>
                    <a:pt x="133350" y="420053"/>
                    <a:pt x="183833" y="427673"/>
                    <a:pt x="237173" y="430530"/>
                  </a:cubicBezTo>
                  <a:cubicBezTo>
                    <a:pt x="276225" y="432435"/>
                    <a:pt x="307658" y="418148"/>
                    <a:pt x="335280" y="393383"/>
                  </a:cubicBezTo>
                  <a:cubicBezTo>
                    <a:pt x="370523" y="361950"/>
                    <a:pt x="402908" y="327660"/>
                    <a:pt x="431483" y="289560"/>
                  </a:cubicBezTo>
                  <a:cubicBezTo>
                    <a:pt x="436245" y="283845"/>
                    <a:pt x="437198" y="278130"/>
                    <a:pt x="435293" y="271463"/>
                  </a:cubicBezTo>
                  <a:cubicBezTo>
                    <a:pt x="430530" y="252413"/>
                    <a:pt x="425768" y="233363"/>
                    <a:pt x="424815" y="213360"/>
                  </a:cubicBezTo>
                  <a:cubicBezTo>
                    <a:pt x="421958" y="163830"/>
                    <a:pt x="430530" y="117158"/>
                    <a:pt x="445770" y="70485"/>
                  </a:cubicBezTo>
                  <a:cubicBezTo>
                    <a:pt x="444818" y="126683"/>
                    <a:pt x="453390" y="181928"/>
                    <a:pt x="470535" y="236220"/>
                  </a:cubicBezTo>
                  <a:cubicBezTo>
                    <a:pt x="501015" y="194310"/>
                    <a:pt x="523875" y="150495"/>
                    <a:pt x="535305" y="101918"/>
                  </a:cubicBezTo>
                  <a:cubicBezTo>
                    <a:pt x="548640" y="192405"/>
                    <a:pt x="501968" y="260033"/>
                    <a:pt x="451485" y="327660"/>
                  </a:cubicBezTo>
                  <a:cubicBezTo>
                    <a:pt x="459105" y="328613"/>
                    <a:pt x="465773" y="329565"/>
                    <a:pt x="472440" y="330518"/>
                  </a:cubicBezTo>
                  <a:cubicBezTo>
                    <a:pt x="497205" y="331470"/>
                    <a:pt x="516255" y="320040"/>
                    <a:pt x="535305" y="305753"/>
                  </a:cubicBezTo>
                  <a:cubicBezTo>
                    <a:pt x="556260" y="290513"/>
                    <a:pt x="576263" y="273368"/>
                    <a:pt x="601980" y="266700"/>
                  </a:cubicBezTo>
                  <a:cubicBezTo>
                    <a:pt x="606743" y="265748"/>
                    <a:pt x="607695" y="261938"/>
                    <a:pt x="610552" y="259080"/>
                  </a:cubicBezTo>
                  <a:cubicBezTo>
                    <a:pt x="627698" y="240983"/>
                    <a:pt x="645795" y="223838"/>
                    <a:pt x="665798" y="208598"/>
                  </a:cubicBezTo>
                  <a:cubicBezTo>
                    <a:pt x="731520" y="158115"/>
                    <a:pt x="804863" y="119063"/>
                    <a:pt x="879158" y="81915"/>
                  </a:cubicBezTo>
                  <a:cubicBezTo>
                    <a:pt x="865823" y="57150"/>
                    <a:pt x="842963" y="49530"/>
                    <a:pt x="817245" y="46673"/>
                  </a:cubicBezTo>
                  <a:cubicBezTo>
                    <a:pt x="790575" y="43815"/>
                    <a:pt x="766763" y="55245"/>
                    <a:pt x="741998" y="63818"/>
                  </a:cubicBezTo>
                  <a:cubicBezTo>
                    <a:pt x="712470" y="75248"/>
                    <a:pt x="681990" y="82868"/>
                    <a:pt x="650558" y="71438"/>
                  </a:cubicBezTo>
                  <a:cubicBezTo>
                    <a:pt x="615315" y="60008"/>
                    <a:pt x="580073" y="46673"/>
                    <a:pt x="545783" y="30480"/>
                  </a:cubicBezTo>
                  <a:cubicBezTo>
                    <a:pt x="525780" y="20955"/>
                    <a:pt x="504825" y="12383"/>
                    <a:pt x="483870" y="6668"/>
                  </a:cubicBezTo>
                  <a:cubicBezTo>
                    <a:pt x="466725" y="2858"/>
                    <a:pt x="453390" y="0"/>
                    <a:pt x="441008" y="0"/>
                  </a:cubicBezTo>
                  <a:cubicBezTo>
                    <a:pt x="403860" y="0"/>
                    <a:pt x="381000" y="20955"/>
                    <a:pt x="362903" y="67628"/>
                  </a:cubicBezTo>
                  <a:cubicBezTo>
                    <a:pt x="354330" y="90488"/>
                    <a:pt x="346710" y="114300"/>
                    <a:pt x="331470" y="134303"/>
                  </a:cubicBezTo>
                  <a:cubicBezTo>
                    <a:pt x="314325" y="158115"/>
                    <a:pt x="291465" y="171450"/>
                    <a:pt x="260985" y="170498"/>
                  </a:cubicBezTo>
                  <a:cubicBezTo>
                    <a:pt x="240030" y="169545"/>
                    <a:pt x="220028" y="165735"/>
                    <a:pt x="200025" y="163830"/>
                  </a:cubicBezTo>
                  <a:cubicBezTo>
                    <a:pt x="160020" y="159068"/>
                    <a:pt x="121920" y="160973"/>
                    <a:pt x="89535" y="188595"/>
                  </a:cubicBezTo>
                  <a:cubicBezTo>
                    <a:pt x="58103" y="215265"/>
                    <a:pt x="40957" y="248603"/>
                    <a:pt x="32385" y="287655"/>
                  </a:cubicBezTo>
                  <a:cubicBezTo>
                    <a:pt x="22860" y="332423"/>
                    <a:pt x="21907" y="378143"/>
                    <a:pt x="13335" y="422910"/>
                  </a:cubicBezTo>
                  <a:cubicBezTo>
                    <a:pt x="7620" y="454343"/>
                    <a:pt x="2857" y="485775"/>
                    <a:pt x="0" y="518160"/>
                  </a:cubicBezTo>
                  <a:cubicBezTo>
                    <a:pt x="953" y="523875"/>
                    <a:pt x="-953" y="529590"/>
                    <a:pt x="7620" y="53149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9" name="Google Shape;1319;p47"/>
            <p:cNvGrpSpPr/>
            <p:nvPr/>
          </p:nvGrpSpPr>
          <p:grpSpPr>
            <a:xfrm>
              <a:off x="8341288" y="3213253"/>
              <a:ext cx="1851130" cy="875792"/>
              <a:chOff x="710031" y="880581"/>
              <a:chExt cx="10774398" cy="5097496"/>
            </a:xfrm>
          </p:grpSpPr>
          <p:sp>
            <p:nvSpPr>
              <p:cNvPr id="1320" name="Google Shape;1320;p47"/>
              <p:cNvSpPr/>
              <p:nvPr/>
            </p:nvSpPr>
            <p:spPr>
              <a:xfrm>
                <a:off x="710031" y="880581"/>
                <a:ext cx="10774398" cy="5097496"/>
              </a:xfrm>
              <a:custGeom>
                <a:rect b="b" l="l" r="r" t="t"/>
                <a:pathLst>
                  <a:path extrusionOk="0" h="5097496" w="10774398">
                    <a:moveTo>
                      <a:pt x="10688535" y="2280766"/>
                    </a:moveTo>
                    <a:cubicBezTo>
                      <a:pt x="10678058" y="2259811"/>
                      <a:pt x="10667581" y="2236951"/>
                      <a:pt x="10658056" y="2211233"/>
                    </a:cubicBezTo>
                    <a:cubicBezTo>
                      <a:pt x="10609478" y="2082646"/>
                      <a:pt x="10646626" y="1956916"/>
                      <a:pt x="10658056" y="1826423"/>
                    </a:cubicBezTo>
                    <a:cubicBezTo>
                      <a:pt x="10673295" y="1657831"/>
                      <a:pt x="10639006" y="1632113"/>
                      <a:pt x="10513276" y="1534006"/>
                    </a:cubicBezTo>
                    <a:cubicBezTo>
                      <a:pt x="10396118" y="1442566"/>
                      <a:pt x="10397070" y="1273973"/>
                      <a:pt x="10402785" y="1138718"/>
                    </a:cubicBezTo>
                    <a:cubicBezTo>
                      <a:pt x="10408501" y="986318"/>
                      <a:pt x="10372306" y="835823"/>
                      <a:pt x="10239908" y="744383"/>
                    </a:cubicBezTo>
                    <a:cubicBezTo>
                      <a:pt x="10151326" y="683423"/>
                      <a:pt x="10052266" y="673898"/>
                      <a:pt x="9949395" y="688186"/>
                    </a:cubicBezTo>
                    <a:cubicBezTo>
                      <a:pt x="9909391" y="693901"/>
                      <a:pt x="9698888" y="731048"/>
                      <a:pt x="9692220" y="771053"/>
                    </a:cubicBezTo>
                    <a:cubicBezTo>
                      <a:pt x="9700793" y="721523"/>
                      <a:pt x="9718891" y="681518"/>
                      <a:pt x="9742703" y="643418"/>
                    </a:cubicBezTo>
                    <a:cubicBezTo>
                      <a:pt x="9814141" y="527213"/>
                      <a:pt x="9837001" y="403388"/>
                      <a:pt x="9689363" y="330998"/>
                    </a:cubicBezTo>
                    <a:cubicBezTo>
                      <a:pt x="9615068" y="294803"/>
                      <a:pt x="9527438" y="297661"/>
                      <a:pt x="9448381" y="320521"/>
                    </a:cubicBezTo>
                    <a:cubicBezTo>
                      <a:pt x="9321698" y="357668"/>
                      <a:pt x="9232163" y="433868"/>
                      <a:pt x="9126436" y="505306"/>
                    </a:cubicBezTo>
                    <a:cubicBezTo>
                      <a:pt x="8922600" y="642466"/>
                      <a:pt x="8712098" y="770101"/>
                      <a:pt x="8502548" y="899641"/>
                    </a:cubicBezTo>
                    <a:cubicBezTo>
                      <a:pt x="8304429" y="1021561"/>
                      <a:pt x="8094879" y="1211108"/>
                      <a:pt x="7882471" y="1299691"/>
                    </a:cubicBezTo>
                    <a:cubicBezTo>
                      <a:pt x="7774838" y="1344458"/>
                      <a:pt x="7767218" y="1258733"/>
                      <a:pt x="7698638" y="1164436"/>
                    </a:cubicBezTo>
                    <a:cubicBezTo>
                      <a:pt x="7629106" y="1068233"/>
                      <a:pt x="7555763" y="974888"/>
                      <a:pt x="7479563" y="883448"/>
                    </a:cubicBezTo>
                    <a:cubicBezTo>
                      <a:pt x="7273823" y="639608"/>
                      <a:pt x="7054748" y="392911"/>
                      <a:pt x="6760426" y="258608"/>
                    </a:cubicBezTo>
                    <a:cubicBezTo>
                      <a:pt x="6483248" y="131926"/>
                      <a:pt x="6187973" y="78586"/>
                      <a:pt x="5886983" y="50011"/>
                    </a:cubicBezTo>
                    <a:cubicBezTo>
                      <a:pt x="5529796" y="15721"/>
                      <a:pt x="5172608" y="-3329"/>
                      <a:pt x="4813516" y="481"/>
                    </a:cubicBezTo>
                    <a:cubicBezTo>
                      <a:pt x="4477283" y="4291"/>
                      <a:pt x="4146766" y="50963"/>
                      <a:pt x="3823868" y="152881"/>
                    </a:cubicBezTo>
                    <a:cubicBezTo>
                      <a:pt x="3064726" y="392911"/>
                      <a:pt x="2412263" y="817726"/>
                      <a:pt x="1815046" y="1336838"/>
                    </a:cubicBezTo>
                    <a:cubicBezTo>
                      <a:pt x="1614068" y="1512098"/>
                      <a:pt x="1434998" y="1708313"/>
                      <a:pt x="1281646" y="1926436"/>
                    </a:cubicBezTo>
                    <a:cubicBezTo>
                      <a:pt x="1282598" y="1928341"/>
                      <a:pt x="1283551" y="1931198"/>
                      <a:pt x="1282598" y="1934056"/>
                    </a:cubicBezTo>
                    <a:cubicBezTo>
                      <a:pt x="1207351" y="2044546"/>
                      <a:pt x="1181633" y="2108363"/>
                      <a:pt x="1134008" y="2170276"/>
                    </a:cubicBezTo>
                    <a:cubicBezTo>
                      <a:pt x="1065428" y="2258858"/>
                      <a:pt x="1008278" y="2351251"/>
                      <a:pt x="953986" y="2450311"/>
                    </a:cubicBezTo>
                    <a:cubicBezTo>
                      <a:pt x="768248" y="2791306"/>
                      <a:pt x="638708" y="3167543"/>
                      <a:pt x="586321" y="3554258"/>
                    </a:cubicBezTo>
                    <a:cubicBezTo>
                      <a:pt x="599656" y="3645698"/>
                      <a:pt x="594893" y="3739996"/>
                      <a:pt x="566318" y="3827626"/>
                    </a:cubicBezTo>
                    <a:cubicBezTo>
                      <a:pt x="540601" y="3904778"/>
                      <a:pt x="497738" y="3974311"/>
                      <a:pt x="447256" y="4036223"/>
                    </a:cubicBezTo>
                    <a:cubicBezTo>
                      <a:pt x="314858" y="4198149"/>
                      <a:pt x="111023" y="4312449"/>
                      <a:pt x="24346" y="4509616"/>
                    </a:cubicBezTo>
                    <a:cubicBezTo>
                      <a:pt x="-40424" y="4656301"/>
                      <a:pt x="31966" y="4786794"/>
                      <a:pt x="148171" y="4879186"/>
                    </a:cubicBezTo>
                    <a:cubicBezTo>
                      <a:pt x="372961" y="5058256"/>
                      <a:pt x="640613" y="5062066"/>
                      <a:pt x="909218" y="5001106"/>
                    </a:cubicBezTo>
                    <a:cubicBezTo>
                      <a:pt x="1148296" y="4947766"/>
                      <a:pt x="1406423" y="4795366"/>
                      <a:pt x="1658836" y="4841086"/>
                    </a:cubicBezTo>
                    <a:cubicBezTo>
                      <a:pt x="1790281" y="4864899"/>
                      <a:pt x="1918868" y="4953481"/>
                      <a:pt x="2049361" y="4997296"/>
                    </a:cubicBezTo>
                    <a:cubicBezTo>
                      <a:pt x="2304631" y="5083021"/>
                      <a:pt x="2589428" y="5123026"/>
                      <a:pt x="2862796" y="5080163"/>
                    </a:cubicBezTo>
                    <a:cubicBezTo>
                      <a:pt x="3051391" y="5050636"/>
                      <a:pt x="3222841" y="4970626"/>
                      <a:pt x="3389528" y="4881091"/>
                    </a:cubicBezTo>
                    <a:cubicBezTo>
                      <a:pt x="3587648" y="4774411"/>
                      <a:pt x="3943883" y="4568671"/>
                      <a:pt x="4171531" y="4682971"/>
                    </a:cubicBezTo>
                    <a:cubicBezTo>
                      <a:pt x="4364888" y="4779174"/>
                      <a:pt x="4516336" y="4865851"/>
                      <a:pt x="4742078" y="4801081"/>
                    </a:cubicBezTo>
                    <a:cubicBezTo>
                      <a:pt x="4887811" y="4759171"/>
                      <a:pt x="5082121" y="4736311"/>
                      <a:pt x="5238331" y="4750599"/>
                    </a:cubicBezTo>
                    <a:cubicBezTo>
                      <a:pt x="5325961" y="4758219"/>
                      <a:pt x="5411686" y="4781078"/>
                      <a:pt x="5489791" y="4823941"/>
                    </a:cubicBezTo>
                    <a:cubicBezTo>
                      <a:pt x="5543131" y="4853469"/>
                      <a:pt x="5590756" y="4903951"/>
                      <a:pt x="5649811" y="4922049"/>
                    </a:cubicBezTo>
                    <a:cubicBezTo>
                      <a:pt x="5720296" y="4943004"/>
                      <a:pt x="5811736" y="4926811"/>
                      <a:pt x="5885079" y="4925858"/>
                    </a:cubicBezTo>
                    <a:cubicBezTo>
                      <a:pt x="6500393" y="4921096"/>
                      <a:pt x="7115708" y="4932526"/>
                      <a:pt x="7731976" y="4925858"/>
                    </a:cubicBezTo>
                    <a:cubicBezTo>
                      <a:pt x="7898663" y="4923954"/>
                      <a:pt x="8071066" y="4923001"/>
                      <a:pt x="8235848" y="4949671"/>
                    </a:cubicBezTo>
                    <a:cubicBezTo>
                      <a:pt x="8403488" y="4976341"/>
                      <a:pt x="8550173" y="4997296"/>
                      <a:pt x="8714003" y="4928716"/>
                    </a:cubicBezTo>
                    <a:cubicBezTo>
                      <a:pt x="8914028" y="4843944"/>
                      <a:pt x="9085478" y="4627726"/>
                      <a:pt x="9124531" y="4414366"/>
                    </a:cubicBezTo>
                    <a:cubicBezTo>
                      <a:pt x="9180728" y="4104803"/>
                      <a:pt x="8944508" y="4058131"/>
                      <a:pt x="8740673" y="3912398"/>
                    </a:cubicBezTo>
                    <a:cubicBezTo>
                      <a:pt x="8577795" y="3796193"/>
                      <a:pt x="8382533" y="3618076"/>
                      <a:pt x="8389200" y="3399001"/>
                    </a:cubicBezTo>
                    <a:cubicBezTo>
                      <a:pt x="8393011" y="3262793"/>
                      <a:pt x="8475878" y="3136111"/>
                      <a:pt x="8584463" y="3058958"/>
                    </a:cubicBezTo>
                    <a:cubicBezTo>
                      <a:pt x="8637803" y="3020858"/>
                      <a:pt x="8704478" y="2987521"/>
                      <a:pt x="8770200" y="2981806"/>
                    </a:cubicBezTo>
                    <a:cubicBezTo>
                      <a:pt x="8903550" y="2970376"/>
                      <a:pt x="8932125" y="2968471"/>
                      <a:pt x="9053093" y="2906558"/>
                    </a:cubicBezTo>
                    <a:cubicBezTo>
                      <a:pt x="9158820" y="2852266"/>
                      <a:pt x="9276931" y="2822738"/>
                      <a:pt x="9395993" y="2822738"/>
                    </a:cubicBezTo>
                    <a:cubicBezTo>
                      <a:pt x="9613163" y="2822738"/>
                      <a:pt x="9779851" y="2933228"/>
                      <a:pt x="9959873" y="3037051"/>
                    </a:cubicBezTo>
                    <a:cubicBezTo>
                      <a:pt x="10051314" y="3089438"/>
                      <a:pt x="10149420" y="3111346"/>
                      <a:pt x="10251339" y="3095153"/>
                    </a:cubicBezTo>
                    <a:cubicBezTo>
                      <a:pt x="10502798" y="3055148"/>
                      <a:pt x="10714253" y="2850361"/>
                      <a:pt x="10765689" y="2601758"/>
                    </a:cubicBezTo>
                    <a:cubicBezTo>
                      <a:pt x="10796168" y="2456026"/>
                      <a:pt x="10740923" y="2386493"/>
                      <a:pt x="10688535" y="2280766"/>
                    </a:cubicBezTo>
                    <a:close/>
                    <a:moveTo>
                      <a:pt x="7149046" y="595793"/>
                    </a:moveTo>
                    <a:cubicBezTo>
                      <a:pt x="7148093" y="596746"/>
                      <a:pt x="7146188" y="598651"/>
                      <a:pt x="7145236" y="599603"/>
                    </a:cubicBezTo>
                    <a:cubicBezTo>
                      <a:pt x="7143331" y="596746"/>
                      <a:pt x="7141426" y="593888"/>
                      <a:pt x="7139521" y="591031"/>
                    </a:cubicBezTo>
                    <a:cubicBezTo>
                      <a:pt x="7143331" y="592936"/>
                      <a:pt x="7146188" y="593888"/>
                      <a:pt x="7149046" y="595793"/>
                    </a:cubicBezTo>
                    <a:close/>
                    <a:moveTo>
                      <a:pt x="6769951" y="544358"/>
                    </a:moveTo>
                    <a:cubicBezTo>
                      <a:pt x="6769951" y="544358"/>
                      <a:pt x="6769951" y="544358"/>
                      <a:pt x="6769951" y="544358"/>
                    </a:cubicBezTo>
                    <a:cubicBezTo>
                      <a:pt x="6769951" y="544358"/>
                      <a:pt x="6769951" y="544358"/>
                      <a:pt x="6769951" y="544358"/>
                    </a:cubicBezTo>
                    <a:cubicBezTo>
                      <a:pt x="6769951" y="544358"/>
                      <a:pt x="6769951" y="544358"/>
                      <a:pt x="6769951" y="544358"/>
                    </a:cubicBezTo>
                    <a:cubicBezTo>
                      <a:pt x="6769951" y="544358"/>
                      <a:pt x="6769951" y="544358"/>
                      <a:pt x="6769951" y="544358"/>
                    </a:cubicBezTo>
                    <a:cubicBezTo>
                      <a:pt x="6769951" y="544358"/>
                      <a:pt x="6769951" y="544358"/>
                      <a:pt x="6769951" y="544358"/>
                    </a:cubicBezTo>
                    <a:close/>
                    <a:moveTo>
                      <a:pt x="6049861" y="180503"/>
                    </a:moveTo>
                    <a:cubicBezTo>
                      <a:pt x="6049861" y="181456"/>
                      <a:pt x="6050813" y="181456"/>
                      <a:pt x="6049861" y="180503"/>
                    </a:cubicBezTo>
                    <a:cubicBezTo>
                      <a:pt x="6050813" y="181456"/>
                      <a:pt x="6049861" y="181456"/>
                      <a:pt x="6049861" y="180503"/>
                    </a:cubicBezTo>
                    <a:cubicBezTo>
                      <a:pt x="6049861" y="180503"/>
                      <a:pt x="6049861" y="180503"/>
                      <a:pt x="6049861" y="180503"/>
                    </a:cubicBezTo>
                    <a:close/>
                    <a:moveTo>
                      <a:pt x="6027001" y="183361"/>
                    </a:moveTo>
                    <a:cubicBezTo>
                      <a:pt x="6027001" y="183361"/>
                      <a:pt x="6027001" y="183361"/>
                      <a:pt x="6027001" y="183361"/>
                    </a:cubicBezTo>
                    <a:cubicBezTo>
                      <a:pt x="6026048" y="184313"/>
                      <a:pt x="6026048" y="183361"/>
                      <a:pt x="6025096" y="183361"/>
                    </a:cubicBezTo>
                    <a:cubicBezTo>
                      <a:pt x="6026048" y="183361"/>
                      <a:pt x="6027001" y="183361"/>
                      <a:pt x="6027001" y="183361"/>
                    </a:cubicBezTo>
                    <a:close/>
                    <a:moveTo>
                      <a:pt x="4803038" y="58583"/>
                    </a:moveTo>
                    <a:cubicBezTo>
                      <a:pt x="4804943" y="58583"/>
                      <a:pt x="4806848" y="58583"/>
                      <a:pt x="4808753" y="58583"/>
                    </a:cubicBezTo>
                    <a:cubicBezTo>
                      <a:pt x="4806848" y="59536"/>
                      <a:pt x="4804943" y="60488"/>
                      <a:pt x="4803038" y="61441"/>
                    </a:cubicBezTo>
                    <a:cubicBezTo>
                      <a:pt x="4802086" y="60488"/>
                      <a:pt x="4802086" y="59536"/>
                      <a:pt x="4803038" y="58583"/>
                    </a:cubicBezTo>
                    <a:close/>
                    <a:moveTo>
                      <a:pt x="3474301" y="296708"/>
                    </a:moveTo>
                    <a:cubicBezTo>
                      <a:pt x="3475253" y="296708"/>
                      <a:pt x="3475253" y="296708"/>
                      <a:pt x="3474301" y="296708"/>
                    </a:cubicBezTo>
                    <a:cubicBezTo>
                      <a:pt x="3475253" y="296708"/>
                      <a:pt x="3474301" y="296708"/>
                      <a:pt x="3474301" y="296708"/>
                    </a:cubicBezTo>
                    <a:cubicBezTo>
                      <a:pt x="3474301" y="296708"/>
                      <a:pt x="3474301" y="296708"/>
                      <a:pt x="3474301" y="296708"/>
                    </a:cubicBezTo>
                    <a:cubicBezTo>
                      <a:pt x="3474301" y="296708"/>
                      <a:pt x="3474301" y="296708"/>
                      <a:pt x="3474301" y="296708"/>
                    </a:cubicBezTo>
                    <a:close/>
                    <a:moveTo>
                      <a:pt x="3104731" y="456728"/>
                    </a:moveTo>
                    <a:cubicBezTo>
                      <a:pt x="3102826" y="457681"/>
                      <a:pt x="3100921" y="458633"/>
                      <a:pt x="3099968" y="459586"/>
                    </a:cubicBezTo>
                    <a:cubicBezTo>
                      <a:pt x="3099968" y="459586"/>
                      <a:pt x="3099016" y="459586"/>
                      <a:pt x="3099016" y="459586"/>
                    </a:cubicBezTo>
                    <a:cubicBezTo>
                      <a:pt x="3100921" y="458633"/>
                      <a:pt x="3102826" y="457681"/>
                      <a:pt x="3104731" y="456728"/>
                    </a:cubicBezTo>
                    <a:close/>
                    <a:moveTo>
                      <a:pt x="2638006" y="745336"/>
                    </a:moveTo>
                    <a:cubicBezTo>
                      <a:pt x="2638006" y="745336"/>
                      <a:pt x="2637053" y="746288"/>
                      <a:pt x="2637053" y="746288"/>
                    </a:cubicBezTo>
                    <a:cubicBezTo>
                      <a:pt x="2637053" y="746288"/>
                      <a:pt x="2637053" y="746288"/>
                      <a:pt x="2637053" y="745336"/>
                    </a:cubicBezTo>
                    <a:cubicBezTo>
                      <a:pt x="2637053" y="745336"/>
                      <a:pt x="2638006" y="745336"/>
                      <a:pt x="2638006" y="745336"/>
                    </a:cubicBezTo>
                    <a:close/>
                    <a:moveTo>
                      <a:pt x="684428" y="3258983"/>
                    </a:moveTo>
                    <a:cubicBezTo>
                      <a:pt x="684428" y="3259936"/>
                      <a:pt x="684428" y="3259936"/>
                      <a:pt x="684428" y="3258983"/>
                    </a:cubicBezTo>
                    <a:cubicBezTo>
                      <a:pt x="684428" y="3259936"/>
                      <a:pt x="684428" y="3259936"/>
                      <a:pt x="684428" y="3258983"/>
                    </a:cubicBezTo>
                    <a:cubicBezTo>
                      <a:pt x="684428" y="3258983"/>
                      <a:pt x="684428" y="3258983"/>
                      <a:pt x="684428" y="3258983"/>
                    </a:cubicBezTo>
                    <a:close/>
                    <a:moveTo>
                      <a:pt x="616801" y="3449483"/>
                    </a:moveTo>
                    <a:cubicBezTo>
                      <a:pt x="616801" y="3449483"/>
                      <a:pt x="616801" y="3449483"/>
                      <a:pt x="616801" y="3449483"/>
                    </a:cubicBezTo>
                    <a:cubicBezTo>
                      <a:pt x="616801" y="3449483"/>
                      <a:pt x="616801" y="3449483"/>
                      <a:pt x="616801" y="3449483"/>
                    </a:cubicBezTo>
                    <a:cubicBezTo>
                      <a:pt x="616801" y="3449483"/>
                      <a:pt x="616801" y="3449483"/>
                      <a:pt x="616801" y="3449483"/>
                    </a:cubicBezTo>
                    <a:close/>
                    <a:moveTo>
                      <a:pt x="605371" y="3810481"/>
                    </a:moveTo>
                    <a:cubicBezTo>
                      <a:pt x="605371" y="3810481"/>
                      <a:pt x="605371" y="3811433"/>
                      <a:pt x="605371" y="3811433"/>
                    </a:cubicBezTo>
                    <a:lnTo>
                      <a:pt x="609181" y="3810481"/>
                    </a:lnTo>
                    <a:cubicBezTo>
                      <a:pt x="609181" y="3811433"/>
                      <a:pt x="608228" y="3812386"/>
                      <a:pt x="608228" y="3813338"/>
                    </a:cubicBezTo>
                    <a:cubicBezTo>
                      <a:pt x="607276" y="3812386"/>
                      <a:pt x="606323" y="3811433"/>
                      <a:pt x="605371" y="3811433"/>
                    </a:cubicBezTo>
                    <a:cubicBezTo>
                      <a:pt x="605371" y="3811433"/>
                      <a:pt x="605371" y="3811433"/>
                      <a:pt x="605371" y="3810481"/>
                    </a:cubicBezTo>
                    <a:cubicBezTo>
                      <a:pt x="605371" y="3811433"/>
                      <a:pt x="605371" y="3811433"/>
                      <a:pt x="605371" y="3810481"/>
                    </a:cubicBezTo>
                    <a:close/>
                    <a:moveTo>
                      <a:pt x="1701698" y="4805844"/>
                    </a:moveTo>
                    <a:cubicBezTo>
                      <a:pt x="1703603" y="4805844"/>
                      <a:pt x="1705508" y="4805844"/>
                      <a:pt x="1706461" y="4806796"/>
                    </a:cubicBezTo>
                    <a:cubicBezTo>
                      <a:pt x="1709318" y="4807749"/>
                      <a:pt x="1712176" y="4809653"/>
                      <a:pt x="1715033" y="4810606"/>
                    </a:cubicBezTo>
                    <a:cubicBezTo>
                      <a:pt x="1710271" y="4809653"/>
                      <a:pt x="1706461" y="4807749"/>
                      <a:pt x="1701698" y="4805844"/>
                    </a:cubicBezTo>
                    <a:close/>
                    <a:moveTo>
                      <a:pt x="4550626" y="4796319"/>
                    </a:moveTo>
                    <a:cubicBezTo>
                      <a:pt x="4549673" y="4796319"/>
                      <a:pt x="4549673" y="4796319"/>
                      <a:pt x="4548721" y="4796319"/>
                    </a:cubicBezTo>
                    <a:cubicBezTo>
                      <a:pt x="4549673" y="4796319"/>
                      <a:pt x="4550626" y="4796319"/>
                      <a:pt x="4550626" y="4796319"/>
                    </a:cubicBezTo>
                    <a:cubicBezTo>
                      <a:pt x="4550626" y="4796319"/>
                      <a:pt x="4550626" y="4796319"/>
                      <a:pt x="4550626" y="4796319"/>
                    </a:cubicBezTo>
                    <a:close/>
                    <a:moveTo>
                      <a:pt x="5526938" y="4767744"/>
                    </a:moveTo>
                    <a:cubicBezTo>
                      <a:pt x="5526938" y="4767744"/>
                      <a:pt x="5526938" y="4766791"/>
                      <a:pt x="5526938" y="4766791"/>
                    </a:cubicBezTo>
                    <a:cubicBezTo>
                      <a:pt x="5526938" y="4766791"/>
                      <a:pt x="5527891" y="4766791"/>
                      <a:pt x="5526938" y="4767744"/>
                    </a:cubicBezTo>
                    <a:cubicBezTo>
                      <a:pt x="5527891" y="4767744"/>
                      <a:pt x="5526938" y="4767744"/>
                      <a:pt x="5526938" y="4767744"/>
                    </a:cubicBezTo>
                    <a:close/>
                    <a:moveTo>
                      <a:pt x="5540273" y="4661063"/>
                    </a:moveTo>
                    <a:cubicBezTo>
                      <a:pt x="5540273" y="4661063"/>
                      <a:pt x="5539321" y="4660111"/>
                      <a:pt x="5539321" y="4660111"/>
                    </a:cubicBezTo>
                    <a:cubicBezTo>
                      <a:pt x="5539321" y="4660111"/>
                      <a:pt x="5540273" y="4660111"/>
                      <a:pt x="5540273" y="4660111"/>
                    </a:cubicBezTo>
                    <a:cubicBezTo>
                      <a:pt x="5540273" y="4661063"/>
                      <a:pt x="5540273" y="4661063"/>
                      <a:pt x="5540273" y="4661063"/>
                    </a:cubicBezTo>
                    <a:cubicBezTo>
                      <a:pt x="5540273" y="4661063"/>
                      <a:pt x="5540273" y="4661063"/>
                      <a:pt x="5540273" y="4661063"/>
                    </a:cubicBezTo>
                    <a:cubicBezTo>
                      <a:pt x="5540273" y="4661063"/>
                      <a:pt x="5540273" y="4661063"/>
                      <a:pt x="5540273" y="4661063"/>
                    </a:cubicBezTo>
                    <a:close/>
                    <a:moveTo>
                      <a:pt x="5903176" y="4887758"/>
                    </a:moveTo>
                    <a:cubicBezTo>
                      <a:pt x="5903176" y="4887758"/>
                      <a:pt x="5903176" y="4887758"/>
                      <a:pt x="5903176" y="4887758"/>
                    </a:cubicBezTo>
                    <a:cubicBezTo>
                      <a:pt x="5903176" y="4887758"/>
                      <a:pt x="5904129" y="4887758"/>
                      <a:pt x="5904129" y="4887758"/>
                    </a:cubicBezTo>
                    <a:cubicBezTo>
                      <a:pt x="5904129" y="4887758"/>
                      <a:pt x="5904129" y="4888711"/>
                      <a:pt x="5904129" y="4888711"/>
                    </a:cubicBezTo>
                    <a:cubicBezTo>
                      <a:pt x="5904129" y="4888711"/>
                      <a:pt x="5904129" y="4888711"/>
                      <a:pt x="5903176" y="4887758"/>
                    </a:cubicBezTo>
                    <a:close/>
                    <a:moveTo>
                      <a:pt x="6241313" y="4900141"/>
                    </a:moveTo>
                    <a:cubicBezTo>
                      <a:pt x="6241313" y="4898236"/>
                      <a:pt x="6242266" y="4899188"/>
                      <a:pt x="6243218" y="4900141"/>
                    </a:cubicBezTo>
                    <a:cubicBezTo>
                      <a:pt x="6242266" y="4900141"/>
                      <a:pt x="6241313" y="4900141"/>
                      <a:pt x="6241313" y="4900141"/>
                    </a:cubicBezTo>
                    <a:close/>
                    <a:moveTo>
                      <a:pt x="6440386" y="4880138"/>
                    </a:moveTo>
                    <a:cubicBezTo>
                      <a:pt x="6439433" y="4877281"/>
                      <a:pt x="6441338" y="4878233"/>
                      <a:pt x="6441338" y="4880138"/>
                    </a:cubicBezTo>
                    <a:cubicBezTo>
                      <a:pt x="6441338" y="4880138"/>
                      <a:pt x="6441338" y="4880138"/>
                      <a:pt x="6440386" y="4880138"/>
                    </a:cubicBezTo>
                    <a:close/>
                    <a:moveTo>
                      <a:pt x="8655900" y="4211484"/>
                    </a:moveTo>
                    <a:cubicBezTo>
                      <a:pt x="8655900" y="4211484"/>
                      <a:pt x="8654948" y="4212436"/>
                      <a:pt x="8655900" y="4211484"/>
                    </a:cubicBezTo>
                    <a:cubicBezTo>
                      <a:pt x="8654948" y="4211484"/>
                      <a:pt x="8654948" y="4211484"/>
                      <a:pt x="8653995" y="4211484"/>
                    </a:cubicBezTo>
                    <a:cubicBezTo>
                      <a:pt x="8654948" y="4211484"/>
                      <a:pt x="8655900" y="4211484"/>
                      <a:pt x="8655900" y="4211484"/>
                    </a:cubicBezTo>
                    <a:close/>
                    <a:moveTo>
                      <a:pt x="10617098" y="1927388"/>
                    </a:moveTo>
                    <a:cubicBezTo>
                      <a:pt x="10617098" y="1926436"/>
                      <a:pt x="10618051" y="1925483"/>
                      <a:pt x="10618051" y="1925483"/>
                    </a:cubicBezTo>
                    <a:cubicBezTo>
                      <a:pt x="10618051" y="1925483"/>
                      <a:pt x="10619003" y="1926436"/>
                      <a:pt x="10619003" y="1926436"/>
                    </a:cubicBezTo>
                    <a:cubicBezTo>
                      <a:pt x="10618051" y="1927388"/>
                      <a:pt x="10617098" y="1928341"/>
                      <a:pt x="10616145" y="1930246"/>
                    </a:cubicBezTo>
                    <a:cubicBezTo>
                      <a:pt x="10617098" y="1929293"/>
                      <a:pt x="10617098" y="1928341"/>
                      <a:pt x="10617098" y="1927388"/>
                    </a:cubicBezTo>
                    <a:close/>
                    <a:moveTo>
                      <a:pt x="10617098" y="1959773"/>
                    </a:moveTo>
                    <a:cubicBezTo>
                      <a:pt x="10617098" y="1957868"/>
                      <a:pt x="10617098" y="1956916"/>
                      <a:pt x="10617098" y="1955011"/>
                    </a:cubicBezTo>
                    <a:cubicBezTo>
                      <a:pt x="10617098" y="1955963"/>
                      <a:pt x="10618051" y="1955963"/>
                      <a:pt x="10618051" y="1956916"/>
                    </a:cubicBezTo>
                    <a:cubicBezTo>
                      <a:pt x="10618051" y="1956916"/>
                      <a:pt x="10618051" y="1958821"/>
                      <a:pt x="10617098" y="19597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1" name="Google Shape;1321;p47"/>
              <p:cNvGrpSpPr/>
              <p:nvPr/>
            </p:nvGrpSpPr>
            <p:grpSpPr>
              <a:xfrm>
                <a:off x="739405" y="930325"/>
                <a:ext cx="9067641" cy="5008511"/>
                <a:chOff x="739405" y="930325"/>
                <a:chExt cx="9067641" cy="5008511"/>
              </a:xfrm>
            </p:grpSpPr>
            <p:sp>
              <p:nvSpPr>
                <p:cNvPr id="1322" name="Google Shape;1322;p47"/>
                <p:cNvSpPr/>
                <p:nvPr/>
              </p:nvSpPr>
              <p:spPr>
                <a:xfrm>
                  <a:off x="8752522" y="2859404"/>
                  <a:ext cx="191452" cy="163470"/>
                </a:xfrm>
                <a:custGeom>
                  <a:rect b="b" l="l" r="r" t="t"/>
                  <a:pathLst>
                    <a:path extrusionOk="0" h="163470" w="191452">
                      <a:moveTo>
                        <a:pt x="56197" y="154305"/>
                      </a:moveTo>
                      <a:cubicBezTo>
                        <a:pt x="93345" y="172403"/>
                        <a:pt x="145732" y="158115"/>
                        <a:pt x="191452" y="158115"/>
                      </a:cubicBezTo>
                      <a:cubicBezTo>
                        <a:pt x="116205" y="118110"/>
                        <a:pt x="56197" y="61913"/>
                        <a:pt x="0" y="0"/>
                      </a:cubicBezTo>
                      <a:cubicBezTo>
                        <a:pt x="0" y="13335"/>
                        <a:pt x="1905" y="23813"/>
                        <a:pt x="6667" y="33338"/>
                      </a:cubicBezTo>
                      <a:cubicBezTo>
                        <a:pt x="24765" y="74295"/>
                        <a:pt x="17145" y="135255"/>
                        <a:pt x="56197" y="154305"/>
                      </a:cubicBezTo>
                      <a:close/>
                    </a:path>
                  </a:pathLst>
                </a:custGeom>
                <a:solidFill>
                  <a:srgbClr val="C1823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47"/>
                <p:cNvSpPr/>
                <p:nvPr/>
              </p:nvSpPr>
              <p:spPr>
                <a:xfrm>
                  <a:off x="5782915" y="3010800"/>
                  <a:ext cx="4024131" cy="2806368"/>
                </a:xfrm>
                <a:custGeom>
                  <a:rect b="b" l="l" r="r" t="t"/>
                  <a:pathLst>
                    <a:path extrusionOk="0" h="2806368" w="4024131">
                      <a:moveTo>
                        <a:pt x="4004974" y="2111744"/>
                      </a:moveTo>
                      <a:cubicBezTo>
                        <a:pt x="3993544" y="2062214"/>
                        <a:pt x="3974494" y="2017446"/>
                        <a:pt x="3940204" y="1979346"/>
                      </a:cubicBezTo>
                      <a:cubicBezTo>
                        <a:pt x="3925916" y="1963154"/>
                        <a:pt x="3878291" y="1953629"/>
                        <a:pt x="3856384" y="1945056"/>
                      </a:cubicBezTo>
                      <a:cubicBezTo>
                        <a:pt x="3819236" y="1931721"/>
                        <a:pt x="3783041" y="1915529"/>
                        <a:pt x="3747799" y="1897431"/>
                      </a:cubicBezTo>
                      <a:cubicBezTo>
                        <a:pt x="3677314" y="1861236"/>
                        <a:pt x="3610639" y="1817421"/>
                        <a:pt x="3550632" y="1765986"/>
                      </a:cubicBezTo>
                      <a:cubicBezTo>
                        <a:pt x="3422044" y="1657402"/>
                        <a:pt x="3281074" y="1496429"/>
                        <a:pt x="3262024" y="1324027"/>
                      </a:cubicBezTo>
                      <a:lnTo>
                        <a:pt x="3262977" y="1322121"/>
                      </a:lnTo>
                      <a:cubicBezTo>
                        <a:pt x="3262977" y="1301167"/>
                        <a:pt x="3262977" y="1281164"/>
                        <a:pt x="3262977" y="1261161"/>
                      </a:cubicBezTo>
                      <a:cubicBezTo>
                        <a:pt x="3209636" y="1348792"/>
                        <a:pt x="3159154" y="1435469"/>
                        <a:pt x="3118197" y="1525956"/>
                      </a:cubicBezTo>
                      <a:cubicBezTo>
                        <a:pt x="3067714" y="1636446"/>
                        <a:pt x="2995324" y="1736459"/>
                        <a:pt x="2901027" y="1814564"/>
                      </a:cubicBezTo>
                      <a:cubicBezTo>
                        <a:pt x="2797204" y="1901242"/>
                        <a:pt x="2674332" y="1946009"/>
                        <a:pt x="2550507" y="1994586"/>
                      </a:cubicBezTo>
                      <a:cubicBezTo>
                        <a:pt x="2382866" y="2058404"/>
                        <a:pt x="2223799" y="2116506"/>
                        <a:pt x="2043777" y="2136509"/>
                      </a:cubicBezTo>
                      <a:cubicBezTo>
                        <a:pt x="1893282" y="2153654"/>
                        <a:pt x="1740882" y="2143177"/>
                        <a:pt x="1589434" y="2143177"/>
                      </a:cubicBezTo>
                      <a:cubicBezTo>
                        <a:pt x="1553239" y="2143177"/>
                        <a:pt x="1516091" y="2136509"/>
                        <a:pt x="1480849" y="2147939"/>
                      </a:cubicBezTo>
                      <a:cubicBezTo>
                        <a:pt x="1480849" y="2147939"/>
                        <a:pt x="1448464" y="2147939"/>
                        <a:pt x="1448464" y="2147939"/>
                      </a:cubicBezTo>
                      <a:cubicBezTo>
                        <a:pt x="1466561" y="2120317"/>
                        <a:pt x="1529427" y="2131746"/>
                        <a:pt x="1557049" y="2130794"/>
                      </a:cubicBezTo>
                      <a:cubicBezTo>
                        <a:pt x="1606579" y="2128889"/>
                        <a:pt x="1657061" y="2127937"/>
                        <a:pt x="1706591" y="2126031"/>
                      </a:cubicBezTo>
                      <a:cubicBezTo>
                        <a:pt x="1859944" y="2126031"/>
                        <a:pt x="2008534" y="2117459"/>
                        <a:pt x="2157124" y="2079359"/>
                      </a:cubicBezTo>
                      <a:cubicBezTo>
                        <a:pt x="2305714" y="2042211"/>
                        <a:pt x="2448589" y="1985061"/>
                        <a:pt x="2591464" y="1929817"/>
                      </a:cubicBezTo>
                      <a:cubicBezTo>
                        <a:pt x="2743864" y="1872667"/>
                        <a:pt x="2869594" y="1781227"/>
                        <a:pt x="2962939" y="1645971"/>
                      </a:cubicBezTo>
                      <a:cubicBezTo>
                        <a:pt x="3029614" y="1549769"/>
                        <a:pt x="3080097" y="1444042"/>
                        <a:pt x="3130579" y="1338314"/>
                      </a:cubicBezTo>
                      <a:cubicBezTo>
                        <a:pt x="3175347" y="1244969"/>
                        <a:pt x="3213447" y="1140194"/>
                        <a:pt x="3292504" y="1068756"/>
                      </a:cubicBezTo>
                      <a:cubicBezTo>
                        <a:pt x="3343939" y="1022084"/>
                        <a:pt x="3396327" y="971601"/>
                        <a:pt x="3448714" y="927786"/>
                      </a:cubicBezTo>
                      <a:cubicBezTo>
                        <a:pt x="3493482" y="890639"/>
                        <a:pt x="3541107" y="859206"/>
                        <a:pt x="3585874" y="823011"/>
                      </a:cubicBezTo>
                      <a:cubicBezTo>
                        <a:pt x="3619211" y="795389"/>
                        <a:pt x="3570634" y="760146"/>
                        <a:pt x="3557299" y="727761"/>
                      </a:cubicBezTo>
                      <a:cubicBezTo>
                        <a:pt x="3537297" y="679184"/>
                        <a:pt x="3520152" y="628701"/>
                        <a:pt x="3507769" y="578219"/>
                      </a:cubicBezTo>
                      <a:cubicBezTo>
                        <a:pt x="3474432" y="442964"/>
                        <a:pt x="3475384" y="301041"/>
                        <a:pt x="3470622" y="161976"/>
                      </a:cubicBezTo>
                      <a:cubicBezTo>
                        <a:pt x="3469669" y="137211"/>
                        <a:pt x="3479194" y="82919"/>
                        <a:pt x="3463002" y="61011"/>
                      </a:cubicBezTo>
                      <a:cubicBezTo>
                        <a:pt x="3442999" y="33389"/>
                        <a:pt x="3392516" y="49581"/>
                        <a:pt x="3364894" y="55296"/>
                      </a:cubicBezTo>
                      <a:cubicBezTo>
                        <a:pt x="2885786" y="150546"/>
                        <a:pt x="2406679" y="-14236"/>
                        <a:pt x="1925666" y="1004"/>
                      </a:cubicBezTo>
                      <a:cubicBezTo>
                        <a:pt x="1879947" y="2909"/>
                        <a:pt x="1834227" y="5766"/>
                        <a:pt x="1788507" y="10529"/>
                      </a:cubicBezTo>
                      <a:cubicBezTo>
                        <a:pt x="1707544" y="19101"/>
                        <a:pt x="1622772" y="10529"/>
                        <a:pt x="1540857" y="18149"/>
                      </a:cubicBezTo>
                      <a:cubicBezTo>
                        <a:pt x="1454179" y="25769"/>
                        <a:pt x="1367502" y="38151"/>
                        <a:pt x="1281777" y="53391"/>
                      </a:cubicBezTo>
                      <a:cubicBezTo>
                        <a:pt x="1084609" y="88634"/>
                        <a:pt x="892204" y="143879"/>
                        <a:pt x="705514" y="215316"/>
                      </a:cubicBezTo>
                      <a:cubicBezTo>
                        <a:pt x="610264" y="227699"/>
                        <a:pt x="513109" y="293421"/>
                        <a:pt x="433099" y="341999"/>
                      </a:cubicBezTo>
                      <a:cubicBezTo>
                        <a:pt x="340707" y="398196"/>
                        <a:pt x="254029" y="462014"/>
                        <a:pt x="172114" y="533451"/>
                      </a:cubicBezTo>
                      <a:cubicBezTo>
                        <a:pt x="85436" y="609651"/>
                        <a:pt x="3521" y="744906"/>
                        <a:pt x="23524" y="864921"/>
                      </a:cubicBezTo>
                      <a:cubicBezTo>
                        <a:pt x="-6004" y="916356"/>
                        <a:pt x="-2193" y="981126"/>
                        <a:pt x="5427" y="1040181"/>
                      </a:cubicBezTo>
                      <a:cubicBezTo>
                        <a:pt x="22571" y="1169721"/>
                        <a:pt x="54957" y="1298309"/>
                        <a:pt x="101629" y="1421181"/>
                      </a:cubicBezTo>
                      <a:cubicBezTo>
                        <a:pt x="148302" y="1545959"/>
                        <a:pt x="209261" y="1665974"/>
                        <a:pt x="272127" y="1783131"/>
                      </a:cubicBezTo>
                      <a:cubicBezTo>
                        <a:pt x="331182" y="1893621"/>
                        <a:pt x="398809" y="2002206"/>
                        <a:pt x="435004" y="2123174"/>
                      </a:cubicBezTo>
                      <a:cubicBezTo>
                        <a:pt x="463579" y="2217471"/>
                        <a:pt x="453102" y="2335581"/>
                        <a:pt x="459769" y="2433689"/>
                      </a:cubicBezTo>
                      <a:cubicBezTo>
                        <a:pt x="458816" y="2485124"/>
                        <a:pt x="464532" y="2536559"/>
                        <a:pt x="475961" y="2587042"/>
                      </a:cubicBezTo>
                      <a:cubicBezTo>
                        <a:pt x="494059" y="2666099"/>
                        <a:pt x="524539" y="2748014"/>
                        <a:pt x="614074" y="2768017"/>
                      </a:cubicBezTo>
                      <a:cubicBezTo>
                        <a:pt x="652174" y="2776589"/>
                        <a:pt x="692179" y="2773731"/>
                        <a:pt x="731232" y="2769922"/>
                      </a:cubicBezTo>
                      <a:cubicBezTo>
                        <a:pt x="853152" y="2759444"/>
                        <a:pt x="975071" y="2759444"/>
                        <a:pt x="1096991" y="2751824"/>
                      </a:cubicBezTo>
                      <a:cubicBezTo>
                        <a:pt x="1080799" y="2750872"/>
                        <a:pt x="1064607" y="2749919"/>
                        <a:pt x="1047461" y="2748967"/>
                      </a:cubicBezTo>
                      <a:cubicBezTo>
                        <a:pt x="1314161" y="2748014"/>
                        <a:pt x="1579909" y="2747062"/>
                        <a:pt x="1846609" y="2746109"/>
                      </a:cubicBezTo>
                      <a:lnTo>
                        <a:pt x="1846609" y="2747062"/>
                      </a:lnTo>
                      <a:cubicBezTo>
                        <a:pt x="2015202" y="2747062"/>
                        <a:pt x="2182841" y="2747062"/>
                        <a:pt x="2351434" y="2747062"/>
                      </a:cubicBezTo>
                      <a:cubicBezTo>
                        <a:pt x="2533361" y="2747062"/>
                        <a:pt x="2715289" y="2748014"/>
                        <a:pt x="2897216" y="2748014"/>
                      </a:cubicBezTo>
                      <a:cubicBezTo>
                        <a:pt x="2968654" y="2748014"/>
                        <a:pt x="3055332" y="2733727"/>
                        <a:pt x="3124864" y="2747062"/>
                      </a:cubicBezTo>
                      <a:cubicBezTo>
                        <a:pt x="3164869" y="2754681"/>
                        <a:pt x="3202969" y="2777542"/>
                        <a:pt x="3242974" y="2788019"/>
                      </a:cubicBezTo>
                      <a:cubicBezTo>
                        <a:pt x="3284884" y="2798497"/>
                        <a:pt x="3328699" y="2804212"/>
                        <a:pt x="3372514" y="2806117"/>
                      </a:cubicBezTo>
                      <a:cubicBezTo>
                        <a:pt x="3539202" y="2810879"/>
                        <a:pt x="3705889" y="2748014"/>
                        <a:pt x="3827809" y="2634667"/>
                      </a:cubicBezTo>
                      <a:cubicBezTo>
                        <a:pt x="3956397" y="2513699"/>
                        <a:pt x="4070697" y="2292719"/>
                        <a:pt x="4004974" y="2111744"/>
                      </a:cubicBezTo>
                      <a:close/>
                      <a:moveTo>
                        <a:pt x="45432" y="903021"/>
                      </a:moveTo>
                      <a:lnTo>
                        <a:pt x="43527" y="902069"/>
                      </a:lnTo>
                      <a:lnTo>
                        <a:pt x="43527" y="902069"/>
                      </a:lnTo>
                      <a:lnTo>
                        <a:pt x="44479" y="903021"/>
                      </a:lnTo>
                      <a:cubicBezTo>
                        <a:pt x="47336" y="901117"/>
                        <a:pt x="46384" y="902069"/>
                        <a:pt x="45432" y="903021"/>
                      </a:cubicBezTo>
                      <a:close/>
                      <a:moveTo>
                        <a:pt x="1995199" y="2150796"/>
                      </a:moveTo>
                      <a:lnTo>
                        <a:pt x="1995199" y="2154606"/>
                      </a:lnTo>
                      <a:lnTo>
                        <a:pt x="1992341" y="2150796"/>
                      </a:lnTo>
                      <a:lnTo>
                        <a:pt x="1995199" y="2150796"/>
                      </a:lnTo>
                      <a:close/>
                      <a:moveTo>
                        <a:pt x="1438939" y="2161274"/>
                      </a:moveTo>
                      <a:lnTo>
                        <a:pt x="1439891" y="2162227"/>
                      </a:lnTo>
                      <a:lnTo>
                        <a:pt x="1438939" y="2161274"/>
                      </a:lnTo>
                      <a:lnTo>
                        <a:pt x="1438939" y="2161274"/>
                      </a:lnTo>
                      <a:close/>
                      <a:moveTo>
                        <a:pt x="2948652" y="99111"/>
                      </a:moveTo>
                      <a:lnTo>
                        <a:pt x="2957224" y="99111"/>
                      </a:lnTo>
                      <a:lnTo>
                        <a:pt x="2956272" y="101969"/>
                      </a:lnTo>
                      <a:cubicBezTo>
                        <a:pt x="2955319" y="101969"/>
                        <a:pt x="2953414" y="101969"/>
                        <a:pt x="2952461" y="101969"/>
                      </a:cubicBezTo>
                      <a:lnTo>
                        <a:pt x="2947699" y="99111"/>
                      </a:lnTo>
                      <a:lnTo>
                        <a:pt x="2943889" y="98159"/>
                      </a:lnTo>
                      <a:lnTo>
                        <a:pt x="2948652" y="99111"/>
                      </a:lnTo>
                      <a:close/>
                      <a:moveTo>
                        <a:pt x="1943764" y="30531"/>
                      </a:moveTo>
                      <a:lnTo>
                        <a:pt x="1948527" y="30531"/>
                      </a:lnTo>
                      <a:lnTo>
                        <a:pt x="1934239" y="32436"/>
                      </a:lnTo>
                      <a:lnTo>
                        <a:pt x="1943764" y="30531"/>
                      </a:lnTo>
                      <a:close/>
                      <a:moveTo>
                        <a:pt x="1424652" y="50534"/>
                      </a:moveTo>
                      <a:lnTo>
                        <a:pt x="1424652" y="51486"/>
                      </a:lnTo>
                      <a:cubicBezTo>
                        <a:pt x="1424652" y="51486"/>
                        <a:pt x="1424652" y="51486"/>
                        <a:pt x="1424652" y="51486"/>
                      </a:cubicBezTo>
                      <a:lnTo>
                        <a:pt x="1424652" y="51486"/>
                      </a:lnTo>
                      <a:lnTo>
                        <a:pt x="1424652" y="52439"/>
                      </a:lnTo>
                      <a:lnTo>
                        <a:pt x="1423699" y="52439"/>
                      </a:lnTo>
                      <a:lnTo>
                        <a:pt x="1424652" y="51486"/>
                      </a:lnTo>
                      <a:lnTo>
                        <a:pt x="1424652" y="51486"/>
                      </a:lnTo>
                      <a:cubicBezTo>
                        <a:pt x="1422747" y="48629"/>
                        <a:pt x="1423699" y="49581"/>
                        <a:pt x="1424652" y="50534"/>
                      </a:cubicBezTo>
                      <a:close/>
                      <a:moveTo>
                        <a:pt x="1281777" y="66726"/>
                      </a:moveTo>
                      <a:lnTo>
                        <a:pt x="1282729" y="66726"/>
                      </a:lnTo>
                      <a:lnTo>
                        <a:pt x="1281777" y="66726"/>
                      </a:lnTo>
                      <a:lnTo>
                        <a:pt x="1281777" y="66726"/>
                      </a:lnTo>
                      <a:close/>
                      <a:moveTo>
                        <a:pt x="455007" y="2161274"/>
                      </a:moveTo>
                      <a:lnTo>
                        <a:pt x="454054" y="2163179"/>
                      </a:lnTo>
                      <a:lnTo>
                        <a:pt x="454054" y="2161274"/>
                      </a:lnTo>
                      <a:lnTo>
                        <a:pt x="455007" y="2161274"/>
                      </a:lnTo>
                      <a:lnTo>
                        <a:pt x="455007" y="2161274"/>
                      </a:lnTo>
                      <a:close/>
                      <a:moveTo>
                        <a:pt x="1300827" y="2739442"/>
                      </a:moveTo>
                      <a:lnTo>
                        <a:pt x="1298922" y="2739442"/>
                      </a:lnTo>
                      <a:lnTo>
                        <a:pt x="1302732" y="2739442"/>
                      </a:lnTo>
                      <a:lnTo>
                        <a:pt x="1300827" y="2739442"/>
                      </a:lnTo>
                      <a:close/>
                      <a:moveTo>
                        <a:pt x="2347624" y="2739442"/>
                      </a:moveTo>
                      <a:lnTo>
                        <a:pt x="2347624" y="2740394"/>
                      </a:lnTo>
                      <a:lnTo>
                        <a:pt x="2309524" y="2740394"/>
                      </a:lnTo>
                      <a:lnTo>
                        <a:pt x="2347624" y="2736584"/>
                      </a:lnTo>
                      <a:lnTo>
                        <a:pt x="2356197" y="2733727"/>
                      </a:lnTo>
                      <a:lnTo>
                        <a:pt x="2347624" y="2739442"/>
                      </a:lnTo>
                      <a:close/>
                      <a:moveTo>
                        <a:pt x="2473354" y="2727059"/>
                      </a:moveTo>
                      <a:lnTo>
                        <a:pt x="2473354" y="2727059"/>
                      </a:lnTo>
                      <a:lnTo>
                        <a:pt x="2473354" y="2727059"/>
                      </a:lnTo>
                      <a:lnTo>
                        <a:pt x="2473354" y="2727059"/>
                      </a:lnTo>
                      <a:close/>
                    </a:path>
                  </a:pathLst>
                </a:custGeom>
                <a:solidFill>
                  <a:srgbClr val="C1823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47"/>
                <p:cNvSpPr/>
                <p:nvPr/>
              </p:nvSpPr>
              <p:spPr>
                <a:xfrm>
                  <a:off x="739405" y="930325"/>
                  <a:ext cx="8011039" cy="5008511"/>
                </a:xfrm>
                <a:custGeom>
                  <a:rect b="b" l="l" r="r" t="t"/>
                  <a:pathLst>
                    <a:path extrusionOk="0" h="5008511" w="8011039">
                      <a:moveTo>
                        <a:pt x="5467084" y="4679899"/>
                      </a:moveTo>
                      <a:cubicBezTo>
                        <a:pt x="5460417" y="4479874"/>
                        <a:pt x="5465179" y="4269372"/>
                        <a:pt x="5386121" y="4080777"/>
                      </a:cubicBezTo>
                      <a:cubicBezTo>
                        <a:pt x="5371834" y="4046487"/>
                        <a:pt x="5352784" y="4015054"/>
                        <a:pt x="5333734" y="3982669"/>
                      </a:cubicBezTo>
                      <a:cubicBezTo>
                        <a:pt x="5292777" y="3910279"/>
                        <a:pt x="5254677" y="3835984"/>
                        <a:pt x="5218482" y="3761689"/>
                      </a:cubicBezTo>
                      <a:cubicBezTo>
                        <a:pt x="5139424" y="3596907"/>
                        <a:pt x="5054652" y="3433077"/>
                        <a:pt x="5027029" y="3249244"/>
                      </a:cubicBezTo>
                      <a:cubicBezTo>
                        <a:pt x="5005121" y="3108274"/>
                        <a:pt x="5011789" y="2962542"/>
                        <a:pt x="5046079" y="2824429"/>
                      </a:cubicBezTo>
                      <a:cubicBezTo>
                        <a:pt x="5063224" y="2754897"/>
                        <a:pt x="5084179" y="2700604"/>
                        <a:pt x="5129899" y="2645359"/>
                      </a:cubicBezTo>
                      <a:cubicBezTo>
                        <a:pt x="5170857" y="2594877"/>
                        <a:pt x="5221339" y="2552967"/>
                        <a:pt x="5274679" y="2517724"/>
                      </a:cubicBezTo>
                      <a:cubicBezTo>
                        <a:pt x="5342307" y="2470099"/>
                        <a:pt x="5410887" y="2425332"/>
                        <a:pt x="5483277" y="2384374"/>
                      </a:cubicBezTo>
                      <a:cubicBezTo>
                        <a:pt x="5889042" y="2154822"/>
                        <a:pt x="6359577" y="2051952"/>
                        <a:pt x="6823444" y="2056714"/>
                      </a:cubicBezTo>
                      <a:cubicBezTo>
                        <a:pt x="6860592" y="2056714"/>
                        <a:pt x="6896787" y="2057667"/>
                        <a:pt x="6933934" y="2058619"/>
                      </a:cubicBezTo>
                      <a:cubicBezTo>
                        <a:pt x="7049187" y="2060524"/>
                        <a:pt x="7164439" y="2063382"/>
                        <a:pt x="7279692" y="2068144"/>
                      </a:cubicBezTo>
                      <a:cubicBezTo>
                        <a:pt x="7499719" y="2076717"/>
                        <a:pt x="7718794" y="2099577"/>
                        <a:pt x="7937869" y="2111959"/>
                      </a:cubicBezTo>
                      <a:cubicBezTo>
                        <a:pt x="7955014" y="2112912"/>
                        <a:pt x="7995971" y="2128152"/>
                        <a:pt x="8007402" y="2111007"/>
                      </a:cubicBezTo>
                      <a:cubicBezTo>
                        <a:pt x="8022642" y="2089099"/>
                        <a:pt x="7985494" y="2027187"/>
                        <a:pt x="7978827" y="2005279"/>
                      </a:cubicBezTo>
                      <a:cubicBezTo>
                        <a:pt x="7957871" y="1934794"/>
                        <a:pt x="7934059" y="1865262"/>
                        <a:pt x="7909294" y="1796682"/>
                      </a:cubicBezTo>
                      <a:cubicBezTo>
                        <a:pt x="7877862" y="1710957"/>
                        <a:pt x="7842619" y="1627137"/>
                        <a:pt x="7804519" y="1545222"/>
                      </a:cubicBezTo>
                      <a:cubicBezTo>
                        <a:pt x="7785469" y="1504264"/>
                        <a:pt x="7767371" y="1462354"/>
                        <a:pt x="7744512" y="1422349"/>
                      </a:cubicBezTo>
                      <a:cubicBezTo>
                        <a:pt x="7720699" y="1380439"/>
                        <a:pt x="7732129" y="1372819"/>
                        <a:pt x="7745464" y="1328052"/>
                      </a:cubicBezTo>
                      <a:cubicBezTo>
                        <a:pt x="7759752" y="1279474"/>
                        <a:pt x="7699744" y="1221372"/>
                        <a:pt x="7674979" y="1184224"/>
                      </a:cubicBezTo>
                      <a:cubicBezTo>
                        <a:pt x="7637832" y="1130884"/>
                        <a:pt x="7598779" y="1077544"/>
                        <a:pt x="7558774" y="1026109"/>
                      </a:cubicBezTo>
                      <a:cubicBezTo>
                        <a:pt x="7477812" y="920382"/>
                        <a:pt x="7391134" y="818464"/>
                        <a:pt x="7299694" y="721309"/>
                      </a:cubicBezTo>
                      <a:cubicBezTo>
                        <a:pt x="7219684" y="635584"/>
                        <a:pt x="7135864" y="552717"/>
                        <a:pt x="7049187" y="474612"/>
                      </a:cubicBezTo>
                      <a:cubicBezTo>
                        <a:pt x="7006324" y="435559"/>
                        <a:pt x="6963462" y="395554"/>
                        <a:pt x="6916789" y="359359"/>
                      </a:cubicBezTo>
                      <a:cubicBezTo>
                        <a:pt x="6878689" y="329832"/>
                        <a:pt x="6828207" y="309829"/>
                        <a:pt x="6784392" y="286969"/>
                      </a:cubicBezTo>
                      <a:cubicBezTo>
                        <a:pt x="6712954" y="249822"/>
                        <a:pt x="6638659" y="217437"/>
                        <a:pt x="6562459" y="190767"/>
                      </a:cubicBezTo>
                      <a:cubicBezTo>
                        <a:pt x="6524359" y="177432"/>
                        <a:pt x="6486259" y="165049"/>
                        <a:pt x="6447207" y="154572"/>
                      </a:cubicBezTo>
                      <a:cubicBezTo>
                        <a:pt x="6420537" y="146952"/>
                        <a:pt x="6362434" y="120282"/>
                        <a:pt x="6335764" y="126949"/>
                      </a:cubicBezTo>
                      <a:cubicBezTo>
                        <a:pt x="6335764" y="126949"/>
                        <a:pt x="6332907" y="127902"/>
                        <a:pt x="6332907" y="127902"/>
                      </a:cubicBezTo>
                      <a:cubicBezTo>
                        <a:pt x="5911902" y="45034"/>
                        <a:pt x="5485182" y="6934"/>
                        <a:pt x="5055604" y="267"/>
                      </a:cubicBezTo>
                      <a:cubicBezTo>
                        <a:pt x="4989882" y="-686"/>
                        <a:pt x="4923207" y="1219"/>
                        <a:pt x="4857484" y="1219"/>
                      </a:cubicBezTo>
                      <a:cubicBezTo>
                        <a:pt x="4613644" y="3124"/>
                        <a:pt x="4374567" y="16459"/>
                        <a:pt x="4134537" y="63132"/>
                      </a:cubicBezTo>
                      <a:cubicBezTo>
                        <a:pt x="3894507" y="109804"/>
                        <a:pt x="3673526" y="198387"/>
                        <a:pt x="3442069" y="272682"/>
                      </a:cubicBezTo>
                      <a:cubicBezTo>
                        <a:pt x="3420162" y="279349"/>
                        <a:pt x="3400159" y="289827"/>
                        <a:pt x="3378251" y="298399"/>
                      </a:cubicBezTo>
                      <a:cubicBezTo>
                        <a:pt x="2951532" y="468897"/>
                        <a:pt x="2557197" y="712737"/>
                        <a:pt x="2205724" y="1008964"/>
                      </a:cubicBezTo>
                      <a:cubicBezTo>
                        <a:pt x="2138097" y="1065162"/>
                        <a:pt x="2062849" y="1112787"/>
                        <a:pt x="1992364" y="1167079"/>
                      </a:cubicBezTo>
                      <a:cubicBezTo>
                        <a:pt x="1853299" y="1273759"/>
                        <a:pt x="1722807" y="1390917"/>
                        <a:pt x="1601839" y="1517599"/>
                      </a:cubicBezTo>
                      <a:cubicBezTo>
                        <a:pt x="1540879" y="1581417"/>
                        <a:pt x="1482777" y="1647139"/>
                        <a:pt x="1427532" y="1714767"/>
                      </a:cubicBezTo>
                      <a:cubicBezTo>
                        <a:pt x="1400861" y="1747152"/>
                        <a:pt x="1374191" y="1780489"/>
                        <a:pt x="1348474" y="1814779"/>
                      </a:cubicBezTo>
                      <a:cubicBezTo>
                        <a:pt x="1333234" y="1834782"/>
                        <a:pt x="1276084" y="1890027"/>
                        <a:pt x="1276084" y="1911934"/>
                      </a:cubicBezTo>
                      <a:cubicBezTo>
                        <a:pt x="1276084" y="1914792"/>
                        <a:pt x="1275132" y="1917649"/>
                        <a:pt x="1274179" y="1920507"/>
                      </a:cubicBezTo>
                      <a:lnTo>
                        <a:pt x="1274179" y="1920507"/>
                      </a:lnTo>
                      <a:cubicBezTo>
                        <a:pt x="1274179" y="1920507"/>
                        <a:pt x="1219886" y="2007184"/>
                        <a:pt x="1219886" y="2007184"/>
                      </a:cubicBezTo>
                      <a:lnTo>
                        <a:pt x="1000811" y="2341512"/>
                      </a:lnTo>
                      <a:cubicBezTo>
                        <a:pt x="921754" y="2490102"/>
                        <a:pt x="847459" y="2641549"/>
                        <a:pt x="781736" y="2797759"/>
                      </a:cubicBezTo>
                      <a:cubicBezTo>
                        <a:pt x="781736" y="2797759"/>
                        <a:pt x="781736" y="2805379"/>
                        <a:pt x="781736" y="2805379"/>
                      </a:cubicBezTo>
                      <a:cubicBezTo>
                        <a:pt x="719824" y="2952064"/>
                        <a:pt x="675056" y="3109227"/>
                        <a:pt x="635052" y="3263532"/>
                      </a:cubicBezTo>
                      <a:cubicBezTo>
                        <a:pt x="613144" y="3346399"/>
                        <a:pt x="599809" y="3430219"/>
                        <a:pt x="591236" y="3514992"/>
                      </a:cubicBezTo>
                      <a:cubicBezTo>
                        <a:pt x="586474" y="3559759"/>
                        <a:pt x="583617" y="3604527"/>
                        <a:pt x="581711" y="3649294"/>
                      </a:cubicBezTo>
                      <a:cubicBezTo>
                        <a:pt x="579806" y="3686442"/>
                        <a:pt x="587427" y="3735019"/>
                        <a:pt x="578854" y="3770262"/>
                      </a:cubicBezTo>
                      <a:cubicBezTo>
                        <a:pt x="561709" y="3840747"/>
                        <a:pt x="495986" y="3918852"/>
                        <a:pt x="453124" y="3976002"/>
                      </a:cubicBezTo>
                      <a:cubicBezTo>
                        <a:pt x="384544" y="4066489"/>
                        <a:pt x="302629" y="4148404"/>
                        <a:pt x="220714" y="4226509"/>
                      </a:cubicBezTo>
                      <a:lnTo>
                        <a:pt x="193091" y="4262705"/>
                      </a:lnTo>
                      <a:cubicBezTo>
                        <a:pt x="193091" y="4262705"/>
                        <a:pt x="191186" y="4263657"/>
                        <a:pt x="191186" y="4263657"/>
                      </a:cubicBezTo>
                      <a:cubicBezTo>
                        <a:pt x="163564" y="4277944"/>
                        <a:pt x="139751" y="4320807"/>
                        <a:pt x="121654" y="4344619"/>
                      </a:cubicBezTo>
                      <a:cubicBezTo>
                        <a:pt x="81649" y="4397959"/>
                        <a:pt x="40691" y="4447490"/>
                        <a:pt x="16879" y="4510355"/>
                      </a:cubicBezTo>
                      <a:cubicBezTo>
                        <a:pt x="-8839" y="4577982"/>
                        <a:pt x="-7886" y="4645609"/>
                        <a:pt x="38786" y="4703712"/>
                      </a:cubicBezTo>
                      <a:cubicBezTo>
                        <a:pt x="95936" y="4775149"/>
                        <a:pt x="171184" y="4827537"/>
                        <a:pt x="251194" y="4870399"/>
                      </a:cubicBezTo>
                      <a:cubicBezTo>
                        <a:pt x="336919" y="4916119"/>
                        <a:pt x="424549" y="4940885"/>
                        <a:pt x="517894" y="4963744"/>
                      </a:cubicBezTo>
                      <a:cubicBezTo>
                        <a:pt x="512179" y="4963744"/>
                        <a:pt x="506464" y="4964697"/>
                        <a:pt x="501701" y="4964697"/>
                      </a:cubicBezTo>
                      <a:cubicBezTo>
                        <a:pt x="547421" y="4964697"/>
                        <a:pt x="592189" y="4963744"/>
                        <a:pt x="637909" y="4963744"/>
                      </a:cubicBezTo>
                      <a:cubicBezTo>
                        <a:pt x="631242" y="4966602"/>
                        <a:pt x="624574" y="4969460"/>
                        <a:pt x="616954" y="4971364"/>
                      </a:cubicBezTo>
                      <a:cubicBezTo>
                        <a:pt x="714109" y="4932312"/>
                        <a:pt x="829361" y="4918024"/>
                        <a:pt x="930327" y="4893260"/>
                      </a:cubicBezTo>
                      <a:cubicBezTo>
                        <a:pt x="1008431" y="4874210"/>
                        <a:pt x="1081774" y="4841824"/>
                        <a:pt x="1156069" y="4814202"/>
                      </a:cubicBezTo>
                      <a:cubicBezTo>
                        <a:pt x="1194169" y="4799915"/>
                        <a:pt x="1233222" y="4787532"/>
                        <a:pt x="1273227" y="4778007"/>
                      </a:cubicBezTo>
                      <a:cubicBezTo>
                        <a:pt x="1298944" y="4772292"/>
                        <a:pt x="1359904" y="4777055"/>
                        <a:pt x="1360857" y="4739907"/>
                      </a:cubicBezTo>
                      <a:cubicBezTo>
                        <a:pt x="1360857" y="4749432"/>
                        <a:pt x="1291324" y="4728477"/>
                        <a:pt x="1284657" y="4724667"/>
                      </a:cubicBezTo>
                      <a:cubicBezTo>
                        <a:pt x="1260844" y="4712284"/>
                        <a:pt x="1244652" y="4693234"/>
                        <a:pt x="1231316" y="4670374"/>
                      </a:cubicBezTo>
                      <a:cubicBezTo>
                        <a:pt x="1142734" y="4522737"/>
                        <a:pt x="1241794" y="4369384"/>
                        <a:pt x="1307516" y="4236034"/>
                      </a:cubicBezTo>
                      <a:cubicBezTo>
                        <a:pt x="1352284" y="4144594"/>
                        <a:pt x="1398957" y="4054107"/>
                        <a:pt x="1447534" y="3965524"/>
                      </a:cubicBezTo>
                      <a:cubicBezTo>
                        <a:pt x="1493254" y="3881704"/>
                        <a:pt x="1543736" y="3804552"/>
                        <a:pt x="1573264" y="3714064"/>
                      </a:cubicBezTo>
                      <a:cubicBezTo>
                        <a:pt x="1573264" y="3714064"/>
                        <a:pt x="1573264" y="3713112"/>
                        <a:pt x="1573264" y="3713112"/>
                      </a:cubicBezTo>
                      <a:lnTo>
                        <a:pt x="1574216" y="3714064"/>
                      </a:lnTo>
                      <a:cubicBezTo>
                        <a:pt x="1595172" y="3671202"/>
                        <a:pt x="1610411" y="3625482"/>
                        <a:pt x="1618984" y="3577857"/>
                      </a:cubicBezTo>
                      <a:lnTo>
                        <a:pt x="1724711" y="3352114"/>
                      </a:lnTo>
                      <a:lnTo>
                        <a:pt x="1855204" y="3145422"/>
                      </a:lnTo>
                      <a:cubicBezTo>
                        <a:pt x="1855204" y="3145422"/>
                        <a:pt x="1857109" y="3143517"/>
                        <a:pt x="1857109" y="3143517"/>
                      </a:cubicBezTo>
                      <a:cubicBezTo>
                        <a:pt x="1879016" y="3113989"/>
                        <a:pt x="1925689" y="3074937"/>
                        <a:pt x="1923784" y="3035884"/>
                      </a:cubicBezTo>
                      <a:cubicBezTo>
                        <a:pt x="1923784" y="3042552"/>
                        <a:pt x="1923784" y="3048267"/>
                        <a:pt x="1923784" y="3054934"/>
                      </a:cubicBezTo>
                      <a:cubicBezTo>
                        <a:pt x="2019034" y="2943492"/>
                        <a:pt x="2128572" y="2836812"/>
                        <a:pt x="2265732" y="2785377"/>
                      </a:cubicBezTo>
                      <a:cubicBezTo>
                        <a:pt x="2303832" y="2771089"/>
                        <a:pt x="2342884" y="2756802"/>
                        <a:pt x="2380984" y="2742514"/>
                      </a:cubicBezTo>
                      <a:cubicBezTo>
                        <a:pt x="2572437" y="2727274"/>
                        <a:pt x="2759126" y="2712034"/>
                        <a:pt x="2950579" y="2721559"/>
                      </a:cubicBezTo>
                      <a:cubicBezTo>
                        <a:pt x="3019159" y="2726322"/>
                        <a:pt x="3088692" y="2725369"/>
                        <a:pt x="3155367" y="2739657"/>
                      </a:cubicBezTo>
                      <a:cubicBezTo>
                        <a:pt x="3272524" y="2763469"/>
                        <a:pt x="3395397" y="2754897"/>
                        <a:pt x="3509697" y="2721559"/>
                      </a:cubicBezTo>
                      <a:cubicBezTo>
                        <a:pt x="3670669" y="2674887"/>
                        <a:pt x="3803067" y="2574874"/>
                        <a:pt x="3949751" y="2499627"/>
                      </a:cubicBezTo>
                      <a:cubicBezTo>
                        <a:pt x="3949751" y="2499627"/>
                        <a:pt x="4077387" y="2436762"/>
                        <a:pt x="4077387" y="2436762"/>
                      </a:cubicBezTo>
                      <a:lnTo>
                        <a:pt x="4095484" y="2437714"/>
                      </a:lnTo>
                      <a:cubicBezTo>
                        <a:pt x="4102151" y="2436762"/>
                        <a:pt x="4108819" y="2434857"/>
                        <a:pt x="4114534" y="2428189"/>
                      </a:cubicBezTo>
                      <a:cubicBezTo>
                        <a:pt x="4183114" y="2419617"/>
                        <a:pt x="4251694" y="2402472"/>
                        <a:pt x="4321227" y="2416759"/>
                      </a:cubicBezTo>
                      <a:cubicBezTo>
                        <a:pt x="4456482" y="2444382"/>
                        <a:pt x="4408857" y="2651074"/>
                        <a:pt x="4389807" y="2737752"/>
                      </a:cubicBezTo>
                      <a:cubicBezTo>
                        <a:pt x="4359327" y="2878722"/>
                        <a:pt x="4301224" y="3021597"/>
                        <a:pt x="4211689" y="3135897"/>
                      </a:cubicBezTo>
                      <a:cubicBezTo>
                        <a:pt x="4177399" y="3179712"/>
                        <a:pt x="4130726" y="3216859"/>
                        <a:pt x="4085007" y="3249244"/>
                      </a:cubicBezTo>
                      <a:cubicBezTo>
                        <a:pt x="3874504" y="3396882"/>
                        <a:pt x="3598279" y="3398787"/>
                        <a:pt x="3359201" y="3475939"/>
                      </a:cubicBezTo>
                      <a:cubicBezTo>
                        <a:pt x="3181084" y="3533089"/>
                        <a:pt x="3008682" y="3605479"/>
                        <a:pt x="2842947" y="3693109"/>
                      </a:cubicBezTo>
                      <a:cubicBezTo>
                        <a:pt x="2840089" y="3694062"/>
                        <a:pt x="2837232" y="3694062"/>
                        <a:pt x="2833422" y="3695014"/>
                      </a:cubicBezTo>
                      <a:cubicBezTo>
                        <a:pt x="2857234" y="3690252"/>
                        <a:pt x="2899144" y="3706444"/>
                        <a:pt x="2923909" y="3711207"/>
                      </a:cubicBezTo>
                      <a:cubicBezTo>
                        <a:pt x="2960104" y="3718827"/>
                        <a:pt x="2996299" y="3727399"/>
                        <a:pt x="3033447" y="3732162"/>
                      </a:cubicBezTo>
                      <a:cubicBezTo>
                        <a:pt x="3122029" y="3744544"/>
                        <a:pt x="3210612" y="3757879"/>
                        <a:pt x="3300147" y="3770262"/>
                      </a:cubicBezTo>
                      <a:cubicBezTo>
                        <a:pt x="3379204" y="3781692"/>
                        <a:pt x="3448737" y="3792169"/>
                        <a:pt x="3509697" y="3848367"/>
                      </a:cubicBezTo>
                      <a:cubicBezTo>
                        <a:pt x="3560179" y="3912184"/>
                        <a:pt x="3587801" y="3984574"/>
                        <a:pt x="3527794" y="4056012"/>
                      </a:cubicBezTo>
                      <a:cubicBezTo>
                        <a:pt x="3518269" y="4059822"/>
                        <a:pt x="3479217" y="4086492"/>
                        <a:pt x="3470644" y="4072204"/>
                      </a:cubicBezTo>
                      <a:cubicBezTo>
                        <a:pt x="3463024" y="4057917"/>
                        <a:pt x="3485884" y="4049344"/>
                        <a:pt x="3485884" y="4036962"/>
                      </a:cubicBezTo>
                      <a:cubicBezTo>
                        <a:pt x="3505887" y="3996957"/>
                        <a:pt x="3512554" y="3951237"/>
                        <a:pt x="3497314" y="3908374"/>
                      </a:cubicBezTo>
                      <a:cubicBezTo>
                        <a:pt x="3469692" y="3828364"/>
                        <a:pt x="3394444" y="3802647"/>
                        <a:pt x="3317292" y="3797884"/>
                      </a:cubicBezTo>
                      <a:cubicBezTo>
                        <a:pt x="3208707" y="3792169"/>
                        <a:pt x="3099169" y="3770262"/>
                        <a:pt x="2990584" y="3755022"/>
                      </a:cubicBezTo>
                      <a:cubicBezTo>
                        <a:pt x="2952484" y="3750259"/>
                        <a:pt x="2906764" y="3750259"/>
                        <a:pt x="2921051" y="3740734"/>
                      </a:cubicBezTo>
                      <a:cubicBezTo>
                        <a:pt x="2907717" y="3750259"/>
                        <a:pt x="2816276" y="3719779"/>
                        <a:pt x="2798179" y="3715969"/>
                      </a:cubicBezTo>
                      <a:cubicBezTo>
                        <a:pt x="2773414" y="3711207"/>
                        <a:pt x="2705787" y="3709302"/>
                        <a:pt x="2694357" y="3687394"/>
                      </a:cubicBezTo>
                      <a:cubicBezTo>
                        <a:pt x="2712454" y="3721684"/>
                        <a:pt x="3049639" y="3559759"/>
                        <a:pt x="3083929" y="3546424"/>
                      </a:cubicBezTo>
                      <a:cubicBezTo>
                        <a:pt x="3231567" y="3489274"/>
                        <a:pt x="3383967" y="3435934"/>
                        <a:pt x="3538272" y="3400692"/>
                      </a:cubicBezTo>
                      <a:cubicBezTo>
                        <a:pt x="3685909" y="3367354"/>
                        <a:pt x="3828784" y="3338779"/>
                        <a:pt x="3965944" y="3269247"/>
                      </a:cubicBezTo>
                      <a:cubicBezTo>
                        <a:pt x="3965944" y="3269247"/>
                        <a:pt x="3974517" y="3266389"/>
                        <a:pt x="3974517" y="3266389"/>
                      </a:cubicBezTo>
                      <a:cubicBezTo>
                        <a:pt x="4000234" y="3249244"/>
                        <a:pt x="4024999" y="3233052"/>
                        <a:pt x="4050717" y="3216859"/>
                      </a:cubicBezTo>
                      <a:cubicBezTo>
                        <a:pt x="4235502" y="3099702"/>
                        <a:pt x="4311702" y="2833954"/>
                        <a:pt x="4339324" y="2630119"/>
                      </a:cubicBezTo>
                      <a:cubicBezTo>
                        <a:pt x="4345039" y="2587257"/>
                        <a:pt x="4348849" y="2542489"/>
                        <a:pt x="4332657" y="2503437"/>
                      </a:cubicBezTo>
                      <a:cubicBezTo>
                        <a:pt x="4280269" y="2370087"/>
                        <a:pt x="4102151" y="2455812"/>
                        <a:pt x="4017379" y="2501532"/>
                      </a:cubicBezTo>
                      <a:lnTo>
                        <a:pt x="3956419" y="2538679"/>
                      </a:lnTo>
                      <a:cubicBezTo>
                        <a:pt x="3956419" y="2538679"/>
                        <a:pt x="3953562" y="2539632"/>
                        <a:pt x="3953562" y="2539632"/>
                      </a:cubicBezTo>
                      <a:cubicBezTo>
                        <a:pt x="3896412" y="2557729"/>
                        <a:pt x="3846882" y="2609164"/>
                        <a:pt x="3794494" y="2639644"/>
                      </a:cubicBezTo>
                      <a:cubicBezTo>
                        <a:pt x="3733534" y="2674887"/>
                        <a:pt x="3669717" y="2703462"/>
                        <a:pt x="3603042" y="2725369"/>
                      </a:cubicBezTo>
                      <a:cubicBezTo>
                        <a:pt x="3422067" y="2785377"/>
                        <a:pt x="3242044" y="2772042"/>
                        <a:pt x="3055354" y="2772042"/>
                      </a:cubicBezTo>
                      <a:cubicBezTo>
                        <a:pt x="2942959" y="2772042"/>
                        <a:pt x="2830564" y="2772042"/>
                        <a:pt x="2718169" y="2772042"/>
                      </a:cubicBezTo>
                      <a:cubicBezTo>
                        <a:pt x="2543862" y="2772042"/>
                        <a:pt x="2388604" y="2760612"/>
                        <a:pt x="2226679" y="2843479"/>
                      </a:cubicBezTo>
                      <a:cubicBezTo>
                        <a:pt x="2126667" y="2894914"/>
                        <a:pt x="2039989" y="2971114"/>
                        <a:pt x="1974266" y="3062554"/>
                      </a:cubicBezTo>
                      <a:cubicBezTo>
                        <a:pt x="1942834" y="3106369"/>
                        <a:pt x="1921879" y="3153994"/>
                        <a:pt x="1885684" y="3193047"/>
                      </a:cubicBezTo>
                      <a:cubicBezTo>
                        <a:pt x="1863777" y="3216859"/>
                        <a:pt x="1849489" y="3242577"/>
                        <a:pt x="1831391" y="3270199"/>
                      </a:cubicBezTo>
                      <a:cubicBezTo>
                        <a:pt x="1814247" y="3296869"/>
                        <a:pt x="1798054" y="3325444"/>
                        <a:pt x="1782814" y="3353067"/>
                      </a:cubicBezTo>
                      <a:cubicBezTo>
                        <a:pt x="1754239" y="3404502"/>
                        <a:pt x="1732332" y="3456889"/>
                        <a:pt x="1709472" y="3512134"/>
                      </a:cubicBezTo>
                      <a:cubicBezTo>
                        <a:pt x="1644702" y="3670249"/>
                        <a:pt x="1589457" y="3837889"/>
                        <a:pt x="1504684" y="3986479"/>
                      </a:cubicBezTo>
                      <a:cubicBezTo>
                        <a:pt x="1407529" y="4156977"/>
                        <a:pt x="1296086" y="4314140"/>
                        <a:pt x="1259891" y="4511307"/>
                      </a:cubicBezTo>
                      <a:cubicBezTo>
                        <a:pt x="1244652" y="4579887"/>
                        <a:pt x="1257986" y="4652277"/>
                        <a:pt x="1313232" y="4698949"/>
                      </a:cubicBezTo>
                      <a:cubicBezTo>
                        <a:pt x="1371334" y="4747527"/>
                        <a:pt x="1438961" y="4727524"/>
                        <a:pt x="1509447" y="4732287"/>
                      </a:cubicBezTo>
                      <a:cubicBezTo>
                        <a:pt x="1614222" y="4739907"/>
                        <a:pt x="1717091" y="4764672"/>
                        <a:pt x="1814247" y="4804677"/>
                      </a:cubicBezTo>
                      <a:cubicBezTo>
                        <a:pt x="1860919" y="4823727"/>
                        <a:pt x="1904734" y="4857064"/>
                        <a:pt x="1952359" y="4872305"/>
                      </a:cubicBezTo>
                      <a:cubicBezTo>
                        <a:pt x="2030464" y="4897069"/>
                        <a:pt x="2109522" y="4919930"/>
                        <a:pt x="2188579" y="4940885"/>
                      </a:cubicBezTo>
                      <a:cubicBezTo>
                        <a:pt x="2262874" y="4960887"/>
                        <a:pt x="2342884" y="4995177"/>
                        <a:pt x="2419084" y="5002797"/>
                      </a:cubicBezTo>
                      <a:cubicBezTo>
                        <a:pt x="2419084" y="5002797"/>
                        <a:pt x="2422894" y="5002797"/>
                        <a:pt x="2422894" y="5002797"/>
                      </a:cubicBezTo>
                      <a:lnTo>
                        <a:pt x="2447659" y="5008512"/>
                      </a:lnTo>
                      <a:lnTo>
                        <a:pt x="2473376" y="5007560"/>
                      </a:lnTo>
                      <a:cubicBezTo>
                        <a:pt x="2473376" y="5007560"/>
                        <a:pt x="2480044" y="5008512"/>
                        <a:pt x="2480044" y="5008512"/>
                      </a:cubicBezTo>
                      <a:cubicBezTo>
                        <a:pt x="2661972" y="5008512"/>
                        <a:pt x="2837232" y="5000892"/>
                        <a:pt x="3014397" y="4955172"/>
                      </a:cubicBezTo>
                      <a:cubicBezTo>
                        <a:pt x="3092501" y="4922787"/>
                        <a:pt x="3170607" y="4889449"/>
                        <a:pt x="3248712" y="4857064"/>
                      </a:cubicBezTo>
                      <a:cubicBezTo>
                        <a:pt x="3307767" y="4832299"/>
                        <a:pt x="3363964" y="4794199"/>
                        <a:pt x="3420162" y="4763719"/>
                      </a:cubicBezTo>
                      <a:cubicBezTo>
                        <a:pt x="3515412" y="4711332"/>
                        <a:pt x="3607804" y="4647515"/>
                        <a:pt x="3712579" y="4617034"/>
                      </a:cubicBezTo>
                      <a:cubicBezTo>
                        <a:pt x="3839262" y="4580840"/>
                        <a:pt x="3964039" y="4547502"/>
                        <a:pt x="4057384" y="4448442"/>
                      </a:cubicBezTo>
                      <a:cubicBezTo>
                        <a:pt x="4140251" y="4359859"/>
                        <a:pt x="4187876" y="4236034"/>
                        <a:pt x="4175494" y="4114114"/>
                      </a:cubicBezTo>
                      <a:cubicBezTo>
                        <a:pt x="4171684" y="4119829"/>
                        <a:pt x="4168826" y="4126497"/>
                        <a:pt x="4165017" y="4132212"/>
                      </a:cubicBezTo>
                      <a:cubicBezTo>
                        <a:pt x="4168826" y="4114114"/>
                        <a:pt x="4167874" y="4052202"/>
                        <a:pt x="4192639" y="4049344"/>
                      </a:cubicBezTo>
                      <a:cubicBezTo>
                        <a:pt x="4225977" y="4046487"/>
                        <a:pt x="4244074" y="4171264"/>
                        <a:pt x="4250742" y="4196030"/>
                      </a:cubicBezTo>
                      <a:cubicBezTo>
                        <a:pt x="4222167" y="4349382"/>
                        <a:pt x="4122154" y="4487494"/>
                        <a:pt x="3984994" y="4562742"/>
                      </a:cubicBezTo>
                      <a:cubicBezTo>
                        <a:pt x="4013569" y="4547502"/>
                        <a:pt x="4082149" y="4568457"/>
                        <a:pt x="4108819" y="4579887"/>
                      </a:cubicBezTo>
                      <a:cubicBezTo>
                        <a:pt x="4156444" y="4600842"/>
                        <a:pt x="4197402" y="4632274"/>
                        <a:pt x="4240264" y="4661802"/>
                      </a:cubicBezTo>
                      <a:cubicBezTo>
                        <a:pt x="4301224" y="4703712"/>
                        <a:pt x="4372662" y="4741812"/>
                        <a:pt x="4446004" y="4728477"/>
                      </a:cubicBezTo>
                      <a:cubicBezTo>
                        <a:pt x="4494582" y="4729430"/>
                        <a:pt x="4544112" y="4731334"/>
                        <a:pt x="4592689" y="4732287"/>
                      </a:cubicBezTo>
                      <a:cubicBezTo>
                        <a:pt x="4740327" y="4711332"/>
                        <a:pt x="4888917" y="4678947"/>
                        <a:pt x="5037507" y="4664659"/>
                      </a:cubicBezTo>
                      <a:cubicBezTo>
                        <a:pt x="5087989" y="4659897"/>
                        <a:pt x="5138471" y="4657040"/>
                        <a:pt x="5188954" y="4659897"/>
                      </a:cubicBezTo>
                      <a:cubicBezTo>
                        <a:pt x="5240389" y="4662755"/>
                        <a:pt x="5290871" y="4670374"/>
                        <a:pt x="5340402" y="4684662"/>
                      </a:cubicBezTo>
                      <a:cubicBezTo>
                        <a:pt x="5387074" y="4697997"/>
                        <a:pt x="5425174" y="4724667"/>
                        <a:pt x="5468989" y="4741812"/>
                      </a:cubicBezTo>
                      <a:cubicBezTo>
                        <a:pt x="5480419" y="4741812"/>
                        <a:pt x="5469942" y="4687519"/>
                        <a:pt x="5467084" y="4679899"/>
                      </a:cubicBezTo>
                      <a:close/>
                      <a:moveTo>
                        <a:pt x="7821664" y="2089099"/>
                      </a:moveTo>
                      <a:lnTo>
                        <a:pt x="7822617" y="2090052"/>
                      </a:lnTo>
                      <a:lnTo>
                        <a:pt x="7820712" y="2090052"/>
                      </a:lnTo>
                      <a:lnTo>
                        <a:pt x="7821664" y="2089099"/>
                      </a:lnTo>
                      <a:close/>
                      <a:moveTo>
                        <a:pt x="582664" y="3768357"/>
                      </a:moveTo>
                      <a:lnTo>
                        <a:pt x="582664" y="3766452"/>
                      </a:lnTo>
                      <a:lnTo>
                        <a:pt x="582664" y="3768357"/>
                      </a:lnTo>
                      <a:lnTo>
                        <a:pt x="582664" y="3768357"/>
                      </a:lnTo>
                      <a:close/>
                      <a:moveTo>
                        <a:pt x="1230364" y="4683709"/>
                      </a:moveTo>
                      <a:lnTo>
                        <a:pt x="1233222" y="4683709"/>
                      </a:lnTo>
                      <a:lnTo>
                        <a:pt x="1230364" y="4683709"/>
                      </a:lnTo>
                      <a:lnTo>
                        <a:pt x="1230364" y="4683709"/>
                      </a:lnTo>
                      <a:lnTo>
                        <a:pt x="1230364" y="4683709"/>
                      </a:lnTo>
                      <a:lnTo>
                        <a:pt x="1230364" y="4683709"/>
                      </a:lnTo>
                      <a:close/>
                      <a:moveTo>
                        <a:pt x="1185597" y="4466540"/>
                      </a:moveTo>
                      <a:lnTo>
                        <a:pt x="1183692" y="4463682"/>
                      </a:lnTo>
                      <a:lnTo>
                        <a:pt x="1185597" y="4465587"/>
                      </a:lnTo>
                      <a:lnTo>
                        <a:pt x="1185597" y="4466540"/>
                      </a:lnTo>
                      <a:close/>
                      <a:moveTo>
                        <a:pt x="2932482" y="3699777"/>
                      </a:moveTo>
                      <a:lnTo>
                        <a:pt x="2932482" y="3699777"/>
                      </a:lnTo>
                      <a:lnTo>
                        <a:pt x="2934387" y="3700729"/>
                      </a:lnTo>
                      <a:lnTo>
                        <a:pt x="2932482" y="3699777"/>
                      </a:lnTo>
                      <a:close/>
                      <a:moveTo>
                        <a:pt x="3076309" y="3721684"/>
                      </a:moveTo>
                      <a:lnTo>
                        <a:pt x="3076309" y="3721684"/>
                      </a:lnTo>
                      <a:lnTo>
                        <a:pt x="3076309" y="3721684"/>
                      </a:lnTo>
                      <a:lnTo>
                        <a:pt x="3076309" y="3721684"/>
                      </a:lnTo>
                      <a:close/>
                      <a:moveTo>
                        <a:pt x="3316339" y="3749307"/>
                      </a:moveTo>
                      <a:lnTo>
                        <a:pt x="3316339" y="3749307"/>
                      </a:lnTo>
                      <a:lnTo>
                        <a:pt x="3316339" y="3749307"/>
                      </a:lnTo>
                      <a:lnTo>
                        <a:pt x="3316339" y="3749307"/>
                      </a:lnTo>
                      <a:close/>
                      <a:moveTo>
                        <a:pt x="3343009" y="3571189"/>
                      </a:moveTo>
                      <a:lnTo>
                        <a:pt x="3343009" y="3571189"/>
                      </a:lnTo>
                      <a:lnTo>
                        <a:pt x="3343009" y="3572142"/>
                      </a:lnTo>
                      <a:lnTo>
                        <a:pt x="3343009" y="3571189"/>
                      </a:lnTo>
                      <a:close/>
                      <a:moveTo>
                        <a:pt x="3326817" y="3579762"/>
                      </a:moveTo>
                      <a:lnTo>
                        <a:pt x="3324912" y="3580714"/>
                      </a:lnTo>
                      <a:lnTo>
                        <a:pt x="3326817" y="3577857"/>
                      </a:lnTo>
                      <a:lnTo>
                        <a:pt x="3330626" y="3578809"/>
                      </a:lnTo>
                      <a:lnTo>
                        <a:pt x="3326817" y="3579762"/>
                      </a:lnTo>
                      <a:close/>
                      <a:moveTo>
                        <a:pt x="3335389" y="3757879"/>
                      </a:moveTo>
                      <a:lnTo>
                        <a:pt x="3339199" y="3756927"/>
                      </a:lnTo>
                      <a:lnTo>
                        <a:pt x="3343962" y="3758832"/>
                      </a:lnTo>
                      <a:lnTo>
                        <a:pt x="3335389" y="3757879"/>
                      </a:lnTo>
                      <a:close/>
                      <a:moveTo>
                        <a:pt x="3382062" y="3471177"/>
                      </a:moveTo>
                      <a:cubicBezTo>
                        <a:pt x="3381109" y="3474987"/>
                        <a:pt x="3378251" y="3476892"/>
                        <a:pt x="3375394" y="3476892"/>
                      </a:cubicBezTo>
                      <a:lnTo>
                        <a:pt x="3375394" y="3476892"/>
                      </a:lnTo>
                      <a:lnTo>
                        <a:pt x="3382062" y="3471177"/>
                      </a:lnTo>
                      <a:lnTo>
                        <a:pt x="3382062" y="3471177"/>
                      </a:lnTo>
                      <a:close/>
                      <a:moveTo>
                        <a:pt x="1297039" y="4444632"/>
                      </a:moveTo>
                      <a:lnTo>
                        <a:pt x="1297039" y="4444632"/>
                      </a:lnTo>
                      <a:lnTo>
                        <a:pt x="1297991" y="4442727"/>
                      </a:lnTo>
                      <a:lnTo>
                        <a:pt x="1297039" y="4444632"/>
                      </a:lnTo>
                      <a:close/>
                      <a:moveTo>
                        <a:pt x="2798179" y="3758832"/>
                      </a:moveTo>
                      <a:lnTo>
                        <a:pt x="2798179" y="3758832"/>
                      </a:lnTo>
                      <a:lnTo>
                        <a:pt x="2798179" y="3758832"/>
                      </a:lnTo>
                      <a:lnTo>
                        <a:pt x="2798179" y="3758832"/>
                      </a:lnTo>
                      <a:close/>
                      <a:moveTo>
                        <a:pt x="3589707" y="3375927"/>
                      </a:moveTo>
                      <a:lnTo>
                        <a:pt x="3591612" y="3374022"/>
                      </a:lnTo>
                      <a:lnTo>
                        <a:pt x="3594469" y="3374022"/>
                      </a:lnTo>
                      <a:lnTo>
                        <a:pt x="3589707" y="3375927"/>
                      </a:lnTo>
                      <a:close/>
                      <a:moveTo>
                        <a:pt x="3670669" y="3357829"/>
                      </a:moveTo>
                      <a:lnTo>
                        <a:pt x="3670669" y="3357829"/>
                      </a:lnTo>
                      <a:lnTo>
                        <a:pt x="3670669" y="3357829"/>
                      </a:lnTo>
                      <a:lnTo>
                        <a:pt x="3670669" y="3357829"/>
                      </a:lnTo>
                      <a:close/>
                      <a:moveTo>
                        <a:pt x="3335389" y="2786329"/>
                      </a:moveTo>
                      <a:lnTo>
                        <a:pt x="3335389" y="2786329"/>
                      </a:lnTo>
                      <a:lnTo>
                        <a:pt x="3335389" y="2786329"/>
                      </a:lnTo>
                      <a:lnTo>
                        <a:pt x="3340151" y="2787282"/>
                      </a:lnTo>
                      <a:lnTo>
                        <a:pt x="3338247" y="2787282"/>
                      </a:lnTo>
                      <a:cubicBezTo>
                        <a:pt x="3337294" y="2788234"/>
                        <a:pt x="3336342" y="2788234"/>
                        <a:pt x="3335389" y="2787282"/>
                      </a:cubicBezTo>
                      <a:lnTo>
                        <a:pt x="3334437" y="2785377"/>
                      </a:lnTo>
                      <a:lnTo>
                        <a:pt x="3335389" y="2786329"/>
                      </a:lnTo>
                      <a:close/>
                      <a:moveTo>
                        <a:pt x="2982964" y="2833954"/>
                      </a:moveTo>
                      <a:lnTo>
                        <a:pt x="2982964" y="2833954"/>
                      </a:lnTo>
                      <a:lnTo>
                        <a:pt x="2982964" y="2833954"/>
                      </a:lnTo>
                      <a:lnTo>
                        <a:pt x="2982964" y="2833954"/>
                      </a:lnTo>
                      <a:lnTo>
                        <a:pt x="2982964" y="2833954"/>
                      </a:lnTo>
                      <a:lnTo>
                        <a:pt x="2982964" y="2833954"/>
                      </a:lnTo>
                      <a:close/>
                      <a:moveTo>
                        <a:pt x="2365744" y="2796807"/>
                      </a:moveTo>
                      <a:lnTo>
                        <a:pt x="2365744" y="2796807"/>
                      </a:lnTo>
                      <a:lnTo>
                        <a:pt x="2365744" y="2796807"/>
                      </a:lnTo>
                      <a:lnTo>
                        <a:pt x="2365744" y="2796807"/>
                      </a:lnTo>
                      <a:close/>
                      <a:moveTo>
                        <a:pt x="1754239" y="3480702"/>
                      </a:moveTo>
                      <a:lnTo>
                        <a:pt x="1755191" y="3482607"/>
                      </a:lnTo>
                      <a:lnTo>
                        <a:pt x="1754239" y="3482607"/>
                      </a:lnTo>
                      <a:lnTo>
                        <a:pt x="1754239" y="3480702"/>
                      </a:lnTo>
                      <a:close/>
                      <a:moveTo>
                        <a:pt x="3583039" y="3927424"/>
                      </a:moveTo>
                      <a:lnTo>
                        <a:pt x="3583039" y="3920757"/>
                      </a:lnTo>
                      <a:lnTo>
                        <a:pt x="3582087" y="3918852"/>
                      </a:lnTo>
                      <a:lnTo>
                        <a:pt x="3583992" y="3920757"/>
                      </a:lnTo>
                      <a:lnTo>
                        <a:pt x="3585897" y="3925519"/>
                      </a:lnTo>
                      <a:lnTo>
                        <a:pt x="3583039" y="3927424"/>
                      </a:lnTo>
                      <a:close/>
                      <a:moveTo>
                        <a:pt x="3603994" y="3494989"/>
                      </a:moveTo>
                      <a:lnTo>
                        <a:pt x="3603042" y="3494037"/>
                      </a:lnTo>
                      <a:lnTo>
                        <a:pt x="3600184" y="3494037"/>
                      </a:lnTo>
                      <a:lnTo>
                        <a:pt x="3602089" y="3493084"/>
                      </a:lnTo>
                      <a:lnTo>
                        <a:pt x="3604947" y="3492132"/>
                      </a:lnTo>
                      <a:lnTo>
                        <a:pt x="3603994" y="3494989"/>
                      </a:lnTo>
                      <a:close/>
                      <a:moveTo>
                        <a:pt x="4162159" y="4158882"/>
                      </a:moveTo>
                      <a:lnTo>
                        <a:pt x="4162159" y="4158882"/>
                      </a:lnTo>
                      <a:lnTo>
                        <a:pt x="4162159" y="4158882"/>
                      </a:lnTo>
                      <a:lnTo>
                        <a:pt x="4162159" y="4158882"/>
                      </a:lnTo>
                      <a:close/>
                      <a:moveTo>
                        <a:pt x="4230739" y="4321759"/>
                      </a:moveTo>
                      <a:lnTo>
                        <a:pt x="4230739" y="4321759"/>
                      </a:lnTo>
                      <a:lnTo>
                        <a:pt x="4231692" y="4321759"/>
                      </a:lnTo>
                      <a:lnTo>
                        <a:pt x="4230739" y="4321759"/>
                      </a:lnTo>
                      <a:close/>
                      <a:moveTo>
                        <a:pt x="4249789" y="4282707"/>
                      </a:moveTo>
                      <a:lnTo>
                        <a:pt x="4249789" y="4263657"/>
                      </a:lnTo>
                      <a:lnTo>
                        <a:pt x="4252647" y="4282707"/>
                      </a:lnTo>
                      <a:lnTo>
                        <a:pt x="4249789" y="4282707"/>
                      </a:lnTo>
                      <a:close/>
                      <a:moveTo>
                        <a:pt x="4336467" y="2958732"/>
                      </a:moveTo>
                      <a:lnTo>
                        <a:pt x="4335514" y="2960637"/>
                      </a:lnTo>
                      <a:lnTo>
                        <a:pt x="4335514" y="2957779"/>
                      </a:lnTo>
                      <a:lnTo>
                        <a:pt x="4334562" y="2954922"/>
                      </a:lnTo>
                      <a:lnTo>
                        <a:pt x="4337419" y="2956827"/>
                      </a:lnTo>
                      <a:lnTo>
                        <a:pt x="4336467" y="2958732"/>
                      </a:lnTo>
                      <a:close/>
                      <a:moveTo>
                        <a:pt x="6435777" y="2061477"/>
                      </a:moveTo>
                      <a:lnTo>
                        <a:pt x="6437682" y="2058619"/>
                      </a:lnTo>
                      <a:lnTo>
                        <a:pt x="6438634" y="2058619"/>
                      </a:lnTo>
                      <a:lnTo>
                        <a:pt x="6437682" y="2060524"/>
                      </a:lnTo>
                      <a:cubicBezTo>
                        <a:pt x="6437682" y="2064334"/>
                        <a:pt x="6436729" y="2063382"/>
                        <a:pt x="6435777" y="2061477"/>
                      </a:cubicBezTo>
                      <a:close/>
                      <a:moveTo>
                        <a:pt x="6577699" y="2042427"/>
                      </a:moveTo>
                      <a:lnTo>
                        <a:pt x="6577699" y="2042427"/>
                      </a:lnTo>
                      <a:lnTo>
                        <a:pt x="6579604" y="2042427"/>
                      </a:lnTo>
                      <a:lnTo>
                        <a:pt x="6577699" y="2042427"/>
                      </a:lnTo>
                      <a:close/>
                      <a:moveTo>
                        <a:pt x="6934887" y="2024329"/>
                      </a:moveTo>
                      <a:lnTo>
                        <a:pt x="6933934" y="2024329"/>
                      </a:lnTo>
                      <a:lnTo>
                        <a:pt x="6935839" y="2023377"/>
                      </a:lnTo>
                      <a:lnTo>
                        <a:pt x="6936792" y="2024329"/>
                      </a:lnTo>
                      <a:lnTo>
                        <a:pt x="6934887" y="2024329"/>
                      </a:lnTo>
                      <a:close/>
                      <a:moveTo>
                        <a:pt x="7401612" y="2042427"/>
                      </a:moveTo>
                      <a:lnTo>
                        <a:pt x="7398754" y="2042427"/>
                      </a:lnTo>
                      <a:lnTo>
                        <a:pt x="7398754" y="2039569"/>
                      </a:lnTo>
                      <a:lnTo>
                        <a:pt x="7401612" y="2042427"/>
                      </a:lnTo>
                      <a:lnTo>
                        <a:pt x="7401612" y="2042427"/>
                      </a:lnTo>
                      <a:close/>
                      <a:moveTo>
                        <a:pt x="7114909" y="548907"/>
                      </a:moveTo>
                      <a:lnTo>
                        <a:pt x="7111099" y="555574"/>
                      </a:lnTo>
                      <a:lnTo>
                        <a:pt x="7105384" y="542239"/>
                      </a:lnTo>
                      <a:lnTo>
                        <a:pt x="7114909" y="548907"/>
                      </a:lnTo>
                      <a:close/>
                      <a:moveTo>
                        <a:pt x="5638534" y="40272"/>
                      </a:moveTo>
                      <a:lnTo>
                        <a:pt x="5638534" y="40272"/>
                      </a:lnTo>
                      <a:lnTo>
                        <a:pt x="5647107" y="36462"/>
                      </a:lnTo>
                      <a:lnTo>
                        <a:pt x="5639487" y="40272"/>
                      </a:lnTo>
                      <a:lnTo>
                        <a:pt x="5638534" y="40272"/>
                      </a:lnTo>
                      <a:lnTo>
                        <a:pt x="5638534" y="40272"/>
                      </a:lnTo>
                      <a:close/>
                      <a:moveTo>
                        <a:pt x="4766044" y="11697"/>
                      </a:moveTo>
                      <a:lnTo>
                        <a:pt x="4772712" y="11697"/>
                      </a:lnTo>
                      <a:lnTo>
                        <a:pt x="4765092" y="14554"/>
                      </a:lnTo>
                      <a:lnTo>
                        <a:pt x="4766044" y="11697"/>
                      </a:lnTo>
                      <a:close/>
                      <a:moveTo>
                        <a:pt x="2973439" y="505092"/>
                      </a:moveTo>
                      <a:lnTo>
                        <a:pt x="2975344" y="506997"/>
                      </a:lnTo>
                      <a:lnTo>
                        <a:pt x="2973439" y="507949"/>
                      </a:lnTo>
                      <a:lnTo>
                        <a:pt x="2973439" y="505092"/>
                      </a:lnTo>
                      <a:close/>
                      <a:moveTo>
                        <a:pt x="2382889" y="2729179"/>
                      </a:moveTo>
                      <a:lnTo>
                        <a:pt x="2382889" y="2729179"/>
                      </a:lnTo>
                      <a:lnTo>
                        <a:pt x="2379079" y="2730132"/>
                      </a:lnTo>
                      <a:lnTo>
                        <a:pt x="2382889" y="2728227"/>
                      </a:lnTo>
                      <a:lnTo>
                        <a:pt x="2384794" y="2728227"/>
                      </a:lnTo>
                      <a:lnTo>
                        <a:pt x="2382889" y="2729179"/>
                      </a:lnTo>
                      <a:close/>
                      <a:moveTo>
                        <a:pt x="2504809" y="2718702"/>
                      </a:moveTo>
                      <a:lnTo>
                        <a:pt x="2504809" y="2718702"/>
                      </a:lnTo>
                      <a:lnTo>
                        <a:pt x="2504809" y="2718702"/>
                      </a:lnTo>
                      <a:lnTo>
                        <a:pt x="2504809" y="2718702"/>
                      </a:lnTo>
                      <a:close/>
                      <a:moveTo>
                        <a:pt x="5432794" y="4363669"/>
                      </a:moveTo>
                      <a:lnTo>
                        <a:pt x="5432794" y="4360812"/>
                      </a:lnTo>
                      <a:lnTo>
                        <a:pt x="5432794" y="4360812"/>
                      </a:lnTo>
                      <a:lnTo>
                        <a:pt x="5432794" y="4363669"/>
                      </a:lnTo>
                      <a:close/>
                    </a:path>
                  </a:pathLst>
                </a:custGeom>
                <a:solidFill>
                  <a:srgbClr val="C1823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5" name="Google Shape;1325;p47"/>
              <p:cNvGrpSpPr/>
              <p:nvPr/>
            </p:nvGrpSpPr>
            <p:grpSpPr>
              <a:xfrm>
                <a:off x="8521990" y="1255064"/>
                <a:ext cx="2930744" cy="2687376"/>
                <a:chOff x="8521990" y="1255064"/>
                <a:chExt cx="2930744" cy="2687376"/>
              </a:xfrm>
            </p:grpSpPr>
            <p:sp>
              <p:nvSpPr>
                <p:cNvPr id="1326" name="Google Shape;1326;p47"/>
                <p:cNvSpPr/>
                <p:nvPr/>
              </p:nvSpPr>
              <p:spPr>
                <a:xfrm>
                  <a:off x="9296399" y="1625530"/>
                  <a:ext cx="2156335" cy="2316910"/>
                </a:xfrm>
                <a:custGeom>
                  <a:rect b="b" l="l" r="r" t="t"/>
                  <a:pathLst>
                    <a:path extrusionOk="0" h="2316910" w="2156335">
                      <a:moveTo>
                        <a:pt x="2145030" y="1714886"/>
                      </a:moveTo>
                      <a:cubicBezTo>
                        <a:pt x="2128838" y="1658689"/>
                        <a:pt x="2096452" y="1605349"/>
                        <a:pt x="2064067" y="1547246"/>
                      </a:cubicBezTo>
                      <a:cubicBezTo>
                        <a:pt x="2013585" y="1456759"/>
                        <a:pt x="1991677" y="1352936"/>
                        <a:pt x="1996440" y="1250066"/>
                      </a:cubicBezTo>
                      <a:cubicBezTo>
                        <a:pt x="1999298" y="1194821"/>
                        <a:pt x="2016442" y="1142434"/>
                        <a:pt x="2027873" y="1088141"/>
                      </a:cubicBezTo>
                      <a:cubicBezTo>
                        <a:pt x="2039302" y="1035754"/>
                        <a:pt x="2034540" y="986224"/>
                        <a:pt x="2031683" y="933836"/>
                      </a:cubicBezTo>
                      <a:cubicBezTo>
                        <a:pt x="2031683" y="944314"/>
                        <a:pt x="2031683" y="954791"/>
                        <a:pt x="2031683" y="965269"/>
                      </a:cubicBezTo>
                      <a:cubicBezTo>
                        <a:pt x="2039302" y="944314"/>
                        <a:pt x="2028825" y="920501"/>
                        <a:pt x="2011680" y="906214"/>
                      </a:cubicBezTo>
                      <a:cubicBezTo>
                        <a:pt x="1994535" y="891926"/>
                        <a:pt x="1973580" y="884306"/>
                        <a:pt x="1953577" y="874781"/>
                      </a:cubicBezTo>
                      <a:cubicBezTo>
                        <a:pt x="1808798" y="804296"/>
                        <a:pt x="1773555" y="639514"/>
                        <a:pt x="1770698" y="491876"/>
                      </a:cubicBezTo>
                      <a:cubicBezTo>
                        <a:pt x="1766888" y="315664"/>
                        <a:pt x="1778317" y="98494"/>
                        <a:pt x="1584008" y="27056"/>
                      </a:cubicBezTo>
                      <a:cubicBezTo>
                        <a:pt x="1479233" y="-11044"/>
                        <a:pt x="1361123" y="-7234"/>
                        <a:pt x="1256348" y="28009"/>
                      </a:cubicBezTo>
                      <a:cubicBezTo>
                        <a:pt x="1217296" y="41344"/>
                        <a:pt x="1155382" y="60394"/>
                        <a:pt x="1125855" y="89921"/>
                      </a:cubicBezTo>
                      <a:cubicBezTo>
                        <a:pt x="1099185" y="115639"/>
                        <a:pt x="1113473" y="141356"/>
                        <a:pt x="1126807" y="172789"/>
                      </a:cubicBezTo>
                      <a:cubicBezTo>
                        <a:pt x="1135380" y="192791"/>
                        <a:pt x="1147763" y="211841"/>
                        <a:pt x="1160145" y="229939"/>
                      </a:cubicBezTo>
                      <a:cubicBezTo>
                        <a:pt x="1199198" y="286136"/>
                        <a:pt x="1252538" y="329951"/>
                        <a:pt x="1305877" y="371861"/>
                      </a:cubicBezTo>
                      <a:cubicBezTo>
                        <a:pt x="1372552" y="424249"/>
                        <a:pt x="1443038" y="472826"/>
                        <a:pt x="1503046" y="534739"/>
                      </a:cubicBezTo>
                      <a:cubicBezTo>
                        <a:pt x="1576388" y="609986"/>
                        <a:pt x="1619250" y="694759"/>
                        <a:pt x="1594485" y="803344"/>
                      </a:cubicBezTo>
                      <a:lnTo>
                        <a:pt x="1593533" y="810964"/>
                      </a:lnTo>
                      <a:lnTo>
                        <a:pt x="1591627" y="811916"/>
                      </a:lnTo>
                      <a:cubicBezTo>
                        <a:pt x="1590675" y="814774"/>
                        <a:pt x="1589723" y="817631"/>
                        <a:pt x="1588771" y="820489"/>
                      </a:cubicBezTo>
                      <a:cubicBezTo>
                        <a:pt x="1588771" y="820489"/>
                        <a:pt x="1588771" y="823346"/>
                        <a:pt x="1588771" y="823346"/>
                      </a:cubicBezTo>
                      <a:cubicBezTo>
                        <a:pt x="1560196" y="893831"/>
                        <a:pt x="1559242" y="967174"/>
                        <a:pt x="1533525" y="1038611"/>
                      </a:cubicBezTo>
                      <a:cubicBezTo>
                        <a:pt x="1504950" y="1117669"/>
                        <a:pt x="1455421" y="1189106"/>
                        <a:pt x="1391602" y="1243399"/>
                      </a:cubicBezTo>
                      <a:cubicBezTo>
                        <a:pt x="1252538" y="1360556"/>
                        <a:pt x="1031557" y="1374844"/>
                        <a:pt x="858202" y="1353889"/>
                      </a:cubicBezTo>
                      <a:cubicBezTo>
                        <a:pt x="714375" y="1336744"/>
                        <a:pt x="569595" y="1324361"/>
                        <a:pt x="424815" y="1320551"/>
                      </a:cubicBezTo>
                      <a:cubicBezTo>
                        <a:pt x="352425" y="1318646"/>
                        <a:pt x="279082" y="1316741"/>
                        <a:pt x="207645" y="1321504"/>
                      </a:cubicBezTo>
                      <a:cubicBezTo>
                        <a:pt x="146685" y="1326266"/>
                        <a:pt x="80963" y="1357699"/>
                        <a:pt x="23813" y="1381511"/>
                      </a:cubicBezTo>
                      <a:cubicBezTo>
                        <a:pt x="-14288" y="1396751"/>
                        <a:pt x="4763" y="1478666"/>
                        <a:pt x="4763" y="1507241"/>
                      </a:cubicBezTo>
                      <a:cubicBezTo>
                        <a:pt x="5715" y="1582489"/>
                        <a:pt x="-2857" y="1656784"/>
                        <a:pt x="3810" y="1732984"/>
                      </a:cubicBezTo>
                      <a:cubicBezTo>
                        <a:pt x="12382" y="1832996"/>
                        <a:pt x="33338" y="1932056"/>
                        <a:pt x="65723" y="2026354"/>
                      </a:cubicBezTo>
                      <a:cubicBezTo>
                        <a:pt x="100013" y="2126366"/>
                        <a:pt x="147638" y="2220664"/>
                        <a:pt x="269557" y="2201614"/>
                      </a:cubicBezTo>
                      <a:cubicBezTo>
                        <a:pt x="395288" y="2181611"/>
                        <a:pt x="501968" y="2103506"/>
                        <a:pt x="621982" y="2066359"/>
                      </a:cubicBezTo>
                      <a:cubicBezTo>
                        <a:pt x="691515" y="2044451"/>
                        <a:pt x="764857" y="2036831"/>
                        <a:pt x="838200" y="2042546"/>
                      </a:cubicBezTo>
                      <a:cubicBezTo>
                        <a:pt x="995363" y="2054929"/>
                        <a:pt x="1167765" y="2130176"/>
                        <a:pt x="1303021" y="2206376"/>
                      </a:cubicBezTo>
                      <a:cubicBezTo>
                        <a:pt x="1413510" y="2271146"/>
                        <a:pt x="1513523" y="2328296"/>
                        <a:pt x="1644967" y="2314961"/>
                      </a:cubicBezTo>
                      <a:cubicBezTo>
                        <a:pt x="1796415" y="2299721"/>
                        <a:pt x="1940242" y="2220664"/>
                        <a:pt x="2030730" y="2097791"/>
                      </a:cubicBezTo>
                      <a:cubicBezTo>
                        <a:pt x="2057400" y="2071121"/>
                        <a:pt x="2078355" y="2040641"/>
                        <a:pt x="2091690" y="2007304"/>
                      </a:cubicBezTo>
                      <a:cubicBezTo>
                        <a:pt x="2107883" y="1965394"/>
                        <a:pt x="2125027" y="1936819"/>
                        <a:pt x="2133600" y="1892051"/>
                      </a:cubicBezTo>
                      <a:cubicBezTo>
                        <a:pt x="2162175" y="1825376"/>
                        <a:pt x="2161223" y="1769179"/>
                        <a:pt x="2145030" y="1714886"/>
                      </a:cubicBezTo>
                      <a:close/>
                      <a:moveTo>
                        <a:pt x="2013585" y="953839"/>
                      </a:moveTo>
                      <a:lnTo>
                        <a:pt x="2013585" y="953839"/>
                      </a:lnTo>
                      <a:lnTo>
                        <a:pt x="2012633" y="954791"/>
                      </a:lnTo>
                      <a:lnTo>
                        <a:pt x="2013585" y="953839"/>
                      </a:lnTo>
                      <a:close/>
                      <a:moveTo>
                        <a:pt x="2011680" y="1001464"/>
                      </a:moveTo>
                      <a:lnTo>
                        <a:pt x="2011680" y="1001464"/>
                      </a:lnTo>
                      <a:lnTo>
                        <a:pt x="2011680" y="1001464"/>
                      </a:lnTo>
                      <a:lnTo>
                        <a:pt x="2011680" y="1001464"/>
                      </a:lnTo>
                      <a:lnTo>
                        <a:pt x="2011680" y="1001464"/>
                      </a:lnTo>
                      <a:close/>
                      <a:moveTo>
                        <a:pt x="18098" y="1516766"/>
                      </a:moveTo>
                      <a:lnTo>
                        <a:pt x="18098" y="1516766"/>
                      </a:lnTo>
                      <a:lnTo>
                        <a:pt x="18098" y="1516766"/>
                      </a:lnTo>
                      <a:lnTo>
                        <a:pt x="18098" y="1516766"/>
                      </a:lnTo>
                      <a:close/>
                      <a:moveTo>
                        <a:pt x="772477" y="1361509"/>
                      </a:moveTo>
                      <a:lnTo>
                        <a:pt x="772477" y="1361509"/>
                      </a:lnTo>
                      <a:lnTo>
                        <a:pt x="769620" y="1355794"/>
                      </a:lnTo>
                      <a:lnTo>
                        <a:pt x="772477" y="1355794"/>
                      </a:lnTo>
                      <a:lnTo>
                        <a:pt x="772477" y="1361509"/>
                      </a:lnTo>
                      <a:close/>
                      <a:moveTo>
                        <a:pt x="782002" y="2031116"/>
                      </a:moveTo>
                      <a:lnTo>
                        <a:pt x="780098" y="2030164"/>
                      </a:lnTo>
                      <a:lnTo>
                        <a:pt x="781050" y="2030164"/>
                      </a:lnTo>
                      <a:lnTo>
                        <a:pt x="780098" y="2028259"/>
                      </a:lnTo>
                      <a:lnTo>
                        <a:pt x="782955" y="2031116"/>
                      </a:lnTo>
                      <a:lnTo>
                        <a:pt x="782002" y="2031116"/>
                      </a:lnTo>
                      <a:close/>
                      <a:moveTo>
                        <a:pt x="835343" y="2031116"/>
                      </a:moveTo>
                      <a:lnTo>
                        <a:pt x="838200" y="2030164"/>
                      </a:lnTo>
                      <a:lnTo>
                        <a:pt x="839152" y="2031116"/>
                      </a:lnTo>
                      <a:lnTo>
                        <a:pt x="835343" y="2031116"/>
                      </a:lnTo>
                      <a:close/>
                      <a:moveTo>
                        <a:pt x="1024890" y="1367224"/>
                      </a:moveTo>
                      <a:lnTo>
                        <a:pt x="1024890" y="1364366"/>
                      </a:lnTo>
                      <a:lnTo>
                        <a:pt x="1028700" y="1364366"/>
                      </a:lnTo>
                      <a:lnTo>
                        <a:pt x="1024890" y="1367224"/>
                      </a:lnTo>
                      <a:close/>
                      <a:moveTo>
                        <a:pt x="1078230" y="1366271"/>
                      </a:moveTo>
                      <a:lnTo>
                        <a:pt x="1077277" y="1364366"/>
                      </a:lnTo>
                      <a:lnTo>
                        <a:pt x="1080135" y="1364366"/>
                      </a:lnTo>
                      <a:lnTo>
                        <a:pt x="1078230" y="1366271"/>
                      </a:lnTo>
                      <a:close/>
                      <a:moveTo>
                        <a:pt x="1174433" y="1353889"/>
                      </a:moveTo>
                      <a:lnTo>
                        <a:pt x="1174433" y="1353889"/>
                      </a:lnTo>
                      <a:lnTo>
                        <a:pt x="1179196" y="1348174"/>
                      </a:lnTo>
                      <a:lnTo>
                        <a:pt x="1174433" y="1353889"/>
                      </a:lnTo>
                      <a:close/>
                      <a:moveTo>
                        <a:pt x="1658302" y="2306389"/>
                      </a:moveTo>
                      <a:lnTo>
                        <a:pt x="1658302" y="2306389"/>
                      </a:lnTo>
                      <a:lnTo>
                        <a:pt x="1659255" y="2306389"/>
                      </a:lnTo>
                      <a:lnTo>
                        <a:pt x="1658302" y="2306389"/>
                      </a:lnTo>
                      <a:close/>
                      <a:moveTo>
                        <a:pt x="1994535" y="1398656"/>
                      </a:moveTo>
                      <a:lnTo>
                        <a:pt x="1992630" y="1397704"/>
                      </a:lnTo>
                      <a:lnTo>
                        <a:pt x="1992630" y="1392941"/>
                      </a:lnTo>
                      <a:lnTo>
                        <a:pt x="1992630" y="1394846"/>
                      </a:lnTo>
                      <a:cubicBezTo>
                        <a:pt x="1993583" y="1395799"/>
                        <a:pt x="1993583" y="1396751"/>
                        <a:pt x="1994535" y="1396751"/>
                      </a:cubicBezTo>
                      <a:cubicBezTo>
                        <a:pt x="1997392" y="1395799"/>
                        <a:pt x="1996440" y="1397704"/>
                        <a:pt x="1994535" y="1398656"/>
                      </a:cubicBezTo>
                      <a:close/>
                      <a:moveTo>
                        <a:pt x="2137410" y="1850141"/>
                      </a:moveTo>
                      <a:lnTo>
                        <a:pt x="2137410" y="1850141"/>
                      </a:lnTo>
                      <a:lnTo>
                        <a:pt x="2137410" y="1850141"/>
                      </a:lnTo>
                      <a:lnTo>
                        <a:pt x="2134552" y="1851094"/>
                      </a:lnTo>
                      <a:lnTo>
                        <a:pt x="2137410" y="1846331"/>
                      </a:lnTo>
                      <a:lnTo>
                        <a:pt x="2137410" y="1850141"/>
                      </a:lnTo>
                      <a:close/>
                      <a:moveTo>
                        <a:pt x="2145983" y="1748224"/>
                      </a:moveTo>
                      <a:lnTo>
                        <a:pt x="2145983" y="1745366"/>
                      </a:lnTo>
                      <a:lnTo>
                        <a:pt x="2145983" y="1745366"/>
                      </a:lnTo>
                      <a:lnTo>
                        <a:pt x="2145983" y="1745366"/>
                      </a:lnTo>
                      <a:lnTo>
                        <a:pt x="2145983" y="1748224"/>
                      </a:lnTo>
                      <a:lnTo>
                        <a:pt x="2145983" y="1748224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47"/>
                <p:cNvSpPr/>
                <p:nvPr/>
              </p:nvSpPr>
              <p:spPr>
                <a:xfrm>
                  <a:off x="8521990" y="1255064"/>
                  <a:ext cx="2328824" cy="1763872"/>
                </a:xfrm>
                <a:custGeom>
                  <a:rect b="b" l="l" r="r" t="t"/>
                  <a:pathLst>
                    <a:path extrusionOk="0" h="1763872" w="2328824">
                      <a:moveTo>
                        <a:pt x="790602" y="1707210"/>
                      </a:moveTo>
                      <a:cubicBezTo>
                        <a:pt x="844894" y="1688160"/>
                        <a:pt x="899186" y="1670062"/>
                        <a:pt x="952527" y="1659585"/>
                      </a:cubicBezTo>
                      <a:cubicBezTo>
                        <a:pt x="1113499" y="1630057"/>
                        <a:pt x="1262089" y="1643392"/>
                        <a:pt x="1423061" y="1662442"/>
                      </a:cubicBezTo>
                      <a:cubicBezTo>
                        <a:pt x="1553554" y="1678635"/>
                        <a:pt x="1685952" y="1684350"/>
                        <a:pt x="1817397" y="1675777"/>
                      </a:cubicBezTo>
                      <a:cubicBezTo>
                        <a:pt x="1932649" y="1669110"/>
                        <a:pt x="2055522" y="1652917"/>
                        <a:pt x="2145057" y="1572907"/>
                      </a:cubicBezTo>
                      <a:cubicBezTo>
                        <a:pt x="2202207" y="1522425"/>
                        <a:pt x="2244117" y="1455750"/>
                        <a:pt x="2266024" y="1382407"/>
                      </a:cubicBezTo>
                      <a:cubicBezTo>
                        <a:pt x="2278407" y="1340497"/>
                        <a:pt x="2271739" y="1292872"/>
                        <a:pt x="2286026" y="1251915"/>
                      </a:cubicBezTo>
                      <a:cubicBezTo>
                        <a:pt x="2306982" y="1192860"/>
                        <a:pt x="2336509" y="1152855"/>
                        <a:pt x="2326984" y="1085227"/>
                      </a:cubicBezTo>
                      <a:cubicBezTo>
                        <a:pt x="2306982" y="944257"/>
                        <a:pt x="2162201" y="853770"/>
                        <a:pt x="2055522" y="778522"/>
                      </a:cubicBezTo>
                      <a:cubicBezTo>
                        <a:pt x="1998372" y="738517"/>
                        <a:pt x="1948842" y="709942"/>
                        <a:pt x="1905027" y="654697"/>
                      </a:cubicBezTo>
                      <a:cubicBezTo>
                        <a:pt x="1862164" y="601357"/>
                        <a:pt x="1823111" y="540397"/>
                        <a:pt x="1817397" y="469912"/>
                      </a:cubicBezTo>
                      <a:cubicBezTo>
                        <a:pt x="1813586" y="428955"/>
                        <a:pt x="1824064" y="390855"/>
                        <a:pt x="1840257" y="353707"/>
                      </a:cubicBezTo>
                      <a:cubicBezTo>
                        <a:pt x="1856449" y="319417"/>
                        <a:pt x="1858354" y="285127"/>
                        <a:pt x="1869784" y="247980"/>
                      </a:cubicBezTo>
                      <a:cubicBezTo>
                        <a:pt x="1880261" y="211785"/>
                        <a:pt x="1895502" y="175590"/>
                        <a:pt x="1907884" y="140347"/>
                      </a:cubicBezTo>
                      <a:cubicBezTo>
                        <a:pt x="1936459" y="58432"/>
                        <a:pt x="1851686" y="4140"/>
                        <a:pt x="1780249" y="330"/>
                      </a:cubicBezTo>
                      <a:cubicBezTo>
                        <a:pt x="1728814" y="-2528"/>
                        <a:pt x="1679284" y="13665"/>
                        <a:pt x="1630707" y="30810"/>
                      </a:cubicBezTo>
                      <a:cubicBezTo>
                        <a:pt x="1559269" y="57480"/>
                        <a:pt x="1494499" y="72720"/>
                        <a:pt x="1431634" y="114630"/>
                      </a:cubicBezTo>
                      <a:cubicBezTo>
                        <a:pt x="1382104" y="147967"/>
                        <a:pt x="1333527" y="180352"/>
                        <a:pt x="1283997" y="213690"/>
                      </a:cubicBezTo>
                      <a:cubicBezTo>
                        <a:pt x="940144" y="445147"/>
                        <a:pt x="575336" y="653745"/>
                        <a:pt x="229579" y="883297"/>
                      </a:cubicBezTo>
                      <a:lnTo>
                        <a:pt x="228627" y="883297"/>
                      </a:lnTo>
                      <a:cubicBezTo>
                        <a:pt x="166714" y="925207"/>
                        <a:pt x="104802" y="967117"/>
                        <a:pt x="43841" y="1009980"/>
                      </a:cubicBezTo>
                      <a:cubicBezTo>
                        <a:pt x="23839" y="1024267"/>
                        <a:pt x="-926" y="1038555"/>
                        <a:pt x="27" y="1066177"/>
                      </a:cubicBezTo>
                      <a:cubicBezTo>
                        <a:pt x="979" y="1096657"/>
                        <a:pt x="26697" y="1106182"/>
                        <a:pt x="41936" y="1127137"/>
                      </a:cubicBezTo>
                      <a:cubicBezTo>
                        <a:pt x="58129" y="1148092"/>
                        <a:pt x="63844" y="1181430"/>
                        <a:pt x="73369" y="1208100"/>
                      </a:cubicBezTo>
                      <a:cubicBezTo>
                        <a:pt x="98134" y="1271917"/>
                        <a:pt x="128614" y="1333830"/>
                        <a:pt x="160047" y="1394790"/>
                      </a:cubicBezTo>
                      <a:cubicBezTo>
                        <a:pt x="208624" y="1490040"/>
                        <a:pt x="247677" y="1585290"/>
                        <a:pt x="321972" y="1662442"/>
                      </a:cubicBezTo>
                      <a:cubicBezTo>
                        <a:pt x="361977" y="1704352"/>
                        <a:pt x="409602" y="1739595"/>
                        <a:pt x="465799" y="1753882"/>
                      </a:cubicBezTo>
                      <a:cubicBezTo>
                        <a:pt x="574384" y="1782457"/>
                        <a:pt x="682969" y="1744357"/>
                        <a:pt x="790602" y="1707210"/>
                      </a:cubicBezTo>
                      <a:close/>
                      <a:moveTo>
                        <a:pt x="2060284" y="786142"/>
                      </a:moveTo>
                      <a:cubicBezTo>
                        <a:pt x="2059332" y="787095"/>
                        <a:pt x="2058380" y="788047"/>
                        <a:pt x="2058380" y="788047"/>
                      </a:cubicBezTo>
                      <a:lnTo>
                        <a:pt x="2058380" y="788047"/>
                      </a:lnTo>
                      <a:lnTo>
                        <a:pt x="2060284" y="786142"/>
                      </a:lnTo>
                      <a:close/>
                      <a:moveTo>
                        <a:pt x="524854" y="1753882"/>
                      </a:moveTo>
                      <a:lnTo>
                        <a:pt x="524854" y="1753882"/>
                      </a:lnTo>
                      <a:lnTo>
                        <a:pt x="524854" y="1753882"/>
                      </a:lnTo>
                      <a:lnTo>
                        <a:pt x="524854" y="1753882"/>
                      </a:lnTo>
                      <a:close/>
                      <a:moveTo>
                        <a:pt x="1279234" y="1641487"/>
                      </a:moveTo>
                      <a:lnTo>
                        <a:pt x="1279234" y="1639582"/>
                      </a:lnTo>
                      <a:lnTo>
                        <a:pt x="1279234" y="1639582"/>
                      </a:lnTo>
                      <a:lnTo>
                        <a:pt x="1279234" y="1641487"/>
                      </a:lnTo>
                      <a:close/>
                      <a:moveTo>
                        <a:pt x="1473544" y="1650060"/>
                      </a:moveTo>
                      <a:lnTo>
                        <a:pt x="1478307" y="1647202"/>
                      </a:lnTo>
                      <a:lnTo>
                        <a:pt x="1480211" y="1650060"/>
                      </a:lnTo>
                      <a:lnTo>
                        <a:pt x="1473544" y="1650060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28" name="Google Shape;1328;p47"/>
            <p:cNvGrpSpPr/>
            <p:nvPr/>
          </p:nvGrpSpPr>
          <p:grpSpPr>
            <a:xfrm>
              <a:off x="8464525" y="3937646"/>
              <a:ext cx="222011" cy="209822"/>
              <a:chOff x="11031777" y="1768147"/>
              <a:chExt cx="222011" cy="209822"/>
            </a:xfrm>
          </p:grpSpPr>
          <p:sp>
            <p:nvSpPr>
              <p:cNvPr id="1329" name="Google Shape;1329;p47"/>
              <p:cNvSpPr/>
              <p:nvPr/>
            </p:nvSpPr>
            <p:spPr>
              <a:xfrm>
                <a:off x="11031777" y="1768147"/>
                <a:ext cx="219814" cy="209822"/>
              </a:xfrm>
              <a:custGeom>
                <a:rect b="b" l="l" r="r" t="t"/>
                <a:pathLst>
                  <a:path extrusionOk="0" h="800100" w="8382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7"/>
              <p:cNvSpPr/>
              <p:nvPr/>
            </p:nvSpPr>
            <p:spPr>
              <a:xfrm>
                <a:off x="11138885" y="1784518"/>
                <a:ext cx="114903" cy="192337"/>
              </a:xfrm>
              <a:custGeom>
                <a:rect b="b" l="l" r="r" t="t"/>
                <a:pathLst>
                  <a:path extrusionOk="0" h="733425" w="438150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CD4E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47"/>
            <p:cNvGrpSpPr/>
            <p:nvPr/>
          </p:nvGrpSpPr>
          <p:grpSpPr>
            <a:xfrm>
              <a:off x="9539835" y="3916367"/>
              <a:ext cx="222164" cy="204826"/>
              <a:chOff x="11300396" y="1777955"/>
              <a:chExt cx="222164" cy="204826"/>
            </a:xfrm>
          </p:grpSpPr>
          <p:sp>
            <p:nvSpPr>
              <p:cNvPr id="1332" name="Google Shape;1332;p47"/>
              <p:cNvSpPr/>
              <p:nvPr/>
            </p:nvSpPr>
            <p:spPr>
              <a:xfrm>
                <a:off x="11300396" y="1777955"/>
                <a:ext cx="219814" cy="204826"/>
              </a:xfrm>
              <a:custGeom>
                <a:rect b="b" l="l" r="r" t="t"/>
                <a:pathLst>
                  <a:path extrusionOk="0" h="781050" w="83820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7"/>
              <p:cNvSpPr/>
              <p:nvPr/>
            </p:nvSpPr>
            <p:spPr>
              <a:xfrm>
                <a:off x="11432636" y="1778273"/>
                <a:ext cx="89924" cy="202328"/>
              </a:xfrm>
              <a:custGeom>
                <a:rect b="b" l="l" r="r" t="t"/>
                <a:pathLst>
                  <a:path extrusionOk="0" h="771525" w="342900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47"/>
            <p:cNvGrpSpPr/>
            <p:nvPr/>
          </p:nvGrpSpPr>
          <p:grpSpPr>
            <a:xfrm>
              <a:off x="9283024" y="4032168"/>
              <a:ext cx="162467" cy="156806"/>
              <a:chOff x="11200978" y="1652691"/>
              <a:chExt cx="162467" cy="156806"/>
            </a:xfrm>
          </p:grpSpPr>
          <p:sp>
            <p:nvSpPr>
              <p:cNvPr id="1335" name="Google Shape;1335;p47"/>
              <p:cNvSpPr/>
              <p:nvPr/>
            </p:nvSpPr>
            <p:spPr>
              <a:xfrm>
                <a:off x="11200978" y="1652691"/>
                <a:ext cx="162362" cy="154869"/>
              </a:xfrm>
              <a:custGeom>
                <a:rect b="b" l="l" r="r" t="t"/>
                <a:pathLst>
                  <a:path extrusionOk="0" h="590550" w="619125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7"/>
              <p:cNvSpPr/>
              <p:nvPr/>
            </p:nvSpPr>
            <p:spPr>
              <a:xfrm>
                <a:off x="11268525" y="1674611"/>
                <a:ext cx="94920" cy="134886"/>
              </a:xfrm>
              <a:custGeom>
                <a:rect b="b" l="l" r="r" t="t"/>
                <a:pathLst>
                  <a:path extrusionOk="0" h="514350" w="3619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CD4E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47"/>
            <p:cNvGrpSpPr/>
            <p:nvPr/>
          </p:nvGrpSpPr>
          <p:grpSpPr>
            <a:xfrm>
              <a:off x="9789449" y="3902402"/>
              <a:ext cx="222164" cy="204826"/>
              <a:chOff x="11300396" y="1777955"/>
              <a:chExt cx="222164" cy="204826"/>
            </a:xfrm>
          </p:grpSpPr>
          <p:sp>
            <p:nvSpPr>
              <p:cNvPr id="1338" name="Google Shape;1338;p47"/>
              <p:cNvSpPr/>
              <p:nvPr/>
            </p:nvSpPr>
            <p:spPr>
              <a:xfrm>
                <a:off x="11300396" y="1777955"/>
                <a:ext cx="219814" cy="204826"/>
              </a:xfrm>
              <a:custGeom>
                <a:rect b="b" l="l" r="r" t="t"/>
                <a:pathLst>
                  <a:path extrusionOk="0" h="781050" w="83820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47"/>
              <p:cNvSpPr/>
              <p:nvPr/>
            </p:nvSpPr>
            <p:spPr>
              <a:xfrm>
                <a:off x="11432636" y="1778273"/>
                <a:ext cx="89924" cy="202328"/>
              </a:xfrm>
              <a:custGeom>
                <a:rect b="b" l="l" r="r" t="t"/>
                <a:pathLst>
                  <a:path extrusionOk="0" h="771525" w="342900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0" name="Google Shape;1340;p47"/>
            <p:cNvGrpSpPr/>
            <p:nvPr/>
          </p:nvGrpSpPr>
          <p:grpSpPr>
            <a:xfrm>
              <a:off x="8717052" y="3970825"/>
              <a:ext cx="194966" cy="179751"/>
              <a:chOff x="11300396" y="1777955"/>
              <a:chExt cx="222164" cy="204826"/>
            </a:xfrm>
          </p:grpSpPr>
          <p:sp>
            <p:nvSpPr>
              <p:cNvPr id="1341" name="Google Shape;1341;p47"/>
              <p:cNvSpPr/>
              <p:nvPr/>
            </p:nvSpPr>
            <p:spPr>
              <a:xfrm>
                <a:off x="11300396" y="1777955"/>
                <a:ext cx="219814" cy="204826"/>
              </a:xfrm>
              <a:custGeom>
                <a:rect b="b" l="l" r="r" t="t"/>
                <a:pathLst>
                  <a:path extrusionOk="0" h="781050" w="83820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47"/>
              <p:cNvSpPr/>
              <p:nvPr/>
            </p:nvSpPr>
            <p:spPr>
              <a:xfrm>
                <a:off x="11432636" y="1778273"/>
                <a:ext cx="89924" cy="202328"/>
              </a:xfrm>
              <a:custGeom>
                <a:rect b="b" l="l" r="r" t="t"/>
                <a:pathLst>
                  <a:path extrusionOk="0" h="771525" w="342900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3" name="Google Shape;1343;p47"/>
          <p:cNvSpPr/>
          <p:nvPr/>
        </p:nvSpPr>
        <p:spPr>
          <a:xfrm rot="-1863761">
            <a:off x="52471" y="1190064"/>
            <a:ext cx="5048911" cy="2799765"/>
          </a:xfrm>
          <a:custGeom>
            <a:rect b="b" l="l" r="r" t="t"/>
            <a:pathLst>
              <a:path extrusionOk="0" h="2799765" w="5048911">
                <a:moveTo>
                  <a:pt x="2863548" y="11220"/>
                </a:moveTo>
                <a:cubicBezTo>
                  <a:pt x="2914792" y="32894"/>
                  <a:pt x="2950748" y="83635"/>
                  <a:pt x="2950748" y="142773"/>
                </a:cubicBezTo>
                <a:lnTo>
                  <a:pt x="2950748" y="186697"/>
                </a:lnTo>
                <a:cubicBezTo>
                  <a:pt x="2950748" y="265548"/>
                  <a:pt x="2886826" y="329470"/>
                  <a:pt x="2807975" y="329470"/>
                </a:cubicBezTo>
                <a:lnTo>
                  <a:pt x="2745503" y="329471"/>
                </a:lnTo>
                <a:lnTo>
                  <a:pt x="2745503" y="480215"/>
                </a:lnTo>
                <a:lnTo>
                  <a:pt x="2824438" y="484332"/>
                </a:lnTo>
                <a:cubicBezTo>
                  <a:pt x="3193770" y="513366"/>
                  <a:pt x="3558411" y="601746"/>
                  <a:pt x="3866494" y="764439"/>
                </a:cubicBezTo>
                <a:cubicBezTo>
                  <a:pt x="3917842" y="791555"/>
                  <a:pt x="3967751" y="820065"/>
                  <a:pt x="4016174" y="849889"/>
                </a:cubicBezTo>
                <a:cubicBezTo>
                  <a:pt x="4742528" y="1297242"/>
                  <a:pt x="5134655" y="2039964"/>
                  <a:pt x="5033052" y="2799765"/>
                </a:cubicBezTo>
                <a:lnTo>
                  <a:pt x="12186" y="2799709"/>
                </a:lnTo>
                <a:cubicBezTo>
                  <a:pt x="-96165" y="1989252"/>
                  <a:pt x="536425" y="1103620"/>
                  <a:pt x="1178809" y="764408"/>
                </a:cubicBezTo>
                <a:cubicBezTo>
                  <a:pt x="1419703" y="637204"/>
                  <a:pt x="1742351" y="544397"/>
                  <a:pt x="2094886" y="500957"/>
                </a:cubicBezTo>
                <a:lnTo>
                  <a:pt x="2299744" y="485940"/>
                </a:lnTo>
                <a:lnTo>
                  <a:pt x="2299744" y="329470"/>
                </a:lnTo>
                <a:lnTo>
                  <a:pt x="2237270" y="329470"/>
                </a:lnTo>
                <a:cubicBezTo>
                  <a:pt x="2158419" y="329470"/>
                  <a:pt x="2094497" y="265548"/>
                  <a:pt x="2094497" y="186698"/>
                </a:cubicBezTo>
                <a:lnTo>
                  <a:pt x="2094497" y="142773"/>
                </a:lnTo>
                <a:cubicBezTo>
                  <a:pt x="2094497" y="63922"/>
                  <a:pt x="2158419" y="0"/>
                  <a:pt x="2237270" y="0"/>
                </a:cubicBezTo>
                <a:lnTo>
                  <a:pt x="2807975" y="0"/>
                </a:lnTo>
                <a:cubicBezTo>
                  <a:pt x="2827688" y="0"/>
                  <a:pt x="2846467" y="3995"/>
                  <a:pt x="2863548" y="11220"/>
                </a:cubicBezTo>
                <a:close/>
              </a:path>
            </a:pathLst>
          </a:custGeom>
          <a:gradFill>
            <a:gsLst>
              <a:gs pos="0">
                <a:srgbClr val="BFBFBF"/>
              </a:gs>
              <a:gs pos="62000">
                <a:srgbClr val="D8D8D8"/>
              </a:gs>
              <a:gs pos="93000">
                <a:srgbClr val="F2F2F2"/>
              </a:gs>
              <a:gs pos="100000">
                <a:srgbClr val="F2F2F2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4" name="Google Shape;1344;p47"/>
          <p:cNvGrpSpPr/>
          <p:nvPr/>
        </p:nvGrpSpPr>
        <p:grpSpPr>
          <a:xfrm>
            <a:off x="5604887" y="1495729"/>
            <a:ext cx="4076411" cy="1006371"/>
            <a:chOff x="4822352" y="1916832"/>
            <a:chExt cx="3422056" cy="1006371"/>
          </a:xfrm>
        </p:grpSpPr>
        <p:sp>
          <p:nvSpPr>
            <p:cNvPr id="1345" name="Google Shape;1345;p47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Portfolio  Designed</a:t>
              </a:r>
              <a:endParaRPr/>
            </a:p>
          </p:txBody>
        </p:sp>
        <p:sp>
          <p:nvSpPr>
            <p:cNvPr id="1346" name="Google Shape;1346;p47"/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347" name="Google Shape;1347;p47"/>
          <p:cNvGrpSpPr/>
          <p:nvPr/>
        </p:nvGrpSpPr>
        <p:grpSpPr>
          <a:xfrm>
            <a:off x="6604888" y="2736255"/>
            <a:ext cx="4076411" cy="1006371"/>
            <a:chOff x="4822352" y="1916832"/>
            <a:chExt cx="3422056" cy="1006371"/>
          </a:xfrm>
        </p:grpSpPr>
        <p:sp>
          <p:nvSpPr>
            <p:cNvPr id="1348" name="Google Shape;1348;p47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Portfolio  Designed</a:t>
              </a:r>
              <a:endParaRPr/>
            </a:p>
          </p:txBody>
        </p:sp>
        <p:sp>
          <p:nvSpPr>
            <p:cNvPr id="1349" name="Google Shape;1349;p47"/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350" name="Google Shape;1350;p47"/>
          <p:cNvGrpSpPr/>
          <p:nvPr/>
        </p:nvGrpSpPr>
        <p:grpSpPr>
          <a:xfrm>
            <a:off x="7239335" y="3976781"/>
            <a:ext cx="4076411" cy="1006371"/>
            <a:chOff x="4822352" y="1916832"/>
            <a:chExt cx="3422056" cy="1006371"/>
          </a:xfrm>
        </p:grpSpPr>
        <p:sp>
          <p:nvSpPr>
            <p:cNvPr id="1351" name="Google Shape;1351;p47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Portfolio  Designed</a:t>
              </a:r>
              <a:endParaRPr/>
            </a:p>
          </p:txBody>
        </p:sp>
        <p:sp>
          <p:nvSpPr>
            <p:cNvPr id="1352" name="Google Shape;1352;p47"/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353" name="Google Shape;1353;p47"/>
          <p:cNvGrpSpPr/>
          <p:nvPr/>
        </p:nvGrpSpPr>
        <p:grpSpPr>
          <a:xfrm>
            <a:off x="6604888" y="5217308"/>
            <a:ext cx="4076411" cy="1006371"/>
            <a:chOff x="4822352" y="1916832"/>
            <a:chExt cx="3422056" cy="1006371"/>
          </a:xfrm>
        </p:grpSpPr>
        <p:sp>
          <p:nvSpPr>
            <p:cNvPr id="1354" name="Google Shape;1354;p47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Portfolio  Designed</a:t>
              </a:r>
              <a:endParaRPr/>
            </a:p>
          </p:txBody>
        </p:sp>
        <p:sp>
          <p:nvSpPr>
            <p:cNvPr id="1355" name="Google Shape;1355;p47"/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356" name="Google Shape;1356;p47"/>
          <p:cNvGrpSpPr/>
          <p:nvPr/>
        </p:nvGrpSpPr>
        <p:grpSpPr>
          <a:xfrm rot="-1923849">
            <a:off x="1006739" y="2202998"/>
            <a:ext cx="3595156" cy="1411936"/>
            <a:chOff x="1732406" y="3457077"/>
            <a:chExt cx="4259673" cy="1672914"/>
          </a:xfrm>
        </p:grpSpPr>
        <p:sp>
          <p:nvSpPr>
            <p:cNvPr id="1357" name="Google Shape;1357;p47"/>
            <p:cNvSpPr/>
            <p:nvPr/>
          </p:nvSpPr>
          <p:spPr>
            <a:xfrm>
              <a:off x="3395023" y="4074034"/>
              <a:ext cx="406954" cy="1050631"/>
            </a:xfrm>
            <a:custGeom>
              <a:rect b="b" l="l" r="r" t="t"/>
              <a:pathLst>
                <a:path extrusionOk="0" h="1050631" w="406954">
                  <a:moveTo>
                    <a:pt x="265077" y="882701"/>
                  </a:moveTo>
                  <a:cubicBezTo>
                    <a:pt x="254919" y="899208"/>
                    <a:pt x="255872" y="902700"/>
                    <a:pt x="272379" y="912223"/>
                  </a:cubicBezTo>
                  <a:cubicBezTo>
                    <a:pt x="279362" y="916350"/>
                    <a:pt x="286346" y="919842"/>
                    <a:pt x="293012" y="924286"/>
                  </a:cubicBezTo>
                  <a:cubicBezTo>
                    <a:pt x="299679" y="928730"/>
                    <a:pt x="303805" y="928413"/>
                    <a:pt x="306980" y="920159"/>
                  </a:cubicBezTo>
                  <a:cubicBezTo>
                    <a:pt x="310154" y="911588"/>
                    <a:pt x="317455" y="906509"/>
                    <a:pt x="326661" y="906826"/>
                  </a:cubicBezTo>
                  <a:cubicBezTo>
                    <a:pt x="337136" y="907144"/>
                    <a:pt x="344120" y="913493"/>
                    <a:pt x="348565" y="923016"/>
                  </a:cubicBezTo>
                  <a:cubicBezTo>
                    <a:pt x="359040" y="945554"/>
                    <a:pt x="349517" y="976664"/>
                    <a:pt x="328883" y="988409"/>
                  </a:cubicBezTo>
                  <a:cubicBezTo>
                    <a:pt x="303170" y="1003011"/>
                    <a:pt x="269839" y="996980"/>
                    <a:pt x="255237" y="974442"/>
                  </a:cubicBezTo>
                  <a:cubicBezTo>
                    <a:pt x="245396" y="959204"/>
                    <a:pt x="240317" y="942063"/>
                    <a:pt x="236190" y="924286"/>
                  </a:cubicBezTo>
                  <a:cubicBezTo>
                    <a:pt x="225397" y="876670"/>
                    <a:pt x="225715" y="827466"/>
                    <a:pt x="216826" y="779850"/>
                  </a:cubicBezTo>
                  <a:cubicBezTo>
                    <a:pt x="206668" y="724615"/>
                    <a:pt x="195875" y="669063"/>
                    <a:pt x="139688" y="635097"/>
                  </a:cubicBezTo>
                  <a:cubicBezTo>
                    <a:pt x="155877" y="633827"/>
                    <a:pt x="169528" y="632874"/>
                    <a:pt x="182225" y="628430"/>
                  </a:cubicBezTo>
                  <a:cubicBezTo>
                    <a:pt x="260633" y="599543"/>
                    <a:pt x="313646" y="489708"/>
                    <a:pt x="286981" y="410348"/>
                  </a:cubicBezTo>
                  <a:cubicBezTo>
                    <a:pt x="278728" y="385905"/>
                    <a:pt x="261903" y="373525"/>
                    <a:pt x="235873" y="372890"/>
                  </a:cubicBezTo>
                  <a:cubicBezTo>
                    <a:pt x="209842" y="371937"/>
                    <a:pt x="187304" y="380508"/>
                    <a:pt x="167623" y="397650"/>
                  </a:cubicBezTo>
                  <a:cubicBezTo>
                    <a:pt x="134609" y="426537"/>
                    <a:pt x="113023" y="463043"/>
                    <a:pt x="92072" y="500819"/>
                  </a:cubicBezTo>
                  <a:cubicBezTo>
                    <a:pt x="84136" y="515421"/>
                    <a:pt x="77152" y="530658"/>
                    <a:pt x="63185" y="545261"/>
                  </a:cubicBezTo>
                  <a:cubicBezTo>
                    <a:pt x="61280" y="522722"/>
                    <a:pt x="61280" y="502406"/>
                    <a:pt x="57788" y="483042"/>
                  </a:cubicBezTo>
                  <a:cubicBezTo>
                    <a:pt x="52709" y="457012"/>
                    <a:pt x="55566" y="435426"/>
                    <a:pt x="80644" y="421141"/>
                  </a:cubicBezTo>
                  <a:cubicBezTo>
                    <a:pt x="81596" y="420506"/>
                    <a:pt x="82231" y="419554"/>
                    <a:pt x="82866" y="418919"/>
                  </a:cubicBezTo>
                  <a:cubicBezTo>
                    <a:pt x="164131" y="319560"/>
                    <a:pt x="191748" y="206233"/>
                    <a:pt x="168258" y="80526"/>
                  </a:cubicBezTo>
                  <a:cubicBezTo>
                    <a:pt x="164131" y="59257"/>
                    <a:pt x="154925" y="39259"/>
                    <a:pt x="140005" y="22752"/>
                  </a:cubicBezTo>
                  <a:cubicBezTo>
                    <a:pt x="109531" y="-11215"/>
                    <a:pt x="67946" y="-6770"/>
                    <a:pt x="46677" y="33545"/>
                  </a:cubicBezTo>
                  <a:cubicBezTo>
                    <a:pt x="37789" y="50369"/>
                    <a:pt x="31441" y="68463"/>
                    <a:pt x="26996" y="86875"/>
                  </a:cubicBezTo>
                  <a:cubicBezTo>
                    <a:pt x="4775" y="175759"/>
                    <a:pt x="-304" y="266547"/>
                    <a:pt x="14" y="357653"/>
                  </a:cubicBezTo>
                  <a:cubicBezTo>
                    <a:pt x="331" y="481455"/>
                    <a:pt x="13664" y="604622"/>
                    <a:pt x="27949" y="727472"/>
                  </a:cubicBezTo>
                  <a:cubicBezTo>
                    <a:pt x="29853" y="742392"/>
                    <a:pt x="33662" y="749693"/>
                    <a:pt x="50170" y="745566"/>
                  </a:cubicBezTo>
                  <a:cubicBezTo>
                    <a:pt x="56201" y="743979"/>
                    <a:pt x="62867" y="744614"/>
                    <a:pt x="69216" y="744931"/>
                  </a:cubicBezTo>
                  <a:cubicBezTo>
                    <a:pt x="81914" y="745884"/>
                    <a:pt x="85723" y="740487"/>
                    <a:pt x="84136" y="728107"/>
                  </a:cubicBezTo>
                  <a:cubicBezTo>
                    <a:pt x="80644" y="699855"/>
                    <a:pt x="78422" y="671602"/>
                    <a:pt x="75565" y="641128"/>
                  </a:cubicBezTo>
                  <a:cubicBezTo>
                    <a:pt x="108579" y="654460"/>
                    <a:pt x="129212" y="675412"/>
                    <a:pt x="144767" y="710648"/>
                  </a:cubicBezTo>
                  <a:cubicBezTo>
                    <a:pt x="166988" y="760486"/>
                    <a:pt x="172067" y="813499"/>
                    <a:pt x="176194" y="866829"/>
                  </a:cubicBezTo>
                  <a:cubicBezTo>
                    <a:pt x="178733" y="900795"/>
                    <a:pt x="182860" y="934126"/>
                    <a:pt x="192701" y="966823"/>
                  </a:cubicBezTo>
                  <a:cubicBezTo>
                    <a:pt x="210478" y="1025867"/>
                    <a:pt x="243809" y="1050310"/>
                    <a:pt x="304123" y="1050628"/>
                  </a:cubicBezTo>
                  <a:cubicBezTo>
                    <a:pt x="343168" y="1050945"/>
                    <a:pt x="373008" y="1034438"/>
                    <a:pt x="391102" y="1000154"/>
                  </a:cubicBezTo>
                  <a:cubicBezTo>
                    <a:pt x="410148" y="963966"/>
                    <a:pt x="413640" y="925873"/>
                    <a:pt x="392689" y="889367"/>
                  </a:cubicBezTo>
                  <a:cubicBezTo>
                    <a:pt x="364119" y="839846"/>
                    <a:pt x="292695" y="837307"/>
                    <a:pt x="265077" y="882701"/>
                  </a:cubicBezTo>
                  <a:close/>
                  <a:moveTo>
                    <a:pt x="55883" y="296069"/>
                  </a:moveTo>
                  <a:cubicBezTo>
                    <a:pt x="60010" y="237660"/>
                    <a:pt x="64454" y="179250"/>
                    <a:pt x="74295" y="121159"/>
                  </a:cubicBezTo>
                  <a:cubicBezTo>
                    <a:pt x="76200" y="109096"/>
                    <a:pt x="79691" y="97350"/>
                    <a:pt x="82866" y="85923"/>
                  </a:cubicBezTo>
                  <a:cubicBezTo>
                    <a:pt x="84136" y="80843"/>
                    <a:pt x="86358" y="75447"/>
                    <a:pt x="92706" y="74812"/>
                  </a:cubicBezTo>
                  <a:cubicBezTo>
                    <a:pt x="98421" y="74495"/>
                    <a:pt x="102547" y="78621"/>
                    <a:pt x="105404" y="83066"/>
                  </a:cubicBezTo>
                  <a:cubicBezTo>
                    <a:pt x="114293" y="96716"/>
                    <a:pt x="118102" y="112270"/>
                    <a:pt x="119372" y="127825"/>
                  </a:cubicBezTo>
                  <a:cubicBezTo>
                    <a:pt x="126356" y="206868"/>
                    <a:pt x="111753" y="281149"/>
                    <a:pt x="70168" y="349716"/>
                  </a:cubicBezTo>
                  <a:cubicBezTo>
                    <a:pt x="66359" y="356065"/>
                    <a:pt x="60962" y="361779"/>
                    <a:pt x="55249" y="369398"/>
                  </a:cubicBezTo>
                  <a:cubicBezTo>
                    <a:pt x="55566" y="343050"/>
                    <a:pt x="54296" y="319242"/>
                    <a:pt x="55883" y="296069"/>
                  </a:cubicBezTo>
                  <a:close/>
                  <a:moveTo>
                    <a:pt x="123181" y="597004"/>
                  </a:moveTo>
                  <a:cubicBezTo>
                    <a:pt x="111436" y="595416"/>
                    <a:pt x="95564" y="597321"/>
                    <a:pt x="89850" y="587480"/>
                  </a:cubicBezTo>
                  <a:cubicBezTo>
                    <a:pt x="85723" y="580814"/>
                    <a:pt x="99055" y="571291"/>
                    <a:pt x="104452" y="563355"/>
                  </a:cubicBezTo>
                  <a:cubicBezTo>
                    <a:pt x="127625" y="529388"/>
                    <a:pt x="148577" y="493835"/>
                    <a:pt x="175559" y="462408"/>
                  </a:cubicBezTo>
                  <a:cubicBezTo>
                    <a:pt x="181273" y="455742"/>
                    <a:pt x="187622" y="449076"/>
                    <a:pt x="194288" y="443044"/>
                  </a:cubicBezTo>
                  <a:cubicBezTo>
                    <a:pt x="204764" y="433838"/>
                    <a:pt x="216826" y="429077"/>
                    <a:pt x="230794" y="435108"/>
                  </a:cubicBezTo>
                  <a:cubicBezTo>
                    <a:pt x="244761" y="441457"/>
                    <a:pt x="243809" y="454155"/>
                    <a:pt x="244126" y="465265"/>
                  </a:cubicBezTo>
                  <a:cubicBezTo>
                    <a:pt x="243491" y="529388"/>
                    <a:pt x="191748" y="589702"/>
                    <a:pt x="131435" y="597004"/>
                  </a:cubicBezTo>
                  <a:cubicBezTo>
                    <a:pt x="128260" y="596686"/>
                    <a:pt x="125720" y="597321"/>
                    <a:pt x="123181" y="597004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7"/>
            <p:cNvSpPr/>
            <p:nvPr/>
          </p:nvSpPr>
          <p:spPr>
            <a:xfrm>
              <a:off x="1732406" y="4091240"/>
              <a:ext cx="621638" cy="831430"/>
            </a:xfrm>
            <a:custGeom>
              <a:rect b="b" l="l" r="r" t="t"/>
              <a:pathLst>
                <a:path extrusionOk="0" h="831430" w="621638">
                  <a:moveTo>
                    <a:pt x="603328" y="53479"/>
                  </a:moveTo>
                  <a:cubicBezTo>
                    <a:pt x="586186" y="16339"/>
                    <a:pt x="556029" y="-3343"/>
                    <a:pt x="514127" y="467"/>
                  </a:cubicBezTo>
                  <a:cubicBezTo>
                    <a:pt x="473494" y="3958"/>
                    <a:pt x="441750" y="23005"/>
                    <a:pt x="424608" y="61415"/>
                  </a:cubicBezTo>
                  <a:cubicBezTo>
                    <a:pt x="416672" y="78875"/>
                    <a:pt x="417942" y="80779"/>
                    <a:pt x="436671" y="85858"/>
                  </a:cubicBezTo>
                  <a:cubicBezTo>
                    <a:pt x="442385" y="87446"/>
                    <a:pt x="448099" y="88398"/>
                    <a:pt x="453495" y="90303"/>
                  </a:cubicBezTo>
                  <a:cubicBezTo>
                    <a:pt x="463336" y="93794"/>
                    <a:pt x="469367" y="92525"/>
                    <a:pt x="474129" y="81414"/>
                  </a:cubicBezTo>
                  <a:cubicBezTo>
                    <a:pt x="482383" y="63003"/>
                    <a:pt x="503334" y="54114"/>
                    <a:pt x="524920" y="56971"/>
                  </a:cubicBezTo>
                  <a:cubicBezTo>
                    <a:pt x="543332" y="59193"/>
                    <a:pt x="556664" y="71574"/>
                    <a:pt x="562378" y="90937"/>
                  </a:cubicBezTo>
                  <a:cubicBezTo>
                    <a:pt x="566505" y="104905"/>
                    <a:pt x="565870" y="119190"/>
                    <a:pt x="565552" y="133475"/>
                  </a:cubicBezTo>
                  <a:cubicBezTo>
                    <a:pt x="563648" y="190932"/>
                    <a:pt x="536348" y="220771"/>
                    <a:pt x="479526" y="228072"/>
                  </a:cubicBezTo>
                  <a:cubicBezTo>
                    <a:pt x="450004" y="231882"/>
                    <a:pt x="423973" y="226168"/>
                    <a:pt x="402705" y="203629"/>
                  </a:cubicBezTo>
                  <a:cubicBezTo>
                    <a:pt x="393181" y="193789"/>
                    <a:pt x="383658" y="183948"/>
                    <a:pt x="374135" y="173790"/>
                  </a:cubicBezTo>
                  <a:cubicBezTo>
                    <a:pt x="352867" y="150299"/>
                    <a:pt x="335090" y="123634"/>
                    <a:pt x="312551" y="101413"/>
                  </a:cubicBezTo>
                  <a:cubicBezTo>
                    <a:pt x="235413" y="25862"/>
                    <a:pt x="135419" y="32211"/>
                    <a:pt x="71931" y="84589"/>
                  </a:cubicBezTo>
                  <a:cubicBezTo>
                    <a:pt x="7173" y="137919"/>
                    <a:pt x="-11556" y="209978"/>
                    <a:pt x="6538" y="290608"/>
                  </a:cubicBezTo>
                  <a:cubicBezTo>
                    <a:pt x="20505" y="352509"/>
                    <a:pt x="70978" y="389967"/>
                    <a:pt x="134467" y="390920"/>
                  </a:cubicBezTo>
                  <a:cubicBezTo>
                    <a:pt x="182718" y="391555"/>
                    <a:pt x="222716" y="372508"/>
                    <a:pt x="257634" y="340764"/>
                  </a:cubicBezTo>
                  <a:cubicBezTo>
                    <a:pt x="283664" y="317273"/>
                    <a:pt x="283347" y="316956"/>
                    <a:pt x="256682" y="295687"/>
                  </a:cubicBezTo>
                  <a:cubicBezTo>
                    <a:pt x="252872" y="292830"/>
                    <a:pt x="249063" y="289973"/>
                    <a:pt x="245571" y="286799"/>
                  </a:cubicBezTo>
                  <a:cubicBezTo>
                    <a:pt x="240175" y="281720"/>
                    <a:pt x="236365" y="281720"/>
                    <a:pt x="231921" y="288704"/>
                  </a:cubicBezTo>
                  <a:cubicBezTo>
                    <a:pt x="213192" y="318226"/>
                    <a:pt x="183988" y="330923"/>
                    <a:pt x="150974" y="335367"/>
                  </a:cubicBezTo>
                  <a:cubicBezTo>
                    <a:pt x="103992" y="341716"/>
                    <a:pt x="66217" y="316321"/>
                    <a:pt x="55741" y="271562"/>
                  </a:cubicBezTo>
                  <a:cubicBezTo>
                    <a:pt x="53519" y="262356"/>
                    <a:pt x="52249" y="252833"/>
                    <a:pt x="52249" y="243309"/>
                  </a:cubicBezTo>
                  <a:cubicBezTo>
                    <a:pt x="51614" y="201725"/>
                    <a:pt x="59233" y="162679"/>
                    <a:pt x="93517" y="134744"/>
                  </a:cubicBezTo>
                  <a:cubicBezTo>
                    <a:pt x="129388" y="104905"/>
                    <a:pt x="172560" y="101096"/>
                    <a:pt x="216684" y="104905"/>
                  </a:cubicBezTo>
                  <a:cubicBezTo>
                    <a:pt x="249698" y="107762"/>
                    <a:pt x="270014" y="130935"/>
                    <a:pt x="289061" y="154743"/>
                  </a:cubicBezTo>
                  <a:cubicBezTo>
                    <a:pt x="310647" y="182043"/>
                    <a:pt x="330328" y="211248"/>
                    <a:pt x="357628" y="233786"/>
                  </a:cubicBezTo>
                  <a:cubicBezTo>
                    <a:pt x="364294" y="239183"/>
                    <a:pt x="363025" y="245214"/>
                    <a:pt x="361437" y="252515"/>
                  </a:cubicBezTo>
                  <a:cubicBezTo>
                    <a:pt x="353184" y="289021"/>
                    <a:pt x="352549" y="325527"/>
                    <a:pt x="355406" y="362985"/>
                  </a:cubicBezTo>
                  <a:cubicBezTo>
                    <a:pt x="361120" y="439806"/>
                    <a:pt x="373500" y="516309"/>
                    <a:pt x="377309" y="593447"/>
                  </a:cubicBezTo>
                  <a:cubicBezTo>
                    <a:pt x="379849" y="623287"/>
                    <a:pt x="377309" y="652809"/>
                    <a:pt x="372230" y="682014"/>
                  </a:cubicBezTo>
                  <a:cubicBezTo>
                    <a:pt x="367786" y="708361"/>
                    <a:pt x="359215" y="733122"/>
                    <a:pt x="342708" y="754708"/>
                  </a:cubicBezTo>
                  <a:cubicBezTo>
                    <a:pt x="330328" y="770897"/>
                    <a:pt x="314139" y="779468"/>
                    <a:pt x="293505" y="777881"/>
                  </a:cubicBezTo>
                  <a:cubicBezTo>
                    <a:pt x="269379" y="775976"/>
                    <a:pt x="257317" y="762326"/>
                    <a:pt x="257634" y="738518"/>
                  </a:cubicBezTo>
                  <a:cubicBezTo>
                    <a:pt x="257951" y="717567"/>
                    <a:pt x="264300" y="698203"/>
                    <a:pt x="272236" y="678839"/>
                  </a:cubicBezTo>
                  <a:cubicBezTo>
                    <a:pt x="276998" y="667729"/>
                    <a:pt x="293187" y="658523"/>
                    <a:pt x="286839" y="646778"/>
                  </a:cubicBezTo>
                  <a:cubicBezTo>
                    <a:pt x="281125" y="636302"/>
                    <a:pt x="266522" y="630588"/>
                    <a:pt x="256682" y="622017"/>
                  </a:cubicBezTo>
                  <a:cubicBezTo>
                    <a:pt x="250650" y="616938"/>
                    <a:pt x="247158" y="617573"/>
                    <a:pt x="243032" y="623922"/>
                  </a:cubicBezTo>
                  <a:cubicBezTo>
                    <a:pt x="217636" y="662332"/>
                    <a:pt x="201129" y="703600"/>
                    <a:pt x="204939" y="750581"/>
                  </a:cubicBezTo>
                  <a:cubicBezTo>
                    <a:pt x="207796" y="788039"/>
                    <a:pt x="234143" y="821053"/>
                    <a:pt x="267475" y="828354"/>
                  </a:cubicBezTo>
                  <a:cubicBezTo>
                    <a:pt x="312234" y="838195"/>
                    <a:pt x="374135" y="825815"/>
                    <a:pt x="405879" y="770897"/>
                  </a:cubicBezTo>
                  <a:cubicBezTo>
                    <a:pt x="424608" y="738201"/>
                    <a:pt x="430957" y="702647"/>
                    <a:pt x="433179" y="666142"/>
                  </a:cubicBezTo>
                  <a:cubicBezTo>
                    <a:pt x="438258" y="582654"/>
                    <a:pt x="425243" y="500437"/>
                    <a:pt x="416037" y="418220"/>
                  </a:cubicBezTo>
                  <a:cubicBezTo>
                    <a:pt x="410958" y="374095"/>
                    <a:pt x="408101" y="329653"/>
                    <a:pt x="414133" y="285212"/>
                  </a:cubicBezTo>
                  <a:cubicBezTo>
                    <a:pt x="415085" y="278545"/>
                    <a:pt x="415720" y="273784"/>
                    <a:pt x="424291" y="277276"/>
                  </a:cubicBezTo>
                  <a:cubicBezTo>
                    <a:pt x="447147" y="286481"/>
                    <a:pt x="470955" y="285529"/>
                    <a:pt x="494763" y="282990"/>
                  </a:cubicBezTo>
                  <a:cubicBezTo>
                    <a:pt x="538570" y="278228"/>
                    <a:pt x="578250" y="263626"/>
                    <a:pt x="599836" y="222041"/>
                  </a:cubicBezTo>
                  <a:cubicBezTo>
                    <a:pt x="627136" y="166806"/>
                    <a:pt x="629358" y="109666"/>
                    <a:pt x="603328" y="53479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7"/>
            <p:cNvSpPr/>
            <p:nvPr/>
          </p:nvSpPr>
          <p:spPr>
            <a:xfrm>
              <a:off x="2316966" y="4073907"/>
              <a:ext cx="432341" cy="1014916"/>
            </a:xfrm>
            <a:custGeom>
              <a:rect b="b" l="l" r="r" t="t"/>
              <a:pathLst>
                <a:path extrusionOk="0" h="1014916" w="432341">
                  <a:moveTo>
                    <a:pt x="379382" y="789817"/>
                  </a:moveTo>
                  <a:cubicBezTo>
                    <a:pt x="352717" y="781564"/>
                    <a:pt x="327957" y="789500"/>
                    <a:pt x="307958" y="809181"/>
                  </a:cubicBezTo>
                  <a:cubicBezTo>
                    <a:pt x="290816" y="825688"/>
                    <a:pt x="291451" y="831085"/>
                    <a:pt x="309227" y="846005"/>
                  </a:cubicBezTo>
                  <a:cubicBezTo>
                    <a:pt x="313037" y="849179"/>
                    <a:pt x="316846" y="851718"/>
                    <a:pt x="320338" y="855210"/>
                  </a:cubicBezTo>
                  <a:cubicBezTo>
                    <a:pt x="327639" y="862194"/>
                    <a:pt x="333036" y="864734"/>
                    <a:pt x="338749" y="852988"/>
                  </a:cubicBezTo>
                  <a:cubicBezTo>
                    <a:pt x="343194" y="844100"/>
                    <a:pt x="351130" y="838069"/>
                    <a:pt x="362240" y="841243"/>
                  </a:cubicBezTo>
                  <a:cubicBezTo>
                    <a:pt x="373351" y="844735"/>
                    <a:pt x="377477" y="853306"/>
                    <a:pt x="378112" y="864416"/>
                  </a:cubicBezTo>
                  <a:cubicBezTo>
                    <a:pt x="379699" y="892351"/>
                    <a:pt x="370811" y="916794"/>
                    <a:pt x="351447" y="936475"/>
                  </a:cubicBezTo>
                  <a:cubicBezTo>
                    <a:pt x="329544" y="959014"/>
                    <a:pt x="302561" y="966632"/>
                    <a:pt x="273039" y="955204"/>
                  </a:cubicBezTo>
                  <a:cubicBezTo>
                    <a:pt x="246057" y="944729"/>
                    <a:pt x="234629" y="920921"/>
                    <a:pt x="232089" y="893938"/>
                  </a:cubicBezTo>
                  <a:cubicBezTo>
                    <a:pt x="228915" y="858702"/>
                    <a:pt x="230185" y="823149"/>
                    <a:pt x="236533" y="788230"/>
                  </a:cubicBezTo>
                  <a:cubicBezTo>
                    <a:pt x="249548" y="715853"/>
                    <a:pt x="269547" y="645064"/>
                    <a:pt x="284467" y="573322"/>
                  </a:cubicBezTo>
                  <a:cubicBezTo>
                    <a:pt x="293990" y="526976"/>
                    <a:pt x="300974" y="480629"/>
                    <a:pt x="291768" y="433330"/>
                  </a:cubicBezTo>
                  <a:cubicBezTo>
                    <a:pt x="283515" y="390476"/>
                    <a:pt x="251453" y="370160"/>
                    <a:pt x="208916" y="379048"/>
                  </a:cubicBezTo>
                  <a:cubicBezTo>
                    <a:pt x="176220" y="386032"/>
                    <a:pt x="153364" y="405396"/>
                    <a:pt x="137174" y="435235"/>
                  </a:cubicBezTo>
                  <a:cubicBezTo>
                    <a:pt x="137174" y="397142"/>
                    <a:pt x="137174" y="361271"/>
                    <a:pt x="137174" y="325400"/>
                  </a:cubicBezTo>
                  <a:cubicBezTo>
                    <a:pt x="137174" y="317464"/>
                    <a:pt x="139079" y="312068"/>
                    <a:pt x="146697" y="307306"/>
                  </a:cubicBezTo>
                  <a:cubicBezTo>
                    <a:pt x="208281" y="270800"/>
                    <a:pt x="244469" y="214931"/>
                    <a:pt x="262563" y="147316"/>
                  </a:cubicBezTo>
                  <a:cubicBezTo>
                    <a:pt x="272404" y="109857"/>
                    <a:pt x="269865" y="72717"/>
                    <a:pt x="250818" y="38116"/>
                  </a:cubicBezTo>
                  <a:cubicBezTo>
                    <a:pt x="236533" y="12085"/>
                    <a:pt x="213995" y="-612"/>
                    <a:pt x="184473" y="23"/>
                  </a:cubicBezTo>
                  <a:cubicBezTo>
                    <a:pt x="155586" y="658"/>
                    <a:pt x="134000" y="13038"/>
                    <a:pt x="120985" y="39703"/>
                  </a:cubicBezTo>
                  <a:cubicBezTo>
                    <a:pt x="111779" y="59067"/>
                    <a:pt x="105747" y="79066"/>
                    <a:pt x="101938" y="100017"/>
                  </a:cubicBezTo>
                  <a:cubicBezTo>
                    <a:pt x="93685" y="145411"/>
                    <a:pt x="94637" y="191757"/>
                    <a:pt x="91145" y="237469"/>
                  </a:cubicBezTo>
                  <a:cubicBezTo>
                    <a:pt x="88288" y="276832"/>
                    <a:pt x="81304" y="281593"/>
                    <a:pt x="40672" y="280641"/>
                  </a:cubicBezTo>
                  <a:cubicBezTo>
                    <a:pt x="29244" y="280324"/>
                    <a:pt x="15277" y="269531"/>
                    <a:pt x="7658" y="280006"/>
                  </a:cubicBezTo>
                  <a:cubicBezTo>
                    <a:pt x="992" y="289212"/>
                    <a:pt x="2579" y="304449"/>
                    <a:pt x="357" y="316829"/>
                  </a:cubicBezTo>
                  <a:cubicBezTo>
                    <a:pt x="-913" y="324448"/>
                    <a:pt x="992" y="327940"/>
                    <a:pt x="9563" y="329527"/>
                  </a:cubicBezTo>
                  <a:cubicBezTo>
                    <a:pt x="30514" y="333654"/>
                    <a:pt x="51782" y="333971"/>
                    <a:pt x="72733" y="331432"/>
                  </a:cubicBezTo>
                  <a:cubicBezTo>
                    <a:pt x="85431" y="329844"/>
                    <a:pt x="85114" y="334924"/>
                    <a:pt x="84796" y="344129"/>
                  </a:cubicBezTo>
                  <a:cubicBezTo>
                    <a:pt x="80352" y="463805"/>
                    <a:pt x="81939" y="583163"/>
                    <a:pt x="95589" y="701886"/>
                  </a:cubicBezTo>
                  <a:cubicBezTo>
                    <a:pt x="99399" y="735852"/>
                    <a:pt x="99716" y="735852"/>
                    <a:pt x="134000" y="732360"/>
                  </a:cubicBezTo>
                  <a:cubicBezTo>
                    <a:pt x="136539" y="732043"/>
                    <a:pt x="139396" y="731726"/>
                    <a:pt x="141936" y="731726"/>
                  </a:cubicBezTo>
                  <a:cubicBezTo>
                    <a:pt x="152094" y="732043"/>
                    <a:pt x="155268" y="728869"/>
                    <a:pt x="153681" y="717441"/>
                  </a:cubicBezTo>
                  <a:cubicBezTo>
                    <a:pt x="145428" y="657762"/>
                    <a:pt x="137809" y="597765"/>
                    <a:pt x="139714" y="537451"/>
                  </a:cubicBezTo>
                  <a:cubicBezTo>
                    <a:pt x="140666" y="501580"/>
                    <a:pt x="155268" y="471106"/>
                    <a:pt x="181616" y="446663"/>
                  </a:cubicBezTo>
                  <a:cubicBezTo>
                    <a:pt x="189235" y="439679"/>
                    <a:pt x="198123" y="435235"/>
                    <a:pt x="208281" y="433330"/>
                  </a:cubicBezTo>
                  <a:cubicBezTo>
                    <a:pt x="231137" y="429204"/>
                    <a:pt x="242565" y="438092"/>
                    <a:pt x="244152" y="461265"/>
                  </a:cubicBezTo>
                  <a:cubicBezTo>
                    <a:pt x="245422" y="481582"/>
                    <a:pt x="243517" y="501263"/>
                    <a:pt x="239390" y="521262"/>
                  </a:cubicBezTo>
                  <a:cubicBezTo>
                    <a:pt x="222566" y="600305"/>
                    <a:pt x="202884" y="678713"/>
                    <a:pt x="188917" y="758391"/>
                  </a:cubicBezTo>
                  <a:cubicBezTo>
                    <a:pt x="179711" y="810451"/>
                    <a:pt x="171458" y="863146"/>
                    <a:pt x="184473" y="915524"/>
                  </a:cubicBezTo>
                  <a:cubicBezTo>
                    <a:pt x="196218" y="963458"/>
                    <a:pt x="219709" y="1003456"/>
                    <a:pt x="272404" y="1012661"/>
                  </a:cubicBezTo>
                  <a:cubicBezTo>
                    <a:pt x="376208" y="1031073"/>
                    <a:pt x="443505" y="932984"/>
                    <a:pt x="430807" y="854893"/>
                  </a:cubicBezTo>
                  <a:cubicBezTo>
                    <a:pt x="425728" y="824418"/>
                    <a:pt x="410174" y="799341"/>
                    <a:pt x="379382" y="789817"/>
                  </a:cubicBezTo>
                  <a:close/>
                  <a:moveTo>
                    <a:pt x="155903" y="94303"/>
                  </a:moveTo>
                  <a:cubicBezTo>
                    <a:pt x="158760" y="82557"/>
                    <a:pt x="162569" y="70812"/>
                    <a:pt x="171140" y="61606"/>
                  </a:cubicBezTo>
                  <a:cubicBezTo>
                    <a:pt x="183521" y="48591"/>
                    <a:pt x="196853" y="50496"/>
                    <a:pt x="202567" y="67320"/>
                  </a:cubicBezTo>
                  <a:cubicBezTo>
                    <a:pt x="209551" y="86684"/>
                    <a:pt x="213995" y="106683"/>
                    <a:pt x="209868" y="127952"/>
                  </a:cubicBezTo>
                  <a:cubicBezTo>
                    <a:pt x="202250" y="167632"/>
                    <a:pt x="185743" y="203185"/>
                    <a:pt x="158443" y="233342"/>
                  </a:cubicBezTo>
                  <a:cubicBezTo>
                    <a:pt x="154633" y="237469"/>
                    <a:pt x="151142" y="242548"/>
                    <a:pt x="142571" y="243818"/>
                  </a:cubicBezTo>
                  <a:cubicBezTo>
                    <a:pt x="143840" y="192710"/>
                    <a:pt x="144475" y="142871"/>
                    <a:pt x="155903" y="94303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7"/>
            <p:cNvSpPr/>
            <p:nvPr/>
          </p:nvSpPr>
          <p:spPr>
            <a:xfrm>
              <a:off x="5536801" y="4451464"/>
              <a:ext cx="455278" cy="678527"/>
            </a:xfrm>
            <a:custGeom>
              <a:rect b="b" l="l" r="r" t="t"/>
              <a:pathLst>
                <a:path extrusionOk="0" h="678527" w="455278">
                  <a:moveTo>
                    <a:pt x="428560" y="118945"/>
                  </a:moveTo>
                  <a:cubicBezTo>
                    <a:pt x="407609" y="113548"/>
                    <a:pt x="407926" y="113548"/>
                    <a:pt x="401577" y="134182"/>
                  </a:cubicBezTo>
                  <a:cubicBezTo>
                    <a:pt x="390785" y="169735"/>
                    <a:pt x="373643" y="201797"/>
                    <a:pt x="350152" y="231319"/>
                  </a:cubicBezTo>
                  <a:cubicBezTo>
                    <a:pt x="352057" y="209416"/>
                    <a:pt x="349517" y="188147"/>
                    <a:pt x="348247" y="166878"/>
                  </a:cubicBezTo>
                  <a:cubicBezTo>
                    <a:pt x="346025" y="130690"/>
                    <a:pt x="340311" y="95454"/>
                    <a:pt x="322852" y="63075"/>
                  </a:cubicBezTo>
                  <a:cubicBezTo>
                    <a:pt x="305393" y="31331"/>
                    <a:pt x="280632" y="8475"/>
                    <a:pt x="244126" y="2444"/>
                  </a:cubicBezTo>
                  <a:cubicBezTo>
                    <a:pt x="209843" y="-3270"/>
                    <a:pt x="176512" y="856"/>
                    <a:pt x="145402" y="16728"/>
                  </a:cubicBezTo>
                  <a:cubicBezTo>
                    <a:pt x="69216" y="55774"/>
                    <a:pt x="25092" y="119580"/>
                    <a:pt x="5728" y="201479"/>
                  </a:cubicBezTo>
                  <a:cubicBezTo>
                    <a:pt x="-4430" y="244969"/>
                    <a:pt x="-2208" y="287824"/>
                    <a:pt x="21600" y="327186"/>
                  </a:cubicBezTo>
                  <a:cubicBezTo>
                    <a:pt x="40012" y="357343"/>
                    <a:pt x="66677" y="373215"/>
                    <a:pt x="102865" y="373533"/>
                  </a:cubicBezTo>
                  <a:cubicBezTo>
                    <a:pt x="149846" y="373850"/>
                    <a:pt x="179686" y="347503"/>
                    <a:pt x="202859" y="311314"/>
                  </a:cubicBezTo>
                  <a:cubicBezTo>
                    <a:pt x="226350" y="274491"/>
                    <a:pt x="237143" y="233224"/>
                    <a:pt x="243809" y="190686"/>
                  </a:cubicBezTo>
                  <a:cubicBezTo>
                    <a:pt x="250793" y="145610"/>
                    <a:pt x="250793" y="145927"/>
                    <a:pt x="205716" y="144023"/>
                  </a:cubicBezTo>
                  <a:cubicBezTo>
                    <a:pt x="197463" y="143705"/>
                    <a:pt x="193971" y="145927"/>
                    <a:pt x="193018" y="153863"/>
                  </a:cubicBezTo>
                  <a:cubicBezTo>
                    <a:pt x="191114" y="167513"/>
                    <a:pt x="188574" y="180846"/>
                    <a:pt x="186352" y="194496"/>
                  </a:cubicBezTo>
                  <a:cubicBezTo>
                    <a:pt x="180321" y="230367"/>
                    <a:pt x="174289" y="266555"/>
                    <a:pt x="153338" y="297664"/>
                  </a:cubicBezTo>
                  <a:cubicBezTo>
                    <a:pt x="143815" y="311949"/>
                    <a:pt x="130800" y="321472"/>
                    <a:pt x="113023" y="322425"/>
                  </a:cubicBezTo>
                  <a:cubicBezTo>
                    <a:pt x="79692" y="324329"/>
                    <a:pt x="58423" y="306553"/>
                    <a:pt x="56836" y="268142"/>
                  </a:cubicBezTo>
                  <a:cubicBezTo>
                    <a:pt x="53344" y="185290"/>
                    <a:pt x="82866" y="115770"/>
                    <a:pt x="155878" y="73868"/>
                  </a:cubicBezTo>
                  <a:cubicBezTo>
                    <a:pt x="220953" y="36092"/>
                    <a:pt x="262538" y="56409"/>
                    <a:pt x="284442" y="121802"/>
                  </a:cubicBezTo>
                  <a:cubicBezTo>
                    <a:pt x="301583" y="172592"/>
                    <a:pt x="299996" y="224970"/>
                    <a:pt x="296504" y="277348"/>
                  </a:cubicBezTo>
                  <a:cubicBezTo>
                    <a:pt x="295552" y="292268"/>
                    <a:pt x="289203" y="302743"/>
                    <a:pt x="278093" y="311949"/>
                  </a:cubicBezTo>
                  <a:cubicBezTo>
                    <a:pt x="262538" y="324647"/>
                    <a:pt x="247936" y="338614"/>
                    <a:pt x="233016" y="351947"/>
                  </a:cubicBezTo>
                  <a:cubicBezTo>
                    <a:pt x="175559" y="403690"/>
                    <a:pt x="119372" y="456385"/>
                    <a:pt x="76200" y="521461"/>
                  </a:cubicBezTo>
                  <a:cubicBezTo>
                    <a:pt x="60963" y="543999"/>
                    <a:pt x="49535" y="568125"/>
                    <a:pt x="46043" y="595742"/>
                  </a:cubicBezTo>
                  <a:cubicBezTo>
                    <a:pt x="38742" y="653199"/>
                    <a:pt x="77152" y="688435"/>
                    <a:pt x="133974" y="676055"/>
                  </a:cubicBezTo>
                  <a:cubicBezTo>
                    <a:pt x="168893" y="668436"/>
                    <a:pt x="194288" y="645898"/>
                    <a:pt x="216192" y="619550"/>
                  </a:cubicBezTo>
                  <a:cubicBezTo>
                    <a:pt x="283807" y="538285"/>
                    <a:pt x="319678" y="442418"/>
                    <a:pt x="341581" y="340519"/>
                  </a:cubicBezTo>
                  <a:cubicBezTo>
                    <a:pt x="344438" y="327186"/>
                    <a:pt x="349199" y="316076"/>
                    <a:pt x="358405" y="305918"/>
                  </a:cubicBezTo>
                  <a:cubicBezTo>
                    <a:pt x="398403" y="262111"/>
                    <a:pt x="431734" y="214177"/>
                    <a:pt x="449829" y="157038"/>
                  </a:cubicBezTo>
                  <a:cubicBezTo>
                    <a:pt x="459035" y="126563"/>
                    <a:pt x="459352" y="126881"/>
                    <a:pt x="428560" y="118945"/>
                  </a:cubicBezTo>
                  <a:close/>
                  <a:moveTo>
                    <a:pt x="196510" y="561458"/>
                  </a:moveTo>
                  <a:cubicBezTo>
                    <a:pt x="184765" y="579870"/>
                    <a:pt x="170798" y="596377"/>
                    <a:pt x="153656" y="610027"/>
                  </a:cubicBezTo>
                  <a:cubicBezTo>
                    <a:pt x="142862" y="618915"/>
                    <a:pt x="130800" y="624947"/>
                    <a:pt x="115880" y="624312"/>
                  </a:cubicBezTo>
                  <a:cubicBezTo>
                    <a:pt x="105405" y="623994"/>
                    <a:pt x="100643" y="618915"/>
                    <a:pt x="99691" y="608757"/>
                  </a:cubicBezTo>
                  <a:cubicBezTo>
                    <a:pt x="97469" y="589711"/>
                    <a:pt x="105405" y="573521"/>
                    <a:pt x="114928" y="558284"/>
                  </a:cubicBezTo>
                  <a:cubicBezTo>
                    <a:pt x="145720" y="507811"/>
                    <a:pt x="186352" y="465591"/>
                    <a:pt x="229207" y="425276"/>
                  </a:cubicBezTo>
                  <a:cubicBezTo>
                    <a:pt x="242857" y="412261"/>
                    <a:pt x="257459" y="400198"/>
                    <a:pt x="271744" y="387818"/>
                  </a:cubicBezTo>
                  <a:cubicBezTo>
                    <a:pt x="254602" y="449401"/>
                    <a:pt x="231111" y="507811"/>
                    <a:pt x="196510" y="561458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7"/>
            <p:cNvSpPr/>
            <p:nvPr/>
          </p:nvSpPr>
          <p:spPr>
            <a:xfrm>
              <a:off x="4000931" y="4451601"/>
              <a:ext cx="455160" cy="677414"/>
            </a:xfrm>
            <a:custGeom>
              <a:rect b="b" l="l" r="r" t="t"/>
              <a:pathLst>
                <a:path extrusionOk="0" h="677414" w="455160">
                  <a:moveTo>
                    <a:pt x="424203" y="117220"/>
                  </a:moveTo>
                  <a:cubicBezTo>
                    <a:pt x="410871" y="113411"/>
                    <a:pt x="406109" y="115633"/>
                    <a:pt x="402617" y="129283"/>
                  </a:cubicBezTo>
                  <a:cubicBezTo>
                    <a:pt x="393411" y="167693"/>
                    <a:pt x="373730" y="201342"/>
                    <a:pt x="349922" y="232769"/>
                  </a:cubicBezTo>
                  <a:cubicBezTo>
                    <a:pt x="352461" y="198803"/>
                    <a:pt x="348970" y="165154"/>
                    <a:pt x="344525" y="132140"/>
                  </a:cubicBezTo>
                  <a:cubicBezTo>
                    <a:pt x="341034" y="105157"/>
                    <a:pt x="333098" y="79445"/>
                    <a:pt x="318813" y="55954"/>
                  </a:cubicBezTo>
                  <a:cubicBezTo>
                    <a:pt x="301353" y="27702"/>
                    <a:pt x="277545" y="7703"/>
                    <a:pt x="243896" y="2306"/>
                  </a:cubicBezTo>
                  <a:cubicBezTo>
                    <a:pt x="208343" y="-3408"/>
                    <a:pt x="174059" y="1354"/>
                    <a:pt x="142315" y="18178"/>
                  </a:cubicBezTo>
                  <a:cubicBezTo>
                    <a:pt x="72160" y="55002"/>
                    <a:pt x="29306" y="114046"/>
                    <a:pt x="8355" y="188962"/>
                  </a:cubicBezTo>
                  <a:cubicBezTo>
                    <a:pt x="-3390" y="231182"/>
                    <a:pt x="-4026" y="273719"/>
                    <a:pt x="14704" y="314669"/>
                  </a:cubicBezTo>
                  <a:cubicBezTo>
                    <a:pt x="48352" y="389268"/>
                    <a:pt x="131522" y="383871"/>
                    <a:pt x="170250" y="349587"/>
                  </a:cubicBezTo>
                  <a:cubicBezTo>
                    <a:pt x="189296" y="332446"/>
                    <a:pt x="204216" y="312129"/>
                    <a:pt x="215326" y="288956"/>
                  </a:cubicBezTo>
                  <a:cubicBezTo>
                    <a:pt x="235008" y="248324"/>
                    <a:pt x="241992" y="204517"/>
                    <a:pt x="248976" y="160710"/>
                  </a:cubicBezTo>
                  <a:cubicBezTo>
                    <a:pt x="250245" y="152456"/>
                    <a:pt x="248340" y="147695"/>
                    <a:pt x="238500" y="147377"/>
                  </a:cubicBezTo>
                  <a:cubicBezTo>
                    <a:pt x="228342" y="147060"/>
                    <a:pt x="218501" y="146107"/>
                    <a:pt x="208660" y="143885"/>
                  </a:cubicBezTo>
                  <a:cubicBezTo>
                    <a:pt x="196915" y="141346"/>
                    <a:pt x="193741" y="147377"/>
                    <a:pt x="192471" y="156900"/>
                  </a:cubicBezTo>
                  <a:cubicBezTo>
                    <a:pt x="190566" y="170868"/>
                    <a:pt x="188344" y="185153"/>
                    <a:pt x="185805" y="199120"/>
                  </a:cubicBezTo>
                  <a:cubicBezTo>
                    <a:pt x="180408" y="230547"/>
                    <a:pt x="174377" y="261656"/>
                    <a:pt x="158505" y="289591"/>
                  </a:cubicBezTo>
                  <a:cubicBezTo>
                    <a:pt x="148346" y="307368"/>
                    <a:pt x="135014" y="320700"/>
                    <a:pt x="112793" y="321970"/>
                  </a:cubicBezTo>
                  <a:cubicBezTo>
                    <a:pt x="79144" y="323875"/>
                    <a:pt x="61050" y="305463"/>
                    <a:pt x="56288" y="265465"/>
                  </a:cubicBezTo>
                  <a:cubicBezTo>
                    <a:pt x="48035" y="193724"/>
                    <a:pt x="95334" y="101666"/>
                    <a:pt x="160409" y="70239"/>
                  </a:cubicBezTo>
                  <a:cubicBezTo>
                    <a:pt x="225167" y="38812"/>
                    <a:pt x="262625" y="56906"/>
                    <a:pt x="283894" y="120077"/>
                  </a:cubicBezTo>
                  <a:cubicBezTo>
                    <a:pt x="302306" y="174360"/>
                    <a:pt x="301671" y="230229"/>
                    <a:pt x="295005" y="286416"/>
                  </a:cubicBezTo>
                  <a:cubicBezTo>
                    <a:pt x="294052" y="294353"/>
                    <a:pt x="289925" y="299749"/>
                    <a:pt x="284212" y="304828"/>
                  </a:cubicBezTo>
                  <a:cubicBezTo>
                    <a:pt x="255642" y="330541"/>
                    <a:pt x="226437" y="356254"/>
                    <a:pt x="198502" y="382601"/>
                  </a:cubicBezTo>
                  <a:cubicBezTo>
                    <a:pt x="149299" y="428630"/>
                    <a:pt x="102317" y="476564"/>
                    <a:pt x="67399" y="534656"/>
                  </a:cubicBezTo>
                  <a:cubicBezTo>
                    <a:pt x="51844" y="560686"/>
                    <a:pt x="43273" y="588303"/>
                    <a:pt x="46130" y="619095"/>
                  </a:cubicBezTo>
                  <a:cubicBezTo>
                    <a:pt x="48670" y="647983"/>
                    <a:pt x="65812" y="668616"/>
                    <a:pt x="94064" y="674965"/>
                  </a:cubicBezTo>
                  <a:cubicBezTo>
                    <a:pt x="121364" y="681314"/>
                    <a:pt x="146442" y="674965"/>
                    <a:pt x="169615" y="660045"/>
                  </a:cubicBezTo>
                  <a:cubicBezTo>
                    <a:pt x="199454" y="640681"/>
                    <a:pt x="222310" y="614651"/>
                    <a:pt x="241992" y="585447"/>
                  </a:cubicBezTo>
                  <a:cubicBezTo>
                    <a:pt x="293417" y="508308"/>
                    <a:pt x="325479" y="423234"/>
                    <a:pt x="343256" y="332446"/>
                  </a:cubicBezTo>
                  <a:cubicBezTo>
                    <a:pt x="345160" y="323240"/>
                    <a:pt x="348652" y="316256"/>
                    <a:pt x="355001" y="309272"/>
                  </a:cubicBezTo>
                  <a:cubicBezTo>
                    <a:pt x="394681" y="266100"/>
                    <a:pt x="428647" y="219119"/>
                    <a:pt x="448011" y="162932"/>
                  </a:cubicBezTo>
                  <a:cubicBezTo>
                    <a:pt x="460074" y="127061"/>
                    <a:pt x="459756" y="127696"/>
                    <a:pt x="424203" y="117220"/>
                  </a:cubicBezTo>
                  <a:close/>
                  <a:moveTo>
                    <a:pt x="224215" y="513387"/>
                  </a:moveTo>
                  <a:cubicBezTo>
                    <a:pt x="209613" y="542274"/>
                    <a:pt x="193423" y="570209"/>
                    <a:pt x="171202" y="594017"/>
                  </a:cubicBezTo>
                  <a:cubicBezTo>
                    <a:pt x="157235" y="608620"/>
                    <a:pt x="142633" y="622587"/>
                    <a:pt x="120729" y="624174"/>
                  </a:cubicBezTo>
                  <a:cubicBezTo>
                    <a:pt x="107079" y="625127"/>
                    <a:pt x="100095" y="619730"/>
                    <a:pt x="99460" y="605445"/>
                  </a:cubicBezTo>
                  <a:cubicBezTo>
                    <a:pt x="98826" y="592113"/>
                    <a:pt x="102952" y="580367"/>
                    <a:pt x="108984" y="569257"/>
                  </a:cubicBezTo>
                  <a:cubicBezTo>
                    <a:pt x="131522" y="526085"/>
                    <a:pt x="164218" y="490849"/>
                    <a:pt x="197550" y="455930"/>
                  </a:cubicBezTo>
                  <a:cubicBezTo>
                    <a:pt x="220723" y="431805"/>
                    <a:pt x="245801" y="409266"/>
                    <a:pt x="275640" y="385141"/>
                  </a:cubicBezTo>
                  <a:cubicBezTo>
                    <a:pt x="261038" y="432122"/>
                    <a:pt x="244214" y="473390"/>
                    <a:pt x="224215" y="513387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7"/>
            <p:cNvSpPr/>
            <p:nvPr/>
          </p:nvSpPr>
          <p:spPr>
            <a:xfrm>
              <a:off x="1896725" y="3457077"/>
              <a:ext cx="414388" cy="596805"/>
            </a:xfrm>
            <a:custGeom>
              <a:rect b="b" l="l" r="r" t="t"/>
              <a:pathLst>
                <a:path extrusionOk="0" h="596805" w="414388">
                  <a:moveTo>
                    <a:pt x="72682" y="197513"/>
                  </a:moveTo>
                  <a:cubicBezTo>
                    <a:pt x="100617" y="187989"/>
                    <a:pt x="117124" y="166086"/>
                    <a:pt x="130774" y="141643"/>
                  </a:cubicBezTo>
                  <a:cubicBezTo>
                    <a:pt x="132044" y="139421"/>
                    <a:pt x="133948" y="135612"/>
                    <a:pt x="131726" y="134342"/>
                  </a:cubicBezTo>
                  <a:cubicBezTo>
                    <a:pt x="121251" y="129580"/>
                    <a:pt x="110458" y="124501"/>
                    <a:pt x="99347" y="122279"/>
                  </a:cubicBezTo>
                  <a:cubicBezTo>
                    <a:pt x="92046" y="120692"/>
                    <a:pt x="92998" y="130532"/>
                    <a:pt x="89824" y="134659"/>
                  </a:cubicBezTo>
                  <a:cubicBezTo>
                    <a:pt x="86649" y="138786"/>
                    <a:pt x="84427" y="143865"/>
                    <a:pt x="81253" y="147992"/>
                  </a:cubicBezTo>
                  <a:cubicBezTo>
                    <a:pt x="73952" y="157198"/>
                    <a:pt x="63794" y="160372"/>
                    <a:pt x="52683" y="156563"/>
                  </a:cubicBezTo>
                  <a:cubicBezTo>
                    <a:pt x="42525" y="153071"/>
                    <a:pt x="41890" y="143230"/>
                    <a:pt x="41573" y="134024"/>
                  </a:cubicBezTo>
                  <a:cubicBezTo>
                    <a:pt x="41255" y="103550"/>
                    <a:pt x="66651" y="66092"/>
                    <a:pt x="94585" y="55299"/>
                  </a:cubicBezTo>
                  <a:cubicBezTo>
                    <a:pt x="117441" y="46410"/>
                    <a:pt x="132361" y="52442"/>
                    <a:pt x="142519" y="74345"/>
                  </a:cubicBezTo>
                  <a:cubicBezTo>
                    <a:pt x="145059" y="80059"/>
                    <a:pt x="147598" y="86091"/>
                    <a:pt x="148868" y="92122"/>
                  </a:cubicBezTo>
                  <a:cubicBezTo>
                    <a:pt x="163153" y="159420"/>
                    <a:pt x="158391" y="226717"/>
                    <a:pt x="146963" y="293697"/>
                  </a:cubicBezTo>
                  <a:cubicBezTo>
                    <a:pt x="146011" y="298777"/>
                    <a:pt x="143789" y="301633"/>
                    <a:pt x="138710" y="301316"/>
                  </a:cubicBezTo>
                  <a:cubicBezTo>
                    <a:pt x="125377" y="300999"/>
                    <a:pt x="123790" y="309252"/>
                    <a:pt x="126647" y="318775"/>
                  </a:cubicBezTo>
                  <a:cubicBezTo>
                    <a:pt x="136488" y="349885"/>
                    <a:pt x="127282" y="379089"/>
                    <a:pt x="118711" y="408294"/>
                  </a:cubicBezTo>
                  <a:cubicBezTo>
                    <a:pt x="109188" y="441308"/>
                    <a:pt x="100934" y="474639"/>
                    <a:pt x="90776" y="507336"/>
                  </a:cubicBezTo>
                  <a:cubicBezTo>
                    <a:pt x="86649" y="520351"/>
                    <a:pt x="89506" y="525747"/>
                    <a:pt x="102839" y="526700"/>
                  </a:cubicBezTo>
                  <a:cubicBezTo>
                    <a:pt x="105379" y="526700"/>
                    <a:pt x="108235" y="527652"/>
                    <a:pt x="110458" y="528604"/>
                  </a:cubicBezTo>
                  <a:cubicBezTo>
                    <a:pt x="124425" y="534318"/>
                    <a:pt x="129187" y="528604"/>
                    <a:pt x="132361" y="514954"/>
                  </a:cubicBezTo>
                  <a:cubicBezTo>
                    <a:pt x="145694" y="460672"/>
                    <a:pt x="160296" y="406389"/>
                    <a:pt x="173946" y="352107"/>
                  </a:cubicBezTo>
                  <a:cubicBezTo>
                    <a:pt x="175851" y="343853"/>
                    <a:pt x="178707" y="339092"/>
                    <a:pt x="188231" y="338457"/>
                  </a:cubicBezTo>
                  <a:cubicBezTo>
                    <a:pt x="212039" y="336870"/>
                    <a:pt x="235530" y="334647"/>
                    <a:pt x="259338" y="331473"/>
                  </a:cubicBezTo>
                  <a:cubicBezTo>
                    <a:pt x="269178" y="330203"/>
                    <a:pt x="272670" y="332743"/>
                    <a:pt x="274575" y="343218"/>
                  </a:cubicBezTo>
                  <a:cubicBezTo>
                    <a:pt x="289812" y="427340"/>
                    <a:pt x="322191" y="505114"/>
                    <a:pt x="367585" y="577490"/>
                  </a:cubicBezTo>
                  <a:cubicBezTo>
                    <a:pt x="382822" y="601933"/>
                    <a:pt x="382822" y="601298"/>
                    <a:pt x="406630" y="586061"/>
                  </a:cubicBezTo>
                  <a:cubicBezTo>
                    <a:pt x="416471" y="580030"/>
                    <a:pt x="416154" y="575268"/>
                    <a:pt x="410122" y="566380"/>
                  </a:cubicBezTo>
                  <a:cubicBezTo>
                    <a:pt x="364728" y="498765"/>
                    <a:pt x="333302" y="425436"/>
                    <a:pt x="317112" y="345758"/>
                  </a:cubicBezTo>
                  <a:cubicBezTo>
                    <a:pt x="312350" y="322267"/>
                    <a:pt x="312033" y="322267"/>
                    <a:pt x="334571" y="316871"/>
                  </a:cubicBezTo>
                  <a:cubicBezTo>
                    <a:pt x="360284" y="310839"/>
                    <a:pt x="359332" y="310839"/>
                    <a:pt x="353618" y="286079"/>
                  </a:cubicBezTo>
                  <a:cubicBezTo>
                    <a:pt x="350761" y="274016"/>
                    <a:pt x="345999" y="271477"/>
                    <a:pt x="335206" y="275603"/>
                  </a:cubicBezTo>
                  <a:cubicBezTo>
                    <a:pt x="329810" y="277825"/>
                    <a:pt x="323778" y="278460"/>
                    <a:pt x="318382" y="280365"/>
                  </a:cubicBezTo>
                  <a:cubicBezTo>
                    <a:pt x="308858" y="283539"/>
                    <a:pt x="306002" y="281000"/>
                    <a:pt x="304732" y="270524"/>
                  </a:cubicBezTo>
                  <a:cubicBezTo>
                    <a:pt x="298066" y="200687"/>
                    <a:pt x="309176" y="133707"/>
                    <a:pt x="333936" y="68314"/>
                  </a:cubicBezTo>
                  <a:cubicBezTo>
                    <a:pt x="336476" y="61965"/>
                    <a:pt x="339650" y="55616"/>
                    <a:pt x="342825" y="49902"/>
                  </a:cubicBezTo>
                  <a:cubicBezTo>
                    <a:pt x="345047" y="45458"/>
                    <a:pt x="348539" y="41966"/>
                    <a:pt x="354253" y="42919"/>
                  </a:cubicBezTo>
                  <a:cubicBezTo>
                    <a:pt x="360919" y="44188"/>
                    <a:pt x="359649" y="49585"/>
                    <a:pt x="359967" y="54346"/>
                  </a:cubicBezTo>
                  <a:cubicBezTo>
                    <a:pt x="360919" y="66727"/>
                    <a:pt x="358379" y="78472"/>
                    <a:pt x="352348" y="89582"/>
                  </a:cubicBezTo>
                  <a:cubicBezTo>
                    <a:pt x="340285" y="112121"/>
                    <a:pt x="340285" y="112121"/>
                    <a:pt x="361871" y="127041"/>
                  </a:cubicBezTo>
                  <a:cubicBezTo>
                    <a:pt x="363141" y="127993"/>
                    <a:pt x="364411" y="128628"/>
                    <a:pt x="365681" y="129898"/>
                  </a:cubicBezTo>
                  <a:cubicBezTo>
                    <a:pt x="369807" y="133389"/>
                    <a:pt x="372664" y="132755"/>
                    <a:pt x="376156" y="128628"/>
                  </a:cubicBezTo>
                  <a:cubicBezTo>
                    <a:pt x="399647" y="104185"/>
                    <a:pt x="406948" y="50537"/>
                    <a:pt x="390441" y="21333"/>
                  </a:cubicBezTo>
                  <a:cubicBezTo>
                    <a:pt x="380283" y="3556"/>
                    <a:pt x="368537" y="-2158"/>
                    <a:pt x="348221" y="699"/>
                  </a:cubicBezTo>
                  <a:cubicBezTo>
                    <a:pt x="334571" y="2603"/>
                    <a:pt x="323143" y="8317"/>
                    <a:pt x="313303" y="17841"/>
                  </a:cubicBezTo>
                  <a:cubicBezTo>
                    <a:pt x="296161" y="34665"/>
                    <a:pt x="286320" y="55616"/>
                    <a:pt x="279654" y="78155"/>
                  </a:cubicBezTo>
                  <a:cubicBezTo>
                    <a:pt x="266321" y="124184"/>
                    <a:pt x="262195" y="171482"/>
                    <a:pt x="264417" y="219416"/>
                  </a:cubicBezTo>
                  <a:cubicBezTo>
                    <a:pt x="264417" y="238463"/>
                    <a:pt x="264099" y="257509"/>
                    <a:pt x="264734" y="276556"/>
                  </a:cubicBezTo>
                  <a:cubicBezTo>
                    <a:pt x="265052" y="285127"/>
                    <a:pt x="263782" y="290523"/>
                    <a:pt x="253624" y="291158"/>
                  </a:cubicBezTo>
                  <a:cubicBezTo>
                    <a:pt x="235847" y="292428"/>
                    <a:pt x="217753" y="294967"/>
                    <a:pt x="199976" y="296872"/>
                  </a:cubicBezTo>
                  <a:cubicBezTo>
                    <a:pt x="190135" y="298142"/>
                    <a:pt x="186644" y="294332"/>
                    <a:pt x="188548" y="284492"/>
                  </a:cubicBezTo>
                  <a:cubicBezTo>
                    <a:pt x="198706" y="233384"/>
                    <a:pt x="201246" y="181958"/>
                    <a:pt x="197437" y="129898"/>
                  </a:cubicBezTo>
                  <a:cubicBezTo>
                    <a:pt x="194897" y="97519"/>
                    <a:pt x="189501" y="65774"/>
                    <a:pt x="171089" y="38157"/>
                  </a:cubicBezTo>
                  <a:cubicBezTo>
                    <a:pt x="157439" y="17206"/>
                    <a:pt x="138075" y="7365"/>
                    <a:pt x="113315" y="9270"/>
                  </a:cubicBezTo>
                  <a:cubicBezTo>
                    <a:pt x="47287" y="14349"/>
                    <a:pt x="-9218" y="86091"/>
                    <a:pt x="1258" y="152118"/>
                  </a:cubicBezTo>
                  <a:cubicBezTo>
                    <a:pt x="7607" y="191164"/>
                    <a:pt x="36494" y="209893"/>
                    <a:pt x="72682" y="197513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7"/>
            <p:cNvSpPr/>
            <p:nvPr/>
          </p:nvSpPr>
          <p:spPr>
            <a:xfrm>
              <a:off x="2636335" y="4457668"/>
              <a:ext cx="414563" cy="366799"/>
            </a:xfrm>
            <a:custGeom>
              <a:rect b="b" l="l" r="r" t="t"/>
              <a:pathLst>
                <a:path extrusionOk="0" h="366799" w="414563">
                  <a:moveTo>
                    <a:pt x="296507" y="179085"/>
                  </a:moveTo>
                  <a:cubicBezTo>
                    <a:pt x="283492" y="198132"/>
                    <a:pt x="285079" y="203529"/>
                    <a:pt x="306030" y="212417"/>
                  </a:cubicBezTo>
                  <a:cubicBezTo>
                    <a:pt x="309840" y="214004"/>
                    <a:pt x="313967" y="215274"/>
                    <a:pt x="317776" y="217496"/>
                  </a:cubicBezTo>
                  <a:cubicBezTo>
                    <a:pt x="326347" y="222258"/>
                    <a:pt x="333330" y="223527"/>
                    <a:pt x="338092" y="212417"/>
                  </a:cubicBezTo>
                  <a:cubicBezTo>
                    <a:pt x="339997" y="208290"/>
                    <a:pt x="343806" y="204481"/>
                    <a:pt x="349202" y="205116"/>
                  </a:cubicBezTo>
                  <a:cubicBezTo>
                    <a:pt x="355551" y="205751"/>
                    <a:pt x="357456" y="211465"/>
                    <a:pt x="358726" y="216544"/>
                  </a:cubicBezTo>
                  <a:cubicBezTo>
                    <a:pt x="363487" y="236542"/>
                    <a:pt x="362217" y="256541"/>
                    <a:pt x="353012" y="275270"/>
                  </a:cubicBezTo>
                  <a:cubicBezTo>
                    <a:pt x="346663" y="287651"/>
                    <a:pt x="337775" y="297174"/>
                    <a:pt x="322537" y="297174"/>
                  </a:cubicBezTo>
                  <a:cubicBezTo>
                    <a:pt x="307935" y="297174"/>
                    <a:pt x="299682" y="288285"/>
                    <a:pt x="293015" y="276540"/>
                  </a:cubicBezTo>
                  <a:cubicBezTo>
                    <a:pt x="280953" y="254637"/>
                    <a:pt x="276826" y="230829"/>
                    <a:pt x="274286" y="206703"/>
                  </a:cubicBezTo>
                  <a:cubicBezTo>
                    <a:pt x="267303" y="146706"/>
                    <a:pt x="267938" y="86393"/>
                    <a:pt x="270477" y="26079"/>
                  </a:cubicBezTo>
                  <a:cubicBezTo>
                    <a:pt x="270794" y="21000"/>
                    <a:pt x="273334" y="14016"/>
                    <a:pt x="268890" y="11159"/>
                  </a:cubicBezTo>
                  <a:cubicBezTo>
                    <a:pt x="264128" y="8302"/>
                    <a:pt x="259684" y="14651"/>
                    <a:pt x="254922" y="16555"/>
                  </a:cubicBezTo>
                  <a:cubicBezTo>
                    <a:pt x="247304" y="19730"/>
                    <a:pt x="242225" y="27348"/>
                    <a:pt x="230797" y="20682"/>
                  </a:cubicBezTo>
                  <a:cubicBezTo>
                    <a:pt x="185403" y="-6300"/>
                    <a:pt x="137786" y="-6935"/>
                    <a:pt x="92392" y="19095"/>
                  </a:cubicBezTo>
                  <a:cubicBezTo>
                    <a:pt x="-2523" y="74012"/>
                    <a:pt x="-31092" y="240034"/>
                    <a:pt x="38745" y="325109"/>
                  </a:cubicBezTo>
                  <a:cubicBezTo>
                    <a:pt x="85726" y="382248"/>
                    <a:pt x="167626" y="380343"/>
                    <a:pt x="212385" y="321299"/>
                  </a:cubicBezTo>
                  <a:cubicBezTo>
                    <a:pt x="221908" y="308602"/>
                    <a:pt x="228892" y="294317"/>
                    <a:pt x="238098" y="278127"/>
                  </a:cubicBezTo>
                  <a:cubicBezTo>
                    <a:pt x="244129" y="292730"/>
                    <a:pt x="248256" y="305427"/>
                    <a:pt x="256192" y="315903"/>
                  </a:cubicBezTo>
                  <a:cubicBezTo>
                    <a:pt x="284762" y="353361"/>
                    <a:pt x="338727" y="372725"/>
                    <a:pt x="381899" y="327331"/>
                  </a:cubicBezTo>
                  <a:cubicBezTo>
                    <a:pt x="415230" y="292412"/>
                    <a:pt x="424754" y="227654"/>
                    <a:pt x="402533" y="185117"/>
                  </a:cubicBezTo>
                  <a:cubicBezTo>
                    <a:pt x="380629" y="142897"/>
                    <a:pt x="323172" y="139723"/>
                    <a:pt x="296507" y="179085"/>
                  </a:cubicBezTo>
                  <a:close/>
                  <a:moveTo>
                    <a:pt x="179689" y="274000"/>
                  </a:moveTo>
                  <a:cubicBezTo>
                    <a:pt x="174610" y="280667"/>
                    <a:pt x="168896" y="287016"/>
                    <a:pt x="162547" y="292730"/>
                  </a:cubicBezTo>
                  <a:cubicBezTo>
                    <a:pt x="134929" y="318125"/>
                    <a:pt x="104772" y="315585"/>
                    <a:pt x="80964" y="285746"/>
                  </a:cubicBezTo>
                  <a:cubicBezTo>
                    <a:pt x="65410" y="266064"/>
                    <a:pt x="58109" y="242891"/>
                    <a:pt x="56521" y="218131"/>
                  </a:cubicBezTo>
                  <a:cubicBezTo>
                    <a:pt x="52395" y="166070"/>
                    <a:pt x="62235" y="118137"/>
                    <a:pt x="101281" y="80044"/>
                  </a:cubicBezTo>
                  <a:cubicBezTo>
                    <a:pt x="131755" y="50204"/>
                    <a:pt x="171435" y="52426"/>
                    <a:pt x="203497" y="62584"/>
                  </a:cubicBezTo>
                  <a:cubicBezTo>
                    <a:pt x="210798" y="64806"/>
                    <a:pt x="214290" y="69886"/>
                    <a:pt x="214607" y="77822"/>
                  </a:cubicBezTo>
                  <a:cubicBezTo>
                    <a:pt x="215877" y="97820"/>
                    <a:pt x="218099" y="117819"/>
                    <a:pt x="219051" y="130199"/>
                  </a:cubicBezTo>
                  <a:cubicBezTo>
                    <a:pt x="218099" y="186704"/>
                    <a:pt x="211115" y="233685"/>
                    <a:pt x="179689" y="274000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7"/>
            <p:cNvSpPr/>
            <p:nvPr/>
          </p:nvSpPr>
          <p:spPr>
            <a:xfrm>
              <a:off x="5212074" y="4458569"/>
              <a:ext cx="334135" cy="534005"/>
            </a:xfrm>
            <a:custGeom>
              <a:rect b="b" l="l" r="r" t="t"/>
              <a:pathLst>
                <a:path extrusionOk="0" h="534005" w="334135">
                  <a:moveTo>
                    <a:pt x="313313" y="395632"/>
                  </a:moveTo>
                  <a:cubicBezTo>
                    <a:pt x="301250" y="403568"/>
                    <a:pt x="288870" y="410869"/>
                    <a:pt x="278711" y="420392"/>
                  </a:cubicBezTo>
                  <a:cubicBezTo>
                    <a:pt x="272680" y="426424"/>
                    <a:pt x="283791" y="432773"/>
                    <a:pt x="283473" y="440391"/>
                  </a:cubicBezTo>
                  <a:cubicBezTo>
                    <a:pt x="283473" y="443883"/>
                    <a:pt x="285060" y="447692"/>
                    <a:pt x="284426" y="451184"/>
                  </a:cubicBezTo>
                  <a:cubicBezTo>
                    <a:pt x="282204" y="464199"/>
                    <a:pt x="278394" y="477214"/>
                    <a:pt x="263792" y="479754"/>
                  </a:cubicBezTo>
                  <a:cubicBezTo>
                    <a:pt x="248872" y="482611"/>
                    <a:pt x="242206" y="471183"/>
                    <a:pt x="237127" y="459438"/>
                  </a:cubicBezTo>
                  <a:cubicBezTo>
                    <a:pt x="231413" y="446105"/>
                    <a:pt x="229191" y="432138"/>
                    <a:pt x="229191" y="417535"/>
                  </a:cubicBezTo>
                  <a:cubicBezTo>
                    <a:pt x="228873" y="365157"/>
                    <a:pt x="238714" y="314367"/>
                    <a:pt x="252047" y="264211"/>
                  </a:cubicBezTo>
                  <a:cubicBezTo>
                    <a:pt x="268871" y="201675"/>
                    <a:pt x="279664" y="138187"/>
                    <a:pt x="272998" y="73111"/>
                  </a:cubicBezTo>
                  <a:cubicBezTo>
                    <a:pt x="266966" y="15019"/>
                    <a:pt x="225382" y="-12598"/>
                    <a:pt x="169829" y="5496"/>
                  </a:cubicBezTo>
                  <a:cubicBezTo>
                    <a:pt x="145704" y="13432"/>
                    <a:pt x="127292" y="28669"/>
                    <a:pt x="112055" y="52160"/>
                  </a:cubicBezTo>
                  <a:cubicBezTo>
                    <a:pt x="101897" y="27717"/>
                    <a:pt x="84120" y="15972"/>
                    <a:pt x="60312" y="16607"/>
                  </a:cubicBezTo>
                  <a:cubicBezTo>
                    <a:pt x="34599" y="17559"/>
                    <a:pt x="19679" y="35018"/>
                    <a:pt x="8886" y="56287"/>
                  </a:cubicBezTo>
                  <a:cubicBezTo>
                    <a:pt x="5712" y="62318"/>
                    <a:pt x="4125" y="69302"/>
                    <a:pt x="1585" y="75333"/>
                  </a:cubicBezTo>
                  <a:cubicBezTo>
                    <a:pt x="-2224" y="84222"/>
                    <a:pt x="950" y="89301"/>
                    <a:pt x="9839" y="91840"/>
                  </a:cubicBezTo>
                  <a:cubicBezTo>
                    <a:pt x="14918" y="93110"/>
                    <a:pt x="19997" y="95015"/>
                    <a:pt x="24758" y="97237"/>
                  </a:cubicBezTo>
                  <a:cubicBezTo>
                    <a:pt x="34917" y="101681"/>
                    <a:pt x="43487" y="104538"/>
                    <a:pt x="46979" y="89301"/>
                  </a:cubicBezTo>
                  <a:cubicBezTo>
                    <a:pt x="47932" y="84222"/>
                    <a:pt x="52376" y="79143"/>
                    <a:pt x="58725" y="81047"/>
                  </a:cubicBezTo>
                  <a:cubicBezTo>
                    <a:pt x="64438" y="82634"/>
                    <a:pt x="66343" y="88031"/>
                    <a:pt x="66343" y="93745"/>
                  </a:cubicBezTo>
                  <a:cubicBezTo>
                    <a:pt x="66343" y="99141"/>
                    <a:pt x="66661" y="104220"/>
                    <a:pt x="66661" y="109617"/>
                  </a:cubicBezTo>
                  <a:cubicBezTo>
                    <a:pt x="66661" y="181676"/>
                    <a:pt x="66661" y="253418"/>
                    <a:pt x="66661" y="325477"/>
                  </a:cubicBezTo>
                  <a:cubicBezTo>
                    <a:pt x="66661" y="362300"/>
                    <a:pt x="66661" y="361666"/>
                    <a:pt x="104119" y="358174"/>
                  </a:cubicBezTo>
                  <a:cubicBezTo>
                    <a:pt x="116816" y="356904"/>
                    <a:pt x="120626" y="352460"/>
                    <a:pt x="120308" y="339762"/>
                  </a:cubicBezTo>
                  <a:cubicBezTo>
                    <a:pt x="119673" y="277861"/>
                    <a:pt x="119673" y="215960"/>
                    <a:pt x="119991" y="154059"/>
                  </a:cubicBezTo>
                  <a:cubicBezTo>
                    <a:pt x="120308" y="121362"/>
                    <a:pt x="130466" y="91523"/>
                    <a:pt x="153005" y="67080"/>
                  </a:cubicBezTo>
                  <a:cubicBezTo>
                    <a:pt x="164115" y="54700"/>
                    <a:pt x="178083" y="49303"/>
                    <a:pt x="194589" y="54700"/>
                  </a:cubicBezTo>
                  <a:cubicBezTo>
                    <a:pt x="209509" y="59461"/>
                    <a:pt x="213319" y="72794"/>
                    <a:pt x="215541" y="85809"/>
                  </a:cubicBezTo>
                  <a:cubicBezTo>
                    <a:pt x="221890" y="124854"/>
                    <a:pt x="219985" y="163899"/>
                    <a:pt x="213319" y="202627"/>
                  </a:cubicBezTo>
                  <a:cubicBezTo>
                    <a:pt x="203161" y="260402"/>
                    <a:pt x="182844" y="315954"/>
                    <a:pt x="179035" y="374998"/>
                  </a:cubicBezTo>
                  <a:cubicBezTo>
                    <a:pt x="176495" y="414361"/>
                    <a:pt x="176813" y="453406"/>
                    <a:pt x="193002" y="490229"/>
                  </a:cubicBezTo>
                  <a:cubicBezTo>
                    <a:pt x="201573" y="509911"/>
                    <a:pt x="215223" y="524513"/>
                    <a:pt x="236809" y="530862"/>
                  </a:cubicBezTo>
                  <a:cubicBezTo>
                    <a:pt x="269188" y="540385"/>
                    <a:pt x="302520" y="527688"/>
                    <a:pt x="322201" y="500705"/>
                  </a:cubicBezTo>
                  <a:cubicBezTo>
                    <a:pt x="341565" y="473722"/>
                    <a:pt x="334582" y="415948"/>
                    <a:pt x="320931" y="399124"/>
                  </a:cubicBezTo>
                  <a:cubicBezTo>
                    <a:pt x="318709" y="397219"/>
                    <a:pt x="316804" y="393410"/>
                    <a:pt x="313313" y="395632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7"/>
            <p:cNvSpPr/>
            <p:nvPr/>
          </p:nvSpPr>
          <p:spPr>
            <a:xfrm>
              <a:off x="3030641" y="4459939"/>
              <a:ext cx="335192" cy="533628"/>
            </a:xfrm>
            <a:custGeom>
              <a:rect b="b" l="l" r="r" t="t"/>
              <a:pathLst>
                <a:path extrusionOk="0" h="533628" w="335192">
                  <a:moveTo>
                    <a:pt x="301542" y="401564"/>
                  </a:moveTo>
                  <a:cubicBezTo>
                    <a:pt x="295194" y="406325"/>
                    <a:pt x="288845" y="411087"/>
                    <a:pt x="282178" y="415214"/>
                  </a:cubicBezTo>
                  <a:cubicBezTo>
                    <a:pt x="276465" y="419023"/>
                    <a:pt x="274560" y="421880"/>
                    <a:pt x="279004" y="428864"/>
                  </a:cubicBezTo>
                  <a:cubicBezTo>
                    <a:pt x="285988" y="439657"/>
                    <a:pt x="285670" y="452037"/>
                    <a:pt x="280274" y="463782"/>
                  </a:cubicBezTo>
                  <a:cubicBezTo>
                    <a:pt x="276465" y="471718"/>
                    <a:pt x="271703" y="478384"/>
                    <a:pt x="261862" y="479019"/>
                  </a:cubicBezTo>
                  <a:cubicBezTo>
                    <a:pt x="251387" y="479654"/>
                    <a:pt x="244721" y="473940"/>
                    <a:pt x="240276" y="465687"/>
                  </a:cubicBezTo>
                  <a:cubicBezTo>
                    <a:pt x="233610" y="453624"/>
                    <a:pt x="229801" y="440291"/>
                    <a:pt x="229483" y="426324"/>
                  </a:cubicBezTo>
                  <a:cubicBezTo>
                    <a:pt x="228531" y="392358"/>
                    <a:pt x="231388" y="358709"/>
                    <a:pt x="237737" y="325378"/>
                  </a:cubicBezTo>
                  <a:cubicBezTo>
                    <a:pt x="248212" y="271095"/>
                    <a:pt x="267259" y="218400"/>
                    <a:pt x="272021" y="162848"/>
                  </a:cubicBezTo>
                  <a:cubicBezTo>
                    <a:pt x="275512" y="124437"/>
                    <a:pt x="278687" y="85709"/>
                    <a:pt x="267259" y="47934"/>
                  </a:cubicBezTo>
                  <a:cubicBezTo>
                    <a:pt x="257418" y="15872"/>
                    <a:pt x="235832" y="0"/>
                    <a:pt x="202501" y="0"/>
                  </a:cubicBezTo>
                  <a:cubicBezTo>
                    <a:pt x="164090" y="0"/>
                    <a:pt x="134568" y="16507"/>
                    <a:pt x="112030" y="51425"/>
                  </a:cubicBezTo>
                  <a:cubicBezTo>
                    <a:pt x="104411" y="34919"/>
                    <a:pt x="94253" y="24125"/>
                    <a:pt x="78699" y="19046"/>
                  </a:cubicBezTo>
                  <a:cubicBezTo>
                    <a:pt x="51399" y="9841"/>
                    <a:pt x="26003" y="22538"/>
                    <a:pt x="9179" y="54282"/>
                  </a:cubicBezTo>
                  <a:cubicBezTo>
                    <a:pt x="-5741" y="82217"/>
                    <a:pt x="-3836" y="86662"/>
                    <a:pt x="25051" y="96820"/>
                  </a:cubicBezTo>
                  <a:cubicBezTo>
                    <a:pt x="27591" y="97772"/>
                    <a:pt x="30130" y="98089"/>
                    <a:pt x="32670" y="99359"/>
                  </a:cubicBezTo>
                  <a:cubicBezTo>
                    <a:pt x="39018" y="102851"/>
                    <a:pt x="42193" y="99677"/>
                    <a:pt x="44415" y="93963"/>
                  </a:cubicBezTo>
                  <a:cubicBezTo>
                    <a:pt x="46637" y="87614"/>
                    <a:pt x="49177" y="79043"/>
                    <a:pt x="57430" y="80313"/>
                  </a:cubicBezTo>
                  <a:cubicBezTo>
                    <a:pt x="67271" y="82217"/>
                    <a:pt x="66001" y="92058"/>
                    <a:pt x="66636" y="99994"/>
                  </a:cubicBezTo>
                  <a:cubicBezTo>
                    <a:pt x="66953" y="104756"/>
                    <a:pt x="66636" y="109517"/>
                    <a:pt x="66636" y="114279"/>
                  </a:cubicBezTo>
                  <a:cubicBezTo>
                    <a:pt x="66636" y="184116"/>
                    <a:pt x="66636" y="253953"/>
                    <a:pt x="66636" y="323790"/>
                  </a:cubicBezTo>
                  <a:cubicBezTo>
                    <a:pt x="66636" y="362201"/>
                    <a:pt x="66636" y="361566"/>
                    <a:pt x="104729" y="357439"/>
                  </a:cubicBezTo>
                  <a:cubicBezTo>
                    <a:pt x="116157" y="356169"/>
                    <a:pt x="119331" y="352043"/>
                    <a:pt x="119331" y="340615"/>
                  </a:cubicBezTo>
                  <a:cubicBezTo>
                    <a:pt x="118696" y="282523"/>
                    <a:pt x="119014" y="224431"/>
                    <a:pt x="119331" y="166022"/>
                  </a:cubicBezTo>
                  <a:cubicBezTo>
                    <a:pt x="119331" y="154911"/>
                    <a:pt x="119649" y="143801"/>
                    <a:pt x="121871" y="133008"/>
                  </a:cubicBezTo>
                  <a:cubicBezTo>
                    <a:pt x="126950" y="106660"/>
                    <a:pt x="135521" y="81900"/>
                    <a:pt x="156154" y="63171"/>
                  </a:cubicBezTo>
                  <a:cubicBezTo>
                    <a:pt x="179010" y="42537"/>
                    <a:pt x="205993" y="50473"/>
                    <a:pt x="214246" y="79995"/>
                  </a:cubicBezTo>
                  <a:cubicBezTo>
                    <a:pt x="215516" y="84122"/>
                    <a:pt x="216151" y="88249"/>
                    <a:pt x="216786" y="92375"/>
                  </a:cubicBezTo>
                  <a:cubicBezTo>
                    <a:pt x="224404" y="146975"/>
                    <a:pt x="215198" y="199671"/>
                    <a:pt x="202183" y="252366"/>
                  </a:cubicBezTo>
                  <a:cubicBezTo>
                    <a:pt x="190120" y="300935"/>
                    <a:pt x="177105" y="349503"/>
                    <a:pt x="178058" y="400611"/>
                  </a:cubicBezTo>
                  <a:cubicBezTo>
                    <a:pt x="178375" y="432038"/>
                    <a:pt x="179645" y="463147"/>
                    <a:pt x="193930" y="492034"/>
                  </a:cubicBezTo>
                  <a:cubicBezTo>
                    <a:pt x="219008" y="543460"/>
                    <a:pt x="289480" y="548222"/>
                    <a:pt x="321224" y="500605"/>
                  </a:cubicBezTo>
                  <a:cubicBezTo>
                    <a:pt x="340905" y="470766"/>
                    <a:pt x="337413" y="439022"/>
                    <a:pt x="325350" y="407912"/>
                  </a:cubicBezTo>
                  <a:cubicBezTo>
                    <a:pt x="318684" y="390453"/>
                    <a:pt x="316462" y="390771"/>
                    <a:pt x="301542" y="401564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7"/>
            <p:cNvSpPr/>
            <p:nvPr/>
          </p:nvSpPr>
          <p:spPr>
            <a:xfrm>
              <a:off x="3703419" y="4462944"/>
              <a:ext cx="271368" cy="427790"/>
            </a:xfrm>
            <a:custGeom>
              <a:rect b="b" l="l" r="r" t="t"/>
              <a:pathLst>
                <a:path extrusionOk="0" h="427790" w="271368">
                  <a:moveTo>
                    <a:pt x="229364" y="207141"/>
                  </a:moveTo>
                  <a:cubicBezTo>
                    <a:pt x="212222" y="191903"/>
                    <a:pt x="193175" y="179523"/>
                    <a:pt x="174129" y="167460"/>
                  </a:cubicBezTo>
                  <a:cubicBezTo>
                    <a:pt x="153178" y="154445"/>
                    <a:pt x="131909" y="141113"/>
                    <a:pt x="115085" y="122384"/>
                  </a:cubicBezTo>
                  <a:cubicBezTo>
                    <a:pt x="91594" y="96353"/>
                    <a:pt x="101752" y="60483"/>
                    <a:pt x="135401" y="50959"/>
                  </a:cubicBezTo>
                  <a:cubicBezTo>
                    <a:pt x="151273" y="46515"/>
                    <a:pt x="166828" y="48420"/>
                    <a:pt x="181747" y="55404"/>
                  </a:cubicBezTo>
                  <a:cubicBezTo>
                    <a:pt x="196667" y="62387"/>
                    <a:pt x="198254" y="74767"/>
                    <a:pt x="187461" y="87465"/>
                  </a:cubicBezTo>
                  <a:cubicBezTo>
                    <a:pt x="182700" y="93179"/>
                    <a:pt x="170320" y="94766"/>
                    <a:pt x="172542" y="102702"/>
                  </a:cubicBezTo>
                  <a:cubicBezTo>
                    <a:pt x="174446" y="108734"/>
                    <a:pt x="184287" y="112543"/>
                    <a:pt x="190318" y="117305"/>
                  </a:cubicBezTo>
                  <a:cubicBezTo>
                    <a:pt x="195397" y="121114"/>
                    <a:pt x="200477" y="124923"/>
                    <a:pt x="205556" y="128733"/>
                  </a:cubicBezTo>
                  <a:cubicBezTo>
                    <a:pt x="208730" y="131272"/>
                    <a:pt x="211904" y="132224"/>
                    <a:pt x="215396" y="128733"/>
                  </a:cubicBezTo>
                  <a:cubicBezTo>
                    <a:pt x="233490" y="110638"/>
                    <a:pt x="252537" y="92862"/>
                    <a:pt x="250632" y="64292"/>
                  </a:cubicBezTo>
                  <a:cubicBezTo>
                    <a:pt x="248728" y="37309"/>
                    <a:pt x="230634" y="22072"/>
                    <a:pt x="207778" y="11914"/>
                  </a:cubicBezTo>
                  <a:cubicBezTo>
                    <a:pt x="177621" y="-1101"/>
                    <a:pt x="146512" y="-3323"/>
                    <a:pt x="114767" y="4613"/>
                  </a:cubicBezTo>
                  <a:cubicBezTo>
                    <a:pt x="50644" y="21120"/>
                    <a:pt x="25884" y="91909"/>
                    <a:pt x="65564" y="145239"/>
                  </a:cubicBezTo>
                  <a:cubicBezTo>
                    <a:pt x="83341" y="169048"/>
                    <a:pt x="107149" y="185555"/>
                    <a:pt x="132227" y="200474"/>
                  </a:cubicBezTo>
                  <a:cubicBezTo>
                    <a:pt x="157939" y="215394"/>
                    <a:pt x="183017" y="230949"/>
                    <a:pt x="201429" y="255074"/>
                  </a:cubicBezTo>
                  <a:cubicBezTo>
                    <a:pt x="224285" y="285231"/>
                    <a:pt x="220475" y="324911"/>
                    <a:pt x="190953" y="348402"/>
                  </a:cubicBezTo>
                  <a:cubicBezTo>
                    <a:pt x="163971" y="369671"/>
                    <a:pt x="132861" y="376337"/>
                    <a:pt x="99847" y="369036"/>
                  </a:cubicBezTo>
                  <a:cubicBezTo>
                    <a:pt x="61754" y="360782"/>
                    <a:pt x="43343" y="325546"/>
                    <a:pt x="57628" y="291580"/>
                  </a:cubicBezTo>
                  <a:cubicBezTo>
                    <a:pt x="62707" y="279835"/>
                    <a:pt x="70008" y="269677"/>
                    <a:pt x="83975" y="269677"/>
                  </a:cubicBezTo>
                  <a:cubicBezTo>
                    <a:pt x="97625" y="269359"/>
                    <a:pt x="104292" y="278882"/>
                    <a:pt x="109053" y="290628"/>
                  </a:cubicBezTo>
                  <a:cubicBezTo>
                    <a:pt x="110641" y="294120"/>
                    <a:pt x="110641" y="301103"/>
                    <a:pt x="115719" y="300151"/>
                  </a:cubicBezTo>
                  <a:cubicBezTo>
                    <a:pt x="129687" y="297929"/>
                    <a:pt x="143337" y="294120"/>
                    <a:pt x="157304" y="290628"/>
                  </a:cubicBezTo>
                  <a:cubicBezTo>
                    <a:pt x="160161" y="289993"/>
                    <a:pt x="159844" y="286501"/>
                    <a:pt x="159844" y="283644"/>
                  </a:cubicBezTo>
                  <a:cubicBezTo>
                    <a:pt x="161431" y="264280"/>
                    <a:pt x="145559" y="235393"/>
                    <a:pt x="127465" y="227139"/>
                  </a:cubicBezTo>
                  <a:cubicBezTo>
                    <a:pt x="84293" y="207775"/>
                    <a:pt x="28740" y="216346"/>
                    <a:pt x="7472" y="273486"/>
                  </a:cubicBezTo>
                  <a:cubicBezTo>
                    <a:pt x="-21098" y="349989"/>
                    <a:pt x="36676" y="427445"/>
                    <a:pt x="105879" y="427762"/>
                  </a:cubicBezTo>
                  <a:cubicBezTo>
                    <a:pt x="157622" y="428397"/>
                    <a:pt x="190001" y="418239"/>
                    <a:pt x="218571" y="397288"/>
                  </a:cubicBezTo>
                  <a:cubicBezTo>
                    <a:pt x="277297" y="355068"/>
                    <a:pt x="295391" y="265867"/>
                    <a:pt x="229364" y="207141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7"/>
            <p:cNvSpPr/>
            <p:nvPr/>
          </p:nvSpPr>
          <p:spPr>
            <a:xfrm>
              <a:off x="4643335" y="4286617"/>
              <a:ext cx="393155" cy="523537"/>
            </a:xfrm>
            <a:custGeom>
              <a:rect b="b" l="l" r="r" t="t"/>
              <a:pathLst>
                <a:path extrusionOk="0" h="523537" w="393155">
                  <a:moveTo>
                    <a:pt x="330020" y="5078"/>
                  </a:moveTo>
                  <a:cubicBezTo>
                    <a:pt x="289071" y="-7620"/>
                    <a:pt x="254152" y="3808"/>
                    <a:pt x="225900" y="35870"/>
                  </a:cubicBezTo>
                  <a:cubicBezTo>
                    <a:pt x="215107" y="48250"/>
                    <a:pt x="205266" y="61265"/>
                    <a:pt x="197013" y="75550"/>
                  </a:cubicBezTo>
                  <a:cubicBezTo>
                    <a:pt x="170982" y="120309"/>
                    <a:pt x="156697" y="169512"/>
                    <a:pt x="143048" y="219033"/>
                  </a:cubicBezTo>
                  <a:cubicBezTo>
                    <a:pt x="130350" y="264745"/>
                    <a:pt x="122731" y="311409"/>
                    <a:pt x="116700" y="358708"/>
                  </a:cubicBezTo>
                  <a:cubicBezTo>
                    <a:pt x="111303" y="355533"/>
                    <a:pt x="112255" y="351089"/>
                    <a:pt x="110986" y="346962"/>
                  </a:cubicBezTo>
                  <a:cubicBezTo>
                    <a:pt x="97336" y="294584"/>
                    <a:pt x="80511" y="243794"/>
                    <a:pt x="47815" y="199035"/>
                  </a:cubicBezTo>
                  <a:cubicBezTo>
                    <a:pt x="40196" y="188559"/>
                    <a:pt x="34482" y="183480"/>
                    <a:pt x="24324" y="195860"/>
                  </a:cubicBezTo>
                  <a:cubicBezTo>
                    <a:pt x="19245" y="201892"/>
                    <a:pt x="12896" y="206653"/>
                    <a:pt x="6548" y="211415"/>
                  </a:cubicBezTo>
                  <a:cubicBezTo>
                    <a:pt x="-1071" y="217129"/>
                    <a:pt x="-2341" y="221890"/>
                    <a:pt x="4325" y="230144"/>
                  </a:cubicBezTo>
                  <a:cubicBezTo>
                    <a:pt x="24324" y="254904"/>
                    <a:pt x="38292" y="283474"/>
                    <a:pt x="49720" y="313313"/>
                  </a:cubicBezTo>
                  <a:cubicBezTo>
                    <a:pt x="70671" y="368231"/>
                    <a:pt x="78289" y="425688"/>
                    <a:pt x="84956" y="483462"/>
                  </a:cubicBezTo>
                  <a:cubicBezTo>
                    <a:pt x="86225" y="495525"/>
                    <a:pt x="82099" y="510762"/>
                    <a:pt x="90035" y="518698"/>
                  </a:cubicBezTo>
                  <a:cubicBezTo>
                    <a:pt x="97971" y="526634"/>
                    <a:pt x="113525" y="520603"/>
                    <a:pt x="125270" y="522825"/>
                  </a:cubicBezTo>
                  <a:cubicBezTo>
                    <a:pt x="137651" y="525365"/>
                    <a:pt x="141460" y="521238"/>
                    <a:pt x="143048" y="508540"/>
                  </a:cubicBezTo>
                  <a:cubicBezTo>
                    <a:pt x="154475" y="416799"/>
                    <a:pt x="167490" y="325376"/>
                    <a:pt x="190346" y="235540"/>
                  </a:cubicBezTo>
                  <a:cubicBezTo>
                    <a:pt x="203996" y="182210"/>
                    <a:pt x="219551" y="129515"/>
                    <a:pt x="252882" y="84121"/>
                  </a:cubicBezTo>
                  <a:cubicBezTo>
                    <a:pt x="262405" y="71106"/>
                    <a:pt x="274151" y="60313"/>
                    <a:pt x="290023" y="56186"/>
                  </a:cubicBezTo>
                  <a:cubicBezTo>
                    <a:pt x="304625" y="52059"/>
                    <a:pt x="317323" y="55551"/>
                    <a:pt x="326846" y="67614"/>
                  </a:cubicBezTo>
                  <a:cubicBezTo>
                    <a:pt x="339544" y="83168"/>
                    <a:pt x="343036" y="122849"/>
                    <a:pt x="333830" y="140625"/>
                  </a:cubicBezTo>
                  <a:cubicBezTo>
                    <a:pt x="328116" y="151101"/>
                    <a:pt x="318275" y="152053"/>
                    <a:pt x="315735" y="141578"/>
                  </a:cubicBezTo>
                  <a:cubicBezTo>
                    <a:pt x="310656" y="121261"/>
                    <a:pt x="299546" y="127928"/>
                    <a:pt x="288118" y="132689"/>
                  </a:cubicBezTo>
                  <a:cubicBezTo>
                    <a:pt x="281769" y="135229"/>
                    <a:pt x="275420" y="137768"/>
                    <a:pt x="268754" y="139356"/>
                  </a:cubicBezTo>
                  <a:cubicBezTo>
                    <a:pt x="259866" y="141578"/>
                    <a:pt x="257644" y="145704"/>
                    <a:pt x="261136" y="154275"/>
                  </a:cubicBezTo>
                  <a:cubicBezTo>
                    <a:pt x="270976" y="177449"/>
                    <a:pt x="285261" y="195543"/>
                    <a:pt x="312244" y="198717"/>
                  </a:cubicBezTo>
                  <a:cubicBezTo>
                    <a:pt x="340179" y="201892"/>
                    <a:pt x="362082" y="191416"/>
                    <a:pt x="376367" y="166973"/>
                  </a:cubicBezTo>
                  <a:cubicBezTo>
                    <a:pt x="389382" y="145069"/>
                    <a:pt x="394461" y="120944"/>
                    <a:pt x="392874" y="95549"/>
                  </a:cubicBezTo>
                  <a:cubicBezTo>
                    <a:pt x="390652" y="52059"/>
                    <a:pt x="366526" y="16506"/>
                    <a:pt x="330020" y="5078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7"/>
            <p:cNvSpPr/>
            <p:nvPr/>
          </p:nvSpPr>
          <p:spPr>
            <a:xfrm>
              <a:off x="3101992" y="3742735"/>
              <a:ext cx="231319" cy="511503"/>
            </a:xfrm>
            <a:custGeom>
              <a:rect b="b" l="l" r="r" t="t"/>
              <a:pathLst>
                <a:path extrusionOk="0" h="511503" w="231319">
                  <a:moveTo>
                    <a:pt x="36234" y="93431"/>
                  </a:moveTo>
                  <a:cubicBezTo>
                    <a:pt x="44170" y="90256"/>
                    <a:pt x="45123" y="86130"/>
                    <a:pt x="42900" y="79146"/>
                  </a:cubicBezTo>
                  <a:cubicBezTo>
                    <a:pt x="39726" y="68353"/>
                    <a:pt x="41313" y="58195"/>
                    <a:pt x="47027" y="48672"/>
                  </a:cubicBezTo>
                  <a:cubicBezTo>
                    <a:pt x="49884" y="43910"/>
                    <a:pt x="54011" y="40736"/>
                    <a:pt x="60042" y="41688"/>
                  </a:cubicBezTo>
                  <a:cubicBezTo>
                    <a:pt x="65756" y="42640"/>
                    <a:pt x="69883" y="45815"/>
                    <a:pt x="71470" y="51529"/>
                  </a:cubicBezTo>
                  <a:cubicBezTo>
                    <a:pt x="73057" y="57560"/>
                    <a:pt x="74327" y="63909"/>
                    <a:pt x="74645" y="70258"/>
                  </a:cubicBezTo>
                  <a:cubicBezTo>
                    <a:pt x="75597" y="89622"/>
                    <a:pt x="71787" y="108033"/>
                    <a:pt x="66074" y="126445"/>
                  </a:cubicBezTo>
                  <a:cubicBezTo>
                    <a:pt x="56550" y="157237"/>
                    <a:pt x="53059" y="188346"/>
                    <a:pt x="55915" y="220408"/>
                  </a:cubicBezTo>
                  <a:cubicBezTo>
                    <a:pt x="61629" y="280721"/>
                    <a:pt x="101944" y="307704"/>
                    <a:pt x="158449" y="287705"/>
                  </a:cubicBezTo>
                  <a:cubicBezTo>
                    <a:pt x="167655" y="284531"/>
                    <a:pt x="170195" y="289610"/>
                    <a:pt x="172734" y="295006"/>
                  </a:cubicBezTo>
                  <a:cubicBezTo>
                    <a:pt x="193368" y="340400"/>
                    <a:pt x="196859" y="386430"/>
                    <a:pt x="179083" y="433411"/>
                  </a:cubicBezTo>
                  <a:cubicBezTo>
                    <a:pt x="173686" y="447696"/>
                    <a:pt x="163528" y="458489"/>
                    <a:pt x="149243" y="464838"/>
                  </a:cubicBezTo>
                  <a:cubicBezTo>
                    <a:pt x="132101" y="472456"/>
                    <a:pt x="114960" y="471821"/>
                    <a:pt x="99722" y="460076"/>
                  </a:cubicBezTo>
                  <a:cubicBezTo>
                    <a:pt x="85120" y="448648"/>
                    <a:pt x="83533" y="432459"/>
                    <a:pt x="87025" y="415317"/>
                  </a:cubicBezTo>
                  <a:cubicBezTo>
                    <a:pt x="89882" y="401349"/>
                    <a:pt x="97500" y="398810"/>
                    <a:pt x="107658" y="408968"/>
                  </a:cubicBezTo>
                  <a:cubicBezTo>
                    <a:pt x="119404" y="421031"/>
                    <a:pt x="127340" y="407063"/>
                    <a:pt x="136863" y="404841"/>
                  </a:cubicBezTo>
                  <a:cubicBezTo>
                    <a:pt x="145751" y="402936"/>
                    <a:pt x="141625" y="394683"/>
                    <a:pt x="139403" y="388969"/>
                  </a:cubicBezTo>
                  <a:cubicBezTo>
                    <a:pt x="129562" y="362304"/>
                    <a:pt x="88929" y="354685"/>
                    <a:pt x="65439" y="375002"/>
                  </a:cubicBezTo>
                  <a:cubicBezTo>
                    <a:pt x="52106" y="386430"/>
                    <a:pt x="46710" y="401349"/>
                    <a:pt x="44488" y="418174"/>
                  </a:cubicBezTo>
                  <a:cubicBezTo>
                    <a:pt x="36869" y="471504"/>
                    <a:pt x="70518" y="511184"/>
                    <a:pt x="123848" y="511501"/>
                  </a:cubicBezTo>
                  <a:cubicBezTo>
                    <a:pt x="173369" y="511819"/>
                    <a:pt x="211462" y="481027"/>
                    <a:pt x="224477" y="427379"/>
                  </a:cubicBezTo>
                  <a:cubicBezTo>
                    <a:pt x="238444" y="369923"/>
                    <a:pt x="230191" y="314053"/>
                    <a:pt x="207335" y="260088"/>
                  </a:cubicBezTo>
                  <a:cubicBezTo>
                    <a:pt x="204478" y="253422"/>
                    <a:pt x="201304" y="247073"/>
                    <a:pt x="203843" y="238819"/>
                  </a:cubicBezTo>
                  <a:cubicBezTo>
                    <a:pt x="216541" y="196917"/>
                    <a:pt x="219398" y="153745"/>
                    <a:pt x="219398" y="106446"/>
                  </a:cubicBezTo>
                  <a:cubicBezTo>
                    <a:pt x="218446" y="87082"/>
                    <a:pt x="219080" y="63909"/>
                    <a:pt x="215588" y="40736"/>
                  </a:cubicBezTo>
                  <a:cubicBezTo>
                    <a:pt x="212414" y="18832"/>
                    <a:pt x="212731" y="20102"/>
                    <a:pt x="189558" y="20737"/>
                  </a:cubicBezTo>
                  <a:cubicBezTo>
                    <a:pt x="173051" y="21054"/>
                    <a:pt x="172099" y="28355"/>
                    <a:pt x="174321" y="41371"/>
                  </a:cubicBezTo>
                  <a:cubicBezTo>
                    <a:pt x="180670" y="79146"/>
                    <a:pt x="181622" y="117239"/>
                    <a:pt x="178765" y="155332"/>
                  </a:cubicBezTo>
                  <a:cubicBezTo>
                    <a:pt x="176861" y="182632"/>
                    <a:pt x="174004" y="210249"/>
                    <a:pt x="159719" y="234692"/>
                  </a:cubicBezTo>
                  <a:cubicBezTo>
                    <a:pt x="153370" y="245803"/>
                    <a:pt x="144482" y="254056"/>
                    <a:pt x="130514" y="252787"/>
                  </a:cubicBezTo>
                  <a:cubicBezTo>
                    <a:pt x="116864" y="251834"/>
                    <a:pt x="108611" y="243581"/>
                    <a:pt x="102897" y="231518"/>
                  </a:cubicBezTo>
                  <a:cubicBezTo>
                    <a:pt x="97183" y="219455"/>
                    <a:pt x="94643" y="206440"/>
                    <a:pt x="94643" y="193108"/>
                  </a:cubicBezTo>
                  <a:cubicBezTo>
                    <a:pt x="94326" y="172156"/>
                    <a:pt x="99088" y="152158"/>
                    <a:pt x="105436" y="132476"/>
                  </a:cubicBezTo>
                  <a:cubicBezTo>
                    <a:pt x="114642" y="105176"/>
                    <a:pt x="119721" y="76924"/>
                    <a:pt x="112738" y="48354"/>
                  </a:cubicBezTo>
                  <a:cubicBezTo>
                    <a:pt x="107341" y="26133"/>
                    <a:pt x="95596" y="8357"/>
                    <a:pt x="71787" y="2008"/>
                  </a:cubicBezTo>
                  <a:cubicBezTo>
                    <a:pt x="48932" y="-4024"/>
                    <a:pt x="30203" y="3912"/>
                    <a:pt x="14648" y="20737"/>
                  </a:cubicBezTo>
                  <a:cubicBezTo>
                    <a:pt x="1315" y="35657"/>
                    <a:pt x="-1541" y="53116"/>
                    <a:pt x="681" y="72480"/>
                  </a:cubicBezTo>
                  <a:cubicBezTo>
                    <a:pt x="5125" y="107081"/>
                    <a:pt x="4490" y="106446"/>
                    <a:pt x="36234" y="93431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7"/>
            <p:cNvSpPr/>
            <p:nvPr/>
          </p:nvSpPr>
          <p:spPr>
            <a:xfrm>
              <a:off x="2871876" y="3744228"/>
              <a:ext cx="213220" cy="513639"/>
            </a:xfrm>
            <a:custGeom>
              <a:rect b="b" l="l" r="r" t="t"/>
              <a:pathLst>
                <a:path extrusionOk="0" h="513639" w="213220">
                  <a:moveTo>
                    <a:pt x="21603" y="297957"/>
                  </a:moveTo>
                  <a:cubicBezTo>
                    <a:pt x="32713" y="363668"/>
                    <a:pt x="44141" y="429695"/>
                    <a:pt x="21920" y="495406"/>
                  </a:cubicBezTo>
                  <a:cubicBezTo>
                    <a:pt x="20650" y="499215"/>
                    <a:pt x="20015" y="502072"/>
                    <a:pt x="23825" y="504929"/>
                  </a:cubicBezTo>
                  <a:cubicBezTo>
                    <a:pt x="45411" y="520484"/>
                    <a:pt x="61283" y="515087"/>
                    <a:pt x="66997" y="489692"/>
                  </a:cubicBezTo>
                  <a:cubicBezTo>
                    <a:pt x="80647" y="429060"/>
                    <a:pt x="73980" y="369064"/>
                    <a:pt x="62553" y="308750"/>
                  </a:cubicBezTo>
                  <a:cubicBezTo>
                    <a:pt x="54299" y="264626"/>
                    <a:pt x="41919" y="221136"/>
                    <a:pt x="41601" y="196376"/>
                  </a:cubicBezTo>
                  <a:cubicBezTo>
                    <a:pt x="41601" y="130665"/>
                    <a:pt x="51125" y="90985"/>
                    <a:pt x="68584" y="66542"/>
                  </a:cubicBezTo>
                  <a:cubicBezTo>
                    <a:pt x="92392" y="33211"/>
                    <a:pt x="136199" y="34798"/>
                    <a:pt x="157785" y="69717"/>
                  </a:cubicBezTo>
                  <a:cubicBezTo>
                    <a:pt x="165404" y="82097"/>
                    <a:pt x="169213" y="96064"/>
                    <a:pt x="170483" y="110349"/>
                  </a:cubicBezTo>
                  <a:cubicBezTo>
                    <a:pt x="174292" y="148125"/>
                    <a:pt x="172705" y="185583"/>
                    <a:pt x="154611" y="220184"/>
                  </a:cubicBezTo>
                  <a:cubicBezTo>
                    <a:pt x="149532" y="230025"/>
                    <a:pt x="141596" y="237326"/>
                    <a:pt x="129215" y="235739"/>
                  </a:cubicBezTo>
                  <a:cubicBezTo>
                    <a:pt x="117470" y="234151"/>
                    <a:pt x="113026" y="224628"/>
                    <a:pt x="109851" y="215105"/>
                  </a:cubicBezTo>
                  <a:cubicBezTo>
                    <a:pt x="100646" y="188440"/>
                    <a:pt x="107312" y="164314"/>
                    <a:pt x="126041" y="144633"/>
                  </a:cubicBezTo>
                  <a:cubicBezTo>
                    <a:pt x="137151" y="132888"/>
                    <a:pt x="133977" y="126539"/>
                    <a:pt x="123184" y="119238"/>
                  </a:cubicBezTo>
                  <a:cubicBezTo>
                    <a:pt x="120644" y="117333"/>
                    <a:pt x="117787" y="115746"/>
                    <a:pt x="115883" y="113206"/>
                  </a:cubicBezTo>
                  <a:cubicBezTo>
                    <a:pt x="108264" y="103683"/>
                    <a:pt x="102233" y="106540"/>
                    <a:pt x="95566" y="114476"/>
                  </a:cubicBezTo>
                  <a:cubicBezTo>
                    <a:pt x="66679" y="147807"/>
                    <a:pt x="57791" y="185900"/>
                    <a:pt x="70806" y="228120"/>
                  </a:cubicBezTo>
                  <a:cubicBezTo>
                    <a:pt x="81917" y="264308"/>
                    <a:pt x="114613" y="281133"/>
                    <a:pt x="151119" y="270340"/>
                  </a:cubicBezTo>
                  <a:cubicBezTo>
                    <a:pt x="176197" y="262721"/>
                    <a:pt x="190482" y="243675"/>
                    <a:pt x="198418" y="220501"/>
                  </a:cubicBezTo>
                  <a:cubicBezTo>
                    <a:pt x="215559" y="171933"/>
                    <a:pt x="218416" y="122094"/>
                    <a:pt x="203814" y="72574"/>
                  </a:cubicBezTo>
                  <a:cubicBezTo>
                    <a:pt x="192386" y="34481"/>
                    <a:pt x="169213" y="6863"/>
                    <a:pt x="127311" y="1149"/>
                  </a:cubicBezTo>
                  <a:cubicBezTo>
                    <a:pt x="81599" y="-4882"/>
                    <a:pt x="46681" y="12895"/>
                    <a:pt x="23825" y="52892"/>
                  </a:cubicBezTo>
                  <a:cubicBezTo>
                    <a:pt x="4461" y="86541"/>
                    <a:pt x="-1571" y="123364"/>
                    <a:pt x="334" y="161457"/>
                  </a:cubicBezTo>
                  <a:cubicBezTo>
                    <a:pt x="2556" y="207804"/>
                    <a:pt x="13984" y="252563"/>
                    <a:pt x="21603" y="297957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7"/>
            <p:cNvSpPr/>
            <p:nvPr/>
          </p:nvSpPr>
          <p:spPr>
            <a:xfrm>
              <a:off x="2642492" y="3744863"/>
              <a:ext cx="214032" cy="513060"/>
            </a:xfrm>
            <a:custGeom>
              <a:rect b="b" l="l" r="r" t="t"/>
              <a:pathLst>
                <a:path extrusionOk="0" h="513060" w="214032">
                  <a:moveTo>
                    <a:pt x="28143" y="331288"/>
                  </a:moveTo>
                  <a:cubicBezTo>
                    <a:pt x="36079" y="379857"/>
                    <a:pt x="40841" y="428743"/>
                    <a:pt x="27826" y="477629"/>
                  </a:cubicBezTo>
                  <a:cubicBezTo>
                    <a:pt x="20842" y="503342"/>
                    <a:pt x="21477" y="502707"/>
                    <a:pt x="45920" y="511278"/>
                  </a:cubicBezTo>
                  <a:cubicBezTo>
                    <a:pt x="57030" y="515087"/>
                    <a:pt x="61792" y="513182"/>
                    <a:pt x="64967" y="501754"/>
                  </a:cubicBezTo>
                  <a:cubicBezTo>
                    <a:pt x="78616" y="455725"/>
                    <a:pt x="78934" y="408744"/>
                    <a:pt x="72268" y="361763"/>
                  </a:cubicBezTo>
                  <a:cubicBezTo>
                    <a:pt x="64967" y="309067"/>
                    <a:pt x="52269" y="257007"/>
                    <a:pt x="44968" y="204312"/>
                  </a:cubicBezTo>
                  <a:cubicBezTo>
                    <a:pt x="38301" y="157965"/>
                    <a:pt x="43380" y="112254"/>
                    <a:pt x="67188" y="70669"/>
                  </a:cubicBezTo>
                  <a:cubicBezTo>
                    <a:pt x="77664" y="52575"/>
                    <a:pt x="92584" y="40829"/>
                    <a:pt x="114805" y="42416"/>
                  </a:cubicBezTo>
                  <a:cubicBezTo>
                    <a:pt x="137661" y="44004"/>
                    <a:pt x="152898" y="56384"/>
                    <a:pt x="162738" y="76383"/>
                  </a:cubicBezTo>
                  <a:cubicBezTo>
                    <a:pt x="171944" y="95429"/>
                    <a:pt x="173849" y="115745"/>
                    <a:pt x="173214" y="136697"/>
                  </a:cubicBezTo>
                  <a:cubicBezTo>
                    <a:pt x="172897" y="166536"/>
                    <a:pt x="170675" y="196058"/>
                    <a:pt x="154802" y="222406"/>
                  </a:cubicBezTo>
                  <a:cubicBezTo>
                    <a:pt x="149723" y="230977"/>
                    <a:pt x="142740" y="237326"/>
                    <a:pt x="131629" y="235738"/>
                  </a:cubicBezTo>
                  <a:cubicBezTo>
                    <a:pt x="121154" y="234469"/>
                    <a:pt x="116392" y="226850"/>
                    <a:pt x="112900" y="218279"/>
                  </a:cubicBezTo>
                  <a:cubicBezTo>
                    <a:pt x="101472" y="190027"/>
                    <a:pt x="109091" y="164949"/>
                    <a:pt x="128137" y="143363"/>
                  </a:cubicBezTo>
                  <a:cubicBezTo>
                    <a:pt x="137343" y="133205"/>
                    <a:pt x="137026" y="127173"/>
                    <a:pt x="125915" y="120190"/>
                  </a:cubicBezTo>
                  <a:cubicBezTo>
                    <a:pt x="123693" y="118920"/>
                    <a:pt x="121471" y="117015"/>
                    <a:pt x="119884" y="115111"/>
                  </a:cubicBezTo>
                  <a:cubicBezTo>
                    <a:pt x="110043" y="102413"/>
                    <a:pt x="101790" y="106857"/>
                    <a:pt x="93536" y="117333"/>
                  </a:cubicBezTo>
                  <a:cubicBezTo>
                    <a:pt x="66871" y="151616"/>
                    <a:pt x="58935" y="189709"/>
                    <a:pt x="72585" y="230659"/>
                  </a:cubicBezTo>
                  <a:cubicBezTo>
                    <a:pt x="83695" y="264308"/>
                    <a:pt x="113852" y="278910"/>
                    <a:pt x="148454" y="270657"/>
                  </a:cubicBezTo>
                  <a:cubicBezTo>
                    <a:pt x="175436" y="264308"/>
                    <a:pt x="190356" y="244627"/>
                    <a:pt x="198927" y="220501"/>
                  </a:cubicBezTo>
                  <a:cubicBezTo>
                    <a:pt x="216704" y="170980"/>
                    <a:pt x="219560" y="120190"/>
                    <a:pt x="203371" y="69716"/>
                  </a:cubicBezTo>
                  <a:cubicBezTo>
                    <a:pt x="191626" y="33211"/>
                    <a:pt x="168452" y="6546"/>
                    <a:pt x="128137" y="1149"/>
                  </a:cubicBezTo>
                  <a:cubicBezTo>
                    <a:pt x="84648" y="-4565"/>
                    <a:pt x="50047" y="10990"/>
                    <a:pt x="26874" y="48765"/>
                  </a:cubicBezTo>
                  <a:cubicBezTo>
                    <a:pt x="1478" y="89715"/>
                    <a:pt x="-3918" y="135109"/>
                    <a:pt x="2430" y="181773"/>
                  </a:cubicBezTo>
                  <a:cubicBezTo>
                    <a:pt x="10367" y="231294"/>
                    <a:pt x="20207" y="281133"/>
                    <a:pt x="28143" y="331288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7"/>
            <p:cNvSpPr/>
            <p:nvPr/>
          </p:nvSpPr>
          <p:spPr>
            <a:xfrm>
              <a:off x="2313150" y="3747095"/>
              <a:ext cx="313213" cy="276605"/>
            </a:xfrm>
            <a:custGeom>
              <a:rect b="b" l="l" r="r" t="t"/>
              <a:pathLst>
                <a:path extrusionOk="0" h="276605" w="313213">
                  <a:moveTo>
                    <a:pt x="162893" y="238586"/>
                  </a:moveTo>
                  <a:cubicBezTo>
                    <a:pt x="168607" y="230015"/>
                    <a:pt x="173686" y="221127"/>
                    <a:pt x="179400" y="211921"/>
                  </a:cubicBezTo>
                  <a:cubicBezTo>
                    <a:pt x="184479" y="221444"/>
                    <a:pt x="187971" y="230332"/>
                    <a:pt x="193367" y="238269"/>
                  </a:cubicBezTo>
                  <a:cubicBezTo>
                    <a:pt x="215906" y="271917"/>
                    <a:pt x="258126" y="276362"/>
                    <a:pt x="286695" y="249062"/>
                  </a:cubicBezTo>
                  <a:cubicBezTo>
                    <a:pt x="313360" y="223349"/>
                    <a:pt x="321296" y="172558"/>
                    <a:pt x="304155" y="139862"/>
                  </a:cubicBezTo>
                  <a:cubicBezTo>
                    <a:pt x="287965" y="109070"/>
                    <a:pt x="245428" y="105895"/>
                    <a:pt x="225112" y="133830"/>
                  </a:cubicBezTo>
                  <a:cubicBezTo>
                    <a:pt x="220667" y="139862"/>
                    <a:pt x="212731" y="147480"/>
                    <a:pt x="221302" y="156051"/>
                  </a:cubicBezTo>
                  <a:cubicBezTo>
                    <a:pt x="231143" y="165257"/>
                    <a:pt x="248920" y="166844"/>
                    <a:pt x="255903" y="159543"/>
                  </a:cubicBezTo>
                  <a:cubicBezTo>
                    <a:pt x="263205" y="151924"/>
                    <a:pt x="267966" y="153829"/>
                    <a:pt x="270506" y="162717"/>
                  </a:cubicBezTo>
                  <a:cubicBezTo>
                    <a:pt x="276220" y="181764"/>
                    <a:pt x="273363" y="199541"/>
                    <a:pt x="260983" y="215095"/>
                  </a:cubicBezTo>
                  <a:cubicBezTo>
                    <a:pt x="251142" y="227476"/>
                    <a:pt x="235905" y="226841"/>
                    <a:pt x="225429" y="214460"/>
                  </a:cubicBezTo>
                  <a:cubicBezTo>
                    <a:pt x="219080" y="206842"/>
                    <a:pt x="215906" y="197953"/>
                    <a:pt x="213366" y="188748"/>
                  </a:cubicBezTo>
                  <a:cubicBezTo>
                    <a:pt x="206065" y="162083"/>
                    <a:pt x="203843" y="134783"/>
                    <a:pt x="203526" y="107165"/>
                  </a:cubicBezTo>
                  <a:cubicBezTo>
                    <a:pt x="203208" y="74469"/>
                    <a:pt x="203526" y="41772"/>
                    <a:pt x="203526" y="8123"/>
                  </a:cubicBezTo>
                  <a:cubicBezTo>
                    <a:pt x="191780" y="7806"/>
                    <a:pt x="186066" y="23043"/>
                    <a:pt x="172099" y="13837"/>
                  </a:cubicBezTo>
                  <a:cubicBezTo>
                    <a:pt x="138768" y="-7749"/>
                    <a:pt x="89564" y="-3305"/>
                    <a:pt x="57502" y="21773"/>
                  </a:cubicBezTo>
                  <a:cubicBezTo>
                    <a:pt x="-1859" y="68437"/>
                    <a:pt x="-18684" y="174463"/>
                    <a:pt x="23219" y="236999"/>
                  </a:cubicBezTo>
                  <a:cubicBezTo>
                    <a:pt x="58455" y="289059"/>
                    <a:pt x="127340" y="290012"/>
                    <a:pt x="162893" y="238586"/>
                  </a:cubicBezTo>
                  <a:close/>
                  <a:moveTo>
                    <a:pt x="75279" y="61454"/>
                  </a:moveTo>
                  <a:cubicBezTo>
                    <a:pt x="97818" y="39868"/>
                    <a:pt x="124165" y="38598"/>
                    <a:pt x="152100" y="46534"/>
                  </a:cubicBezTo>
                  <a:cubicBezTo>
                    <a:pt x="159084" y="48438"/>
                    <a:pt x="162258" y="53200"/>
                    <a:pt x="162576" y="60501"/>
                  </a:cubicBezTo>
                  <a:cubicBezTo>
                    <a:pt x="163210" y="74786"/>
                    <a:pt x="164798" y="89071"/>
                    <a:pt x="165750" y="97959"/>
                  </a:cubicBezTo>
                  <a:cubicBezTo>
                    <a:pt x="165115" y="141131"/>
                    <a:pt x="159719" y="177320"/>
                    <a:pt x="134641" y="207477"/>
                  </a:cubicBezTo>
                  <a:cubicBezTo>
                    <a:pt x="123530" y="221127"/>
                    <a:pt x="112102" y="236999"/>
                    <a:pt x="90516" y="232872"/>
                  </a:cubicBezTo>
                  <a:cubicBezTo>
                    <a:pt x="68930" y="229063"/>
                    <a:pt x="57502" y="213508"/>
                    <a:pt x="49884" y="194462"/>
                  </a:cubicBezTo>
                  <a:cubicBezTo>
                    <a:pt x="32742" y="151290"/>
                    <a:pt x="44487" y="90976"/>
                    <a:pt x="75279" y="61454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7"/>
            <p:cNvSpPr/>
            <p:nvPr/>
          </p:nvSpPr>
          <p:spPr>
            <a:xfrm>
              <a:off x="5053666" y="4233594"/>
              <a:ext cx="169208" cy="177460"/>
            </a:xfrm>
            <a:custGeom>
              <a:rect b="b" l="l" r="r" t="t"/>
              <a:pathLst>
                <a:path extrusionOk="0" h="177460" w="169208">
                  <a:moveTo>
                    <a:pt x="76506" y="9"/>
                  </a:moveTo>
                  <a:cubicBezTo>
                    <a:pt x="27938" y="326"/>
                    <a:pt x="-315" y="32705"/>
                    <a:pt x="3" y="87305"/>
                  </a:cubicBezTo>
                  <a:cubicBezTo>
                    <a:pt x="320" y="140318"/>
                    <a:pt x="38730" y="177141"/>
                    <a:pt x="93965" y="177459"/>
                  </a:cubicBezTo>
                  <a:cubicBezTo>
                    <a:pt x="138090" y="177776"/>
                    <a:pt x="169834" y="140318"/>
                    <a:pt x="169199" y="88892"/>
                  </a:cubicBezTo>
                  <a:cubicBezTo>
                    <a:pt x="169199" y="33023"/>
                    <a:pt x="133963" y="-626"/>
                    <a:pt x="76506" y="9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7"/>
            <p:cNvSpPr/>
            <p:nvPr/>
          </p:nvSpPr>
          <p:spPr>
            <a:xfrm>
              <a:off x="4443226" y="4232920"/>
              <a:ext cx="169045" cy="177508"/>
            </a:xfrm>
            <a:custGeom>
              <a:rect b="b" l="l" r="r" t="t"/>
              <a:pathLst>
                <a:path extrusionOk="0" h="177508" w="169045">
                  <a:moveTo>
                    <a:pt x="56190" y="2587"/>
                  </a:moveTo>
                  <a:cubicBezTo>
                    <a:pt x="17780" y="11793"/>
                    <a:pt x="320" y="37506"/>
                    <a:pt x="3" y="84805"/>
                  </a:cubicBezTo>
                  <a:cubicBezTo>
                    <a:pt x="-315" y="137818"/>
                    <a:pt x="27620" y="169879"/>
                    <a:pt x="80633" y="176545"/>
                  </a:cubicBezTo>
                  <a:cubicBezTo>
                    <a:pt x="111107" y="180672"/>
                    <a:pt x="136820" y="171784"/>
                    <a:pt x="153010" y="145119"/>
                  </a:cubicBezTo>
                  <a:cubicBezTo>
                    <a:pt x="173008" y="112422"/>
                    <a:pt x="173961" y="77504"/>
                    <a:pt x="157771" y="43537"/>
                  </a:cubicBezTo>
                  <a:cubicBezTo>
                    <a:pt x="141582" y="10524"/>
                    <a:pt x="95870" y="-6936"/>
                    <a:pt x="56190" y="2587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7"/>
            <p:cNvSpPr/>
            <p:nvPr/>
          </p:nvSpPr>
          <p:spPr>
            <a:xfrm>
              <a:off x="4466290" y="4456965"/>
              <a:ext cx="101057" cy="404048"/>
            </a:xfrm>
            <a:custGeom>
              <a:rect b="b" l="l" r="r" t="t"/>
              <a:pathLst>
                <a:path extrusionOk="0" h="404048" w="101057">
                  <a:moveTo>
                    <a:pt x="69631" y="2656"/>
                  </a:moveTo>
                  <a:cubicBezTo>
                    <a:pt x="63282" y="5196"/>
                    <a:pt x="56298" y="6466"/>
                    <a:pt x="49632" y="7418"/>
                  </a:cubicBezTo>
                  <a:cubicBezTo>
                    <a:pt x="40109" y="9005"/>
                    <a:pt x="36300" y="12180"/>
                    <a:pt x="39474" y="22973"/>
                  </a:cubicBezTo>
                  <a:cubicBezTo>
                    <a:pt x="46775" y="48368"/>
                    <a:pt x="46775" y="74398"/>
                    <a:pt x="42013" y="99794"/>
                  </a:cubicBezTo>
                  <a:cubicBezTo>
                    <a:pt x="29951" y="161377"/>
                    <a:pt x="16301" y="222643"/>
                    <a:pt x="4873" y="284545"/>
                  </a:cubicBezTo>
                  <a:cubicBezTo>
                    <a:pt x="-1793" y="319463"/>
                    <a:pt x="-4016" y="355017"/>
                    <a:pt x="14079" y="388031"/>
                  </a:cubicBezTo>
                  <a:cubicBezTo>
                    <a:pt x="25189" y="407712"/>
                    <a:pt x="26141" y="408029"/>
                    <a:pt x="44236" y="395649"/>
                  </a:cubicBezTo>
                  <a:cubicBezTo>
                    <a:pt x="51537" y="390570"/>
                    <a:pt x="59155" y="385491"/>
                    <a:pt x="66457" y="380729"/>
                  </a:cubicBezTo>
                  <a:cubicBezTo>
                    <a:pt x="71536" y="377238"/>
                    <a:pt x="73758" y="374063"/>
                    <a:pt x="68679" y="368349"/>
                  </a:cubicBezTo>
                  <a:cubicBezTo>
                    <a:pt x="59155" y="356921"/>
                    <a:pt x="56933" y="342954"/>
                    <a:pt x="55981" y="328352"/>
                  </a:cubicBezTo>
                  <a:cubicBezTo>
                    <a:pt x="53759" y="288671"/>
                    <a:pt x="65504" y="251213"/>
                    <a:pt x="74075" y="213120"/>
                  </a:cubicBezTo>
                  <a:cubicBezTo>
                    <a:pt x="85186" y="164234"/>
                    <a:pt x="99471" y="115983"/>
                    <a:pt x="101058" y="65510"/>
                  </a:cubicBezTo>
                  <a:cubicBezTo>
                    <a:pt x="101058" y="49638"/>
                    <a:pt x="98836" y="34083"/>
                    <a:pt x="95344" y="18529"/>
                  </a:cubicBezTo>
                  <a:cubicBezTo>
                    <a:pt x="92169" y="2974"/>
                    <a:pt x="86138" y="-4327"/>
                    <a:pt x="69631" y="2656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7"/>
            <p:cNvSpPr/>
            <p:nvPr/>
          </p:nvSpPr>
          <p:spPr>
            <a:xfrm>
              <a:off x="5078357" y="4457324"/>
              <a:ext cx="101025" cy="403971"/>
            </a:xfrm>
            <a:custGeom>
              <a:rect b="b" l="l" r="r" t="t"/>
              <a:pathLst>
                <a:path extrusionOk="0" h="403971" w="101025">
                  <a:moveTo>
                    <a:pt x="69909" y="2297"/>
                  </a:moveTo>
                  <a:cubicBezTo>
                    <a:pt x="62608" y="3884"/>
                    <a:pt x="55624" y="6424"/>
                    <a:pt x="48323" y="7376"/>
                  </a:cubicBezTo>
                  <a:cubicBezTo>
                    <a:pt x="38482" y="8646"/>
                    <a:pt x="35943" y="12455"/>
                    <a:pt x="39117" y="22296"/>
                  </a:cubicBezTo>
                  <a:cubicBezTo>
                    <a:pt x="44196" y="37533"/>
                    <a:pt x="45148" y="53405"/>
                    <a:pt x="44831" y="69277"/>
                  </a:cubicBezTo>
                  <a:cubicBezTo>
                    <a:pt x="44196" y="104831"/>
                    <a:pt x="34355" y="139114"/>
                    <a:pt x="27054" y="173715"/>
                  </a:cubicBezTo>
                  <a:cubicBezTo>
                    <a:pt x="16579" y="224189"/>
                    <a:pt x="2611" y="274344"/>
                    <a:pt x="72" y="326405"/>
                  </a:cubicBezTo>
                  <a:cubicBezTo>
                    <a:pt x="-563" y="347991"/>
                    <a:pt x="2929" y="368625"/>
                    <a:pt x="13722" y="387671"/>
                  </a:cubicBezTo>
                  <a:cubicBezTo>
                    <a:pt x="25467" y="407987"/>
                    <a:pt x="25467" y="407987"/>
                    <a:pt x="45466" y="394972"/>
                  </a:cubicBezTo>
                  <a:cubicBezTo>
                    <a:pt x="53085" y="389893"/>
                    <a:pt x="60386" y="385132"/>
                    <a:pt x="67687" y="379735"/>
                  </a:cubicBezTo>
                  <a:cubicBezTo>
                    <a:pt x="70544" y="377830"/>
                    <a:pt x="74353" y="375608"/>
                    <a:pt x="70861" y="371164"/>
                  </a:cubicBezTo>
                  <a:cubicBezTo>
                    <a:pt x="48323" y="341959"/>
                    <a:pt x="54037" y="308946"/>
                    <a:pt x="60386" y="276884"/>
                  </a:cubicBezTo>
                  <a:cubicBezTo>
                    <a:pt x="69274" y="231807"/>
                    <a:pt x="80702" y="187365"/>
                    <a:pt x="90543" y="142606"/>
                  </a:cubicBezTo>
                  <a:cubicBezTo>
                    <a:pt x="99431" y="101656"/>
                    <a:pt x="106415" y="60389"/>
                    <a:pt x="95304" y="18804"/>
                  </a:cubicBezTo>
                  <a:cubicBezTo>
                    <a:pt x="90225" y="-1830"/>
                    <a:pt x="89273" y="-2147"/>
                    <a:pt x="69909" y="2297"/>
                  </a:cubicBezTo>
                  <a:close/>
                </a:path>
              </a:pathLst>
            </a:custGeom>
            <a:solidFill>
              <a:srgbClr val="C35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4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81" name="Google Shape;1381;p48"/>
          <p:cNvSpPr txBox="1"/>
          <p:nvPr/>
        </p:nvSpPr>
        <p:spPr>
          <a:xfrm>
            <a:off x="1029871" y="3186906"/>
            <a:ext cx="25793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zing.  </a:t>
            </a:r>
            <a:endParaRPr b="1"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8"/>
          <p:cNvSpPr txBox="1"/>
          <p:nvPr/>
        </p:nvSpPr>
        <p:spPr>
          <a:xfrm>
            <a:off x="4802834" y="3182529"/>
            <a:ext cx="25793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zing.  </a:t>
            </a:r>
            <a:endParaRPr b="1" sz="1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8"/>
          <p:cNvSpPr txBox="1"/>
          <p:nvPr/>
        </p:nvSpPr>
        <p:spPr>
          <a:xfrm>
            <a:off x="8512189" y="3195632"/>
            <a:ext cx="25793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zing.  </a:t>
            </a:r>
            <a:endParaRPr b="1" sz="12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8"/>
          <p:cNvSpPr txBox="1"/>
          <p:nvPr/>
        </p:nvSpPr>
        <p:spPr>
          <a:xfrm>
            <a:off x="1851504" y="2614341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1" sz="2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8"/>
          <p:cNvSpPr txBox="1"/>
          <p:nvPr/>
        </p:nvSpPr>
        <p:spPr>
          <a:xfrm>
            <a:off x="5624467" y="2605585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43</a:t>
            </a:r>
            <a:r>
              <a:rPr b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1" sz="2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8"/>
          <p:cNvSpPr txBox="1"/>
          <p:nvPr/>
        </p:nvSpPr>
        <p:spPr>
          <a:xfrm>
            <a:off x="9333822" y="2631792"/>
            <a:ext cx="936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58</a:t>
            </a:r>
            <a:r>
              <a:rPr b="1"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1"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7" name="Google Shape;1387;p48"/>
          <p:cNvGrpSpPr/>
          <p:nvPr/>
        </p:nvGrpSpPr>
        <p:grpSpPr>
          <a:xfrm>
            <a:off x="8620823" y="5891737"/>
            <a:ext cx="2390429" cy="260532"/>
            <a:chOff x="8431856" y="6042195"/>
            <a:chExt cx="2811350" cy="306408"/>
          </a:xfrm>
        </p:grpSpPr>
        <p:sp>
          <p:nvSpPr>
            <p:cNvPr id="1388" name="Google Shape;1388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8"/>
          <p:cNvGrpSpPr/>
          <p:nvPr/>
        </p:nvGrpSpPr>
        <p:grpSpPr>
          <a:xfrm>
            <a:off x="4911469" y="5891736"/>
            <a:ext cx="2390429" cy="260532"/>
            <a:chOff x="8431856" y="6042195"/>
            <a:chExt cx="2811350" cy="306408"/>
          </a:xfrm>
        </p:grpSpPr>
        <p:sp>
          <p:nvSpPr>
            <p:cNvPr id="1399" name="Google Shape;1399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48"/>
          <p:cNvGrpSpPr/>
          <p:nvPr/>
        </p:nvGrpSpPr>
        <p:grpSpPr>
          <a:xfrm>
            <a:off x="1138505" y="5891735"/>
            <a:ext cx="2390429" cy="260532"/>
            <a:chOff x="8431856" y="6042195"/>
            <a:chExt cx="2811350" cy="306408"/>
          </a:xfrm>
        </p:grpSpPr>
        <p:sp>
          <p:nvSpPr>
            <p:cNvPr id="1410" name="Google Shape;1410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48"/>
          <p:cNvGrpSpPr/>
          <p:nvPr/>
        </p:nvGrpSpPr>
        <p:grpSpPr>
          <a:xfrm>
            <a:off x="8620823" y="5646811"/>
            <a:ext cx="2390429" cy="260532"/>
            <a:chOff x="8431856" y="6042195"/>
            <a:chExt cx="2811350" cy="306408"/>
          </a:xfrm>
        </p:grpSpPr>
        <p:sp>
          <p:nvSpPr>
            <p:cNvPr id="1421" name="Google Shape;1421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8"/>
          <p:cNvGrpSpPr/>
          <p:nvPr/>
        </p:nvGrpSpPr>
        <p:grpSpPr>
          <a:xfrm>
            <a:off x="4911469" y="5646810"/>
            <a:ext cx="2390429" cy="260532"/>
            <a:chOff x="8431856" y="6042195"/>
            <a:chExt cx="2811350" cy="306408"/>
          </a:xfrm>
        </p:grpSpPr>
        <p:sp>
          <p:nvSpPr>
            <p:cNvPr id="1432" name="Google Shape;1432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8"/>
          <p:cNvGrpSpPr/>
          <p:nvPr/>
        </p:nvGrpSpPr>
        <p:grpSpPr>
          <a:xfrm>
            <a:off x="1138505" y="5646809"/>
            <a:ext cx="2390429" cy="260532"/>
            <a:chOff x="8431856" y="6042195"/>
            <a:chExt cx="2811350" cy="306408"/>
          </a:xfrm>
        </p:grpSpPr>
        <p:sp>
          <p:nvSpPr>
            <p:cNvPr id="1443" name="Google Shape;1443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3" name="Google Shape;1453;p48"/>
          <p:cNvGrpSpPr/>
          <p:nvPr/>
        </p:nvGrpSpPr>
        <p:grpSpPr>
          <a:xfrm>
            <a:off x="8620823" y="5401886"/>
            <a:ext cx="2390429" cy="260532"/>
            <a:chOff x="8431856" y="6042195"/>
            <a:chExt cx="2811350" cy="306408"/>
          </a:xfrm>
        </p:grpSpPr>
        <p:sp>
          <p:nvSpPr>
            <p:cNvPr id="1454" name="Google Shape;1454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4" name="Google Shape;1464;p48"/>
          <p:cNvGrpSpPr/>
          <p:nvPr/>
        </p:nvGrpSpPr>
        <p:grpSpPr>
          <a:xfrm>
            <a:off x="4911469" y="5401885"/>
            <a:ext cx="2390429" cy="260532"/>
            <a:chOff x="8431856" y="6042195"/>
            <a:chExt cx="2811350" cy="306408"/>
          </a:xfrm>
        </p:grpSpPr>
        <p:sp>
          <p:nvSpPr>
            <p:cNvPr id="1465" name="Google Shape;1465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48"/>
          <p:cNvGrpSpPr/>
          <p:nvPr/>
        </p:nvGrpSpPr>
        <p:grpSpPr>
          <a:xfrm>
            <a:off x="1138505" y="5401884"/>
            <a:ext cx="2390429" cy="260532"/>
            <a:chOff x="8431856" y="6042195"/>
            <a:chExt cx="2811350" cy="306408"/>
          </a:xfrm>
        </p:grpSpPr>
        <p:sp>
          <p:nvSpPr>
            <p:cNvPr id="1476" name="Google Shape;1476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6" name="Google Shape;1486;p48"/>
          <p:cNvGrpSpPr/>
          <p:nvPr/>
        </p:nvGrpSpPr>
        <p:grpSpPr>
          <a:xfrm>
            <a:off x="8620823" y="5156961"/>
            <a:ext cx="2390429" cy="260532"/>
            <a:chOff x="8431856" y="6042195"/>
            <a:chExt cx="2811350" cy="306408"/>
          </a:xfrm>
        </p:grpSpPr>
        <p:sp>
          <p:nvSpPr>
            <p:cNvPr id="1487" name="Google Shape;1487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7" name="Google Shape;1497;p48"/>
          <p:cNvGrpSpPr/>
          <p:nvPr/>
        </p:nvGrpSpPr>
        <p:grpSpPr>
          <a:xfrm>
            <a:off x="4911469" y="5156960"/>
            <a:ext cx="2390429" cy="260532"/>
            <a:chOff x="8431856" y="6042195"/>
            <a:chExt cx="2811350" cy="306408"/>
          </a:xfrm>
        </p:grpSpPr>
        <p:sp>
          <p:nvSpPr>
            <p:cNvPr id="1498" name="Google Shape;1498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48"/>
          <p:cNvGrpSpPr/>
          <p:nvPr/>
        </p:nvGrpSpPr>
        <p:grpSpPr>
          <a:xfrm>
            <a:off x="1138505" y="5156959"/>
            <a:ext cx="2390429" cy="260532"/>
            <a:chOff x="8431856" y="6042195"/>
            <a:chExt cx="2811350" cy="306408"/>
          </a:xfrm>
        </p:grpSpPr>
        <p:sp>
          <p:nvSpPr>
            <p:cNvPr id="1509" name="Google Shape;1509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9" name="Google Shape;1519;p48"/>
          <p:cNvGrpSpPr/>
          <p:nvPr/>
        </p:nvGrpSpPr>
        <p:grpSpPr>
          <a:xfrm>
            <a:off x="8620823" y="4912036"/>
            <a:ext cx="2390429" cy="260532"/>
            <a:chOff x="8431856" y="6042195"/>
            <a:chExt cx="2811350" cy="306408"/>
          </a:xfrm>
        </p:grpSpPr>
        <p:sp>
          <p:nvSpPr>
            <p:cNvPr id="1520" name="Google Shape;1520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48"/>
          <p:cNvGrpSpPr/>
          <p:nvPr/>
        </p:nvGrpSpPr>
        <p:grpSpPr>
          <a:xfrm>
            <a:off x="4911469" y="4912035"/>
            <a:ext cx="2390429" cy="260532"/>
            <a:chOff x="8431856" y="6042195"/>
            <a:chExt cx="2811350" cy="306408"/>
          </a:xfrm>
        </p:grpSpPr>
        <p:sp>
          <p:nvSpPr>
            <p:cNvPr id="1531" name="Google Shape;1531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48"/>
          <p:cNvGrpSpPr/>
          <p:nvPr/>
        </p:nvGrpSpPr>
        <p:grpSpPr>
          <a:xfrm>
            <a:off x="1138505" y="4912034"/>
            <a:ext cx="2390429" cy="260532"/>
            <a:chOff x="8431856" y="6042195"/>
            <a:chExt cx="2811350" cy="306408"/>
          </a:xfrm>
        </p:grpSpPr>
        <p:sp>
          <p:nvSpPr>
            <p:cNvPr id="1542" name="Google Shape;1542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48"/>
          <p:cNvGrpSpPr/>
          <p:nvPr/>
        </p:nvGrpSpPr>
        <p:grpSpPr>
          <a:xfrm>
            <a:off x="8620823" y="4667111"/>
            <a:ext cx="2390429" cy="260532"/>
            <a:chOff x="8431856" y="6042195"/>
            <a:chExt cx="2811350" cy="306408"/>
          </a:xfrm>
        </p:grpSpPr>
        <p:sp>
          <p:nvSpPr>
            <p:cNvPr id="1553" name="Google Shape;1553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>
            <a:off x="4911469" y="4667110"/>
            <a:ext cx="2390429" cy="260532"/>
            <a:chOff x="8431856" y="6042195"/>
            <a:chExt cx="2811350" cy="306408"/>
          </a:xfrm>
        </p:grpSpPr>
        <p:sp>
          <p:nvSpPr>
            <p:cNvPr id="1564" name="Google Shape;1564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4" name="Google Shape;1574;p48"/>
          <p:cNvGrpSpPr/>
          <p:nvPr/>
        </p:nvGrpSpPr>
        <p:grpSpPr>
          <a:xfrm>
            <a:off x="1138505" y="4667109"/>
            <a:ext cx="2390429" cy="260532"/>
            <a:chOff x="8431856" y="6042195"/>
            <a:chExt cx="2811350" cy="306408"/>
          </a:xfrm>
        </p:grpSpPr>
        <p:sp>
          <p:nvSpPr>
            <p:cNvPr id="1575" name="Google Shape;1575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5" name="Google Shape;1585;p48"/>
          <p:cNvGrpSpPr/>
          <p:nvPr/>
        </p:nvGrpSpPr>
        <p:grpSpPr>
          <a:xfrm>
            <a:off x="8620823" y="4422186"/>
            <a:ext cx="2390429" cy="260532"/>
            <a:chOff x="8431856" y="6042195"/>
            <a:chExt cx="2811350" cy="306408"/>
          </a:xfrm>
        </p:grpSpPr>
        <p:sp>
          <p:nvSpPr>
            <p:cNvPr id="1586" name="Google Shape;1586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6" name="Google Shape;1596;p48"/>
          <p:cNvGrpSpPr/>
          <p:nvPr/>
        </p:nvGrpSpPr>
        <p:grpSpPr>
          <a:xfrm>
            <a:off x="4911469" y="4422185"/>
            <a:ext cx="2390429" cy="260532"/>
            <a:chOff x="8431856" y="6042195"/>
            <a:chExt cx="2811350" cy="306408"/>
          </a:xfrm>
        </p:grpSpPr>
        <p:sp>
          <p:nvSpPr>
            <p:cNvPr id="1597" name="Google Shape;1597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7" name="Google Shape;1607;p48"/>
          <p:cNvGrpSpPr/>
          <p:nvPr/>
        </p:nvGrpSpPr>
        <p:grpSpPr>
          <a:xfrm>
            <a:off x="1138505" y="4422184"/>
            <a:ext cx="2390429" cy="260532"/>
            <a:chOff x="8431856" y="6042195"/>
            <a:chExt cx="2811350" cy="306408"/>
          </a:xfrm>
        </p:grpSpPr>
        <p:sp>
          <p:nvSpPr>
            <p:cNvPr id="1608" name="Google Shape;1608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8" name="Google Shape;1618;p48"/>
          <p:cNvGrpSpPr/>
          <p:nvPr/>
        </p:nvGrpSpPr>
        <p:grpSpPr>
          <a:xfrm>
            <a:off x="8620823" y="4177261"/>
            <a:ext cx="2390429" cy="260532"/>
            <a:chOff x="8431856" y="6042195"/>
            <a:chExt cx="2811350" cy="306408"/>
          </a:xfrm>
        </p:grpSpPr>
        <p:sp>
          <p:nvSpPr>
            <p:cNvPr id="1619" name="Google Shape;1619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9" name="Google Shape;1629;p48"/>
          <p:cNvGrpSpPr/>
          <p:nvPr/>
        </p:nvGrpSpPr>
        <p:grpSpPr>
          <a:xfrm>
            <a:off x="4911469" y="4177260"/>
            <a:ext cx="2390429" cy="260532"/>
            <a:chOff x="8431856" y="6042195"/>
            <a:chExt cx="2811350" cy="306408"/>
          </a:xfrm>
        </p:grpSpPr>
        <p:sp>
          <p:nvSpPr>
            <p:cNvPr id="1630" name="Google Shape;1630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0" name="Google Shape;1640;p48"/>
          <p:cNvGrpSpPr/>
          <p:nvPr/>
        </p:nvGrpSpPr>
        <p:grpSpPr>
          <a:xfrm>
            <a:off x="1138505" y="4177259"/>
            <a:ext cx="2390429" cy="260532"/>
            <a:chOff x="8431856" y="6042195"/>
            <a:chExt cx="2811350" cy="306408"/>
          </a:xfrm>
        </p:grpSpPr>
        <p:sp>
          <p:nvSpPr>
            <p:cNvPr id="1641" name="Google Shape;1641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1" name="Google Shape;1651;p48"/>
          <p:cNvGrpSpPr/>
          <p:nvPr/>
        </p:nvGrpSpPr>
        <p:grpSpPr>
          <a:xfrm>
            <a:off x="8620823" y="3932336"/>
            <a:ext cx="2390429" cy="260532"/>
            <a:chOff x="8431856" y="6042195"/>
            <a:chExt cx="2811350" cy="306408"/>
          </a:xfrm>
        </p:grpSpPr>
        <p:sp>
          <p:nvSpPr>
            <p:cNvPr id="1652" name="Google Shape;1652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2" name="Google Shape;1662;p48"/>
          <p:cNvGrpSpPr/>
          <p:nvPr/>
        </p:nvGrpSpPr>
        <p:grpSpPr>
          <a:xfrm>
            <a:off x="4911469" y="3932335"/>
            <a:ext cx="2390429" cy="260532"/>
            <a:chOff x="8431856" y="6042195"/>
            <a:chExt cx="2811350" cy="306408"/>
          </a:xfrm>
        </p:grpSpPr>
        <p:sp>
          <p:nvSpPr>
            <p:cNvPr id="1663" name="Google Shape;1663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3" name="Google Shape;1673;p48"/>
          <p:cNvGrpSpPr/>
          <p:nvPr/>
        </p:nvGrpSpPr>
        <p:grpSpPr>
          <a:xfrm>
            <a:off x="1138505" y="3932334"/>
            <a:ext cx="2390429" cy="260532"/>
            <a:chOff x="8431856" y="6042195"/>
            <a:chExt cx="2811350" cy="306408"/>
          </a:xfrm>
        </p:grpSpPr>
        <p:sp>
          <p:nvSpPr>
            <p:cNvPr id="1674" name="Google Shape;1674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8620823" y="3687411"/>
            <a:ext cx="2390429" cy="260532"/>
            <a:chOff x="8431856" y="6042195"/>
            <a:chExt cx="2811350" cy="306408"/>
          </a:xfrm>
        </p:grpSpPr>
        <p:sp>
          <p:nvSpPr>
            <p:cNvPr id="1685" name="Google Shape;1685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5" name="Google Shape;1695;p48"/>
          <p:cNvGrpSpPr/>
          <p:nvPr/>
        </p:nvGrpSpPr>
        <p:grpSpPr>
          <a:xfrm>
            <a:off x="4911469" y="3687410"/>
            <a:ext cx="2390429" cy="260532"/>
            <a:chOff x="8431856" y="6042195"/>
            <a:chExt cx="2811350" cy="306408"/>
          </a:xfrm>
        </p:grpSpPr>
        <p:sp>
          <p:nvSpPr>
            <p:cNvPr id="1696" name="Google Shape;1696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6" name="Google Shape;1706;p48"/>
          <p:cNvGrpSpPr/>
          <p:nvPr/>
        </p:nvGrpSpPr>
        <p:grpSpPr>
          <a:xfrm>
            <a:off x="1138505" y="3687409"/>
            <a:ext cx="2390429" cy="260532"/>
            <a:chOff x="8431856" y="6042195"/>
            <a:chExt cx="2811350" cy="306408"/>
          </a:xfrm>
        </p:grpSpPr>
        <p:sp>
          <p:nvSpPr>
            <p:cNvPr id="1707" name="Google Shape;1707;p48"/>
            <p:cNvSpPr/>
            <p:nvPr/>
          </p:nvSpPr>
          <p:spPr>
            <a:xfrm rot="2700000">
              <a:off x="8507481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48"/>
            <p:cNvSpPr/>
            <p:nvPr/>
          </p:nvSpPr>
          <p:spPr>
            <a:xfrm rot="2700000">
              <a:off x="8785808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2700000">
              <a:off x="9064135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48"/>
            <p:cNvSpPr/>
            <p:nvPr/>
          </p:nvSpPr>
          <p:spPr>
            <a:xfrm rot="2700000">
              <a:off x="9342462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48"/>
            <p:cNvSpPr/>
            <p:nvPr/>
          </p:nvSpPr>
          <p:spPr>
            <a:xfrm rot="2700000">
              <a:off x="9620789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48"/>
            <p:cNvSpPr/>
            <p:nvPr/>
          </p:nvSpPr>
          <p:spPr>
            <a:xfrm rot="2700000">
              <a:off x="9899116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48"/>
            <p:cNvSpPr/>
            <p:nvPr/>
          </p:nvSpPr>
          <p:spPr>
            <a:xfrm rot="2700000">
              <a:off x="1017744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48"/>
            <p:cNvSpPr/>
            <p:nvPr/>
          </p:nvSpPr>
          <p:spPr>
            <a:xfrm rot="2700000">
              <a:off x="10455770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48"/>
            <p:cNvSpPr/>
            <p:nvPr/>
          </p:nvSpPr>
          <p:spPr>
            <a:xfrm rot="2700000">
              <a:off x="10734097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48"/>
            <p:cNvSpPr/>
            <p:nvPr/>
          </p:nvSpPr>
          <p:spPr>
            <a:xfrm rot="2700000">
              <a:off x="11012423" y="6056315"/>
              <a:ext cx="155158" cy="278169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7" name="Google Shape;1717;p48"/>
          <p:cNvSpPr/>
          <p:nvPr/>
        </p:nvSpPr>
        <p:spPr>
          <a:xfrm>
            <a:off x="1872410" y="1592166"/>
            <a:ext cx="822846" cy="835495"/>
          </a:xfrm>
          <a:custGeom>
            <a:rect b="b" l="l" r="r" t="t"/>
            <a:pathLst>
              <a:path extrusionOk="0" h="2981194" w="2936056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8" name="Google Shape;1718;p48"/>
          <p:cNvGrpSpPr/>
          <p:nvPr/>
        </p:nvGrpSpPr>
        <p:grpSpPr>
          <a:xfrm>
            <a:off x="9330788" y="1632305"/>
            <a:ext cx="861951" cy="810238"/>
            <a:chOff x="5903628" y="805233"/>
            <a:chExt cx="5796431" cy="5448665"/>
          </a:xfrm>
        </p:grpSpPr>
        <p:sp>
          <p:nvSpPr>
            <p:cNvPr id="1719" name="Google Shape;1719;p48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A57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5" name="Google Shape;1725;p48"/>
          <p:cNvGrpSpPr/>
          <p:nvPr/>
        </p:nvGrpSpPr>
        <p:grpSpPr>
          <a:xfrm>
            <a:off x="5566666" y="1632305"/>
            <a:ext cx="1121879" cy="973141"/>
            <a:chOff x="7199349" y="1932546"/>
            <a:chExt cx="2225526" cy="1930463"/>
          </a:xfrm>
        </p:grpSpPr>
        <p:sp>
          <p:nvSpPr>
            <p:cNvPr id="1726" name="Google Shape;1726;p48"/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rect b="b" l="l" r="r" t="t"/>
              <a:pathLst>
                <a:path extrusionOk="0" h="767703" w="3337030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48"/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rect b="b" l="l" r="r" t="t"/>
              <a:pathLst>
                <a:path extrusionOk="0" h="2526906" w="2554471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48"/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rect b="b" l="l" r="r" t="t"/>
              <a:pathLst>
                <a:path extrusionOk="0" h="1537751" w="1968838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rgbClr val="9D5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9"/>
          <p:cNvSpPr/>
          <p:nvPr/>
        </p:nvSpPr>
        <p:spPr>
          <a:xfrm rot="-3692544">
            <a:off x="9937401" y="-502319"/>
            <a:ext cx="1528484" cy="2595379"/>
          </a:xfrm>
          <a:custGeom>
            <a:rect b="b" l="l" r="r" t="t"/>
            <a:pathLst>
              <a:path extrusionOk="0" h="4228230" w="2490112">
                <a:moveTo>
                  <a:pt x="25912" y="729550"/>
                </a:moveTo>
                <a:cubicBezTo>
                  <a:pt x="40328" y="715842"/>
                  <a:pt x="59378" y="706775"/>
                  <a:pt x="79347" y="705516"/>
                </a:cubicBezTo>
                <a:cubicBezTo>
                  <a:pt x="128698" y="703517"/>
                  <a:pt x="164577" y="737875"/>
                  <a:pt x="172707" y="798358"/>
                </a:cubicBezTo>
                <a:cubicBezTo>
                  <a:pt x="209657" y="801071"/>
                  <a:pt x="245147" y="793585"/>
                  <a:pt x="274018" y="771570"/>
                </a:cubicBezTo>
                <a:cubicBezTo>
                  <a:pt x="341059" y="717932"/>
                  <a:pt x="418572" y="694553"/>
                  <a:pt x="501433" y="684285"/>
                </a:cubicBezTo>
                <a:cubicBezTo>
                  <a:pt x="506178" y="683872"/>
                  <a:pt x="511632" y="682824"/>
                  <a:pt x="517086" y="681776"/>
                </a:cubicBezTo>
                <a:cubicBezTo>
                  <a:pt x="503817" y="665529"/>
                  <a:pt x="492454" y="651411"/>
                  <a:pt x="468095" y="652765"/>
                </a:cubicBezTo>
                <a:cubicBezTo>
                  <a:pt x="447063" y="654978"/>
                  <a:pt x="426879" y="629581"/>
                  <a:pt x="424667" y="608548"/>
                </a:cubicBezTo>
                <a:cubicBezTo>
                  <a:pt x="422529" y="586169"/>
                  <a:pt x="438024" y="562066"/>
                  <a:pt x="459354" y="554475"/>
                </a:cubicBezTo>
                <a:cubicBezTo>
                  <a:pt x="479974" y="547517"/>
                  <a:pt x="507213" y="555091"/>
                  <a:pt x="518426" y="571899"/>
                </a:cubicBezTo>
                <a:cubicBezTo>
                  <a:pt x="532744" y="593600"/>
                  <a:pt x="531260" y="620500"/>
                  <a:pt x="514155" y="637094"/>
                </a:cubicBezTo>
                <a:cubicBezTo>
                  <a:pt x="509897" y="640906"/>
                  <a:pt x="506275" y="645428"/>
                  <a:pt x="501308" y="649876"/>
                </a:cubicBezTo>
                <a:cubicBezTo>
                  <a:pt x="523134" y="669967"/>
                  <a:pt x="546973" y="678029"/>
                  <a:pt x="575292" y="678242"/>
                </a:cubicBezTo>
                <a:cubicBezTo>
                  <a:pt x="729140" y="677286"/>
                  <a:pt x="865448" y="725281"/>
                  <a:pt x="982648" y="826182"/>
                </a:cubicBezTo>
                <a:cubicBezTo>
                  <a:pt x="1112778" y="937242"/>
                  <a:pt x="1188524" y="1080378"/>
                  <a:pt x="1237676" y="1240933"/>
                </a:cubicBezTo>
                <a:cubicBezTo>
                  <a:pt x="1238873" y="1243698"/>
                  <a:pt x="1240069" y="1246462"/>
                  <a:pt x="1243956" y="1249374"/>
                </a:cubicBezTo>
                <a:cubicBezTo>
                  <a:pt x="1247198" y="1227293"/>
                  <a:pt x="1251149" y="1204576"/>
                  <a:pt x="1254391" y="1182496"/>
                </a:cubicBezTo>
                <a:cubicBezTo>
                  <a:pt x="1267582" y="1090137"/>
                  <a:pt x="1282753" y="998561"/>
                  <a:pt x="1295307" y="905492"/>
                </a:cubicBezTo>
                <a:cubicBezTo>
                  <a:pt x="1312631" y="774912"/>
                  <a:pt x="1314448" y="644151"/>
                  <a:pt x="1284474" y="515008"/>
                </a:cubicBezTo>
                <a:cubicBezTo>
                  <a:pt x="1283914" y="512954"/>
                  <a:pt x="1282717" y="510189"/>
                  <a:pt x="1281668" y="504735"/>
                </a:cubicBezTo>
                <a:cubicBezTo>
                  <a:pt x="1274911" y="517179"/>
                  <a:pt x="1269647" y="527006"/>
                  <a:pt x="1263747" y="536124"/>
                </a:cubicBezTo>
                <a:cubicBezTo>
                  <a:pt x="1243063" y="568710"/>
                  <a:pt x="1209744" y="585759"/>
                  <a:pt x="1175303" y="598699"/>
                </a:cubicBezTo>
                <a:cubicBezTo>
                  <a:pt x="1095437" y="628019"/>
                  <a:pt x="1012312" y="630852"/>
                  <a:pt x="925523" y="626739"/>
                </a:cubicBezTo>
                <a:cubicBezTo>
                  <a:pt x="937100" y="612538"/>
                  <a:pt x="945276" y="598823"/>
                  <a:pt x="955285" y="588583"/>
                </a:cubicBezTo>
                <a:cubicBezTo>
                  <a:pt x="1014627" y="527775"/>
                  <a:pt x="1082716" y="479593"/>
                  <a:pt x="1162020" y="448217"/>
                </a:cubicBezTo>
                <a:cubicBezTo>
                  <a:pt x="1179950" y="441112"/>
                  <a:pt x="1200835" y="441589"/>
                  <a:pt x="1220374" y="441994"/>
                </a:cubicBezTo>
                <a:cubicBezTo>
                  <a:pt x="1229154" y="441803"/>
                  <a:pt x="1239617" y="447776"/>
                  <a:pt x="1246680" y="454237"/>
                </a:cubicBezTo>
                <a:cubicBezTo>
                  <a:pt x="1263423" y="468652"/>
                  <a:pt x="1260213" y="477919"/>
                  <a:pt x="1240865" y="486295"/>
                </a:cubicBezTo>
                <a:cubicBezTo>
                  <a:pt x="1198766" y="503534"/>
                  <a:pt x="1156593" y="522117"/>
                  <a:pt x="1116962" y="543540"/>
                </a:cubicBezTo>
                <a:lnTo>
                  <a:pt x="1279159" y="489082"/>
                </a:lnTo>
                <a:cubicBezTo>
                  <a:pt x="1220383" y="270660"/>
                  <a:pt x="1085491" y="111445"/>
                  <a:pt x="882847" y="6502"/>
                </a:cubicBezTo>
                <a:cubicBezTo>
                  <a:pt x="884340" y="3886"/>
                  <a:pt x="886469" y="1980"/>
                  <a:pt x="887253" y="0"/>
                </a:cubicBezTo>
                <a:cubicBezTo>
                  <a:pt x="936169" y="30355"/>
                  <a:pt x="987288" y="57459"/>
                  <a:pt x="1033292" y="91701"/>
                </a:cubicBezTo>
                <a:cubicBezTo>
                  <a:pt x="1182961" y="203164"/>
                  <a:pt x="1268311" y="355598"/>
                  <a:pt x="1307645" y="535173"/>
                </a:cubicBezTo>
                <a:cubicBezTo>
                  <a:pt x="1334104" y="654679"/>
                  <a:pt x="1334860" y="775464"/>
                  <a:pt x="1322801" y="896216"/>
                </a:cubicBezTo>
                <a:cubicBezTo>
                  <a:pt x="1313794" y="986108"/>
                  <a:pt x="1308112" y="1076858"/>
                  <a:pt x="1304411" y="1168392"/>
                </a:cubicBezTo>
                <a:cubicBezTo>
                  <a:pt x="1309039" y="1157854"/>
                  <a:pt x="1312398" y="1145898"/>
                  <a:pt x="1317662" y="1136070"/>
                </a:cubicBezTo>
                <a:cubicBezTo>
                  <a:pt x="1341705" y="1091528"/>
                  <a:pt x="1363768" y="1046202"/>
                  <a:pt x="1390426" y="1003153"/>
                </a:cubicBezTo>
                <a:cubicBezTo>
                  <a:pt x="1407489" y="975088"/>
                  <a:pt x="1423132" y="948295"/>
                  <a:pt x="1424988" y="914671"/>
                </a:cubicBezTo>
                <a:cubicBezTo>
                  <a:pt x="1426333" y="914745"/>
                  <a:pt x="1428314" y="915529"/>
                  <a:pt x="1429658" y="915603"/>
                </a:cubicBezTo>
                <a:cubicBezTo>
                  <a:pt x="1427720" y="926288"/>
                  <a:pt x="1424437" y="936901"/>
                  <a:pt x="1422497" y="947586"/>
                </a:cubicBezTo>
                <a:cubicBezTo>
                  <a:pt x="1489348" y="885169"/>
                  <a:pt x="1547568" y="820252"/>
                  <a:pt x="1562665" y="730022"/>
                </a:cubicBezTo>
                <a:cubicBezTo>
                  <a:pt x="1518122" y="705979"/>
                  <a:pt x="1502196" y="676770"/>
                  <a:pt x="1514959" y="641048"/>
                </a:cubicBezTo>
                <a:cubicBezTo>
                  <a:pt x="1526155" y="609288"/>
                  <a:pt x="1556858" y="590745"/>
                  <a:pt x="1591606" y="596710"/>
                </a:cubicBezTo>
                <a:cubicBezTo>
                  <a:pt x="1623663" y="602526"/>
                  <a:pt x="1646389" y="630762"/>
                  <a:pt x="1645952" y="663116"/>
                </a:cubicBezTo>
                <a:cubicBezTo>
                  <a:pt x="1645855" y="701559"/>
                  <a:pt x="1622364" y="723872"/>
                  <a:pt x="1572715" y="731251"/>
                </a:cubicBezTo>
                <a:cubicBezTo>
                  <a:pt x="1559951" y="766972"/>
                  <a:pt x="1547188" y="802693"/>
                  <a:pt x="1534350" y="839759"/>
                </a:cubicBezTo>
                <a:cubicBezTo>
                  <a:pt x="1560308" y="821630"/>
                  <a:pt x="1585631" y="802791"/>
                  <a:pt x="1612151" y="786716"/>
                </a:cubicBezTo>
                <a:cubicBezTo>
                  <a:pt x="1647747" y="765071"/>
                  <a:pt x="1685250" y="745555"/>
                  <a:pt x="1723387" y="726748"/>
                </a:cubicBezTo>
                <a:cubicBezTo>
                  <a:pt x="1733099" y="721887"/>
                  <a:pt x="1736721" y="717366"/>
                  <a:pt x="1737315" y="706606"/>
                </a:cubicBezTo>
                <a:cubicBezTo>
                  <a:pt x="1738567" y="659457"/>
                  <a:pt x="1765416" y="625188"/>
                  <a:pt x="1805872" y="613254"/>
                </a:cubicBezTo>
                <a:cubicBezTo>
                  <a:pt x="1849729" y="600834"/>
                  <a:pt x="1891391" y="615949"/>
                  <a:pt x="1916997" y="653113"/>
                </a:cubicBezTo>
                <a:cubicBezTo>
                  <a:pt x="1939499" y="685383"/>
                  <a:pt x="1937538" y="733168"/>
                  <a:pt x="1910688" y="767437"/>
                </a:cubicBezTo>
                <a:cubicBezTo>
                  <a:pt x="1876521" y="812096"/>
                  <a:pt x="1790261" y="822850"/>
                  <a:pt x="1748315" y="751733"/>
                </a:cubicBezTo>
                <a:cubicBezTo>
                  <a:pt x="1745848" y="747549"/>
                  <a:pt x="1744016" y="744076"/>
                  <a:pt x="1741549" y="739892"/>
                </a:cubicBezTo>
                <a:cubicBezTo>
                  <a:pt x="1618389" y="783688"/>
                  <a:pt x="1483333" y="884163"/>
                  <a:pt x="1396080" y="1035168"/>
                </a:cubicBezTo>
                <a:cubicBezTo>
                  <a:pt x="1415990" y="1028847"/>
                  <a:pt x="1433994" y="1020396"/>
                  <a:pt x="1453757" y="1016765"/>
                </a:cubicBezTo>
                <a:cubicBezTo>
                  <a:pt x="1500716" y="1009238"/>
                  <a:pt x="1547526" y="1004401"/>
                  <a:pt x="1595046" y="998928"/>
                </a:cubicBezTo>
                <a:cubicBezTo>
                  <a:pt x="1609280" y="997690"/>
                  <a:pt x="1618208" y="994810"/>
                  <a:pt x="1625113" y="979676"/>
                </a:cubicBezTo>
                <a:cubicBezTo>
                  <a:pt x="1645195" y="933566"/>
                  <a:pt x="1695396" y="903958"/>
                  <a:pt x="1745162" y="906704"/>
                </a:cubicBezTo>
                <a:cubicBezTo>
                  <a:pt x="1793581" y="909375"/>
                  <a:pt x="1839585" y="943617"/>
                  <a:pt x="1856039" y="987695"/>
                </a:cubicBezTo>
                <a:cubicBezTo>
                  <a:pt x="1872982" y="1035174"/>
                  <a:pt x="1859031" y="1092416"/>
                  <a:pt x="1822842" y="1124820"/>
                </a:cubicBezTo>
                <a:cubicBezTo>
                  <a:pt x="1784523" y="1159131"/>
                  <a:pt x="1730765" y="1167632"/>
                  <a:pt x="1686148" y="1144935"/>
                </a:cubicBezTo>
                <a:cubicBezTo>
                  <a:pt x="1636861" y="1121304"/>
                  <a:pt x="1612113" y="1080815"/>
                  <a:pt x="1613811" y="1025596"/>
                </a:cubicBezTo>
                <a:cubicBezTo>
                  <a:pt x="1613473" y="1019506"/>
                  <a:pt x="1615114" y="1014201"/>
                  <a:pt x="1615559" y="1006131"/>
                </a:cubicBezTo>
                <a:cubicBezTo>
                  <a:pt x="1546181" y="1004326"/>
                  <a:pt x="1482563" y="1020379"/>
                  <a:pt x="1420406" y="1046628"/>
                </a:cubicBezTo>
                <a:cubicBezTo>
                  <a:pt x="1389999" y="1059791"/>
                  <a:pt x="1368076" y="1078143"/>
                  <a:pt x="1358151" y="1111323"/>
                </a:cubicBezTo>
                <a:cubicBezTo>
                  <a:pt x="1342590" y="1161055"/>
                  <a:pt x="1324414" y="1209294"/>
                  <a:pt x="1306651" y="1262276"/>
                </a:cubicBezTo>
                <a:cubicBezTo>
                  <a:pt x="1352297" y="1241860"/>
                  <a:pt x="1392341" y="1225183"/>
                  <a:pt x="1434513" y="1206599"/>
                </a:cubicBezTo>
                <a:cubicBezTo>
                  <a:pt x="1440172" y="1152948"/>
                  <a:pt x="1473524" y="1123085"/>
                  <a:pt x="1521308" y="1125046"/>
                </a:cubicBezTo>
                <a:cubicBezTo>
                  <a:pt x="1562367" y="1126638"/>
                  <a:pt x="1596266" y="1160211"/>
                  <a:pt x="1599419" y="1200858"/>
                </a:cubicBezTo>
                <a:cubicBezTo>
                  <a:pt x="1601937" y="1240794"/>
                  <a:pt x="1574939" y="1277754"/>
                  <a:pt x="1534632" y="1286998"/>
                </a:cubicBezTo>
                <a:cubicBezTo>
                  <a:pt x="1490214" y="1297363"/>
                  <a:pt x="1455797" y="1273204"/>
                  <a:pt x="1433920" y="1217360"/>
                </a:cubicBezTo>
                <a:cubicBezTo>
                  <a:pt x="1388793" y="1228360"/>
                  <a:pt x="1349162" y="1249782"/>
                  <a:pt x="1313195" y="1278152"/>
                </a:cubicBezTo>
                <a:cubicBezTo>
                  <a:pt x="1308228" y="1282600"/>
                  <a:pt x="1303112" y="1289738"/>
                  <a:pt x="1303451" y="1295828"/>
                </a:cubicBezTo>
                <a:cubicBezTo>
                  <a:pt x="1300260" y="1353662"/>
                  <a:pt x="1297069" y="1411496"/>
                  <a:pt x="1297203" y="1470189"/>
                </a:cubicBezTo>
                <a:cubicBezTo>
                  <a:pt x="1297157" y="1544387"/>
                  <a:pt x="1300435" y="1619442"/>
                  <a:pt x="1302369" y="1694423"/>
                </a:cubicBezTo>
                <a:cubicBezTo>
                  <a:pt x="1389817" y="2286562"/>
                  <a:pt x="1563388" y="2984761"/>
                  <a:pt x="2490111" y="4200715"/>
                </a:cubicBezTo>
                <a:lnTo>
                  <a:pt x="2455636" y="4228229"/>
                </a:lnTo>
                <a:cubicBezTo>
                  <a:pt x="1764852" y="3307452"/>
                  <a:pt x="1395776" y="2689622"/>
                  <a:pt x="1240754" y="1674159"/>
                </a:cubicBezTo>
                <a:cubicBezTo>
                  <a:pt x="1236015" y="1588905"/>
                  <a:pt x="1231275" y="1503651"/>
                  <a:pt x="1229861" y="1419256"/>
                </a:cubicBezTo>
                <a:cubicBezTo>
                  <a:pt x="1229323" y="1380103"/>
                  <a:pt x="1215038" y="1345587"/>
                  <a:pt x="1202808" y="1310511"/>
                </a:cubicBezTo>
                <a:cubicBezTo>
                  <a:pt x="1166118" y="1205281"/>
                  <a:pt x="1121135" y="1103641"/>
                  <a:pt x="1062967" y="1008694"/>
                </a:cubicBezTo>
                <a:cubicBezTo>
                  <a:pt x="991826" y="892120"/>
                  <a:pt x="907764" y="789673"/>
                  <a:pt x="780194" y="730020"/>
                </a:cubicBezTo>
                <a:cubicBezTo>
                  <a:pt x="715139" y="698774"/>
                  <a:pt x="646354" y="686210"/>
                  <a:pt x="574550" y="691692"/>
                </a:cubicBezTo>
                <a:cubicBezTo>
                  <a:pt x="529158" y="695258"/>
                  <a:pt x="504513" y="726276"/>
                  <a:pt x="481063" y="760059"/>
                </a:cubicBezTo>
                <a:cubicBezTo>
                  <a:pt x="473671" y="771793"/>
                  <a:pt x="468819" y="786365"/>
                  <a:pt x="463332" y="800227"/>
                </a:cubicBezTo>
                <a:cubicBezTo>
                  <a:pt x="485826" y="808214"/>
                  <a:pt x="507610" y="816836"/>
                  <a:pt x="513709" y="840782"/>
                </a:cubicBezTo>
                <a:cubicBezTo>
                  <a:pt x="518199" y="857219"/>
                  <a:pt x="521195" y="876271"/>
                  <a:pt x="516904" y="892898"/>
                </a:cubicBezTo>
                <a:cubicBezTo>
                  <a:pt x="509670" y="926226"/>
                  <a:pt x="476276" y="944620"/>
                  <a:pt x="442165" y="939364"/>
                </a:cubicBezTo>
                <a:cubicBezTo>
                  <a:pt x="401402" y="932394"/>
                  <a:pt x="379089" y="908903"/>
                  <a:pt x="379822" y="871169"/>
                </a:cubicBezTo>
                <a:cubicBezTo>
                  <a:pt x="380777" y="829400"/>
                  <a:pt x="405052" y="805107"/>
                  <a:pt x="450518" y="800195"/>
                </a:cubicBezTo>
                <a:cubicBezTo>
                  <a:pt x="465823" y="767312"/>
                  <a:pt x="481054" y="735775"/>
                  <a:pt x="496285" y="704237"/>
                </a:cubicBezTo>
                <a:cubicBezTo>
                  <a:pt x="497630" y="704311"/>
                  <a:pt x="495649" y="703528"/>
                  <a:pt x="492959" y="703379"/>
                </a:cubicBezTo>
                <a:cubicBezTo>
                  <a:pt x="424745" y="717153"/>
                  <a:pt x="360905" y="737240"/>
                  <a:pt x="305778" y="782766"/>
                </a:cubicBezTo>
                <a:cubicBezTo>
                  <a:pt x="254910" y="824479"/>
                  <a:pt x="230240" y="892596"/>
                  <a:pt x="244757" y="947360"/>
                </a:cubicBezTo>
                <a:cubicBezTo>
                  <a:pt x="277111" y="947796"/>
                  <a:pt x="309762" y="942852"/>
                  <a:pt x="339690" y="950574"/>
                </a:cubicBezTo>
                <a:cubicBezTo>
                  <a:pt x="453537" y="977766"/>
                  <a:pt x="500551" y="1115944"/>
                  <a:pt x="425417" y="1206235"/>
                </a:cubicBezTo>
                <a:cubicBezTo>
                  <a:pt x="366190" y="1277167"/>
                  <a:pt x="267825" y="1287253"/>
                  <a:pt x="194351" y="1225189"/>
                </a:cubicBezTo>
                <a:cubicBezTo>
                  <a:pt x="131192" y="1171788"/>
                  <a:pt x="119273" y="1069949"/>
                  <a:pt x="180406" y="1001146"/>
                </a:cubicBezTo>
                <a:cubicBezTo>
                  <a:pt x="185447" y="995353"/>
                  <a:pt x="188582" y="987431"/>
                  <a:pt x="194746" y="985748"/>
                </a:cubicBezTo>
                <a:cubicBezTo>
                  <a:pt x="225787" y="973296"/>
                  <a:pt x="225068" y="949646"/>
                  <a:pt x="221883" y="921814"/>
                </a:cubicBezTo>
                <a:cubicBezTo>
                  <a:pt x="216823" y="879039"/>
                  <a:pt x="230444" y="839992"/>
                  <a:pt x="252771" y="802100"/>
                </a:cubicBezTo>
                <a:cubicBezTo>
                  <a:pt x="224940" y="805287"/>
                  <a:pt x="197816" y="807838"/>
                  <a:pt x="170059" y="809679"/>
                </a:cubicBezTo>
                <a:cubicBezTo>
                  <a:pt x="154573" y="858066"/>
                  <a:pt x="114645" y="884868"/>
                  <a:pt x="69921" y="876330"/>
                </a:cubicBezTo>
                <a:cubicBezTo>
                  <a:pt x="23853" y="867718"/>
                  <a:pt x="-3097" y="830480"/>
                  <a:pt x="284" y="781425"/>
                </a:cubicBezTo>
                <a:cubicBezTo>
                  <a:pt x="1715" y="761604"/>
                  <a:pt x="11496" y="743257"/>
                  <a:pt x="25912" y="72955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6A170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4" name="Google Shape;1734;p49"/>
          <p:cNvGrpSpPr/>
          <p:nvPr/>
        </p:nvGrpSpPr>
        <p:grpSpPr>
          <a:xfrm>
            <a:off x="3411702" y="2681619"/>
            <a:ext cx="5368596" cy="1194109"/>
            <a:chOff x="6149039" y="2558374"/>
            <a:chExt cx="5509521" cy="1418409"/>
          </a:xfrm>
        </p:grpSpPr>
        <p:grpSp>
          <p:nvGrpSpPr>
            <p:cNvPr id="1735" name="Google Shape;1735;p49"/>
            <p:cNvGrpSpPr/>
            <p:nvPr/>
          </p:nvGrpSpPr>
          <p:grpSpPr>
            <a:xfrm>
              <a:off x="6149039" y="2892474"/>
              <a:ext cx="5509521" cy="1084309"/>
              <a:chOff x="3686398" y="4267905"/>
              <a:chExt cx="4760612" cy="679086"/>
            </a:xfrm>
          </p:grpSpPr>
          <p:sp>
            <p:nvSpPr>
              <p:cNvPr id="1736" name="Google Shape;1736;p49"/>
              <p:cNvSpPr/>
              <p:nvPr/>
            </p:nvSpPr>
            <p:spPr>
              <a:xfrm>
                <a:off x="7255458" y="4273456"/>
                <a:ext cx="1191552" cy="672919"/>
              </a:xfrm>
              <a:custGeom>
                <a:rect b="b" l="l" r="r" t="t"/>
                <a:pathLst>
                  <a:path extrusionOk="0" h="1190625" w="2257425">
                    <a:moveTo>
                      <a:pt x="2252186" y="1188244"/>
                    </a:moveTo>
                    <a:lnTo>
                      <a:pt x="7144" y="1188244"/>
                    </a:lnTo>
                    <a:lnTo>
                      <a:pt x="7144" y="7144"/>
                    </a:lnTo>
                    <a:lnTo>
                      <a:pt x="2252186" y="7144"/>
                    </a:lnTo>
                    <a:lnTo>
                      <a:pt x="1729264" y="597694"/>
                    </a:ln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49"/>
              <p:cNvSpPr/>
              <p:nvPr/>
            </p:nvSpPr>
            <p:spPr>
              <a:xfrm>
                <a:off x="7255458" y="4737134"/>
                <a:ext cx="659904" cy="209857"/>
              </a:xfrm>
              <a:custGeom>
                <a:rect b="b" l="l" r="r" t="t"/>
                <a:pathLst>
                  <a:path extrusionOk="0" h="609600" w="1019175">
                    <a:moveTo>
                      <a:pt x="7144" y="7144"/>
                    </a:moveTo>
                    <a:lnTo>
                      <a:pt x="1012984" y="15716"/>
                    </a:lnTo>
                    <a:lnTo>
                      <a:pt x="7144" y="606266"/>
                    </a:ln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49"/>
              <p:cNvSpPr/>
              <p:nvPr/>
            </p:nvSpPr>
            <p:spPr>
              <a:xfrm>
                <a:off x="3686398" y="4267905"/>
                <a:ext cx="1191553" cy="672919"/>
              </a:xfrm>
              <a:custGeom>
                <a:rect b="b" l="l" r="r" t="t"/>
                <a:pathLst>
                  <a:path extrusionOk="0" h="1190625" w="2257425">
                    <a:moveTo>
                      <a:pt x="7144" y="1188244"/>
                    </a:moveTo>
                    <a:lnTo>
                      <a:pt x="2252186" y="1188244"/>
                    </a:lnTo>
                    <a:lnTo>
                      <a:pt x="2252186" y="7144"/>
                    </a:lnTo>
                    <a:lnTo>
                      <a:pt x="7144" y="7144"/>
                    </a:lnTo>
                    <a:lnTo>
                      <a:pt x="531019" y="597694"/>
                    </a:ln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49"/>
              <p:cNvSpPr/>
              <p:nvPr/>
            </p:nvSpPr>
            <p:spPr>
              <a:xfrm>
                <a:off x="4276637" y="4731583"/>
                <a:ext cx="598231" cy="209857"/>
              </a:xfrm>
              <a:custGeom>
                <a:rect b="b" l="l" r="r" t="t"/>
                <a:pathLst>
                  <a:path extrusionOk="0" h="609600" w="923925">
                    <a:moveTo>
                      <a:pt x="923449" y="7144"/>
                    </a:moveTo>
                    <a:lnTo>
                      <a:pt x="7144" y="15716"/>
                    </a:lnTo>
                    <a:lnTo>
                      <a:pt x="923449" y="606266"/>
                    </a:ln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0" name="Google Shape;1740;p49"/>
            <p:cNvSpPr/>
            <p:nvPr/>
          </p:nvSpPr>
          <p:spPr>
            <a:xfrm>
              <a:off x="6846971" y="2558374"/>
              <a:ext cx="4205155" cy="1074463"/>
            </a:xfrm>
            <a:custGeom>
              <a:rect b="b" l="l" r="r" t="t"/>
              <a:pathLst>
                <a:path extrusionOk="0" h="1190625" w="5619750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1" name="Google Shape;1741;p49"/>
          <p:cNvGrpSpPr/>
          <p:nvPr/>
        </p:nvGrpSpPr>
        <p:grpSpPr>
          <a:xfrm>
            <a:off x="4399821" y="2830283"/>
            <a:ext cx="3558884" cy="615385"/>
            <a:chOff x="3814682" y="2927896"/>
            <a:chExt cx="3985615" cy="689173"/>
          </a:xfrm>
        </p:grpSpPr>
        <p:sp>
          <p:nvSpPr>
            <p:cNvPr id="1742" name="Google Shape;1742;p49"/>
            <p:cNvSpPr/>
            <p:nvPr/>
          </p:nvSpPr>
          <p:spPr>
            <a:xfrm>
              <a:off x="6105526" y="2927979"/>
              <a:ext cx="265568" cy="685614"/>
            </a:xfrm>
            <a:custGeom>
              <a:rect b="b" l="l" r="r" t="t"/>
              <a:pathLst>
                <a:path extrusionOk="0" h="1050631" w="406954">
                  <a:moveTo>
                    <a:pt x="265077" y="882701"/>
                  </a:moveTo>
                  <a:cubicBezTo>
                    <a:pt x="254919" y="899208"/>
                    <a:pt x="255872" y="902700"/>
                    <a:pt x="272379" y="912223"/>
                  </a:cubicBezTo>
                  <a:cubicBezTo>
                    <a:pt x="279362" y="916350"/>
                    <a:pt x="286346" y="919842"/>
                    <a:pt x="293012" y="924286"/>
                  </a:cubicBezTo>
                  <a:cubicBezTo>
                    <a:pt x="299679" y="928730"/>
                    <a:pt x="303805" y="928413"/>
                    <a:pt x="306980" y="920159"/>
                  </a:cubicBezTo>
                  <a:cubicBezTo>
                    <a:pt x="310154" y="911588"/>
                    <a:pt x="317455" y="906509"/>
                    <a:pt x="326661" y="906826"/>
                  </a:cubicBezTo>
                  <a:cubicBezTo>
                    <a:pt x="337136" y="907144"/>
                    <a:pt x="344120" y="913493"/>
                    <a:pt x="348565" y="923016"/>
                  </a:cubicBezTo>
                  <a:cubicBezTo>
                    <a:pt x="359040" y="945554"/>
                    <a:pt x="349517" y="976664"/>
                    <a:pt x="328883" y="988409"/>
                  </a:cubicBezTo>
                  <a:cubicBezTo>
                    <a:pt x="303170" y="1003011"/>
                    <a:pt x="269839" y="996980"/>
                    <a:pt x="255237" y="974442"/>
                  </a:cubicBezTo>
                  <a:cubicBezTo>
                    <a:pt x="245396" y="959204"/>
                    <a:pt x="240317" y="942063"/>
                    <a:pt x="236190" y="924286"/>
                  </a:cubicBezTo>
                  <a:cubicBezTo>
                    <a:pt x="225397" y="876670"/>
                    <a:pt x="225715" y="827466"/>
                    <a:pt x="216826" y="779850"/>
                  </a:cubicBezTo>
                  <a:cubicBezTo>
                    <a:pt x="206668" y="724615"/>
                    <a:pt x="195875" y="669063"/>
                    <a:pt x="139688" y="635097"/>
                  </a:cubicBezTo>
                  <a:cubicBezTo>
                    <a:pt x="155877" y="633827"/>
                    <a:pt x="169528" y="632874"/>
                    <a:pt x="182225" y="628430"/>
                  </a:cubicBezTo>
                  <a:cubicBezTo>
                    <a:pt x="260633" y="599543"/>
                    <a:pt x="313646" y="489708"/>
                    <a:pt x="286981" y="410348"/>
                  </a:cubicBezTo>
                  <a:cubicBezTo>
                    <a:pt x="278728" y="385905"/>
                    <a:pt x="261903" y="373525"/>
                    <a:pt x="235873" y="372890"/>
                  </a:cubicBezTo>
                  <a:cubicBezTo>
                    <a:pt x="209842" y="371937"/>
                    <a:pt x="187304" y="380508"/>
                    <a:pt x="167623" y="397650"/>
                  </a:cubicBezTo>
                  <a:cubicBezTo>
                    <a:pt x="134609" y="426537"/>
                    <a:pt x="113023" y="463043"/>
                    <a:pt x="92072" y="500819"/>
                  </a:cubicBezTo>
                  <a:cubicBezTo>
                    <a:pt x="84136" y="515421"/>
                    <a:pt x="77152" y="530658"/>
                    <a:pt x="63185" y="545261"/>
                  </a:cubicBezTo>
                  <a:cubicBezTo>
                    <a:pt x="61280" y="522722"/>
                    <a:pt x="61280" y="502406"/>
                    <a:pt x="57788" y="483042"/>
                  </a:cubicBezTo>
                  <a:cubicBezTo>
                    <a:pt x="52709" y="457012"/>
                    <a:pt x="55566" y="435426"/>
                    <a:pt x="80644" y="421141"/>
                  </a:cubicBezTo>
                  <a:cubicBezTo>
                    <a:pt x="81596" y="420506"/>
                    <a:pt x="82231" y="419554"/>
                    <a:pt x="82866" y="418919"/>
                  </a:cubicBezTo>
                  <a:cubicBezTo>
                    <a:pt x="164131" y="319560"/>
                    <a:pt x="191748" y="206233"/>
                    <a:pt x="168258" y="80526"/>
                  </a:cubicBezTo>
                  <a:cubicBezTo>
                    <a:pt x="164131" y="59257"/>
                    <a:pt x="154925" y="39259"/>
                    <a:pt x="140005" y="22752"/>
                  </a:cubicBezTo>
                  <a:cubicBezTo>
                    <a:pt x="109531" y="-11215"/>
                    <a:pt x="67946" y="-6770"/>
                    <a:pt x="46677" y="33545"/>
                  </a:cubicBezTo>
                  <a:cubicBezTo>
                    <a:pt x="37789" y="50369"/>
                    <a:pt x="31441" y="68463"/>
                    <a:pt x="26996" y="86875"/>
                  </a:cubicBezTo>
                  <a:cubicBezTo>
                    <a:pt x="4775" y="175759"/>
                    <a:pt x="-304" y="266547"/>
                    <a:pt x="14" y="357653"/>
                  </a:cubicBezTo>
                  <a:cubicBezTo>
                    <a:pt x="331" y="481455"/>
                    <a:pt x="13664" y="604622"/>
                    <a:pt x="27949" y="727472"/>
                  </a:cubicBezTo>
                  <a:cubicBezTo>
                    <a:pt x="29853" y="742392"/>
                    <a:pt x="33662" y="749693"/>
                    <a:pt x="50170" y="745566"/>
                  </a:cubicBezTo>
                  <a:cubicBezTo>
                    <a:pt x="56201" y="743979"/>
                    <a:pt x="62867" y="744614"/>
                    <a:pt x="69216" y="744931"/>
                  </a:cubicBezTo>
                  <a:cubicBezTo>
                    <a:pt x="81914" y="745884"/>
                    <a:pt x="85723" y="740487"/>
                    <a:pt x="84136" y="728107"/>
                  </a:cubicBezTo>
                  <a:cubicBezTo>
                    <a:pt x="80644" y="699855"/>
                    <a:pt x="78422" y="671602"/>
                    <a:pt x="75565" y="641128"/>
                  </a:cubicBezTo>
                  <a:cubicBezTo>
                    <a:pt x="108579" y="654460"/>
                    <a:pt x="129212" y="675412"/>
                    <a:pt x="144767" y="710648"/>
                  </a:cubicBezTo>
                  <a:cubicBezTo>
                    <a:pt x="166988" y="760486"/>
                    <a:pt x="172067" y="813499"/>
                    <a:pt x="176194" y="866829"/>
                  </a:cubicBezTo>
                  <a:cubicBezTo>
                    <a:pt x="178733" y="900795"/>
                    <a:pt x="182860" y="934126"/>
                    <a:pt x="192701" y="966823"/>
                  </a:cubicBezTo>
                  <a:cubicBezTo>
                    <a:pt x="210478" y="1025867"/>
                    <a:pt x="243809" y="1050310"/>
                    <a:pt x="304123" y="1050628"/>
                  </a:cubicBezTo>
                  <a:cubicBezTo>
                    <a:pt x="343168" y="1050945"/>
                    <a:pt x="373008" y="1034438"/>
                    <a:pt x="391102" y="1000154"/>
                  </a:cubicBezTo>
                  <a:cubicBezTo>
                    <a:pt x="410148" y="963966"/>
                    <a:pt x="413640" y="925873"/>
                    <a:pt x="392689" y="889367"/>
                  </a:cubicBezTo>
                  <a:cubicBezTo>
                    <a:pt x="364119" y="839846"/>
                    <a:pt x="292695" y="837307"/>
                    <a:pt x="265077" y="882701"/>
                  </a:cubicBezTo>
                  <a:close/>
                  <a:moveTo>
                    <a:pt x="55883" y="296069"/>
                  </a:moveTo>
                  <a:cubicBezTo>
                    <a:pt x="60010" y="237660"/>
                    <a:pt x="64454" y="179250"/>
                    <a:pt x="74295" y="121159"/>
                  </a:cubicBezTo>
                  <a:cubicBezTo>
                    <a:pt x="76200" y="109096"/>
                    <a:pt x="79691" y="97350"/>
                    <a:pt x="82866" y="85923"/>
                  </a:cubicBezTo>
                  <a:cubicBezTo>
                    <a:pt x="84136" y="80843"/>
                    <a:pt x="86358" y="75447"/>
                    <a:pt x="92706" y="74812"/>
                  </a:cubicBezTo>
                  <a:cubicBezTo>
                    <a:pt x="98421" y="74495"/>
                    <a:pt x="102547" y="78621"/>
                    <a:pt x="105404" y="83066"/>
                  </a:cubicBezTo>
                  <a:cubicBezTo>
                    <a:pt x="114293" y="96716"/>
                    <a:pt x="118102" y="112270"/>
                    <a:pt x="119372" y="127825"/>
                  </a:cubicBezTo>
                  <a:cubicBezTo>
                    <a:pt x="126356" y="206868"/>
                    <a:pt x="111753" y="281149"/>
                    <a:pt x="70168" y="349716"/>
                  </a:cubicBezTo>
                  <a:cubicBezTo>
                    <a:pt x="66359" y="356065"/>
                    <a:pt x="60962" y="361779"/>
                    <a:pt x="55249" y="369398"/>
                  </a:cubicBezTo>
                  <a:cubicBezTo>
                    <a:pt x="55566" y="343050"/>
                    <a:pt x="54296" y="319242"/>
                    <a:pt x="55883" y="296069"/>
                  </a:cubicBezTo>
                  <a:close/>
                  <a:moveTo>
                    <a:pt x="123181" y="597004"/>
                  </a:moveTo>
                  <a:cubicBezTo>
                    <a:pt x="111436" y="595416"/>
                    <a:pt x="95564" y="597321"/>
                    <a:pt x="89850" y="587480"/>
                  </a:cubicBezTo>
                  <a:cubicBezTo>
                    <a:pt x="85723" y="580814"/>
                    <a:pt x="99055" y="571291"/>
                    <a:pt x="104452" y="563355"/>
                  </a:cubicBezTo>
                  <a:cubicBezTo>
                    <a:pt x="127625" y="529388"/>
                    <a:pt x="148577" y="493835"/>
                    <a:pt x="175559" y="462408"/>
                  </a:cubicBezTo>
                  <a:cubicBezTo>
                    <a:pt x="181273" y="455742"/>
                    <a:pt x="187622" y="449076"/>
                    <a:pt x="194288" y="443044"/>
                  </a:cubicBezTo>
                  <a:cubicBezTo>
                    <a:pt x="204764" y="433838"/>
                    <a:pt x="216826" y="429077"/>
                    <a:pt x="230794" y="435108"/>
                  </a:cubicBezTo>
                  <a:cubicBezTo>
                    <a:pt x="244761" y="441457"/>
                    <a:pt x="243809" y="454155"/>
                    <a:pt x="244126" y="465265"/>
                  </a:cubicBezTo>
                  <a:cubicBezTo>
                    <a:pt x="243491" y="529388"/>
                    <a:pt x="191748" y="589702"/>
                    <a:pt x="131435" y="597004"/>
                  </a:cubicBezTo>
                  <a:cubicBezTo>
                    <a:pt x="128260" y="596686"/>
                    <a:pt x="125720" y="597321"/>
                    <a:pt x="123181" y="597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5020546" y="2939207"/>
              <a:ext cx="405665" cy="542570"/>
            </a:xfrm>
            <a:custGeom>
              <a:rect b="b" l="l" r="r" t="t"/>
              <a:pathLst>
                <a:path extrusionOk="0" h="831430" w="621638">
                  <a:moveTo>
                    <a:pt x="603328" y="53479"/>
                  </a:moveTo>
                  <a:cubicBezTo>
                    <a:pt x="586186" y="16339"/>
                    <a:pt x="556029" y="-3343"/>
                    <a:pt x="514127" y="467"/>
                  </a:cubicBezTo>
                  <a:cubicBezTo>
                    <a:pt x="473494" y="3958"/>
                    <a:pt x="441750" y="23005"/>
                    <a:pt x="424608" y="61415"/>
                  </a:cubicBezTo>
                  <a:cubicBezTo>
                    <a:pt x="416672" y="78875"/>
                    <a:pt x="417942" y="80779"/>
                    <a:pt x="436671" y="85858"/>
                  </a:cubicBezTo>
                  <a:cubicBezTo>
                    <a:pt x="442385" y="87446"/>
                    <a:pt x="448099" y="88398"/>
                    <a:pt x="453495" y="90303"/>
                  </a:cubicBezTo>
                  <a:cubicBezTo>
                    <a:pt x="463336" y="93794"/>
                    <a:pt x="469367" y="92525"/>
                    <a:pt x="474129" y="81414"/>
                  </a:cubicBezTo>
                  <a:cubicBezTo>
                    <a:pt x="482383" y="63003"/>
                    <a:pt x="503334" y="54114"/>
                    <a:pt x="524920" y="56971"/>
                  </a:cubicBezTo>
                  <a:cubicBezTo>
                    <a:pt x="543332" y="59193"/>
                    <a:pt x="556664" y="71574"/>
                    <a:pt x="562378" y="90937"/>
                  </a:cubicBezTo>
                  <a:cubicBezTo>
                    <a:pt x="566505" y="104905"/>
                    <a:pt x="565870" y="119190"/>
                    <a:pt x="565552" y="133475"/>
                  </a:cubicBezTo>
                  <a:cubicBezTo>
                    <a:pt x="563648" y="190932"/>
                    <a:pt x="536348" y="220771"/>
                    <a:pt x="479526" y="228072"/>
                  </a:cubicBezTo>
                  <a:cubicBezTo>
                    <a:pt x="450004" y="231882"/>
                    <a:pt x="423973" y="226168"/>
                    <a:pt x="402705" y="203629"/>
                  </a:cubicBezTo>
                  <a:cubicBezTo>
                    <a:pt x="393181" y="193789"/>
                    <a:pt x="383658" y="183948"/>
                    <a:pt x="374135" y="173790"/>
                  </a:cubicBezTo>
                  <a:cubicBezTo>
                    <a:pt x="352867" y="150299"/>
                    <a:pt x="335090" y="123634"/>
                    <a:pt x="312551" y="101413"/>
                  </a:cubicBezTo>
                  <a:cubicBezTo>
                    <a:pt x="235413" y="25862"/>
                    <a:pt x="135419" y="32211"/>
                    <a:pt x="71931" y="84589"/>
                  </a:cubicBezTo>
                  <a:cubicBezTo>
                    <a:pt x="7173" y="137919"/>
                    <a:pt x="-11556" y="209978"/>
                    <a:pt x="6538" y="290608"/>
                  </a:cubicBezTo>
                  <a:cubicBezTo>
                    <a:pt x="20505" y="352509"/>
                    <a:pt x="70978" y="389967"/>
                    <a:pt x="134467" y="390920"/>
                  </a:cubicBezTo>
                  <a:cubicBezTo>
                    <a:pt x="182718" y="391555"/>
                    <a:pt x="222716" y="372508"/>
                    <a:pt x="257634" y="340764"/>
                  </a:cubicBezTo>
                  <a:cubicBezTo>
                    <a:pt x="283664" y="317273"/>
                    <a:pt x="283347" y="316956"/>
                    <a:pt x="256682" y="295687"/>
                  </a:cubicBezTo>
                  <a:cubicBezTo>
                    <a:pt x="252872" y="292830"/>
                    <a:pt x="249063" y="289973"/>
                    <a:pt x="245571" y="286799"/>
                  </a:cubicBezTo>
                  <a:cubicBezTo>
                    <a:pt x="240175" y="281720"/>
                    <a:pt x="236365" y="281720"/>
                    <a:pt x="231921" y="288704"/>
                  </a:cubicBezTo>
                  <a:cubicBezTo>
                    <a:pt x="213192" y="318226"/>
                    <a:pt x="183988" y="330923"/>
                    <a:pt x="150974" y="335367"/>
                  </a:cubicBezTo>
                  <a:cubicBezTo>
                    <a:pt x="103992" y="341716"/>
                    <a:pt x="66217" y="316321"/>
                    <a:pt x="55741" y="271562"/>
                  </a:cubicBezTo>
                  <a:cubicBezTo>
                    <a:pt x="53519" y="262356"/>
                    <a:pt x="52249" y="252833"/>
                    <a:pt x="52249" y="243309"/>
                  </a:cubicBezTo>
                  <a:cubicBezTo>
                    <a:pt x="51614" y="201725"/>
                    <a:pt x="59233" y="162679"/>
                    <a:pt x="93517" y="134744"/>
                  </a:cubicBezTo>
                  <a:cubicBezTo>
                    <a:pt x="129388" y="104905"/>
                    <a:pt x="172560" y="101096"/>
                    <a:pt x="216684" y="104905"/>
                  </a:cubicBezTo>
                  <a:cubicBezTo>
                    <a:pt x="249698" y="107762"/>
                    <a:pt x="270014" y="130935"/>
                    <a:pt x="289061" y="154743"/>
                  </a:cubicBezTo>
                  <a:cubicBezTo>
                    <a:pt x="310647" y="182043"/>
                    <a:pt x="330328" y="211248"/>
                    <a:pt x="357628" y="233786"/>
                  </a:cubicBezTo>
                  <a:cubicBezTo>
                    <a:pt x="364294" y="239183"/>
                    <a:pt x="363025" y="245214"/>
                    <a:pt x="361437" y="252515"/>
                  </a:cubicBezTo>
                  <a:cubicBezTo>
                    <a:pt x="353184" y="289021"/>
                    <a:pt x="352549" y="325527"/>
                    <a:pt x="355406" y="362985"/>
                  </a:cubicBezTo>
                  <a:cubicBezTo>
                    <a:pt x="361120" y="439806"/>
                    <a:pt x="373500" y="516309"/>
                    <a:pt x="377309" y="593447"/>
                  </a:cubicBezTo>
                  <a:cubicBezTo>
                    <a:pt x="379849" y="623287"/>
                    <a:pt x="377309" y="652809"/>
                    <a:pt x="372230" y="682014"/>
                  </a:cubicBezTo>
                  <a:cubicBezTo>
                    <a:pt x="367786" y="708361"/>
                    <a:pt x="359215" y="733122"/>
                    <a:pt x="342708" y="754708"/>
                  </a:cubicBezTo>
                  <a:cubicBezTo>
                    <a:pt x="330328" y="770897"/>
                    <a:pt x="314139" y="779468"/>
                    <a:pt x="293505" y="777881"/>
                  </a:cubicBezTo>
                  <a:cubicBezTo>
                    <a:pt x="269379" y="775976"/>
                    <a:pt x="257317" y="762326"/>
                    <a:pt x="257634" y="738518"/>
                  </a:cubicBezTo>
                  <a:cubicBezTo>
                    <a:pt x="257951" y="717567"/>
                    <a:pt x="264300" y="698203"/>
                    <a:pt x="272236" y="678839"/>
                  </a:cubicBezTo>
                  <a:cubicBezTo>
                    <a:pt x="276998" y="667729"/>
                    <a:pt x="293187" y="658523"/>
                    <a:pt x="286839" y="646778"/>
                  </a:cubicBezTo>
                  <a:cubicBezTo>
                    <a:pt x="281125" y="636302"/>
                    <a:pt x="266522" y="630588"/>
                    <a:pt x="256682" y="622017"/>
                  </a:cubicBezTo>
                  <a:cubicBezTo>
                    <a:pt x="250650" y="616938"/>
                    <a:pt x="247158" y="617573"/>
                    <a:pt x="243032" y="623922"/>
                  </a:cubicBezTo>
                  <a:cubicBezTo>
                    <a:pt x="217636" y="662332"/>
                    <a:pt x="201129" y="703600"/>
                    <a:pt x="204939" y="750581"/>
                  </a:cubicBezTo>
                  <a:cubicBezTo>
                    <a:pt x="207796" y="788039"/>
                    <a:pt x="234143" y="821053"/>
                    <a:pt x="267475" y="828354"/>
                  </a:cubicBezTo>
                  <a:cubicBezTo>
                    <a:pt x="312234" y="838195"/>
                    <a:pt x="374135" y="825815"/>
                    <a:pt x="405879" y="770897"/>
                  </a:cubicBezTo>
                  <a:cubicBezTo>
                    <a:pt x="424608" y="738201"/>
                    <a:pt x="430957" y="702647"/>
                    <a:pt x="433179" y="666142"/>
                  </a:cubicBezTo>
                  <a:cubicBezTo>
                    <a:pt x="438258" y="582654"/>
                    <a:pt x="425243" y="500437"/>
                    <a:pt x="416037" y="418220"/>
                  </a:cubicBezTo>
                  <a:cubicBezTo>
                    <a:pt x="410958" y="374095"/>
                    <a:pt x="408101" y="329653"/>
                    <a:pt x="414133" y="285212"/>
                  </a:cubicBezTo>
                  <a:cubicBezTo>
                    <a:pt x="415085" y="278545"/>
                    <a:pt x="415720" y="273784"/>
                    <a:pt x="424291" y="277276"/>
                  </a:cubicBezTo>
                  <a:cubicBezTo>
                    <a:pt x="447147" y="286481"/>
                    <a:pt x="470955" y="285529"/>
                    <a:pt x="494763" y="282990"/>
                  </a:cubicBezTo>
                  <a:cubicBezTo>
                    <a:pt x="538570" y="278228"/>
                    <a:pt x="578250" y="263626"/>
                    <a:pt x="599836" y="222041"/>
                  </a:cubicBezTo>
                  <a:cubicBezTo>
                    <a:pt x="627136" y="166806"/>
                    <a:pt x="629358" y="109666"/>
                    <a:pt x="603328" y="53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5402015" y="2927896"/>
              <a:ext cx="282134" cy="662308"/>
            </a:xfrm>
            <a:custGeom>
              <a:rect b="b" l="l" r="r" t="t"/>
              <a:pathLst>
                <a:path extrusionOk="0" h="1014916" w="432341">
                  <a:moveTo>
                    <a:pt x="379382" y="789817"/>
                  </a:moveTo>
                  <a:cubicBezTo>
                    <a:pt x="352717" y="781564"/>
                    <a:pt x="327957" y="789500"/>
                    <a:pt x="307958" y="809181"/>
                  </a:cubicBezTo>
                  <a:cubicBezTo>
                    <a:pt x="290816" y="825688"/>
                    <a:pt x="291451" y="831085"/>
                    <a:pt x="309227" y="846005"/>
                  </a:cubicBezTo>
                  <a:cubicBezTo>
                    <a:pt x="313037" y="849179"/>
                    <a:pt x="316846" y="851718"/>
                    <a:pt x="320338" y="855210"/>
                  </a:cubicBezTo>
                  <a:cubicBezTo>
                    <a:pt x="327639" y="862194"/>
                    <a:pt x="333036" y="864734"/>
                    <a:pt x="338749" y="852988"/>
                  </a:cubicBezTo>
                  <a:cubicBezTo>
                    <a:pt x="343194" y="844100"/>
                    <a:pt x="351130" y="838069"/>
                    <a:pt x="362240" y="841243"/>
                  </a:cubicBezTo>
                  <a:cubicBezTo>
                    <a:pt x="373351" y="844735"/>
                    <a:pt x="377477" y="853306"/>
                    <a:pt x="378112" y="864416"/>
                  </a:cubicBezTo>
                  <a:cubicBezTo>
                    <a:pt x="379699" y="892351"/>
                    <a:pt x="370811" y="916794"/>
                    <a:pt x="351447" y="936475"/>
                  </a:cubicBezTo>
                  <a:cubicBezTo>
                    <a:pt x="329544" y="959014"/>
                    <a:pt x="302561" y="966632"/>
                    <a:pt x="273039" y="955204"/>
                  </a:cubicBezTo>
                  <a:cubicBezTo>
                    <a:pt x="246057" y="944729"/>
                    <a:pt x="234629" y="920921"/>
                    <a:pt x="232089" y="893938"/>
                  </a:cubicBezTo>
                  <a:cubicBezTo>
                    <a:pt x="228915" y="858702"/>
                    <a:pt x="230185" y="823149"/>
                    <a:pt x="236533" y="788230"/>
                  </a:cubicBezTo>
                  <a:cubicBezTo>
                    <a:pt x="249548" y="715853"/>
                    <a:pt x="269547" y="645064"/>
                    <a:pt x="284467" y="573322"/>
                  </a:cubicBezTo>
                  <a:cubicBezTo>
                    <a:pt x="293990" y="526976"/>
                    <a:pt x="300974" y="480629"/>
                    <a:pt x="291768" y="433330"/>
                  </a:cubicBezTo>
                  <a:cubicBezTo>
                    <a:pt x="283515" y="390476"/>
                    <a:pt x="251453" y="370160"/>
                    <a:pt x="208916" y="379048"/>
                  </a:cubicBezTo>
                  <a:cubicBezTo>
                    <a:pt x="176220" y="386032"/>
                    <a:pt x="153364" y="405396"/>
                    <a:pt x="137174" y="435235"/>
                  </a:cubicBezTo>
                  <a:cubicBezTo>
                    <a:pt x="137174" y="397142"/>
                    <a:pt x="137174" y="361271"/>
                    <a:pt x="137174" y="325400"/>
                  </a:cubicBezTo>
                  <a:cubicBezTo>
                    <a:pt x="137174" y="317464"/>
                    <a:pt x="139079" y="312068"/>
                    <a:pt x="146697" y="307306"/>
                  </a:cubicBezTo>
                  <a:cubicBezTo>
                    <a:pt x="208281" y="270800"/>
                    <a:pt x="244469" y="214931"/>
                    <a:pt x="262563" y="147316"/>
                  </a:cubicBezTo>
                  <a:cubicBezTo>
                    <a:pt x="272404" y="109857"/>
                    <a:pt x="269865" y="72717"/>
                    <a:pt x="250818" y="38116"/>
                  </a:cubicBezTo>
                  <a:cubicBezTo>
                    <a:pt x="236533" y="12085"/>
                    <a:pt x="213995" y="-612"/>
                    <a:pt x="184473" y="23"/>
                  </a:cubicBezTo>
                  <a:cubicBezTo>
                    <a:pt x="155586" y="658"/>
                    <a:pt x="134000" y="13038"/>
                    <a:pt x="120985" y="39703"/>
                  </a:cubicBezTo>
                  <a:cubicBezTo>
                    <a:pt x="111779" y="59067"/>
                    <a:pt x="105747" y="79066"/>
                    <a:pt x="101938" y="100017"/>
                  </a:cubicBezTo>
                  <a:cubicBezTo>
                    <a:pt x="93685" y="145411"/>
                    <a:pt x="94637" y="191757"/>
                    <a:pt x="91145" y="237469"/>
                  </a:cubicBezTo>
                  <a:cubicBezTo>
                    <a:pt x="88288" y="276832"/>
                    <a:pt x="81304" y="281593"/>
                    <a:pt x="40672" y="280641"/>
                  </a:cubicBezTo>
                  <a:cubicBezTo>
                    <a:pt x="29244" y="280324"/>
                    <a:pt x="15277" y="269531"/>
                    <a:pt x="7658" y="280006"/>
                  </a:cubicBezTo>
                  <a:cubicBezTo>
                    <a:pt x="992" y="289212"/>
                    <a:pt x="2579" y="304449"/>
                    <a:pt x="357" y="316829"/>
                  </a:cubicBezTo>
                  <a:cubicBezTo>
                    <a:pt x="-913" y="324448"/>
                    <a:pt x="992" y="327940"/>
                    <a:pt x="9563" y="329527"/>
                  </a:cubicBezTo>
                  <a:cubicBezTo>
                    <a:pt x="30514" y="333654"/>
                    <a:pt x="51782" y="333971"/>
                    <a:pt x="72733" y="331432"/>
                  </a:cubicBezTo>
                  <a:cubicBezTo>
                    <a:pt x="85431" y="329844"/>
                    <a:pt x="85114" y="334924"/>
                    <a:pt x="84796" y="344129"/>
                  </a:cubicBezTo>
                  <a:cubicBezTo>
                    <a:pt x="80352" y="463805"/>
                    <a:pt x="81939" y="583163"/>
                    <a:pt x="95589" y="701886"/>
                  </a:cubicBezTo>
                  <a:cubicBezTo>
                    <a:pt x="99399" y="735852"/>
                    <a:pt x="99716" y="735852"/>
                    <a:pt x="134000" y="732360"/>
                  </a:cubicBezTo>
                  <a:cubicBezTo>
                    <a:pt x="136539" y="732043"/>
                    <a:pt x="139396" y="731726"/>
                    <a:pt x="141936" y="731726"/>
                  </a:cubicBezTo>
                  <a:cubicBezTo>
                    <a:pt x="152094" y="732043"/>
                    <a:pt x="155268" y="728869"/>
                    <a:pt x="153681" y="717441"/>
                  </a:cubicBezTo>
                  <a:cubicBezTo>
                    <a:pt x="145428" y="657762"/>
                    <a:pt x="137809" y="597765"/>
                    <a:pt x="139714" y="537451"/>
                  </a:cubicBezTo>
                  <a:cubicBezTo>
                    <a:pt x="140666" y="501580"/>
                    <a:pt x="155268" y="471106"/>
                    <a:pt x="181616" y="446663"/>
                  </a:cubicBezTo>
                  <a:cubicBezTo>
                    <a:pt x="189235" y="439679"/>
                    <a:pt x="198123" y="435235"/>
                    <a:pt x="208281" y="433330"/>
                  </a:cubicBezTo>
                  <a:cubicBezTo>
                    <a:pt x="231137" y="429204"/>
                    <a:pt x="242565" y="438092"/>
                    <a:pt x="244152" y="461265"/>
                  </a:cubicBezTo>
                  <a:cubicBezTo>
                    <a:pt x="245422" y="481582"/>
                    <a:pt x="243517" y="501263"/>
                    <a:pt x="239390" y="521262"/>
                  </a:cubicBezTo>
                  <a:cubicBezTo>
                    <a:pt x="222566" y="600305"/>
                    <a:pt x="202884" y="678713"/>
                    <a:pt x="188917" y="758391"/>
                  </a:cubicBezTo>
                  <a:cubicBezTo>
                    <a:pt x="179711" y="810451"/>
                    <a:pt x="171458" y="863146"/>
                    <a:pt x="184473" y="915524"/>
                  </a:cubicBezTo>
                  <a:cubicBezTo>
                    <a:pt x="196218" y="963458"/>
                    <a:pt x="219709" y="1003456"/>
                    <a:pt x="272404" y="1012661"/>
                  </a:cubicBezTo>
                  <a:cubicBezTo>
                    <a:pt x="376208" y="1031073"/>
                    <a:pt x="443505" y="932984"/>
                    <a:pt x="430807" y="854893"/>
                  </a:cubicBezTo>
                  <a:cubicBezTo>
                    <a:pt x="425728" y="824418"/>
                    <a:pt x="410174" y="799341"/>
                    <a:pt x="379382" y="789817"/>
                  </a:cubicBezTo>
                  <a:close/>
                  <a:moveTo>
                    <a:pt x="155903" y="94303"/>
                  </a:moveTo>
                  <a:cubicBezTo>
                    <a:pt x="158760" y="82557"/>
                    <a:pt x="162569" y="70812"/>
                    <a:pt x="171140" y="61606"/>
                  </a:cubicBezTo>
                  <a:cubicBezTo>
                    <a:pt x="183521" y="48591"/>
                    <a:pt x="196853" y="50496"/>
                    <a:pt x="202567" y="67320"/>
                  </a:cubicBezTo>
                  <a:cubicBezTo>
                    <a:pt x="209551" y="86684"/>
                    <a:pt x="213995" y="106683"/>
                    <a:pt x="209868" y="127952"/>
                  </a:cubicBezTo>
                  <a:cubicBezTo>
                    <a:pt x="202250" y="167632"/>
                    <a:pt x="185743" y="203185"/>
                    <a:pt x="158443" y="233342"/>
                  </a:cubicBezTo>
                  <a:cubicBezTo>
                    <a:pt x="154633" y="237469"/>
                    <a:pt x="151142" y="242548"/>
                    <a:pt x="142571" y="243818"/>
                  </a:cubicBezTo>
                  <a:cubicBezTo>
                    <a:pt x="143840" y="192710"/>
                    <a:pt x="144475" y="142871"/>
                    <a:pt x="155903" y="94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7503195" y="3174280"/>
              <a:ext cx="297102" cy="442789"/>
            </a:xfrm>
            <a:custGeom>
              <a:rect b="b" l="l" r="r" t="t"/>
              <a:pathLst>
                <a:path extrusionOk="0" h="678527" w="455278">
                  <a:moveTo>
                    <a:pt x="428560" y="118945"/>
                  </a:moveTo>
                  <a:cubicBezTo>
                    <a:pt x="407609" y="113548"/>
                    <a:pt x="407926" y="113548"/>
                    <a:pt x="401577" y="134182"/>
                  </a:cubicBezTo>
                  <a:cubicBezTo>
                    <a:pt x="390785" y="169735"/>
                    <a:pt x="373643" y="201797"/>
                    <a:pt x="350152" y="231319"/>
                  </a:cubicBezTo>
                  <a:cubicBezTo>
                    <a:pt x="352057" y="209416"/>
                    <a:pt x="349517" y="188147"/>
                    <a:pt x="348247" y="166878"/>
                  </a:cubicBezTo>
                  <a:cubicBezTo>
                    <a:pt x="346025" y="130690"/>
                    <a:pt x="340311" y="95454"/>
                    <a:pt x="322852" y="63075"/>
                  </a:cubicBezTo>
                  <a:cubicBezTo>
                    <a:pt x="305393" y="31331"/>
                    <a:pt x="280632" y="8475"/>
                    <a:pt x="244126" y="2444"/>
                  </a:cubicBezTo>
                  <a:cubicBezTo>
                    <a:pt x="209843" y="-3270"/>
                    <a:pt x="176512" y="856"/>
                    <a:pt x="145402" y="16728"/>
                  </a:cubicBezTo>
                  <a:cubicBezTo>
                    <a:pt x="69216" y="55774"/>
                    <a:pt x="25092" y="119580"/>
                    <a:pt x="5728" y="201479"/>
                  </a:cubicBezTo>
                  <a:cubicBezTo>
                    <a:pt x="-4430" y="244969"/>
                    <a:pt x="-2208" y="287824"/>
                    <a:pt x="21600" y="327186"/>
                  </a:cubicBezTo>
                  <a:cubicBezTo>
                    <a:pt x="40012" y="357343"/>
                    <a:pt x="66677" y="373215"/>
                    <a:pt x="102865" y="373533"/>
                  </a:cubicBezTo>
                  <a:cubicBezTo>
                    <a:pt x="149846" y="373850"/>
                    <a:pt x="179686" y="347503"/>
                    <a:pt x="202859" y="311314"/>
                  </a:cubicBezTo>
                  <a:cubicBezTo>
                    <a:pt x="226350" y="274491"/>
                    <a:pt x="237143" y="233224"/>
                    <a:pt x="243809" y="190686"/>
                  </a:cubicBezTo>
                  <a:cubicBezTo>
                    <a:pt x="250793" y="145610"/>
                    <a:pt x="250793" y="145927"/>
                    <a:pt x="205716" y="144023"/>
                  </a:cubicBezTo>
                  <a:cubicBezTo>
                    <a:pt x="197463" y="143705"/>
                    <a:pt x="193971" y="145927"/>
                    <a:pt x="193018" y="153863"/>
                  </a:cubicBezTo>
                  <a:cubicBezTo>
                    <a:pt x="191114" y="167513"/>
                    <a:pt x="188574" y="180846"/>
                    <a:pt x="186352" y="194496"/>
                  </a:cubicBezTo>
                  <a:cubicBezTo>
                    <a:pt x="180321" y="230367"/>
                    <a:pt x="174289" y="266555"/>
                    <a:pt x="153338" y="297664"/>
                  </a:cubicBezTo>
                  <a:cubicBezTo>
                    <a:pt x="143815" y="311949"/>
                    <a:pt x="130800" y="321472"/>
                    <a:pt x="113023" y="322425"/>
                  </a:cubicBezTo>
                  <a:cubicBezTo>
                    <a:pt x="79692" y="324329"/>
                    <a:pt x="58423" y="306553"/>
                    <a:pt x="56836" y="268142"/>
                  </a:cubicBezTo>
                  <a:cubicBezTo>
                    <a:pt x="53344" y="185290"/>
                    <a:pt x="82866" y="115770"/>
                    <a:pt x="155878" y="73868"/>
                  </a:cubicBezTo>
                  <a:cubicBezTo>
                    <a:pt x="220953" y="36092"/>
                    <a:pt x="262538" y="56409"/>
                    <a:pt x="284442" y="121802"/>
                  </a:cubicBezTo>
                  <a:cubicBezTo>
                    <a:pt x="301583" y="172592"/>
                    <a:pt x="299996" y="224970"/>
                    <a:pt x="296504" y="277348"/>
                  </a:cubicBezTo>
                  <a:cubicBezTo>
                    <a:pt x="295552" y="292268"/>
                    <a:pt x="289203" y="302743"/>
                    <a:pt x="278093" y="311949"/>
                  </a:cubicBezTo>
                  <a:cubicBezTo>
                    <a:pt x="262538" y="324647"/>
                    <a:pt x="247936" y="338614"/>
                    <a:pt x="233016" y="351947"/>
                  </a:cubicBezTo>
                  <a:cubicBezTo>
                    <a:pt x="175559" y="403690"/>
                    <a:pt x="119372" y="456385"/>
                    <a:pt x="76200" y="521461"/>
                  </a:cubicBezTo>
                  <a:cubicBezTo>
                    <a:pt x="60963" y="543999"/>
                    <a:pt x="49535" y="568125"/>
                    <a:pt x="46043" y="595742"/>
                  </a:cubicBezTo>
                  <a:cubicBezTo>
                    <a:pt x="38742" y="653199"/>
                    <a:pt x="77152" y="688435"/>
                    <a:pt x="133974" y="676055"/>
                  </a:cubicBezTo>
                  <a:cubicBezTo>
                    <a:pt x="168893" y="668436"/>
                    <a:pt x="194288" y="645898"/>
                    <a:pt x="216192" y="619550"/>
                  </a:cubicBezTo>
                  <a:cubicBezTo>
                    <a:pt x="283807" y="538285"/>
                    <a:pt x="319678" y="442418"/>
                    <a:pt x="341581" y="340519"/>
                  </a:cubicBezTo>
                  <a:cubicBezTo>
                    <a:pt x="344438" y="327186"/>
                    <a:pt x="349199" y="316076"/>
                    <a:pt x="358405" y="305918"/>
                  </a:cubicBezTo>
                  <a:cubicBezTo>
                    <a:pt x="398403" y="262111"/>
                    <a:pt x="431734" y="214177"/>
                    <a:pt x="449829" y="157038"/>
                  </a:cubicBezTo>
                  <a:cubicBezTo>
                    <a:pt x="459035" y="126563"/>
                    <a:pt x="459352" y="126881"/>
                    <a:pt x="428560" y="118945"/>
                  </a:cubicBezTo>
                  <a:close/>
                  <a:moveTo>
                    <a:pt x="196510" y="561458"/>
                  </a:moveTo>
                  <a:cubicBezTo>
                    <a:pt x="184765" y="579870"/>
                    <a:pt x="170798" y="596377"/>
                    <a:pt x="153656" y="610027"/>
                  </a:cubicBezTo>
                  <a:cubicBezTo>
                    <a:pt x="142862" y="618915"/>
                    <a:pt x="130800" y="624947"/>
                    <a:pt x="115880" y="624312"/>
                  </a:cubicBezTo>
                  <a:cubicBezTo>
                    <a:pt x="105405" y="623994"/>
                    <a:pt x="100643" y="618915"/>
                    <a:pt x="99691" y="608757"/>
                  </a:cubicBezTo>
                  <a:cubicBezTo>
                    <a:pt x="97469" y="589711"/>
                    <a:pt x="105405" y="573521"/>
                    <a:pt x="114928" y="558284"/>
                  </a:cubicBezTo>
                  <a:cubicBezTo>
                    <a:pt x="145720" y="507811"/>
                    <a:pt x="186352" y="465591"/>
                    <a:pt x="229207" y="425276"/>
                  </a:cubicBezTo>
                  <a:cubicBezTo>
                    <a:pt x="242857" y="412261"/>
                    <a:pt x="257459" y="400198"/>
                    <a:pt x="271744" y="387818"/>
                  </a:cubicBezTo>
                  <a:cubicBezTo>
                    <a:pt x="254602" y="449401"/>
                    <a:pt x="231111" y="507811"/>
                    <a:pt x="196510" y="5614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6500926" y="3174369"/>
              <a:ext cx="297025" cy="442063"/>
            </a:xfrm>
            <a:custGeom>
              <a:rect b="b" l="l" r="r" t="t"/>
              <a:pathLst>
                <a:path extrusionOk="0" h="677414" w="455160">
                  <a:moveTo>
                    <a:pt x="424203" y="117220"/>
                  </a:moveTo>
                  <a:cubicBezTo>
                    <a:pt x="410871" y="113411"/>
                    <a:pt x="406109" y="115633"/>
                    <a:pt x="402617" y="129283"/>
                  </a:cubicBezTo>
                  <a:cubicBezTo>
                    <a:pt x="393411" y="167693"/>
                    <a:pt x="373730" y="201342"/>
                    <a:pt x="349922" y="232769"/>
                  </a:cubicBezTo>
                  <a:cubicBezTo>
                    <a:pt x="352461" y="198803"/>
                    <a:pt x="348970" y="165154"/>
                    <a:pt x="344525" y="132140"/>
                  </a:cubicBezTo>
                  <a:cubicBezTo>
                    <a:pt x="341034" y="105157"/>
                    <a:pt x="333098" y="79445"/>
                    <a:pt x="318813" y="55954"/>
                  </a:cubicBezTo>
                  <a:cubicBezTo>
                    <a:pt x="301353" y="27702"/>
                    <a:pt x="277545" y="7703"/>
                    <a:pt x="243896" y="2306"/>
                  </a:cubicBezTo>
                  <a:cubicBezTo>
                    <a:pt x="208343" y="-3408"/>
                    <a:pt x="174059" y="1354"/>
                    <a:pt x="142315" y="18178"/>
                  </a:cubicBezTo>
                  <a:cubicBezTo>
                    <a:pt x="72160" y="55002"/>
                    <a:pt x="29306" y="114046"/>
                    <a:pt x="8355" y="188962"/>
                  </a:cubicBezTo>
                  <a:cubicBezTo>
                    <a:pt x="-3390" y="231182"/>
                    <a:pt x="-4026" y="273719"/>
                    <a:pt x="14704" y="314669"/>
                  </a:cubicBezTo>
                  <a:cubicBezTo>
                    <a:pt x="48352" y="389268"/>
                    <a:pt x="131522" y="383871"/>
                    <a:pt x="170250" y="349587"/>
                  </a:cubicBezTo>
                  <a:cubicBezTo>
                    <a:pt x="189296" y="332446"/>
                    <a:pt x="204216" y="312129"/>
                    <a:pt x="215326" y="288956"/>
                  </a:cubicBezTo>
                  <a:cubicBezTo>
                    <a:pt x="235008" y="248324"/>
                    <a:pt x="241992" y="204517"/>
                    <a:pt x="248976" y="160710"/>
                  </a:cubicBezTo>
                  <a:cubicBezTo>
                    <a:pt x="250245" y="152456"/>
                    <a:pt x="248340" y="147695"/>
                    <a:pt x="238500" y="147377"/>
                  </a:cubicBezTo>
                  <a:cubicBezTo>
                    <a:pt x="228342" y="147060"/>
                    <a:pt x="218501" y="146107"/>
                    <a:pt x="208660" y="143885"/>
                  </a:cubicBezTo>
                  <a:cubicBezTo>
                    <a:pt x="196915" y="141346"/>
                    <a:pt x="193741" y="147377"/>
                    <a:pt x="192471" y="156900"/>
                  </a:cubicBezTo>
                  <a:cubicBezTo>
                    <a:pt x="190566" y="170868"/>
                    <a:pt x="188344" y="185153"/>
                    <a:pt x="185805" y="199120"/>
                  </a:cubicBezTo>
                  <a:cubicBezTo>
                    <a:pt x="180408" y="230547"/>
                    <a:pt x="174377" y="261656"/>
                    <a:pt x="158505" y="289591"/>
                  </a:cubicBezTo>
                  <a:cubicBezTo>
                    <a:pt x="148346" y="307368"/>
                    <a:pt x="135014" y="320700"/>
                    <a:pt x="112793" y="321970"/>
                  </a:cubicBezTo>
                  <a:cubicBezTo>
                    <a:pt x="79144" y="323875"/>
                    <a:pt x="61050" y="305463"/>
                    <a:pt x="56288" y="265465"/>
                  </a:cubicBezTo>
                  <a:cubicBezTo>
                    <a:pt x="48035" y="193724"/>
                    <a:pt x="95334" y="101666"/>
                    <a:pt x="160409" y="70239"/>
                  </a:cubicBezTo>
                  <a:cubicBezTo>
                    <a:pt x="225167" y="38812"/>
                    <a:pt x="262625" y="56906"/>
                    <a:pt x="283894" y="120077"/>
                  </a:cubicBezTo>
                  <a:cubicBezTo>
                    <a:pt x="302306" y="174360"/>
                    <a:pt x="301671" y="230229"/>
                    <a:pt x="295005" y="286416"/>
                  </a:cubicBezTo>
                  <a:cubicBezTo>
                    <a:pt x="294052" y="294353"/>
                    <a:pt x="289925" y="299749"/>
                    <a:pt x="284212" y="304828"/>
                  </a:cubicBezTo>
                  <a:cubicBezTo>
                    <a:pt x="255642" y="330541"/>
                    <a:pt x="226437" y="356254"/>
                    <a:pt x="198502" y="382601"/>
                  </a:cubicBezTo>
                  <a:cubicBezTo>
                    <a:pt x="149299" y="428630"/>
                    <a:pt x="102317" y="476564"/>
                    <a:pt x="67399" y="534656"/>
                  </a:cubicBezTo>
                  <a:cubicBezTo>
                    <a:pt x="51844" y="560686"/>
                    <a:pt x="43273" y="588303"/>
                    <a:pt x="46130" y="619095"/>
                  </a:cubicBezTo>
                  <a:cubicBezTo>
                    <a:pt x="48670" y="647983"/>
                    <a:pt x="65812" y="668616"/>
                    <a:pt x="94064" y="674965"/>
                  </a:cubicBezTo>
                  <a:cubicBezTo>
                    <a:pt x="121364" y="681314"/>
                    <a:pt x="146442" y="674965"/>
                    <a:pt x="169615" y="660045"/>
                  </a:cubicBezTo>
                  <a:cubicBezTo>
                    <a:pt x="199454" y="640681"/>
                    <a:pt x="222310" y="614651"/>
                    <a:pt x="241992" y="585447"/>
                  </a:cubicBezTo>
                  <a:cubicBezTo>
                    <a:pt x="293417" y="508308"/>
                    <a:pt x="325479" y="423234"/>
                    <a:pt x="343256" y="332446"/>
                  </a:cubicBezTo>
                  <a:cubicBezTo>
                    <a:pt x="345160" y="323240"/>
                    <a:pt x="348652" y="316256"/>
                    <a:pt x="355001" y="309272"/>
                  </a:cubicBezTo>
                  <a:cubicBezTo>
                    <a:pt x="394681" y="266100"/>
                    <a:pt x="428647" y="219119"/>
                    <a:pt x="448011" y="162932"/>
                  </a:cubicBezTo>
                  <a:cubicBezTo>
                    <a:pt x="460074" y="127061"/>
                    <a:pt x="459756" y="127696"/>
                    <a:pt x="424203" y="117220"/>
                  </a:cubicBezTo>
                  <a:close/>
                  <a:moveTo>
                    <a:pt x="224215" y="513387"/>
                  </a:moveTo>
                  <a:cubicBezTo>
                    <a:pt x="209613" y="542274"/>
                    <a:pt x="193423" y="570209"/>
                    <a:pt x="171202" y="594017"/>
                  </a:cubicBezTo>
                  <a:cubicBezTo>
                    <a:pt x="157235" y="608620"/>
                    <a:pt x="142633" y="622587"/>
                    <a:pt x="120729" y="624174"/>
                  </a:cubicBezTo>
                  <a:cubicBezTo>
                    <a:pt x="107079" y="625127"/>
                    <a:pt x="100095" y="619730"/>
                    <a:pt x="99460" y="605445"/>
                  </a:cubicBezTo>
                  <a:cubicBezTo>
                    <a:pt x="98826" y="592113"/>
                    <a:pt x="102952" y="580367"/>
                    <a:pt x="108984" y="569257"/>
                  </a:cubicBezTo>
                  <a:cubicBezTo>
                    <a:pt x="131522" y="526085"/>
                    <a:pt x="164218" y="490849"/>
                    <a:pt x="197550" y="455930"/>
                  </a:cubicBezTo>
                  <a:cubicBezTo>
                    <a:pt x="220723" y="431805"/>
                    <a:pt x="245801" y="409266"/>
                    <a:pt x="275640" y="385141"/>
                  </a:cubicBezTo>
                  <a:cubicBezTo>
                    <a:pt x="261038" y="432122"/>
                    <a:pt x="244214" y="473390"/>
                    <a:pt x="224215" y="513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5610426" y="3178329"/>
              <a:ext cx="270533" cy="239363"/>
            </a:xfrm>
            <a:custGeom>
              <a:rect b="b" l="l" r="r" t="t"/>
              <a:pathLst>
                <a:path extrusionOk="0" h="366799" w="414563">
                  <a:moveTo>
                    <a:pt x="296507" y="179085"/>
                  </a:moveTo>
                  <a:cubicBezTo>
                    <a:pt x="283492" y="198132"/>
                    <a:pt x="285079" y="203529"/>
                    <a:pt x="306030" y="212417"/>
                  </a:cubicBezTo>
                  <a:cubicBezTo>
                    <a:pt x="309840" y="214004"/>
                    <a:pt x="313967" y="215274"/>
                    <a:pt x="317776" y="217496"/>
                  </a:cubicBezTo>
                  <a:cubicBezTo>
                    <a:pt x="326347" y="222258"/>
                    <a:pt x="333330" y="223527"/>
                    <a:pt x="338092" y="212417"/>
                  </a:cubicBezTo>
                  <a:cubicBezTo>
                    <a:pt x="339997" y="208290"/>
                    <a:pt x="343806" y="204481"/>
                    <a:pt x="349202" y="205116"/>
                  </a:cubicBezTo>
                  <a:cubicBezTo>
                    <a:pt x="355551" y="205751"/>
                    <a:pt x="357456" y="211465"/>
                    <a:pt x="358726" y="216544"/>
                  </a:cubicBezTo>
                  <a:cubicBezTo>
                    <a:pt x="363487" y="236542"/>
                    <a:pt x="362217" y="256541"/>
                    <a:pt x="353012" y="275270"/>
                  </a:cubicBezTo>
                  <a:cubicBezTo>
                    <a:pt x="346663" y="287651"/>
                    <a:pt x="337775" y="297174"/>
                    <a:pt x="322537" y="297174"/>
                  </a:cubicBezTo>
                  <a:cubicBezTo>
                    <a:pt x="307935" y="297174"/>
                    <a:pt x="299682" y="288285"/>
                    <a:pt x="293015" y="276540"/>
                  </a:cubicBezTo>
                  <a:cubicBezTo>
                    <a:pt x="280953" y="254637"/>
                    <a:pt x="276826" y="230829"/>
                    <a:pt x="274286" y="206703"/>
                  </a:cubicBezTo>
                  <a:cubicBezTo>
                    <a:pt x="267303" y="146706"/>
                    <a:pt x="267938" y="86393"/>
                    <a:pt x="270477" y="26079"/>
                  </a:cubicBezTo>
                  <a:cubicBezTo>
                    <a:pt x="270794" y="21000"/>
                    <a:pt x="273334" y="14016"/>
                    <a:pt x="268890" y="11159"/>
                  </a:cubicBezTo>
                  <a:cubicBezTo>
                    <a:pt x="264128" y="8302"/>
                    <a:pt x="259684" y="14651"/>
                    <a:pt x="254922" y="16555"/>
                  </a:cubicBezTo>
                  <a:cubicBezTo>
                    <a:pt x="247304" y="19730"/>
                    <a:pt x="242225" y="27348"/>
                    <a:pt x="230797" y="20682"/>
                  </a:cubicBezTo>
                  <a:cubicBezTo>
                    <a:pt x="185403" y="-6300"/>
                    <a:pt x="137786" y="-6935"/>
                    <a:pt x="92392" y="19095"/>
                  </a:cubicBezTo>
                  <a:cubicBezTo>
                    <a:pt x="-2523" y="74012"/>
                    <a:pt x="-31092" y="240034"/>
                    <a:pt x="38745" y="325109"/>
                  </a:cubicBezTo>
                  <a:cubicBezTo>
                    <a:pt x="85726" y="382248"/>
                    <a:pt x="167626" y="380343"/>
                    <a:pt x="212385" y="321299"/>
                  </a:cubicBezTo>
                  <a:cubicBezTo>
                    <a:pt x="221908" y="308602"/>
                    <a:pt x="228892" y="294317"/>
                    <a:pt x="238098" y="278127"/>
                  </a:cubicBezTo>
                  <a:cubicBezTo>
                    <a:pt x="244129" y="292730"/>
                    <a:pt x="248256" y="305427"/>
                    <a:pt x="256192" y="315903"/>
                  </a:cubicBezTo>
                  <a:cubicBezTo>
                    <a:pt x="284762" y="353361"/>
                    <a:pt x="338727" y="372725"/>
                    <a:pt x="381899" y="327331"/>
                  </a:cubicBezTo>
                  <a:cubicBezTo>
                    <a:pt x="415230" y="292412"/>
                    <a:pt x="424754" y="227654"/>
                    <a:pt x="402533" y="185117"/>
                  </a:cubicBezTo>
                  <a:cubicBezTo>
                    <a:pt x="380629" y="142897"/>
                    <a:pt x="323172" y="139723"/>
                    <a:pt x="296507" y="179085"/>
                  </a:cubicBezTo>
                  <a:close/>
                  <a:moveTo>
                    <a:pt x="179689" y="274000"/>
                  </a:moveTo>
                  <a:cubicBezTo>
                    <a:pt x="174610" y="280667"/>
                    <a:pt x="168896" y="287016"/>
                    <a:pt x="162547" y="292730"/>
                  </a:cubicBezTo>
                  <a:cubicBezTo>
                    <a:pt x="134929" y="318125"/>
                    <a:pt x="104772" y="315585"/>
                    <a:pt x="80964" y="285746"/>
                  </a:cubicBezTo>
                  <a:cubicBezTo>
                    <a:pt x="65410" y="266064"/>
                    <a:pt x="58109" y="242891"/>
                    <a:pt x="56521" y="218131"/>
                  </a:cubicBezTo>
                  <a:cubicBezTo>
                    <a:pt x="52395" y="166070"/>
                    <a:pt x="62235" y="118137"/>
                    <a:pt x="101281" y="80044"/>
                  </a:cubicBezTo>
                  <a:cubicBezTo>
                    <a:pt x="131755" y="50204"/>
                    <a:pt x="171435" y="52426"/>
                    <a:pt x="203497" y="62584"/>
                  </a:cubicBezTo>
                  <a:cubicBezTo>
                    <a:pt x="210798" y="64806"/>
                    <a:pt x="214290" y="69886"/>
                    <a:pt x="214607" y="77822"/>
                  </a:cubicBezTo>
                  <a:cubicBezTo>
                    <a:pt x="215877" y="97820"/>
                    <a:pt x="218099" y="117819"/>
                    <a:pt x="219051" y="130199"/>
                  </a:cubicBezTo>
                  <a:cubicBezTo>
                    <a:pt x="218099" y="186704"/>
                    <a:pt x="211115" y="233685"/>
                    <a:pt x="179689" y="274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7291286" y="3178917"/>
              <a:ext cx="218048" cy="348478"/>
            </a:xfrm>
            <a:custGeom>
              <a:rect b="b" l="l" r="r" t="t"/>
              <a:pathLst>
                <a:path extrusionOk="0" h="534005" w="334135">
                  <a:moveTo>
                    <a:pt x="313313" y="395632"/>
                  </a:moveTo>
                  <a:cubicBezTo>
                    <a:pt x="301250" y="403568"/>
                    <a:pt x="288870" y="410869"/>
                    <a:pt x="278711" y="420392"/>
                  </a:cubicBezTo>
                  <a:cubicBezTo>
                    <a:pt x="272680" y="426424"/>
                    <a:pt x="283791" y="432773"/>
                    <a:pt x="283473" y="440391"/>
                  </a:cubicBezTo>
                  <a:cubicBezTo>
                    <a:pt x="283473" y="443883"/>
                    <a:pt x="285060" y="447692"/>
                    <a:pt x="284426" y="451184"/>
                  </a:cubicBezTo>
                  <a:cubicBezTo>
                    <a:pt x="282204" y="464199"/>
                    <a:pt x="278394" y="477214"/>
                    <a:pt x="263792" y="479754"/>
                  </a:cubicBezTo>
                  <a:cubicBezTo>
                    <a:pt x="248872" y="482611"/>
                    <a:pt x="242206" y="471183"/>
                    <a:pt x="237127" y="459438"/>
                  </a:cubicBezTo>
                  <a:cubicBezTo>
                    <a:pt x="231413" y="446105"/>
                    <a:pt x="229191" y="432138"/>
                    <a:pt x="229191" y="417535"/>
                  </a:cubicBezTo>
                  <a:cubicBezTo>
                    <a:pt x="228873" y="365157"/>
                    <a:pt x="238714" y="314367"/>
                    <a:pt x="252047" y="264211"/>
                  </a:cubicBezTo>
                  <a:cubicBezTo>
                    <a:pt x="268871" y="201675"/>
                    <a:pt x="279664" y="138187"/>
                    <a:pt x="272998" y="73111"/>
                  </a:cubicBezTo>
                  <a:cubicBezTo>
                    <a:pt x="266966" y="15019"/>
                    <a:pt x="225382" y="-12598"/>
                    <a:pt x="169829" y="5496"/>
                  </a:cubicBezTo>
                  <a:cubicBezTo>
                    <a:pt x="145704" y="13432"/>
                    <a:pt x="127292" y="28669"/>
                    <a:pt x="112055" y="52160"/>
                  </a:cubicBezTo>
                  <a:cubicBezTo>
                    <a:pt x="101897" y="27717"/>
                    <a:pt x="84120" y="15972"/>
                    <a:pt x="60312" y="16607"/>
                  </a:cubicBezTo>
                  <a:cubicBezTo>
                    <a:pt x="34599" y="17559"/>
                    <a:pt x="19679" y="35018"/>
                    <a:pt x="8886" y="56287"/>
                  </a:cubicBezTo>
                  <a:cubicBezTo>
                    <a:pt x="5712" y="62318"/>
                    <a:pt x="4125" y="69302"/>
                    <a:pt x="1585" y="75333"/>
                  </a:cubicBezTo>
                  <a:cubicBezTo>
                    <a:pt x="-2224" y="84222"/>
                    <a:pt x="950" y="89301"/>
                    <a:pt x="9839" y="91840"/>
                  </a:cubicBezTo>
                  <a:cubicBezTo>
                    <a:pt x="14918" y="93110"/>
                    <a:pt x="19997" y="95015"/>
                    <a:pt x="24758" y="97237"/>
                  </a:cubicBezTo>
                  <a:cubicBezTo>
                    <a:pt x="34917" y="101681"/>
                    <a:pt x="43487" y="104538"/>
                    <a:pt x="46979" y="89301"/>
                  </a:cubicBezTo>
                  <a:cubicBezTo>
                    <a:pt x="47932" y="84222"/>
                    <a:pt x="52376" y="79143"/>
                    <a:pt x="58725" y="81047"/>
                  </a:cubicBezTo>
                  <a:cubicBezTo>
                    <a:pt x="64438" y="82634"/>
                    <a:pt x="66343" y="88031"/>
                    <a:pt x="66343" y="93745"/>
                  </a:cubicBezTo>
                  <a:cubicBezTo>
                    <a:pt x="66343" y="99141"/>
                    <a:pt x="66661" y="104220"/>
                    <a:pt x="66661" y="109617"/>
                  </a:cubicBezTo>
                  <a:cubicBezTo>
                    <a:pt x="66661" y="181676"/>
                    <a:pt x="66661" y="253418"/>
                    <a:pt x="66661" y="325477"/>
                  </a:cubicBezTo>
                  <a:cubicBezTo>
                    <a:pt x="66661" y="362300"/>
                    <a:pt x="66661" y="361666"/>
                    <a:pt x="104119" y="358174"/>
                  </a:cubicBezTo>
                  <a:cubicBezTo>
                    <a:pt x="116816" y="356904"/>
                    <a:pt x="120626" y="352460"/>
                    <a:pt x="120308" y="339762"/>
                  </a:cubicBezTo>
                  <a:cubicBezTo>
                    <a:pt x="119673" y="277861"/>
                    <a:pt x="119673" y="215960"/>
                    <a:pt x="119991" y="154059"/>
                  </a:cubicBezTo>
                  <a:cubicBezTo>
                    <a:pt x="120308" y="121362"/>
                    <a:pt x="130466" y="91523"/>
                    <a:pt x="153005" y="67080"/>
                  </a:cubicBezTo>
                  <a:cubicBezTo>
                    <a:pt x="164115" y="54700"/>
                    <a:pt x="178083" y="49303"/>
                    <a:pt x="194589" y="54700"/>
                  </a:cubicBezTo>
                  <a:cubicBezTo>
                    <a:pt x="209509" y="59461"/>
                    <a:pt x="213319" y="72794"/>
                    <a:pt x="215541" y="85809"/>
                  </a:cubicBezTo>
                  <a:cubicBezTo>
                    <a:pt x="221890" y="124854"/>
                    <a:pt x="219985" y="163899"/>
                    <a:pt x="213319" y="202627"/>
                  </a:cubicBezTo>
                  <a:cubicBezTo>
                    <a:pt x="203161" y="260402"/>
                    <a:pt x="182844" y="315954"/>
                    <a:pt x="179035" y="374998"/>
                  </a:cubicBezTo>
                  <a:cubicBezTo>
                    <a:pt x="176495" y="414361"/>
                    <a:pt x="176813" y="453406"/>
                    <a:pt x="193002" y="490229"/>
                  </a:cubicBezTo>
                  <a:cubicBezTo>
                    <a:pt x="201573" y="509911"/>
                    <a:pt x="215223" y="524513"/>
                    <a:pt x="236809" y="530862"/>
                  </a:cubicBezTo>
                  <a:cubicBezTo>
                    <a:pt x="269188" y="540385"/>
                    <a:pt x="302520" y="527688"/>
                    <a:pt x="322201" y="500705"/>
                  </a:cubicBezTo>
                  <a:cubicBezTo>
                    <a:pt x="341565" y="473722"/>
                    <a:pt x="334582" y="415948"/>
                    <a:pt x="320931" y="399124"/>
                  </a:cubicBezTo>
                  <a:cubicBezTo>
                    <a:pt x="318709" y="397219"/>
                    <a:pt x="316804" y="393410"/>
                    <a:pt x="313313" y="395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5867740" y="3179811"/>
              <a:ext cx="218738" cy="348232"/>
            </a:xfrm>
            <a:custGeom>
              <a:rect b="b" l="l" r="r" t="t"/>
              <a:pathLst>
                <a:path extrusionOk="0" h="533628" w="335192">
                  <a:moveTo>
                    <a:pt x="301542" y="401564"/>
                  </a:moveTo>
                  <a:cubicBezTo>
                    <a:pt x="295194" y="406325"/>
                    <a:pt x="288845" y="411087"/>
                    <a:pt x="282178" y="415214"/>
                  </a:cubicBezTo>
                  <a:cubicBezTo>
                    <a:pt x="276465" y="419023"/>
                    <a:pt x="274560" y="421880"/>
                    <a:pt x="279004" y="428864"/>
                  </a:cubicBezTo>
                  <a:cubicBezTo>
                    <a:pt x="285988" y="439657"/>
                    <a:pt x="285670" y="452037"/>
                    <a:pt x="280274" y="463782"/>
                  </a:cubicBezTo>
                  <a:cubicBezTo>
                    <a:pt x="276465" y="471718"/>
                    <a:pt x="271703" y="478384"/>
                    <a:pt x="261862" y="479019"/>
                  </a:cubicBezTo>
                  <a:cubicBezTo>
                    <a:pt x="251387" y="479654"/>
                    <a:pt x="244721" y="473940"/>
                    <a:pt x="240276" y="465687"/>
                  </a:cubicBezTo>
                  <a:cubicBezTo>
                    <a:pt x="233610" y="453624"/>
                    <a:pt x="229801" y="440291"/>
                    <a:pt x="229483" y="426324"/>
                  </a:cubicBezTo>
                  <a:cubicBezTo>
                    <a:pt x="228531" y="392358"/>
                    <a:pt x="231388" y="358709"/>
                    <a:pt x="237737" y="325378"/>
                  </a:cubicBezTo>
                  <a:cubicBezTo>
                    <a:pt x="248212" y="271095"/>
                    <a:pt x="267259" y="218400"/>
                    <a:pt x="272021" y="162848"/>
                  </a:cubicBezTo>
                  <a:cubicBezTo>
                    <a:pt x="275512" y="124437"/>
                    <a:pt x="278687" y="85709"/>
                    <a:pt x="267259" y="47934"/>
                  </a:cubicBezTo>
                  <a:cubicBezTo>
                    <a:pt x="257418" y="15872"/>
                    <a:pt x="235832" y="0"/>
                    <a:pt x="202501" y="0"/>
                  </a:cubicBezTo>
                  <a:cubicBezTo>
                    <a:pt x="164090" y="0"/>
                    <a:pt x="134568" y="16507"/>
                    <a:pt x="112030" y="51425"/>
                  </a:cubicBezTo>
                  <a:cubicBezTo>
                    <a:pt x="104411" y="34919"/>
                    <a:pt x="94253" y="24125"/>
                    <a:pt x="78699" y="19046"/>
                  </a:cubicBezTo>
                  <a:cubicBezTo>
                    <a:pt x="51399" y="9841"/>
                    <a:pt x="26003" y="22538"/>
                    <a:pt x="9179" y="54282"/>
                  </a:cubicBezTo>
                  <a:cubicBezTo>
                    <a:pt x="-5741" y="82217"/>
                    <a:pt x="-3836" y="86662"/>
                    <a:pt x="25051" y="96820"/>
                  </a:cubicBezTo>
                  <a:cubicBezTo>
                    <a:pt x="27591" y="97772"/>
                    <a:pt x="30130" y="98089"/>
                    <a:pt x="32670" y="99359"/>
                  </a:cubicBezTo>
                  <a:cubicBezTo>
                    <a:pt x="39018" y="102851"/>
                    <a:pt x="42193" y="99677"/>
                    <a:pt x="44415" y="93963"/>
                  </a:cubicBezTo>
                  <a:cubicBezTo>
                    <a:pt x="46637" y="87614"/>
                    <a:pt x="49177" y="79043"/>
                    <a:pt x="57430" y="80313"/>
                  </a:cubicBezTo>
                  <a:cubicBezTo>
                    <a:pt x="67271" y="82217"/>
                    <a:pt x="66001" y="92058"/>
                    <a:pt x="66636" y="99994"/>
                  </a:cubicBezTo>
                  <a:cubicBezTo>
                    <a:pt x="66953" y="104756"/>
                    <a:pt x="66636" y="109517"/>
                    <a:pt x="66636" y="114279"/>
                  </a:cubicBezTo>
                  <a:cubicBezTo>
                    <a:pt x="66636" y="184116"/>
                    <a:pt x="66636" y="253953"/>
                    <a:pt x="66636" y="323790"/>
                  </a:cubicBezTo>
                  <a:cubicBezTo>
                    <a:pt x="66636" y="362201"/>
                    <a:pt x="66636" y="361566"/>
                    <a:pt x="104729" y="357439"/>
                  </a:cubicBezTo>
                  <a:cubicBezTo>
                    <a:pt x="116157" y="356169"/>
                    <a:pt x="119331" y="352043"/>
                    <a:pt x="119331" y="340615"/>
                  </a:cubicBezTo>
                  <a:cubicBezTo>
                    <a:pt x="118696" y="282523"/>
                    <a:pt x="119014" y="224431"/>
                    <a:pt x="119331" y="166022"/>
                  </a:cubicBezTo>
                  <a:cubicBezTo>
                    <a:pt x="119331" y="154911"/>
                    <a:pt x="119649" y="143801"/>
                    <a:pt x="121871" y="133008"/>
                  </a:cubicBezTo>
                  <a:cubicBezTo>
                    <a:pt x="126950" y="106660"/>
                    <a:pt x="135521" y="81900"/>
                    <a:pt x="156154" y="63171"/>
                  </a:cubicBezTo>
                  <a:cubicBezTo>
                    <a:pt x="179010" y="42537"/>
                    <a:pt x="205993" y="50473"/>
                    <a:pt x="214246" y="79995"/>
                  </a:cubicBezTo>
                  <a:cubicBezTo>
                    <a:pt x="215516" y="84122"/>
                    <a:pt x="216151" y="88249"/>
                    <a:pt x="216786" y="92375"/>
                  </a:cubicBezTo>
                  <a:cubicBezTo>
                    <a:pt x="224404" y="146975"/>
                    <a:pt x="215198" y="199671"/>
                    <a:pt x="202183" y="252366"/>
                  </a:cubicBezTo>
                  <a:cubicBezTo>
                    <a:pt x="190120" y="300935"/>
                    <a:pt x="177105" y="349503"/>
                    <a:pt x="178058" y="400611"/>
                  </a:cubicBezTo>
                  <a:cubicBezTo>
                    <a:pt x="178375" y="432038"/>
                    <a:pt x="179645" y="463147"/>
                    <a:pt x="193930" y="492034"/>
                  </a:cubicBezTo>
                  <a:cubicBezTo>
                    <a:pt x="219008" y="543460"/>
                    <a:pt x="289480" y="548222"/>
                    <a:pt x="321224" y="500605"/>
                  </a:cubicBezTo>
                  <a:cubicBezTo>
                    <a:pt x="340905" y="470766"/>
                    <a:pt x="337413" y="439022"/>
                    <a:pt x="325350" y="407912"/>
                  </a:cubicBezTo>
                  <a:cubicBezTo>
                    <a:pt x="318684" y="390453"/>
                    <a:pt x="316462" y="390771"/>
                    <a:pt x="301542" y="401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6306777" y="3181772"/>
              <a:ext cx="177088" cy="279165"/>
            </a:xfrm>
            <a:custGeom>
              <a:rect b="b" l="l" r="r" t="t"/>
              <a:pathLst>
                <a:path extrusionOk="0" h="427790" w="271368">
                  <a:moveTo>
                    <a:pt x="229364" y="207141"/>
                  </a:moveTo>
                  <a:cubicBezTo>
                    <a:pt x="212222" y="191903"/>
                    <a:pt x="193175" y="179523"/>
                    <a:pt x="174129" y="167460"/>
                  </a:cubicBezTo>
                  <a:cubicBezTo>
                    <a:pt x="153178" y="154445"/>
                    <a:pt x="131909" y="141113"/>
                    <a:pt x="115085" y="122384"/>
                  </a:cubicBezTo>
                  <a:cubicBezTo>
                    <a:pt x="91594" y="96353"/>
                    <a:pt x="101752" y="60483"/>
                    <a:pt x="135401" y="50959"/>
                  </a:cubicBezTo>
                  <a:cubicBezTo>
                    <a:pt x="151273" y="46515"/>
                    <a:pt x="166828" y="48420"/>
                    <a:pt x="181747" y="55404"/>
                  </a:cubicBezTo>
                  <a:cubicBezTo>
                    <a:pt x="196667" y="62387"/>
                    <a:pt x="198254" y="74767"/>
                    <a:pt x="187461" y="87465"/>
                  </a:cubicBezTo>
                  <a:cubicBezTo>
                    <a:pt x="182700" y="93179"/>
                    <a:pt x="170320" y="94766"/>
                    <a:pt x="172542" y="102702"/>
                  </a:cubicBezTo>
                  <a:cubicBezTo>
                    <a:pt x="174446" y="108734"/>
                    <a:pt x="184287" y="112543"/>
                    <a:pt x="190318" y="117305"/>
                  </a:cubicBezTo>
                  <a:cubicBezTo>
                    <a:pt x="195397" y="121114"/>
                    <a:pt x="200477" y="124923"/>
                    <a:pt x="205556" y="128733"/>
                  </a:cubicBezTo>
                  <a:cubicBezTo>
                    <a:pt x="208730" y="131272"/>
                    <a:pt x="211904" y="132224"/>
                    <a:pt x="215396" y="128733"/>
                  </a:cubicBezTo>
                  <a:cubicBezTo>
                    <a:pt x="233490" y="110638"/>
                    <a:pt x="252537" y="92862"/>
                    <a:pt x="250632" y="64292"/>
                  </a:cubicBezTo>
                  <a:cubicBezTo>
                    <a:pt x="248728" y="37309"/>
                    <a:pt x="230634" y="22072"/>
                    <a:pt x="207778" y="11914"/>
                  </a:cubicBezTo>
                  <a:cubicBezTo>
                    <a:pt x="177621" y="-1101"/>
                    <a:pt x="146512" y="-3323"/>
                    <a:pt x="114767" y="4613"/>
                  </a:cubicBezTo>
                  <a:cubicBezTo>
                    <a:pt x="50644" y="21120"/>
                    <a:pt x="25884" y="91909"/>
                    <a:pt x="65564" y="145239"/>
                  </a:cubicBezTo>
                  <a:cubicBezTo>
                    <a:pt x="83341" y="169048"/>
                    <a:pt x="107149" y="185555"/>
                    <a:pt x="132227" y="200474"/>
                  </a:cubicBezTo>
                  <a:cubicBezTo>
                    <a:pt x="157939" y="215394"/>
                    <a:pt x="183017" y="230949"/>
                    <a:pt x="201429" y="255074"/>
                  </a:cubicBezTo>
                  <a:cubicBezTo>
                    <a:pt x="224285" y="285231"/>
                    <a:pt x="220475" y="324911"/>
                    <a:pt x="190953" y="348402"/>
                  </a:cubicBezTo>
                  <a:cubicBezTo>
                    <a:pt x="163971" y="369671"/>
                    <a:pt x="132861" y="376337"/>
                    <a:pt x="99847" y="369036"/>
                  </a:cubicBezTo>
                  <a:cubicBezTo>
                    <a:pt x="61754" y="360782"/>
                    <a:pt x="43343" y="325546"/>
                    <a:pt x="57628" y="291580"/>
                  </a:cubicBezTo>
                  <a:cubicBezTo>
                    <a:pt x="62707" y="279835"/>
                    <a:pt x="70008" y="269677"/>
                    <a:pt x="83975" y="269677"/>
                  </a:cubicBezTo>
                  <a:cubicBezTo>
                    <a:pt x="97625" y="269359"/>
                    <a:pt x="104292" y="278882"/>
                    <a:pt x="109053" y="290628"/>
                  </a:cubicBezTo>
                  <a:cubicBezTo>
                    <a:pt x="110641" y="294120"/>
                    <a:pt x="110641" y="301103"/>
                    <a:pt x="115719" y="300151"/>
                  </a:cubicBezTo>
                  <a:cubicBezTo>
                    <a:pt x="129687" y="297929"/>
                    <a:pt x="143337" y="294120"/>
                    <a:pt x="157304" y="290628"/>
                  </a:cubicBezTo>
                  <a:cubicBezTo>
                    <a:pt x="160161" y="289993"/>
                    <a:pt x="159844" y="286501"/>
                    <a:pt x="159844" y="283644"/>
                  </a:cubicBezTo>
                  <a:cubicBezTo>
                    <a:pt x="161431" y="264280"/>
                    <a:pt x="145559" y="235393"/>
                    <a:pt x="127465" y="227139"/>
                  </a:cubicBezTo>
                  <a:cubicBezTo>
                    <a:pt x="84293" y="207775"/>
                    <a:pt x="28740" y="216346"/>
                    <a:pt x="7472" y="273486"/>
                  </a:cubicBezTo>
                  <a:cubicBezTo>
                    <a:pt x="-21098" y="349989"/>
                    <a:pt x="36676" y="427445"/>
                    <a:pt x="105879" y="427762"/>
                  </a:cubicBezTo>
                  <a:cubicBezTo>
                    <a:pt x="157622" y="428397"/>
                    <a:pt x="190001" y="418239"/>
                    <a:pt x="218571" y="397288"/>
                  </a:cubicBezTo>
                  <a:cubicBezTo>
                    <a:pt x="277297" y="355068"/>
                    <a:pt x="295391" y="265867"/>
                    <a:pt x="229364" y="207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6920142" y="3066705"/>
              <a:ext cx="256563" cy="341647"/>
            </a:xfrm>
            <a:custGeom>
              <a:rect b="b" l="l" r="r" t="t"/>
              <a:pathLst>
                <a:path extrusionOk="0" h="523537" w="393155">
                  <a:moveTo>
                    <a:pt x="330020" y="5078"/>
                  </a:moveTo>
                  <a:cubicBezTo>
                    <a:pt x="289071" y="-7620"/>
                    <a:pt x="254152" y="3808"/>
                    <a:pt x="225900" y="35870"/>
                  </a:cubicBezTo>
                  <a:cubicBezTo>
                    <a:pt x="215107" y="48250"/>
                    <a:pt x="205266" y="61265"/>
                    <a:pt x="197013" y="75550"/>
                  </a:cubicBezTo>
                  <a:cubicBezTo>
                    <a:pt x="170982" y="120309"/>
                    <a:pt x="156697" y="169512"/>
                    <a:pt x="143048" y="219033"/>
                  </a:cubicBezTo>
                  <a:cubicBezTo>
                    <a:pt x="130350" y="264745"/>
                    <a:pt x="122731" y="311409"/>
                    <a:pt x="116700" y="358708"/>
                  </a:cubicBezTo>
                  <a:cubicBezTo>
                    <a:pt x="111303" y="355533"/>
                    <a:pt x="112255" y="351089"/>
                    <a:pt x="110986" y="346962"/>
                  </a:cubicBezTo>
                  <a:cubicBezTo>
                    <a:pt x="97336" y="294584"/>
                    <a:pt x="80511" y="243794"/>
                    <a:pt x="47815" y="199035"/>
                  </a:cubicBezTo>
                  <a:cubicBezTo>
                    <a:pt x="40196" y="188559"/>
                    <a:pt x="34482" y="183480"/>
                    <a:pt x="24324" y="195860"/>
                  </a:cubicBezTo>
                  <a:cubicBezTo>
                    <a:pt x="19245" y="201892"/>
                    <a:pt x="12896" y="206653"/>
                    <a:pt x="6548" y="211415"/>
                  </a:cubicBezTo>
                  <a:cubicBezTo>
                    <a:pt x="-1071" y="217129"/>
                    <a:pt x="-2341" y="221890"/>
                    <a:pt x="4325" y="230144"/>
                  </a:cubicBezTo>
                  <a:cubicBezTo>
                    <a:pt x="24324" y="254904"/>
                    <a:pt x="38292" y="283474"/>
                    <a:pt x="49720" y="313313"/>
                  </a:cubicBezTo>
                  <a:cubicBezTo>
                    <a:pt x="70671" y="368231"/>
                    <a:pt x="78289" y="425688"/>
                    <a:pt x="84956" y="483462"/>
                  </a:cubicBezTo>
                  <a:cubicBezTo>
                    <a:pt x="86225" y="495525"/>
                    <a:pt x="82099" y="510762"/>
                    <a:pt x="90035" y="518698"/>
                  </a:cubicBezTo>
                  <a:cubicBezTo>
                    <a:pt x="97971" y="526634"/>
                    <a:pt x="113525" y="520603"/>
                    <a:pt x="125270" y="522825"/>
                  </a:cubicBezTo>
                  <a:cubicBezTo>
                    <a:pt x="137651" y="525365"/>
                    <a:pt x="141460" y="521238"/>
                    <a:pt x="143048" y="508540"/>
                  </a:cubicBezTo>
                  <a:cubicBezTo>
                    <a:pt x="154475" y="416799"/>
                    <a:pt x="167490" y="325376"/>
                    <a:pt x="190346" y="235540"/>
                  </a:cubicBezTo>
                  <a:cubicBezTo>
                    <a:pt x="203996" y="182210"/>
                    <a:pt x="219551" y="129515"/>
                    <a:pt x="252882" y="84121"/>
                  </a:cubicBezTo>
                  <a:cubicBezTo>
                    <a:pt x="262405" y="71106"/>
                    <a:pt x="274151" y="60313"/>
                    <a:pt x="290023" y="56186"/>
                  </a:cubicBezTo>
                  <a:cubicBezTo>
                    <a:pt x="304625" y="52059"/>
                    <a:pt x="317323" y="55551"/>
                    <a:pt x="326846" y="67614"/>
                  </a:cubicBezTo>
                  <a:cubicBezTo>
                    <a:pt x="339544" y="83168"/>
                    <a:pt x="343036" y="122849"/>
                    <a:pt x="333830" y="140625"/>
                  </a:cubicBezTo>
                  <a:cubicBezTo>
                    <a:pt x="328116" y="151101"/>
                    <a:pt x="318275" y="152053"/>
                    <a:pt x="315735" y="141578"/>
                  </a:cubicBezTo>
                  <a:cubicBezTo>
                    <a:pt x="310656" y="121261"/>
                    <a:pt x="299546" y="127928"/>
                    <a:pt x="288118" y="132689"/>
                  </a:cubicBezTo>
                  <a:cubicBezTo>
                    <a:pt x="281769" y="135229"/>
                    <a:pt x="275420" y="137768"/>
                    <a:pt x="268754" y="139356"/>
                  </a:cubicBezTo>
                  <a:cubicBezTo>
                    <a:pt x="259866" y="141578"/>
                    <a:pt x="257644" y="145704"/>
                    <a:pt x="261136" y="154275"/>
                  </a:cubicBezTo>
                  <a:cubicBezTo>
                    <a:pt x="270976" y="177449"/>
                    <a:pt x="285261" y="195543"/>
                    <a:pt x="312244" y="198717"/>
                  </a:cubicBezTo>
                  <a:cubicBezTo>
                    <a:pt x="340179" y="201892"/>
                    <a:pt x="362082" y="191416"/>
                    <a:pt x="376367" y="166973"/>
                  </a:cubicBezTo>
                  <a:cubicBezTo>
                    <a:pt x="389382" y="145069"/>
                    <a:pt x="394461" y="120944"/>
                    <a:pt x="392874" y="95549"/>
                  </a:cubicBezTo>
                  <a:cubicBezTo>
                    <a:pt x="390652" y="52059"/>
                    <a:pt x="366526" y="16506"/>
                    <a:pt x="330020" y="5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2" name="Google Shape;1752;p49"/>
            <p:cNvGrpSpPr/>
            <p:nvPr/>
          </p:nvGrpSpPr>
          <p:grpSpPr>
            <a:xfrm>
              <a:off x="3814682" y="2961373"/>
              <a:ext cx="1110069" cy="618825"/>
              <a:chOff x="5127776" y="2525369"/>
              <a:chExt cx="937479" cy="522612"/>
            </a:xfrm>
          </p:grpSpPr>
          <p:sp>
            <p:nvSpPr>
              <p:cNvPr id="1753" name="Google Shape;1753;p49"/>
              <p:cNvSpPr/>
              <p:nvPr/>
            </p:nvSpPr>
            <p:spPr>
              <a:xfrm>
                <a:off x="5127776" y="2525369"/>
                <a:ext cx="270419" cy="389459"/>
              </a:xfrm>
              <a:custGeom>
                <a:rect b="b" l="l" r="r" t="t"/>
                <a:pathLst>
                  <a:path extrusionOk="0" h="596805" w="414388">
                    <a:moveTo>
                      <a:pt x="72682" y="197513"/>
                    </a:moveTo>
                    <a:cubicBezTo>
                      <a:pt x="100617" y="187989"/>
                      <a:pt x="117124" y="166086"/>
                      <a:pt x="130774" y="141643"/>
                    </a:cubicBezTo>
                    <a:cubicBezTo>
                      <a:pt x="132044" y="139421"/>
                      <a:pt x="133948" y="135612"/>
                      <a:pt x="131726" y="134342"/>
                    </a:cubicBezTo>
                    <a:cubicBezTo>
                      <a:pt x="121251" y="129580"/>
                      <a:pt x="110458" y="124501"/>
                      <a:pt x="99347" y="122279"/>
                    </a:cubicBezTo>
                    <a:cubicBezTo>
                      <a:pt x="92046" y="120692"/>
                      <a:pt x="92998" y="130532"/>
                      <a:pt x="89824" y="134659"/>
                    </a:cubicBezTo>
                    <a:cubicBezTo>
                      <a:pt x="86649" y="138786"/>
                      <a:pt x="84427" y="143865"/>
                      <a:pt x="81253" y="147992"/>
                    </a:cubicBezTo>
                    <a:cubicBezTo>
                      <a:pt x="73952" y="157198"/>
                      <a:pt x="63794" y="160372"/>
                      <a:pt x="52683" y="156563"/>
                    </a:cubicBezTo>
                    <a:cubicBezTo>
                      <a:pt x="42525" y="153071"/>
                      <a:pt x="41890" y="143230"/>
                      <a:pt x="41573" y="134024"/>
                    </a:cubicBezTo>
                    <a:cubicBezTo>
                      <a:pt x="41255" y="103550"/>
                      <a:pt x="66651" y="66092"/>
                      <a:pt x="94585" y="55299"/>
                    </a:cubicBezTo>
                    <a:cubicBezTo>
                      <a:pt x="117441" y="46410"/>
                      <a:pt x="132361" y="52442"/>
                      <a:pt x="142519" y="74345"/>
                    </a:cubicBezTo>
                    <a:cubicBezTo>
                      <a:pt x="145059" y="80059"/>
                      <a:pt x="147598" y="86091"/>
                      <a:pt x="148868" y="92122"/>
                    </a:cubicBezTo>
                    <a:cubicBezTo>
                      <a:pt x="163153" y="159420"/>
                      <a:pt x="158391" y="226717"/>
                      <a:pt x="146963" y="293697"/>
                    </a:cubicBezTo>
                    <a:cubicBezTo>
                      <a:pt x="146011" y="298777"/>
                      <a:pt x="143789" y="301633"/>
                      <a:pt x="138710" y="301316"/>
                    </a:cubicBezTo>
                    <a:cubicBezTo>
                      <a:pt x="125377" y="300999"/>
                      <a:pt x="123790" y="309252"/>
                      <a:pt x="126647" y="318775"/>
                    </a:cubicBezTo>
                    <a:cubicBezTo>
                      <a:pt x="136488" y="349885"/>
                      <a:pt x="127282" y="379089"/>
                      <a:pt x="118711" y="408294"/>
                    </a:cubicBezTo>
                    <a:cubicBezTo>
                      <a:pt x="109188" y="441308"/>
                      <a:pt x="100934" y="474639"/>
                      <a:pt x="90776" y="507336"/>
                    </a:cubicBezTo>
                    <a:cubicBezTo>
                      <a:pt x="86649" y="520351"/>
                      <a:pt x="89506" y="525747"/>
                      <a:pt x="102839" y="526700"/>
                    </a:cubicBezTo>
                    <a:cubicBezTo>
                      <a:pt x="105379" y="526700"/>
                      <a:pt x="108235" y="527652"/>
                      <a:pt x="110458" y="528604"/>
                    </a:cubicBezTo>
                    <a:cubicBezTo>
                      <a:pt x="124425" y="534318"/>
                      <a:pt x="129187" y="528604"/>
                      <a:pt x="132361" y="514954"/>
                    </a:cubicBezTo>
                    <a:cubicBezTo>
                      <a:pt x="145694" y="460672"/>
                      <a:pt x="160296" y="406389"/>
                      <a:pt x="173946" y="352107"/>
                    </a:cubicBezTo>
                    <a:cubicBezTo>
                      <a:pt x="175851" y="343853"/>
                      <a:pt x="178707" y="339092"/>
                      <a:pt x="188231" y="338457"/>
                    </a:cubicBezTo>
                    <a:cubicBezTo>
                      <a:pt x="212039" y="336870"/>
                      <a:pt x="235530" y="334647"/>
                      <a:pt x="259338" y="331473"/>
                    </a:cubicBezTo>
                    <a:cubicBezTo>
                      <a:pt x="269178" y="330203"/>
                      <a:pt x="272670" y="332743"/>
                      <a:pt x="274575" y="343218"/>
                    </a:cubicBezTo>
                    <a:cubicBezTo>
                      <a:pt x="289812" y="427340"/>
                      <a:pt x="322191" y="505114"/>
                      <a:pt x="367585" y="577490"/>
                    </a:cubicBezTo>
                    <a:cubicBezTo>
                      <a:pt x="382822" y="601933"/>
                      <a:pt x="382822" y="601298"/>
                      <a:pt x="406630" y="586061"/>
                    </a:cubicBezTo>
                    <a:cubicBezTo>
                      <a:pt x="416471" y="580030"/>
                      <a:pt x="416154" y="575268"/>
                      <a:pt x="410122" y="566380"/>
                    </a:cubicBezTo>
                    <a:cubicBezTo>
                      <a:pt x="364728" y="498765"/>
                      <a:pt x="333302" y="425436"/>
                      <a:pt x="317112" y="345758"/>
                    </a:cubicBezTo>
                    <a:cubicBezTo>
                      <a:pt x="312350" y="322267"/>
                      <a:pt x="312033" y="322267"/>
                      <a:pt x="334571" y="316871"/>
                    </a:cubicBezTo>
                    <a:cubicBezTo>
                      <a:pt x="360284" y="310839"/>
                      <a:pt x="359332" y="310839"/>
                      <a:pt x="353618" y="286079"/>
                    </a:cubicBezTo>
                    <a:cubicBezTo>
                      <a:pt x="350761" y="274016"/>
                      <a:pt x="345999" y="271477"/>
                      <a:pt x="335206" y="275603"/>
                    </a:cubicBezTo>
                    <a:cubicBezTo>
                      <a:pt x="329810" y="277825"/>
                      <a:pt x="323778" y="278460"/>
                      <a:pt x="318382" y="280365"/>
                    </a:cubicBezTo>
                    <a:cubicBezTo>
                      <a:pt x="308858" y="283539"/>
                      <a:pt x="306002" y="281000"/>
                      <a:pt x="304732" y="270524"/>
                    </a:cubicBezTo>
                    <a:cubicBezTo>
                      <a:pt x="298066" y="200687"/>
                      <a:pt x="309176" y="133707"/>
                      <a:pt x="333936" y="68314"/>
                    </a:cubicBezTo>
                    <a:cubicBezTo>
                      <a:pt x="336476" y="61965"/>
                      <a:pt x="339650" y="55616"/>
                      <a:pt x="342825" y="49902"/>
                    </a:cubicBezTo>
                    <a:cubicBezTo>
                      <a:pt x="345047" y="45458"/>
                      <a:pt x="348539" y="41966"/>
                      <a:pt x="354253" y="42919"/>
                    </a:cubicBezTo>
                    <a:cubicBezTo>
                      <a:pt x="360919" y="44188"/>
                      <a:pt x="359649" y="49585"/>
                      <a:pt x="359967" y="54346"/>
                    </a:cubicBezTo>
                    <a:cubicBezTo>
                      <a:pt x="360919" y="66727"/>
                      <a:pt x="358379" y="78472"/>
                      <a:pt x="352348" y="89582"/>
                    </a:cubicBezTo>
                    <a:cubicBezTo>
                      <a:pt x="340285" y="112121"/>
                      <a:pt x="340285" y="112121"/>
                      <a:pt x="361871" y="127041"/>
                    </a:cubicBezTo>
                    <a:cubicBezTo>
                      <a:pt x="363141" y="127993"/>
                      <a:pt x="364411" y="128628"/>
                      <a:pt x="365681" y="129898"/>
                    </a:cubicBezTo>
                    <a:cubicBezTo>
                      <a:pt x="369807" y="133389"/>
                      <a:pt x="372664" y="132755"/>
                      <a:pt x="376156" y="128628"/>
                    </a:cubicBezTo>
                    <a:cubicBezTo>
                      <a:pt x="399647" y="104185"/>
                      <a:pt x="406948" y="50537"/>
                      <a:pt x="390441" y="21333"/>
                    </a:cubicBezTo>
                    <a:cubicBezTo>
                      <a:pt x="380283" y="3556"/>
                      <a:pt x="368537" y="-2158"/>
                      <a:pt x="348221" y="699"/>
                    </a:cubicBezTo>
                    <a:cubicBezTo>
                      <a:pt x="334571" y="2603"/>
                      <a:pt x="323143" y="8317"/>
                      <a:pt x="313303" y="17841"/>
                    </a:cubicBezTo>
                    <a:cubicBezTo>
                      <a:pt x="296161" y="34665"/>
                      <a:pt x="286320" y="55616"/>
                      <a:pt x="279654" y="78155"/>
                    </a:cubicBezTo>
                    <a:cubicBezTo>
                      <a:pt x="266321" y="124184"/>
                      <a:pt x="262195" y="171482"/>
                      <a:pt x="264417" y="219416"/>
                    </a:cubicBezTo>
                    <a:cubicBezTo>
                      <a:pt x="264417" y="238463"/>
                      <a:pt x="264099" y="257509"/>
                      <a:pt x="264734" y="276556"/>
                    </a:cubicBezTo>
                    <a:cubicBezTo>
                      <a:pt x="265052" y="285127"/>
                      <a:pt x="263782" y="290523"/>
                      <a:pt x="253624" y="291158"/>
                    </a:cubicBezTo>
                    <a:cubicBezTo>
                      <a:pt x="235847" y="292428"/>
                      <a:pt x="217753" y="294967"/>
                      <a:pt x="199976" y="296872"/>
                    </a:cubicBezTo>
                    <a:cubicBezTo>
                      <a:pt x="190135" y="298142"/>
                      <a:pt x="186644" y="294332"/>
                      <a:pt x="188548" y="284492"/>
                    </a:cubicBezTo>
                    <a:cubicBezTo>
                      <a:pt x="198706" y="233384"/>
                      <a:pt x="201246" y="181958"/>
                      <a:pt x="197437" y="129898"/>
                    </a:cubicBezTo>
                    <a:cubicBezTo>
                      <a:pt x="194897" y="97519"/>
                      <a:pt x="189501" y="65774"/>
                      <a:pt x="171089" y="38157"/>
                    </a:cubicBezTo>
                    <a:cubicBezTo>
                      <a:pt x="157439" y="17206"/>
                      <a:pt x="138075" y="7365"/>
                      <a:pt x="113315" y="9270"/>
                    </a:cubicBezTo>
                    <a:cubicBezTo>
                      <a:pt x="47287" y="14349"/>
                      <a:pt x="-9218" y="86091"/>
                      <a:pt x="1258" y="152118"/>
                    </a:cubicBezTo>
                    <a:cubicBezTo>
                      <a:pt x="7607" y="191164"/>
                      <a:pt x="36494" y="209893"/>
                      <a:pt x="72682" y="1975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49"/>
              <p:cNvSpPr/>
              <p:nvPr/>
            </p:nvSpPr>
            <p:spPr>
              <a:xfrm>
                <a:off x="5914302" y="2711782"/>
                <a:ext cx="150953" cy="333794"/>
              </a:xfrm>
              <a:custGeom>
                <a:rect b="b" l="l" r="r" t="t"/>
                <a:pathLst>
                  <a:path extrusionOk="0" h="511503" w="231319">
                    <a:moveTo>
                      <a:pt x="36234" y="93431"/>
                    </a:moveTo>
                    <a:cubicBezTo>
                      <a:pt x="44170" y="90256"/>
                      <a:pt x="45123" y="86130"/>
                      <a:pt x="42900" y="79146"/>
                    </a:cubicBezTo>
                    <a:cubicBezTo>
                      <a:pt x="39726" y="68353"/>
                      <a:pt x="41313" y="58195"/>
                      <a:pt x="47027" y="48672"/>
                    </a:cubicBezTo>
                    <a:cubicBezTo>
                      <a:pt x="49884" y="43910"/>
                      <a:pt x="54011" y="40736"/>
                      <a:pt x="60042" y="41688"/>
                    </a:cubicBezTo>
                    <a:cubicBezTo>
                      <a:pt x="65756" y="42640"/>
                      <a:pt x="69883" y="45815"/>
                      <a:pt x="71470" y="51529"/>
                    </a:cubicBezTo>
                    <a:cubicBezTo>
                      <a:pt x="73057" y="57560"/>
                      <a:pt x="74327" y="63909"/>
                      <a:pt x="74645" y="70258"/>
                    </a:cubicBezTo>
                    <a:cubicBezTo>
                      <a:pt x="75597" y="89622"/>
                      <a:pt x="71787" y="108033"/>
                      <a:pt x="66074" y="126445"/>
                    </a:cubicBezTo>
                    <a:cubicBezTo>
                      <a:pt x="56550" y="157237"/>
                      <a:pt x="53059" y="188346"/>
                      <a:pt x="55915" y="220408"/>
                    </a:cubicBezTo>
                    <a:cubicBezTo>
                      <a:pt x="61629" y="280721"/>
                      <a:pt x="101944" y="307704"/>
                      <a:pt x="158449" y="287705"/>
                    </a:cubicBezTo>
                    <a:cubicBezTo>
                      <a:pt x="167655" y="284531"/>
                      <a:pt x="170195" y="289610"/>
                      <a:pt x="172734" y="295006"/>
                    </a:cubicBezTo>
                    <a:cubicBezTo>
                      <a:pt x="193368" y="340400"/>
                      <a:pt x="196859" y="386430"/>
                      <a:pt x="179083" y="433411"/>
                    </a:cubicBezTo>
                    <a:cubicBezTo>
                      <a:pt x="173686" y="447696"/>
                      <a:pt x="163528" y="458489"/>
                      <a:pt x="149243" y="464838"/>
                    </a:cubicBezTo>
                    <a:cubicBezTo>
                      <a:pt x="132101" y="472456"/>
                      <a:pt x="114960" y="471821"/>
                      <a:pt x="99722" y="460076"/>
                    </a:cubicBezTo>
                    <a:cubicBezTo>
                      <a:pt x="85120" y="448648"/>
                      <a:pt x="83533" y="432459"/>
                      <a:pt x="87025" y="415317"/>
                    </a:cubicBezTo>
                    <a:cubicBezTo>
                      <a:pt x="89882" y="401349"/>
                      <a:pt x="97500" y="398810"/>
                      <a:pt x="107658" y="408968"/>
                    </a:cubicBezTo>
                    <a:cubicBezTo>
                      <a:pt x="119404" y="421031"/>
                      <a:pt x="127340" y="407063"/>
                      <a:pt x="136863" y="404841"/>
                    </a:cubicBezTo>
                    <a:cubicBezTo>
                      <a:pt x="145751" y="402936"/>
                      <a:pt x="141625" y="394683"/>
                      <a:pt x="139403" y="388969"/>
                    </a:cubicBezTo>
                    <a:cubicBezTo>
                      <a:pt x="129562" y="362304"/>
                      <a:pt x="88929" y="354685"/>
                      <a:pt x="65439" y="375002"/>
                    </a:cubicBezTo>
                    <a:cubicBezTo>
                      <a:pt x="52106" y="386430"/>
                      <a:pt x="46710" y="401349"/>
                      <a:pt x="44488" y="418174"/>
                    </a:cubicBezTo>
                    <a:cubicBezTo>
                      <a:pt x="36869" y="471504"/>
                      <a:pt x="70518" y="511184"/>
                      <a:pt x="123848" y="511501"/>
                    </a:cubicBezTo>
                    <a:cubicBezTo>
                      <a:pt x="173369" y="511819"/>
                      <a:pt x="211462" y="481027"/>
                      <a:pt x="224477" y="427379"/>
                    </a:cubicBezTo>
                    <a:cubicBezTo>
                      <a:pt x="238444" y="369923"/>
                      <a:pt x="230191" y="314053"/>
                      <a:pt x="207335" y="260088"/>
                    </a:cubicBezTo>
                    <a:cubicBezTo>
                      <a:pt x="204478" y="253422"/>
                      <a:pt x="201304" y="247073"/>
                      <a:pt x="203843" y="238819"/>
                    </a:cubicBezTo>
                    <a:cubicBezTo>
                      <a:pt x="216541" y="196917"/>
                      <a:pt x="219398" y="153745"/>
                      <a:pt x="219398" y="106446"/>
                    </a:cubicBezTo>
                    <a:cubicBezTo>
                      <a:pt x="218446" y="87082"/>
                      <a:pt x="219080" y="63909"/>
                      <a:pt x="215588" y="40736"/>
                    </a:cubicBezTo>
                    <a:cubicBezTo>
                      <a:pt x="212414" y="18832"/>
                      <a:pt x="212731" y="20102"/>
                      <a:pt x="189558" y="20737"/>
                    </a:cubicBezTo>
                    <a:cubicBezTo>
                      <a:pt x="173051" y="21054"/>
                      <a:pt x="172099" y="28355"/>
                      <a:pt x="174321" y="41371"/>
                    </a:cubicBezTo>
                    <a:cubicBezTo>
                      <a:pt x="180670" y="79146"/>
                      <a:pt x="181622" y="117239"/>
                      <a:pt x="178765" y="155332"/>
                    </a:cubicBezTo>
                    <a:cubicBezTo>
                      <a:pt x="176861" y="182632"/>
                      <a:pt x="174004" y="210249"/>
                      <a:pt x="159719" y="234692"/>
                    </a:cubicBezTo>
                    <a:cubicBezTo>
                      <a:pt x="153370" y="245803"/>
                      <a:pt x="144482" y="254056"/>
                      <a:pt x="130514" y="252787"/>
                    </a:cubicBezTo>
                    <a:cubicBezTo>
                      <a:pt x="116864" y="251834"/>
                      <a:pt x="108611" y="243581"/>
                      <a:pt x="102897" y="231518"/>
                    </a:cubicBezTo>
                    <a:cubicBezTo>
                      <a:pt x="97183" y="219455"/>
                      <a:pt x="94643" y="206440"/>
                      <a:pt x="94643" y="193108"/>
                    </a:cubicBezTo>
                    <a:cubicBezTo>
                      <a:pt x="94326" y="172156"/>
                      <a:pt x="99088" y="152158"/>
                      <a:pt x="105436" y="132476"/>
                    </a:cubicBezTo>
                    <a:cubicBezTo>
                      <a:pt x="114642" y="105176"/>
                      <a:pt x="119721" y="76924"/>
                      <a:pt x="112738" y="48354"/>
                    </a:cubicBezTo>
                    <a:cubicBezTo>
                      <a:pt x="107341" y="26133"/>
                      <a:pt x="95596" y="8357"/>
                      <a:pt x="71787" y="2008"/>
                    </a:cubicBezTo>
                    <a:cubicBezTo>
                      <a:pt x="48932" y="-4024"/>
                      <a:pt x="30203" y="3912"/>
                      <a:pt x="14648" y="20737"/>
                    </a:cubicBezTo>
                    <a:cubicBezTo>
                      <a:pt x="1315" y="35657"/>
                      <a:pt x="-1541" y="53116"/>
                      <a:pt x="681" y="72480"/>
                    </a:cubicBezTo>
                    <a:cubicBezTo>
                      <a:pt x="5125" y="107081"/>
                      <a:pt x="4490" y="106446"/>
                      <a:pt x="36234" y="934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49"/>
              <p:cNvSpPr/>
              <p:nvPr/>
            </p:nvSpPr>
            <p:spPr>
              <a:xfrm>
                <a:off x="5764134" y="2712756"/>
                <a:ext cx="139142" cy="335187"/>
              </a:xfrm>
              <a:custGeom>
                <a:rect b="b" l="l" r="r" t="t"/>
                <a:pathLst>
                  <a:path extrusionOk="0" h="513639" w="213220">
                    <a:moveTo>
                      <a:pt x="21603" y="297957"/>
                    </a:moveTo>
                    <a:cubicBezTo>
                      <a:pt x="32713" y="363668"/>
                      <a:pt x="44141" y="429695"/>
                      <a:pt x="21920" y="495406"/>
                    </a:cubicBezTo>
                    <a:cubicBezTo>
                      <a:pt x="20650" y="499215"/>
                      <a:pt x="20015" y="502072"/>
                      <a:pt x="23825" y="504929"/>
                    </a:cubicBezTo>
                    <a:cubicBezTo>
                      <a:pt x="45411" y="520484"/>
                      <a:pt x="61283" y="515087"/>
                      <a:pt x="66997" y="489692"/>
                    </a:cubicBezTo>
                    <a:cubicBezTo>
                      <a:pt x="80647" y="429060"/>
                      <a:pt x="73980" y="369064"/>
                      <a:pt x="62553" y="308750"/>
                    </a:cubicBezTo>
                    <a:cubicBezTo>
                      <a:pt x="54299" y="264626"/>
                      <a:pt x="41919" y="221136"/>
                      <a:pt x="41601" y="196376"/>
                    </a:cubicBezTo>
                    <a:cubicBezTo>
                      <a:pt x="41601" y="130665"/>
                      <a:pt x="51125" y="90985"/>
                      <a:pt x="68584" y="66542"/>
                    </a:cubicBezTo>
                    <a:cubicBezTo>
                      <a:pt x="92392" y="33211"/>
                      <a:pt x="136199" y="34798"/>
                      <a:pt x="157785" y="69717"/>
                    </a:cubicBezTo>
                    <a:cubicBezTo>
                      <a:pt x="165404" y="82097"/>
                      <a:pt x="169213" y="96064"/>
                      <a:pt x="170483" y="110349"/>
                    </a:cubicBezTo>
                    <a:cubicBezTo>
                      <a:pt x="174292" y="148125"/>
                      <a:pt x="172705" y="185583"/>
                      <a:pt x="154611" y="220184"/>
                    </a:cubicBezTo>
                    <a:cubicBezTo>
                      <a:pt x="149532" y="230025"/>
                      <a:pt x="141596" y="237326"/>
                      <a:pt x="129215" y="235739"/>
                    </a:cubicBezTo>
                    <a:cubicBezTo>
                      <a:pt x="117470" y="234151"/>
                      <a:pt x="113026" y="224628"/>
                      <a:pt x="109851" y="215105"/>
                    </a:cubicBezTo>
                    <a:cubicBezTo>
                      <a:pt x="100646" y="188440"/>
                      <a:pt x="107312" y="164314"/>
                      <a:pt x="126041" y="144633"/>
                    </a:cubicBezTo>
                    <a:cubicBezTo>
                      <a:pt x="137151" y="132888"/>
                      <a:pt x="133977" y="126539"/>
                      <a:pt x="123184" y="119238"/>
                    </a:cubicBezTo>
                    <a:cubicBezTo>
                      <a:pt x="120644" y="117333"/>
                      <a:pt x="117787" y="115746"/>
                      <a:pt x="115883" y="113206"/>
                    </a:cubicBezTo>
                    <a:cubicBezTo>
                      <a:pt x="108264" y="103683"/>
                      <a:pt x="102233" y="106540"/>
                      <a:pt x="95566" y="114476"/>
                    </a:cubicBezTo>
                    <a:cubicBezTo>
                      <a:pt x="66679" y="147807"/>
                      <a:pt x="57791" y="185900"/>
                      <a:pt x="70806" y="228120"/>
                    </a:cubicBezTo>
                    <a:cubicBezTo>
                      <a:pt x="81917" y="264308"/>
                      <a:pt x="114613" y="281133"/>
                      <a:pt x="151119" y="270340"/>
                    </a:cubicBezTo>
                    <a:cubicBezTo>
                      <a:pt x="176197" y="262721"/>
                      <a:pt x="190482" y="243675"/>
                      <a:pt x="198418" y="220501"/>
                    </a:cubicBezTo>
                    <a:cubicBezTo>
                      <a:pt x="215559" y="171933"/>
                      <a:pt x="218416" y="122094"/>
                      <a:pt x="203814" y="72574"/>
                    </a:cubicBezTo>
                    <a:cubicBezTo>
                      <a:pt x="192386" y="34481"/>
                      <a:pt x="169213" y="6863"/>
                      <a:pt x="127311" y="1149"/>
                    </a:cubicBezTo>
                    <a:cubicBezTo>
                      <a:pt x="81599" y="-4882"/>
                      <a:pt x="46681" y="12895"/>
                      <a:pt x="23825" y="52892"/>
                    </a:cubicBezTo>
                    <a:cubicBezTo>
                      <a:pt x="4461" y="86541"/>
                      <a:pt x="-1571" y="123364"/>
                      <a:pt x="334" y="161457"/>
                    </a:cubicBezTo>
                    <a:cubicBezTo>
                      <a:pt x="2556" y="207804"/>
                      <a:pt x="13984" y="252563"/>
                      <a:pt x="21603" y="2979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49"/>
              <p:cNvSpPr/>
              <p:nvPr/>
            </p:nvSpPr>
            <p:spPr>
              <a:xfrm>
                <a:off x="5614444" y="2713171"/>
                <a:ext cx="139672" cy="334810"/>
              </a:xfrm>
              <a:custGeom>
                <a:rect b="b" l="l" r="r" t="t"/>
                <a:pathLst>
                  <a:path extrusionOk="0" h="513060" w="214032">
                    <a:moveTo>
                      <a:pt x="28143" y="331288"/>
                    </a:moveTo>
                    <a:cubicBezTo>
                      <a:pt x="36079" y="379857"/>
                      <a:pt x="40841" y="428743"/>
                      <a:pt x="27826" y="477629"/>
                    </a:cubicBezTo>
                    <a:cubicBezTo>
                      <a:pt x="20842" y="503342"/>
                      <a:pt x="21477" y="502707"/>
                      <a:pt x="45920" y="511278"/>
                    </a:cubicBezTo>
                    <a:cubicBezTo>
                      <a:pt x="57030" y="515087"/>
                      <a:pt x="61792" y="513182"/>
                      <a:pt x="64967" y="501754"/>
                    </a:cubicBezTo>
                    <a:cubicBezTo>
                      <a:pt x="78616" y="455725"/>
                      <a:pt x="78934" y="408744"/>
                      <a:pt x="72268" y="361763"/>
                    </a:cubicBezTo>
                    <a:cubicBezTo>
                      <a:pt x="64967" y="309067"/>
                      <a:pt x="52269" y="257007"/>
                      <a:pt x="44968" y="204312"/>
                    </a:cubicBezTo>
                    <a:cubicBezTo>
                      <a:pt x="38301" y="157965"/>
                      <a:pt x="43380" y="112254"/>
                      <a:pt x="67188" y="70669"/>
                    </a:cubicBezTo>
                    <a:cubicBezTo>
                      <a:pt x="77664" y="52575"/>
                      <a:pt x="92584" y="40829"/>
                      <a:pt x="114805" y="42416"/>
                    </a:cubicBezTo>
                    <a:cubicBezTo>
                      <a:pt x="137661" y="44004"/>
                      <a:pt x="152898" y="56384"/>
                      <a:pt x="162738" y="76383"/>
                    </a:cubicBezTo>
                    <a:cubicBezTo>
                      <a:pt x="171944" y="95429"/>
                      <a:pt x="173849" y="115745"/>
                      <a:pt x="173214" y="136697"/>
                    </a:cubicBezTo>
                    <a:cubicBezTo>
                      <a:pt x="172897" y="166536"/>
                      <a:pt x="170675" y="196058"/>
                      <a:pt x="154802" y="222406"/>
                    </a:cubicBezTo>
                    <a:cubicBezTo>
                      <a:pt x="149723" y="230977"/>
                      <a:pt x="142740" y="237326"/>
                      <a:pt x="131629" y="235738"/>
                    </a:cubicBezTo>
                    <a:cubicBezTo>
                      <a:pt x="121154" y="234469"/>
                      <a:pt x="116392" y="226850"/>
                      <a:pt x="112900" y="218279"/>
                    </a:cubicBezTo>
                    <a:cubicBezTo>
                      <a:pt x="101472" y="190027"/>
                      <a:pt x="109091" y="164949"/>
                      <a:pt x="128137" y="143363"/>
                    </a:cubicBezTo>
                    <a:cubicBezTo>
                      <a:pt x="137343" y="133205"/>
                      <a:pt x="137026" y="127173"/>
                      <a:pt x="125915" y="120190"/>
                    </a:cubicBezTo>
                    <a:cubicBezTo>
                      <a:pt x="123693" y="118920"/>
                      <a:pt x="121471" y="117015"/>
                      <a:pt x="119884" y="115111"/>
                    </a:cubicBezTo>
                    <a:cubicBezTo>
                      <a:pt x="110043" y="102413"/>
                      <a:pt x="101790" y="106857"/>
                      <a:pt x="93536" y="117333"/>
                    </a:cubicBezTo>
                    <a:cubicBezTo>
                      <a:pt x="66871" y="151616"/>
                      <a:pt x="58935" y="189709"/>
                      <a:pt x="72585" y="230659"/>
                    </a:cubicBezTo>
                    <a:cubicBezTo>
                      <a:pt x="83695" y="264308"/>
                      <a:pt x="113852" y="278910"/>
                      <a:pt x="148454" y="270657"/>
                    </a:cubicBezTo>
                    <a:cubicBezTo>
                      <a:pt x="175436" y="264308"/>
                      <a:pt x="190356" y="244627"/>
                      <a:pt x="198927" y="220501"/>
                    </a:cubicBezTo>
                    <a:cubicBezTo>
                      <a:pt x="216704" y="170980"/>
                      <a:pt x="219560" y="120190"/>
                      <a:pt x="203371" y="69716"/>
                    </a:cubicBezTo>
                    <a:cubicBezTo>
                      <a:pt x="191626" y="33211"/>
                      <a:pt x="168452" y="6546"/>
                      <a:pt x="128137" y="1149"/>
                    </a:cubicBezTo>
                    <a:cubicBezTo>
                      <a:pt x="84648" y="-4565"/>
                      <a:pt x="50047" y="10990"/>
                      <a:pt x="26874" y="48765"/>
                    </a:cubicBezTo>
                    <a:cubicBezTo>
                      <a:pt x="1478" y="89715"/>
                      <a:pt x="-3918" y="135109"/>
                      <a:pt x="2430" y="181773"/>
                    </a:cubicBezTo>
                    <a:cubicBezTo>
                      <a:pt x="10367" y="231294"/>
                      <a:pt x="20207" y="281133"/>
                      <a:pt x="28143" y="3312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49"/>
              <p:cNvSpPr/>
              <p:nvPr/>
            </p:nvSpPr>
            <p:spPr>
              <a:xfrm>
                <a:off x="5399524" y="2714627"/>
                <a:ext cx="204395" cy="180505"/>
              </a:xfrm>
              <a:custGeom>
                <a:rect b="b" l="l" r="r" t="t"/>
                <a:pathLst>
                  <a:path extrusionOk="0" h="276605" w="313213">
                    <a:moveTo>
                      <a:pt x="162893" y="238586"/>
                    </a:moveTo>
                    <a:cubicBezTo>
                      <a:pt x="168607" y="230015"/>
                      <a:pt x="173686" y="221127"/>
                      <a:pt x="179400" y="211921"/>
                    </a:cubicBezTo>
                    <a:cubicBezTo>
                      <a:pt x="184479" y="221444"/>
                      <a:pt x="187971" y="230332"/>
                      <a:pt x="193367" y="238269"/>
                    </a:cubicBezTo>
                    <a:cubicBezTo>
                      <a:pt x="215906" y="271917"/>
                      <a:pt x="258126" y="276362"/>
                      <a:pt x="286695" y="249062"/>
                    </a:cubicBezTo>
                    <a:cubicBezTo>
                      <a:pt x="313360" y="223349"/>
                      <a:pt x="321296" y="172558"/>
                      <a:pt x="304155" y="139862"/>
                    </a:cubicBezTo>
                    <a:cubicBezTo>
                      <a:pt x="287965" y="109070"/>
                      <a:pt x="245428" y="105895"/>
                      <a:pt x="225112" y="133830"/>
                    </a:cubicBezTo>
                    <a:cubicBezTo>
                      <a:pt x="220667" y="139862"/>
                      <a:pt x="212731" y="147480"/>
                      <a:pt x="221302" y="156051"/>
                    </a:cubicBezTo>
                    <a:cubicBezTo>
                      <a:pt x="231143" y="165257"/>
                      <a:pt x="248920" y="166844"/>
                      <a:pt x="255903" y="159543"/>
                    </a:cubicBezTo>
                    <a:cubicBezTo>
                      <a:pt x="263205" y="151924"/>
                      <a:pt x="267966" y="153829"/>
                      <a:pt x="270506" y="162717"/>
                    </a:cubicBezTo>
                    <a:cubicBezTo>
                      <a:pt x="276220" y="181764"/>
                      <a:pt x="273363" y="199541"/>
                      <a:pt x="260983" y="215095"/>
                    </a:cubicBezTo>
                    <a:cubicBezTo>
                      <a:pt x="251142" y="227476"/>
                      <a:pt x="235905" y="226841"/>
                      <a:pt x="225429" y="214460"/>
                    </a:cubicBezTo>
                    <a:cubicBezTo>
                      <a:pt x="219080" y="206842"/>
                      <a:pt x="215906" y="197953"/>
                      <a:pt x="213366" y="188748"/>
                    </a:cubicBezTo>
                    <a:cubicBezTo>
                      <a:pt x="206065" y="162083"/>
                      <a:pt x="203843" y="134783"/>
                      <a:pt x="203526" y="107165"/>
                    </a:cubicBezTo>
                    <a:cubicBezTo>
                      <a:pt x="203208" y="74469"/>
                      <a:pt x="203526" y="41772"/>
                      <a:pt x="203526" y="8123"/>
                    </a:cubicBezTo>
                    <a:cubicBezTo>
                      <a:pt x="191780" y="7806"/>
                      <a:pt x="186066" y="23043"/>
                      <a:pt x="172099" y="13837"/>
                    </a:cubicBezTo>
                    <a:cubicBezTo>
                      <a:pt x="138768" y="-7749"/>
                      <a:pt x="89564" y="-3305"/>
                      <a:pt x="57502" y="21773"/>
                    </a:cubicBezTo>
                    <a:cubicBezTo>
                      <a:pt x="-1859" y="68437"/>
                      <a:pt x="-18684" y="174463"/>
                      <a:pt x="23219" y="236999"/>
                    </a:cubicBezTo>
                    <a:cubicBezTo>
                      <a:pt x="58455" y="289059"/>
                      <a:pt x="127340" y="290012"/>
                      <a:pt x="162893" y="238586"/>
                    </a:cubicBezTo>
                    <a:close/>
                    <a:moveTo>
                      <a:pt x="75279" y="61454"/>
                    </a:moveTo>
                    <a:cubicBezTo>
                      <a:pt x="97818" y="39868"/>
                      <a:pt x="124165" y="38598"/>
                      <a:pt x="152100" y="46534"/>
                    </a:cubicBezTo>
                    <a:cubicBezTo>
                      <a:pt x="159084" y="48438"/>
                      <a:pt x="162258" y="53200"/>
                      <a:pt x="162576" y="60501"/>
                    </a:cubicBezTo>
                    <a:cubicBezTo>
                      <a:pt x="163210" y="74786"/>
                      <a:pt x="164798" y="89071"/>
                      <a:pt x="165750" y="97959"/>
                    </a:cubicBezTo>
                    <a:cubicBezTo>
                      <a:pt x="165115" y="141131"/>
                      <a:pt x="159719" y="177320"/>
                      <a:pt x="134641" y="207477"/>
                    </a:cubicBezTo>
                    <a:cubicBezTo>
                      <a:pt x="123530" y="221127"/>
                      <a:pt x="112102" y="236999"/>
                      <a:pt x="90516" y="232872"/>
                    </a:cubicBezTo>
                    <a:cubicBezTo>
                      <a:pt x="68930" y="229063"/>
                      <a:pt x="57502" y="213508"/>
                      <a:pt x="49884" y="194462"/>
                    </a:cubicBezTo>
                    <a:cubicBezTo>
                      <a:pt x="32742" y="151290"/>
                      <a:pt x="44487" y="90976"/>
                      <a:pt x="75279" y="614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8" name="Google Shape;1758;p49"/>
            <p:cNvSpPr/>
            <p:nvPr/>
          </p:nvSpPr>
          <p:spPr>
            <a:xfrm>
              <a:off x="7187913" y="3032104"/>
              <a:ext cx="110421" cy="115806"/>
            </a:xfrm>
            <a:custGeom>
              <a:rect b="b" l="l" r="r" t="t"/>
              <a:pathLst>
                <a:path extrusionOk="0" h="177460" w="169208">
                  <a:moveTo>
                    <a:pt x="76506" y="9"/>
                  </a:moveTo>
                  <a:cubicBezTo>
                    <a:pt x="27938" y="326"/>
                    <a:pt x="-315" y="32705"/>
                    <a:pt x="3" y="87305"/>
                  </a:cubicBezTo>
                  <a:cubicBezTo>
                    <a:pt x="320" y="140318"/>
                    <a:pt x="38730" y="177141"/>
                    <a:pt x="93965" y="177459"/>
                  </a:cubicBezTo>
                  <a:cubicBezTo>
                    <a:pt x="138090" y="177776"/>
                    <a:pt x="169834" y="140318"/>
                    <a:pt x="169199" y="88892"/>
                  </a:cubicBezTo>
                  <a:cubicBezTo>
                    <a:pt x="169199" y="33023"/>
                    <a:pt x="133963" y="-626"/>
                    <a:pt x="76506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6789556" y="3031664"/>
              <a:ext cx="110314" cy="115837"/>
            </a:xfrm>
            <a:custGeom>
              <a:rect b="b" l="l" r="r" t="t"/>
              <a:pathLst>
                <a:path extrusionOk="0" h="177508" w="169045">
                  <a:moveTo>
                    <a:pt x="56190" y="2587"/>
                  </a:moveTo>
                  <a:cubicBezTo>
                    <a:pt x="17780" y="11793"/>
                    <a:pt x="320" y="37506"/>
                    <a:pt x="3" y="84805"/>
                  </a:cubicBezTo>
                  <a:cubicBezTo>
                    <a:pt x="-315" y="137818"/>
                    <a:pt x="27620" y="169879"/>
                    <a:pt x="80633" y="176545"/>
                  </a:cubicBezTo>
                  <a:cubicBezTo>
                    <a:pt x="111107" y="180672"/>
                    <a:pt x="136820" y="171784"/>
                    <a:pt x="153010" y="145119"/>
                  </a:cubicBezTo>
                  <a:cubicBezTo>
                    <a:pt x="173008" y="112422"/>
                    <a:pt x="173961" y="77504"/>
                    <a:pt x="157771" y="43537"/>
                  </a:cubicBezTo>
                  <a:cubicBezTo>
                    <a:pt x="141582" y="10524"/>
                    <a:pt x="95870" y="-6936"/>
                    <a:pt x="56190" y="2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6804607" y="3177870"/>
              <a:ext cx="65947" cy="263671"/>
            </a:xfrm>
            <a:custGeom>
              <a:rect b="b" l="l" r="r" t="t"/>
              <a:pathLst>
                <a:path extrusionOk="0" h="404048" w="101057">
                  <a:moveTo>
                    <a:pt x="69631" y="2656"/>
                  </a:moveTo>
                  <a:cubicBezTo>
                    <a:pt x="63282" y="5196"/>
                    <a:pt x="56298" y="6466"/>
                    <a:pt x="49632" y="7418"/>
                  </a:cubicBezTo>
                  <a:cubicBezTo>
                    <a:pt x="40109" y="9005"/>
                    <a:pt x="36300" y="12180"/>
                    <a:pt x="39474" y="22973"/>
                  </a:cubicBezTo>
                  <a:cubicBezTo>
                    <a:pt x="46775" y="48368"/>
                    <a:pt x="46775" y="74398"/>
                    <a:pt x="42013" y="99794"/>
                  </a:cubicBezTo>
                  <a:cubicBezTo>
                    <a:pt x="29951" y="161377"/>
                    <a:pt x="16301" y="222643"/>
                    <a:pt x="4873" y="284545"/>
                  </a:cubicBezTo>
                  <a:cubicBezTo>
                    <a:pt x="-1793" y="319463"/>
                    <a:pt x="-4016" y="355017"/>
                    <a:pt x="14079" y="388031"/>
                  </a:cubicBezTo>
                  <a:cubicBezTo>
                    <a:pt x="25189" y="407712"/>
                    <a:pt x="26141" y="408029"/>
                    <a:pt x="44236" y="395649"/>
                  </a:cubicBezTo>
                  <a:cubicBezTo>
                    <a:pt x="51537" y="390570"/>
                    <a:pt x="59155" y="385491"/>
                    <a:pt x="66457" y="380729"/>
                  </a:cubicBezTo>
                  <a:cubicBezTo>
                    <a:pt x="71536" y="377238"/>
                    <a:pt x="73758" y="374063"/>
                    <a:pt x="68679" y="368349"/>
                  </a:cubicBezTo>
                  <a:cubicBezTo>
                    <a:pt x="59155" y="356921"/>
                    <a:pt x="56933" y="342954"/>
                    <a:pt x="55981" y="328352"/>
                  </a:cubicBezTo>
                  <a:cubicBezTo>
                    <a:pt x="53759" y="288671"/>
                    <a:pt x="65504" y="251213"/>
                    <a:pt x="74075" y="213120"/>
                  </a:cubicBezTo>
                  <a:cubicBezTo>
                    <a:pt x="85186" y="164234"/>
                    <a:pt x="99471" y="115983"/>
                    <a:pt x="101058" y="65510"/>
                  </a:cubicBezTo>
                  <a:cubicBezTo>
                    <a:pt x="101058" y="49638"/>
                    <a:pt x="98836" y="34083"/>
                    <a:pt x="95344" y="18529"/>
                  </a:cubicBezTo>
                  <a:cubicBezTo>
                    <a:pt x="92169" y="2974"/>
                    <a:pt x="86138" y="-4327"/>
                    <a:pt x="69631" y="2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7204026" y="3178104"/>
              <a:ext cx="65926" cy="263621"/>
            </a:xfrm>
            <a:custGeom>
              <a:rect b="b" l="l" r="r" t="t"/>
              <a:pathLst>
                <a:path extrusionOk="0" h="403971" w="101025">
                  <a:moveTo>
                    <a:pt x="69909" y="2297"/>
                  </a:moveTo>
                  <a:cubicBezTo>
                    <a:pt x="62608" y="3884"/>
                    <a:pt x="55624" y="6424"/>
                    <a:pt x="48323" y="7376"/>
                  </a:cubicBezTo>
                  <a:cubicBezTo>
                    <a:pt x="38482" y="8646"/>
                    <a:pt x="35943" y="12455"/>
                    <a:pt x="39117" y="22296"/>
                  </a:cubicBezTo>
                  <a:cubicBezTo>
                    <a:pt x="44196" y="37533"/>
                    <a:pt x="45148" y="53405"/>
                    <a:pt x="44831" y="69277"/>
                  </a:cubicBezTo>
                  <a:cubicBezTo>
                    <a:pt x="44196" y="104831"/>
                    <a:pt x="34355" y="139114"/>
                    <a:pt x="27054" y="173715"/>
                  </a:cubicBezTo>
                  <a:cubicBezTo>
                    <a:pt x="16579" y="224189"/>
                    <a:pt x="2611" y="274344"/>
                    <a:pt x="72" y="326405"/>
                  </a:cubicBezTo>
                  <a:cubicBezTo>
                    <a:pt x="-563" y="347991"/>
                    <a:pt x="2929" y="368625"/>
                    <a:pt x="13722" y="387671"/>
                  </a:cubicBezTo>
                  <a:cubicBezTo>
                    <a:pt x="25467" y="407987"/>
                    <a:pt x="25467" y="407987"/>
                    <a:pt x="45466" y="394972"/>
                  </a:cubicBezTo>
                  <a:cubicBezTo>
                    <a:pt x="53085" y="389893"/>
                    <a:pt x="60386" y="385132"/>
                    <a:pt x="67687" y="379735"/>
                  </a:cubicBezTo>
                  <a:cubicBezTo>
                    <a:pt x="70544" y="377830"/>
                    <a:pt x="74353" y="375608"/>
                    <a:pt x="70861" y="371164"/>
                  </a:cubicBezTo>
                  <a:cubicBezTo>
                    <a:pt x="48323" y="341959"/>
                    <a:pt x="54037" y="308946"/>
                    <a:pt x="60386" y="276884"/>
                  </a:cubicBezTo>
                  <a:cubicBezTo>
                    <a:pt x="69274" y="231807"/>
                    <a:pt x="80702" y="187365"/>
                    <a:pt x="90543" y="142606"/>
                  </a:cubicBezTo>
                  <a:cubicBezTo>
                    <a:pt x="99431" y="101656"/>
                    <a:pt x="106415" y="60389"/>
                    <a:pt x="95304" y="18804"/>
                  </a:cubicBezTo>
                  <a:cubicBezTo>
                    <a:pt x="90225" y="-1830"/>
                    <a:pt x="89273" y="-2147"/>
                    <a:pt x="69909" y="2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2" name="Google Shape;1762;p49"/>
          <p:cNvGrpSpPr/>
          <p:nvPr/>
        </p:nvGrpSpPr>
        <p:grpSpPr>
          <a:xfrm>
            <a:off x="5118910" y="1658332"/>
            <a:ext cx="1980154" cy="892032"/>
            <a:chOff x="4482307" y="2759288"/>
            <a:chExt cx="2855168" cy="1286213"/>
          </a:xfrm>
        </p:grpSpPr>
        <p:sp>
          <p:nvSpPr>
            <p:cNvPr id="1763" name="Google Shape;1763;p49"/>
            <p:cNvSpPr/>
            <p:nvPr/>
          </p:nvSpPr>
          <p:spPr>
            <a:xfrm>
              <a:off x="4707039" y="2759288"/>
              <a:ext cx="2591842" cy="1076137"/>
            </a:xfrm>
            <a:custGeom>
              <a:rect b="b" l="l" r="r" t="t"/>
              <a:pathLst>
                <a:path extrusionOk="0" h="1076137" w="2591842">
                  <a:moveTo>
                    <a:pt x="2336846" y="379"/>
                  </a:moveTo>
                  <a:cubicBezTo>
                    <a:pt x="2367416" y="-3311"/>
                    <a:pt x="2402203" y="19881"/>
                    <a:pt x="2435935" y="72588"/>
                  </a:cubicBezTo>
                  <a:cubicBezTo>
                    <a:pt x="2448585" y="93671"/>
                    <a:pt x="2452802" y="131620"/>
                    <a:pt x="2469668" y="144270"/>
                  </a:cubicBezTo>
                  <a:cubicBezTo>
                    <a:pt x="2520267" y="186436"/>
                    <a:pt x="2621465" y="190653"/>
                    <a:pt x="2583516" y="287634"/>
                  </a:cubicBezTo>
                  <a:cubicBezTo>
                    <a:pt x="2554000" y="371966"/>
                    <a:pt x="2473885" y="355100"/>
                    <a:pt x="2402203" y="350883"/>
                  </a:cubicBezTo>
                  <a:cubicBezTo>
                    <a:pt x="2334737" y="346666"/>
                    <a:pt x="2275705" y="367749"/>
                    <a:pt x="2263055" y="443648"/>
                  </a:cubicBezTo>
                  <a:lnTo>
                    <a:pt x="2262069" y="450670"/>
                  </a:lnTo>
                  <a:lnTo>
                    <a:pt x="2206528" y="608359"/>
                  </a:lnTo>
                  <a:cubicBezTo>
                    <a:pt x="2149208" y="768063"/>
                    <a:pt x="2076472" y="915907"/>
                    <a:pt x="1870913" y="966506"/>
                  </a:cubicBezTo>
                  <a:cubicBezTo>
                    <a:pt x="2090176" y="962289"/>
                    <a:pt x="2191374" y="831575"/>
                    <a:pt x="2258839" y="654478"/>
                  </a:cubicBezTo>
                  <a:cubicBezTo>
                    <a:pt x="2279922" y="595446"/>
                    <a:pt x="2246189" y="506897"/>
                    <a:pt x="2347388" y="490031"/>
                  </a:cubicBezTo>
                  <a:lnTo>
                    <a:pt x="2342035" y="480724"/>
                  </a:lnTo>
                  <a:lnTo>
                    <a:pt x="2347387" y="481597"/>
                  </a:lnTo>
                  <a:cubicBezTo>
                    <a:pt x="2355820" y="498464"/>
                    <a:pt x="2364253" y="519547"/>
                    <a:pt x="2372686" y="536413"/>
                  </a:cubicBezTo>
                  <a:cubicBezTo>
                    <a:pt x="2583516" y="970722"/>
                    <a:pt x="2524484" y="1076137"/>
                    <a:pt x="2048009" y="1076137"/>
                  </a:cubicBezTo>
                  <a:cubicBezTo>
                    <a:pt x="1432387" y="1076137"/>
                    <a:pt x="816765" y="1076137"/>
                    <a:pt x="196926" y="1076137"/>
                  </a:cubicBezTo>
                  <a:cubicBezTo>
                    <a:pt x="-5470" y="1076137"/>
                    <a:pt x="-51853" y="996021"/>
                    <a:pt x="57779" y="802058"/>
                  </a:cubicBezTo>
                  <a:cubicBezTo>
                    <a:pt x="260175" y="460514"/>
                    <a:pt x="572203" y="241252"/>
                    <a:pt x="955912" y="135837"/>
                  </a:cubicBezTo>
                  <a:cubicBezTo>
                    <a:pt x="1280590" y="43599"/>
                    <a:pt x="1608496" y="32069"/>
                    <a:pt x="1917032" y="169043"/>
                  </a:cubicBezTo>
                  <a:lnTo>
                    <a:pt x="2045437" y="235700"/>
                  </a:lnTo>
                  <a:lnTo>
                    <a:pt x="1993259" y="257854"/>
                  </a:lnTo>
                  <a:cubicBezTo>
                    <a:pt x="1932579" y="274457"/>
                    <a:pt x="1867750" y="269713"/>
                    <a:pt x="1807663" y="279200"/>
                  </a:cubicBezTo>
                  <a:cubicBezTo>
                    <a:pt x="1638999" y="300283"/>
                    <a:pt x="1482985" y="338233"/>
                    <a:pt x="1369137" y="481597"/>
                  </a:cubicBezTo>
                  <a:lnTo>
                    <a:pt x="1369430" y="485604"/>
                  </a:lnTo>
                  <a:lnTo>
                    <a:pt x="1364922" y="481597"/>
                  </a:lnTo>
                  <a:cubicBezTo>
                    <a:pt x="1263723" y="553279"/>
                    <a:pt x="1213124" y="650261"/>
                    <a:pt x="1196258" y="818924"/>
                  </a:cubicBezTo>
                  <a:cubicBezTo>
                    <a:pt x="1280590" y="688210"/>
                    <a:pt x="1335405" y="599662"/>
                    <a:pt x="1390221" y="506897"/>
                  </a:cubicBezTo>
                  <a:lnTo>
                    <a:pt x="1387769" y="504095"/>
                  </a:lnTo>
                  <a:lnTo>
                    <a:pt x="1394437" y="502680"/>
                  </a:lnTo>
                  <a:cubicBezTo>
                    <a:pt x="1499852" y="426781"/>
                    <a:pt x="1617916" y="376182"/>
                    <a:pt x="1744414" y="342449"/>
                  </a:cubicBezTo>
                  <a:cubicBezTo>
                    <a:pt x="1832963" y="316623"/>
                    <a:pt x="1934425" y="355363"/>
                    <a:pt x="2017727" y="306131"/>
                  </a:cubicBezTo>
                  <a:lnTo>
                    <a:pt x="2052224" y="279201"/>
                  </a:lnTo>
                  <a:lnTo>
                    <a:pt x="2052226" y="279201"/>
                  </a:lnTo>
                  <a:cubicBezTo>
                    <a:pt x="2178723" y="279201"/>
                    <a:pt x="2225106" y="203302"/>
                    <a:pt x="2263055" y="89454"/>
                  </a:cubicBezTo>
                  <a:cubicBezTo>
                    <a:pt x="2279922" y="34639"/>
                    <a:pt x="2306276" y="4068"/>
                    <a:pt x="2336846" y="3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4482307" y="3914107"/>
              <a:ext cx="2855168" cy="131394"/>
            </a:xfrm>
            <a:custGeom>
              <a:rect b="b" l="l" r="r" t="t"/>
              <a:pathLst>
                <a:path extrusionOk="0" h="131394" w="2855168">
                  <a:moveTo>
                    <a:pt x="1433641" y="5650"/>
                  </a:moveTo>
                  <a:cubicBezTo>
                    <a:pt x="1859516" y="5650"/>
                    <a:pt x="2289608" y="5650"/>
                    <a:pt x="2715484" y="5650"/>
                  </a:cubicBezTo>
                  <a:cubicBezTo>
                    <a:pt x="2766083" y="5650"/>
                    <a:pt x="2850415" y="-23867"/>
                    <a:pt x="2854631" y="52032"/>
                  </a:cubicBezTo>
                  <a:cubicBezTo>
                    <a:pt x="2863065" y="149014"/>
                    <a:pt x="2770299" y="127931"/>
                    <a:pt x="2715484" y="127931"/>
                  </a:cubicBezTo>
                  <a:cubicBezTo>
                    <a:pt x="1855300" y="127931"/>
                    <a:pt x="990899" y="127931"/>
                    <a:pt x="130714" y="127931"/>
                  </a:cubicBezTo>
                  <a:cubicBezTo>
                    <a:pt x="75899" y="132147"/>
                    <a:pt x="0" y="144797"/>
                    <a:pt x="0" y="68898"/>
                  </a:cubicBezTo>
                  <a:cubicBezTo>
                    <a:pt x="0" y="-15433"/>
                    <a:pt x="80115" y="9866"/>
                    <a:pt x="130714" y="9866"/>
                  </a:cubicBezTo>
                  <a:cubicBezTo>
                    <a:pt x="565023" y="5650"/>
                    <a:pt x="999332" y="5650"/>
                    <a:pt x="1433641" y="56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5" name="Google Shape;1765;p49"/>
          <p:cNvSpPr/>
          <p:nvPr/>
        </p:nvSpPr>
        <p:spPr>
          <a:xfrm>
            <a:off x="5564866" y="3926764"/>
            <a:ext cx="191070" cy="1221040"/>
          </a:xfrm>
          <a:custGeom>
            <a:rect b="b" l="l" r="r" t="t"/>
            <a:pathLst>
              <a:path extrusionOk="0" h="735959" w="115164">
                <a:moveTo>
                  <a:pt x="17183" y="0"/>
                </a:moveTo>
                <a:cubicBezTo>
                  <a:pt x="19055" y="0"/>
                  <a:pt x="20750" y="661"/>
                  <a:pt x="21977" y="1730"/>
                </a:cubicBezTo>
                <a:lnTo>
                  <a:pt x="23743" y="5443"/>
                </a:lnTo>
                <a:cubicBezTo>
                  <a:pt x="23743" y="55947"/>
                  <a:pt x="23743" y="106451"/>
                  <a:pt x="23743" y="156955"/>
                </a:cubicBezTo>
                <a:cubicBezTo>
                  <a:pt x="23743" y="160395"/>
                  <a:pt x="26944" y="163183"/>
                  <a:pt x="30893" y="163183"/>
                </a:cubicBezTo>
                <a:cubicBezTo>
                  <a:pt x="34842" y="163183"/>
                  <a:pt x="38043" y="160395"/>
                  <a:pt x="38043" y="156955"/>
                </a:cubicBezTo>
                <a:lnTo>
                  <a:pt x="38043" y="5885"/>
                </a:lnTo>
                <a:lnTo>
                  <a:pt x="40019" y="1730"/>
                </a:lnTo>
                <a:cubicBezTo>
                  <a:pt x="41246" y="661"/>
                  <a:pt x="42941" y="0"/>
                  <a:pt x="44813" y="0"/>
                </a:cubicBezTo>
                <a:cubicBezTo>
                  <a:pt x="46685" y="0"/>
                  <a:pt x="48380" y="661"/>
                  <a:pt x="49607" y="1730"/>
                </a:cubicBezTo>
                <a:lnTo>
                  <a:pt x="51121" y="4913"/>
                </a:lnTo>
                <a:cubicBezTo>
                  <a:pt x="51121" y="55573"/>
                  <a:pt x="51121" y="106234"/>
                  <a:pt x="51121" y="156894"/>
                </a:cubicBezTo>
                <a:cubicBezTo>
                  <a:pt x="51121" y="160333"/>
                  <a:pt x="54322" y="163121"/>
                  <a:pt x="58271" y="163121"/>
                </a:cubicBezTo>
                <a:cubicBezTo>
                  <a:pt x="62220" y="163121"/>
                  <a:pt x="65421" y="160333"/>
                  <a:pt x="65421" y="156894"/>
                </a:cubicBezTo>
                <a:lnTo>
                  <a:pt x="65421" y="5140"/>
                </a:lnTo>
                <a:lnTo>
                  <a:pt x="67043" y="1730"/>
                </a:lnTo>
                <a:cubicBezTo>
                  <a:pt x="68270" y="661"/>
                  <a:pt x="69964" y="0"/>
                  <a:pt x="71837" y="0"/>
                </a:cubicBezTo>
                <a:cubicBezTo>
                  <a:pt x="73709" y="0"/>
                  <a:pt x="75404" y="661"/>
                  <a:pt x="76630" y="1730"/>
                </a:cubicBezTo>
                <a:lnTo>
                  <a:pt x="78499" y="5659"/>
                </a:lnTo>
                <a:cubicBezTo>
                  <a:pt x="78499" y="55598"/>
                  <a:pt x="78499" y="105538"/>
                  <a:pt x="78499" y="155478"/>
                </a:cubicBezTo>
                <a:cubicBezTo>
                  <a:pt x="78499" y="158917"/>
                  <a:pt x="81700" y="161705"/>
                  <a:pt x="85649" y="161705"/>
                </a:cubicBezTo>
                <a:cubicBezTo>
                  <a:pt x="89598" y="161705"/>
                  <a:pt x="92799" y="158917"/>
                  <a:pt x="92799" y="155478"/>
                </a:cubicBezTo>
                <a:lnTo>
                  <a:pt x="92799" y="5669"/>
                </a:lnTo>
                <a:lnTo>
                  <a:pt x="94673" y="1730"/>
                </a:lnTo>
                <a:cubicBezTo>
                  <a:pt x="95900" y="661"/>
                  <a:pt x="97594" y="0"/>
                  <a:pt x="99467" y="0"/>
                </a:cubicBezTo>
                <a:cubicBezTo>
                  <a:pt x="103211" y="0"/>
                  <a:pt x="106246" y="2644"/>
                  <a:pt x="106246" y="5905"/>
                </a:cubicBezTo>
                <a:lnTo>
                  <a:pt x="115164" y="224426"/>
                </a:lnTo>
                <a:cubicBezTo>
                  <a:pt x="115263" y="236650"/>
                  <a:pt x="87471" y="265773"/>
                  <a:pt x="73624" y="286446"/>
                </a:cubicBezTo>
                <a:lnTo>
                  <a:pt x="73712" y="286446"/>
                </a:lnTo>
                <a:lnTo>
                  <a:pt x="82172" y="710911"/>
                </a:lnTo>
                <a:lnTo>
                  <a:pt x="81980" y="710911"/>
                </a:lnTo>
                <a:lnTo>
                  <a:pt x="82172" y="711375"/>
                </a:lnTo>
                <a:cubicBezTo>
                  <a:pt x="82172" y="724952"/>
                  <a:pt x="71165" y="735959"/>
                  <a:pt x="57588" y="735959"/>
                </a:cubicBezTo>
                <a:cubicBezTo>
                  <a:pt x="44011" y="735959"/>
                  <a:pt x="33004" y="724952"/>
                  <a:pt x="33004" y="711375"/>
                </a:cubicBezTo>
                <a:lnTo>
                  <a:pt x="33196" y="710911"/>
                </a:lnTo>
                <a:lnTo>
                  <a:pt x="33004" y="710911"/>
                </a:lnTo>
                <a:lnTo>
                  <a:pt x="41464" y="286446"/>
                </a:lnTo>
                <a:lnTo>
                  <a:pt x="41553" y="286446"/>
                </a:lnTo>
                <a:cubicBezTo>
                  <a:pt x="27706" y="265773"/>
                  <a:pt x="-693" y="235594"/>
                  <a:pt x="13" y="224426"/>
                </a:cubicBezTo>
                <a:lnTo>
                  <a:pt x="10403" y="5905"/>
                </a:lnTo>
                <a:cubicBezTo>
                  <a:pt x="10403" y="2644"/>
                  <a:pt x="13439" y="0"/>
                  <a:pt x="171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49"/>
          <p:cNvSpPr/>
          <p:nvPr/>
        </p:nvSpPr>
        <p:spPr>
          <a:xfrm>
            <a:off x="6445389" y="3874900"/>
            <a:ext cx="138662" cy="1324768"/>
          </a:xfrm>
          <a:custGeom>
            <a:rect b="b" l="l" r="r" t="t"/>
            <a:pathLst>
              <a:path extrusionOk="0" h="798479" w="83575">
                <a:moveTo>
                  <a:pt x="40553" y="378689"/>
                </a:moveTo>
                <a:lnTo>
                  <a:pt x="74634" y="378689"/>
                </a:lnTo>
                <a:lnTo>
                  <a:pt x="83574" y="775087"/>
                </a:lnTo>
                <a:lnTo>
                  <a:pt x="83372" y="775087"/>
                </a:lnTo>
                <a:lnTo>
                  <a:pt x="83575" y="775520"/>
                </a:lnTo>
                <a:cubicBezTo>
                  <a:pt x="83575" y="788200"/>
                  <a:pt x="71943" y="798479"/>
                  <a:pt x="57594" y="798479"/>
                </a:cubicBezTo>
                <a:cubicBezTo>
                  <a:pt x="43245" y="798479"/>
                  <a:pt x="31613" y="788200"/>
                  <a:pt x="31613" y="775520"/>
                </a:cubicBezTo>
                <a:lnTo>
                  <a:pt x="31816" y="775087"/>
                </a:lnTo>
                <a:lnTo>
                  <a:pt x="31613" y="775087"/>
                </a:lnTo>
                <a:close/>
                <a:moveTo>
                  <a:pt x="75965" y="0"/>
                </a:moveTo>
                <a:cubicBezTo>
                  <a:pt x="80644" y="1168"/>
                  <a:pt x="78304" y="238237"/>
                  <a:pt x="74562" y="378377"/>
                </a:cubicBezTo>
                <a:cubicBezTo>
                  <a:pt x="51171" y="377988"/>
                  <a:pt x="23569" y="379934"/>
                  <a:pt x="1582" y="377209"/>
                </a:cubicBezTo>
                <a:cubicBezTo>
                  <a:pt x="-6839" y="212934"/>
                  <a:pt x="18423" y="1947"/>
                  <a:pt x="759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49"/>
          <p:cNvSpPr/>
          <p:nvPr/>
        </p:nvSpPr>
        <p:spPr>
          <a:xfrm>
            <a:off x="5968426" y="3919234"/>
            <a:ext cx="275922" cy="1236100"/>
          </a:xfrm>
          <a:custGeom>
            <a:rect b="b" l="l" r="r" t="t"/>
            <a:pathLst>
              <a:path extrusionOk="0" h="745031" w="166306">
                <a:moveTo>
                  <a:pt x="86235" y="8"/>
                </a:moveTo>
                <a:cubicBezTo>
                  <a:pt x="136686" y="-913"/>
                  <a:pt x="165124" y="75442"/>
                  <a:pt x="166282" y="137402"/>
                </a:cubicBezTo>
                <a:cubicBezTo>
                  <a:pt x="167151" y="183872"/>
                  <a:pt x="144383" y="235182"/>
                  <a:pt x="115258" y="257722"/>
                </a:cubicBezTo>
                <a:lnTo>
                  <a:pt x="94636" y="265609"/>
                </a:lnTo>
                <a:lnTo>
                  <a:pt x="100349" y="265609"/>
                </a:lnTo>
                <a:lnTo>
                  <a:pt x="109372" y="718315"/>
                </a:lnTo>
                <a:lnTo>
                  <a:pt x="109168" y="718315"/>
                </a:lnTo>
                <a:lnTo>
                  <a:pt x="109373" y="718811"/>
                </a:lnTo>
                <a:cubicBezTo>
                  <a:pt x="109373" y="733292"/>
                  <a:pt x="97634" y="745031"/>
                  <a:pt x="83153" y="745031"/>
                </a:cubicBezTo>
                <a:cubicBezTo>
                  <a:pt x="68672" y="745031"/>
                  <a:pt x="56933" y="733292"/>
                  <a:pt x="56933" y="718811"/>
                </a:cubicBezTo>
                <a:lnTo>
                  <a:pt x="57139" y="718315"/>
                </a:lnTo>
                <a:lnTo>
                  <a:pt x="56933" y="718315"/>
                </a:lnTo>
                <a:lnTo>
                  <a:pt x="65956" y="265609"/>
                </a:lnTo>
                <a:lnTo>
                  <a:pt x="74533" y="265609"/>
                </a:lnTo>
                <a:lnTo>
                  <a:pt x="53907" y="257830"/>
                </a:lnTo>
                <a:cubicBezTo>
                  <a:pt x="24482" y="235971"/>
                  <a:pt x="895" y="186200"/>
                  <a:pt x="26" y="134400"/>
                </a:cubicBezTo>
                <a:cubicBezTo>
                  <a:pt x="-1132" y="65333"/>
                  <a:pt x="35783" y="929"/>
                  <a:pt x="86235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8" name="Google Shape;1768;p49"/>
          <p:cNvGrpSpPr/>
          <p:nvPr/>
        </p:nvGrpSpPr>
        <p:grpSpPr>
          <a:xfrm>
            <a:off x="4009950" y="3699590"/>
            <a:ext cx="4172100" cy="1572894"/>
            <a:chOff x="4020780" y="3845389"/>
            <a:chExt cx="4172100" cy="1572894"/>
          </a:xfrm>
        </p:grpSpPr>
        <p:grpSp>
          <p:nvGrpSpPr>
            <p:cNvPr id="1769" name="Google Shape;1769;p49"/>
            <p:cNvGrpSpPr/>
            <p:nvPr/>
          </p:nvGrpSpPr>
          <p:grpSpPr>
            <a:xfrm flipH="1" rot="3020304">
              <a:off x="6911246" y="3965673"/>
              <a:ext cx="938566" cy="1332325"/>
              <a:chOff x="1597318" y="296062"/>
              <a:chExt cx="5200627" cy="6591296"/>
            </a:xfrm>
          </p:grpSpPr>
          <p:sp>
            <p:nvSpPr>
              <p:cNvPr id="1770" name="Google Shape;1770;p49"/>
              <p:cNvSpPr/>
              <p:nvPr/>
            </p:nvSpPr>
            <p:spPr>
              <a:xfrm rot="2510514">
                <a:off x="1934308" y="2986212"/>
                <a:ext cx="4526646" cy="2740803"/>
              </a:xfrm>
              <a:custGeom>
                <a:rect b="b" l="l" r="r" t="t"/>
                <a:pathLst>
                  <a:path extrusionOk="0" h="937540" w="1548419">
                    <a:moveTo>
                      <a:pt x="0" y="109452"/>
                    </a:moveTo>
                    <a:cubicBezTo>
                      <a:pt x="157577" y="285432"/>
                      <a:pt x="353751" y="373154"/>
                      <a:pt x="586616" y="370488"/>
                    </a:cubicBezTo>
                    <a:cubicBezTo>
                      <a:pt x="589097" y="313289"/>
                      <a:pt x="592214" y="256800"/>
                      <a:pt x="593986" y="200235"/>
                    </a:cubicBezTo>
                    <a:cubicBezTo>
                      <a:pt x="592641" y="200162"/>
                      <a:pt x="592005" y="199452"/>
                      <a:pt x="591296" y="200087"/>
                    </a:cubicBezTo>
                    <a:lnTo>
                      <a:pt x="575087" y="310492"/>
                    </a:lnTo>
                    <a:cubicBezTo>
                      <a:pt x="573932" y="319198"/>
                      <a:pt x="573412" y="328612"/>
                      <a:pt x="571548" y="337953"/>
                    </a:cubicBezTo>
                    <a:cubicBezTo>
                      <a:pt x="569163" y="356709"/>
                      <a:pt x="563561" y="360447"/>
                      <a:pt x="547231" y="350777"/>
                    </a:cubicBezTo>
                    <a:cubicBezTo>
                      <a:pt x="521073" y="335842"/>
                      <a:pt x="510304" y="310965"/>
                      <a:pt x="512571" y="282085"/>
                    </a:cubicBezTo>
                    <a:cubicBezTo>
                      <a:pt x="521240" y="186104"/>
                      <a:pt x="549152" y="95905"/>
                      <a:pt x="602172" y="15187"/>
                    </a:cubicBezTo>
                    <a:lnTo>
                      <a:pt x="609519" y="0"/>
                    </a:lnTo>
                    <a:lnTo>
                      <a:pt x="643028" y="69381"/>
                    </a:lnTo>
                    <a:cubicBezTo>
                      <a:pt x="649845" y="116976"/>
                      <a:pt x="660062" y="164083"/>
                      <a:pt x="663481" y="212164"/>
                    </a:cubicBezTo>
                    <a:cubicBezTo>
                      <a:pt x="667014" y="270370"/>
                      <a:pt x="652576" y="324212"/>
                      <a:pt x="604472" y="364728"/>
                    </a:cubicBezTo>
                    <a:cubicBezTo>
                      <a:pt x="605033" y="366782"/>
                      <a:pt x="606939" y="368911"/>
                      <a:pt x="607501" y="370967"/>
                    </a:cubicBezTo>
                    <a:cubicBezTo>
                      <a:pt x="661258" y="362465"/>
                      <a:pt x="714942" y="355309"/>
                      <a:pt x="768848" y="344117"/>
                    </a:cubicBezTo>
                    <a:cubicBezTo>
                      <a:pt x="875952" y="322371"/>
                      <a:pt x="974340" y="275185"/>
                      <a:pt x="1074487" y="232818"/>
                    </a:cubicBezTo>
                    <a:cubicBezTo>
                      <a:pt x="1207730" y="177437"/>
                      <a:pt x="1342020" y="127510"/>
                      <a:pt x="1483829" y="100258"/>
                    </a:cubicBezTo>
                    <a:lnTo>
                      <a:pt x="1548419" y="90619"/>
                    </a:lnTo>
                    <a:lnTo>
                      <a:pt x="1548419" y="104619"/>
                    </a:lnTo>
                    <a:lnTo>
                      <a:pt x="1424254" y="140817"/>
                    </a:lnTo>
                    <a:cubicBezTo>
                      <a:pt x="1374309" y="153576"/>
                      <a:pt x="1344283" y="184298"/>
                      <a:pt x="1338064" y="235894"/>
                    </a:cubicBezTo>
                    <a:cubicBezTo>
                      <a:pt x="1334673" y="260665"/>
                      <a:pt x="1332628" y="285510"/>
                      <a:pt x="1329163" y="311626"/>
                    </a:cubicBezTo>
                    <a:cubicBezTo>
                      <a:pt x="1357631" y="309150"/>
                      <a:pt x="1382963" y="314595"/>
                      <a:pt x="1400119" y="333754"/>
                    </a:cubicBezTo>
                    <a:cubicBezTo>
                      <a:pt x="1410920" y="345817"/>
                      <a:pt x="1420154" y="361841"/>
                      <a:pt x="1424008" y="377568"/>
                    </a:cubicBezTo>
                    <a:cubicBezTo>
                      <a:pt x="1433548" y="412497"/>
                      <a:pt x="1413912" y="450536"/>
                      <a:pt x="1381302" y="466950"/>
                    </a:cubicBezTo>
                    <a:cubicBezTo>
                      <a:pt x="1351457" y="482166"/>
                      <a:pt x="1308714" y="474412"/>
                      <a:pt x="1285766" y="450211"/>
                    </a:cubicBezTo>
                    <a:cubicBezTo>
                      <a:pt x="1260276" y="423172"/>
                      <a:pt x="1253013" y="383648"/>
                      <a:pt x="1273550" y="353752"/>
                    </a:cubicBezTo>
                    <a:cubicBezTo>
                      <a:pt x="1283072" y="340112"/>
                      <a:pt x="1299805" y="330243"/>
                      <a:pt x="1311942" y="318096"/>
                    </a:cubicBezTo>
                    <a:cubicBezTo>
                      <a:pt x="1316910" y="313648"/>
                      <a:pt x="1321952" y="307855"/>
                      <a:pt x="1322248" y="302476"/>
                    </a:cubicBezTo>
                    <a:cubicBezTo>
                      <a:pt x="1328510" y="262349"/>
                      <a:pt x="1332790" y="221437"/>
                      <a:pt x="1338564" y="177911"/>
                    </a:cubicBezTo>
                    <a:cubicBezTo>
                      <a:pt x="1305659" y="199704"/>
                      <a:pt x="1272117" y="220787"/>
                      <a:pt x="1239211" y="242581"/>
                    </a:cubicBezTo>
                    <a:cubicBezTo>
                      <a:pt x="1235028" y="245048"/>
                      <a:pt x="1232041" y="250280"/>
                      <a:pt x="1226513" y="252673"/>
                    </a:cubicBezTo>
                    <a:cubicBezTo>
                      <a:pt x="1179373" y="275706"/>
                      <a:pt x="1162988" y="315948"/>
                      <a:pt x="1160241" y="365713"/>
                    </a:cubicBezTo>
                    <a:cubicBezTo>
                      <a:pt x="1156267" y="425528"/>
                      <a:pt x="1159801" y="483733"/>
                      <a:pt x="1176371" y="537937"/>
                    </a:cubicBezTo>
                    <a:cubicBezTo>
                      <a:pt x="1201513" y="534602"/>
                      <a:pt x="1226095" y="529213"/>
                      <a:pt x="1250305" y="530549"/>
                    </a:cubicBezTo>
                    <a:cubicBezTo>
                      <a:pt x="1337729" y="535373"/>
                      <a:pt x="1394297" y="647095"/>
                      <a:pt x="1343216" y="717128"/>
                    </a:cubicBezTo>
                    <a:cubicBezTo>
                      <a:pt x="1315509" y="754722"/>
                      <a:pt x="1276067" y="784924"/>
                      <a:pt x="1223836" y="777995"/>
                    </a:cubicBezTo>
                    <a:cubicBezTo>
                      <a:pt x="1170258" y="770992"/>
                      <a:pt x="1132738" y="741939"/>
                      <a:pt x="1117363" y="690500"/>
                    </a:cubicBezTo>
                    <a:cubicBezTo>
                      <a:pt x="1101989" y="639062"/>
                      <a:pt x="1116056" y="591945"/>
                      <a:pt x="1157138" y="556438"/>
                    </a:cubicBezTo>
                    <a:cubicBezTo>
                      <a:pt x="1166364" y="548178"/>
                      <a:pt x="1167444" y="540817"/>
                      <a:pt x="1166057" y="529273"/>
                    </a:cubicBezTo>
                    <a:cubicBezTo>
                      <a:pt x="1156921" y="474806"/>
                      <a:pt x="1149129" y="420412"/>
                      <a:pt x="1142047" y="365384"/>
                    </a:cubicBezTo>
                    <a:cubicBezTo>
                      <a:pt x="1140661" y="353840"/>
                      <a:pt x="1144018" y="341883"/>
                      <a:pt x="1145322" y="330488"/>
                    </a:cubicBezTo>
                    <a:cubicBezTo>
                      <a:pt x="1067404" y="373407"/>
                      <a:pt x="960342" y="602241"/>
                      <a:pt x="956098" y="740288"/>
                    </a:cubicBezTo>
                    <a:cubicBezTo>
                      <a:pt x="1013901" y="756294"/>
                      <a:pt x="1042006" y="784826"/>
                      <a:pt x="1046696" y="834327"/>
                    </a:cubicBezTo>
                    <a:cubicBezTo>
                      <a:pt x="1051383" y="883827"/>
                      <a:pt x="1008140" y="934055"/>
                      <a:pt x="957368" y="937324"/>
                    </a:cubicBezTo>
                    <a:cubicBezTo>
                      <a:pt x="901853" y="941007"/>
                      <a:pt x="852334" y="897128"/>
                      <a:pt x="851193" y="844450"/>
                    </a:cubicBezTo>
                    <a:cubicBezTo>
                      <a:pt x="850465" y="796518"/>
                      <a:pt x="877388" y="760903"/>
                      <a:pt x="923447" y="745231"/>
                    </a:cubicBezTo>
                    <a:cubicBezTo>
                      <a:pt x="928266" y="743475"/>
                      <a:pt x="934653" y="737756"/>
                      <a:pt x="935585" y="733085"/>
                    </a:cubicBezTo>
                    <a:cubicBezTo>
                      <a:pt x="943776" y="657989"/>
                      <a:pt x="965904" y="587033"/>
                      <a:pt x="995540" y="514468"/>
                    </a:cubicBezTo>
                    <a:lnTo>
                      <a:pt x="900073" y="582052"/>
                    </a:lnTo>
                    <a:cubicBezTo>
                      <a:pt x="904613" y="634242"/>
                      <a:pt x="890241" y="662455"/>
                      <a:pt x="851203" y="673117"/>
                    </a:cubicBezTo>
                    <a:cubicBezTo>
                      <a:pt x="821093" y="680899"/>
                      <a:pt x="787501" y="666230"/>
                      <a:pt x="774900" y="637879"/>
                    </a:cubicBezTo>
                    <a:cubicBezTo>
                      <a:pt x="760467" y="606053"/>
                      <a:pt x="769196" y="570109"/>
                      <a:pt x="794445" y="552615"/>
                    </a:cubicBezTo>
                    <a:cubicBezTo>
                      <a:pt x="826715" y="530112"/>
                      <a:pt x="860043" y="537347"/>
                      <a:pt x="895848" y="573050"/>
                    </a:cubicBezTo>
                    <a:cubicBezTo>
                      <a:pt x="978287" y="533753"/>
                      <a:pt x="1024063" y="462079"/>
                      <a:pt x="1063972" y="386708"/>
                    </a:cubicBezTo>
                    <a:lnTo>
                      <a:pt x="994752" y="406498"/>
                    </a:lnTo>
                    <a:lnTo>
                      <a:pt x="994752" y="406498"/>
                    </a:lnTo>
                    <a:lnTo>
                      <a:pt x="1033508" y="391773"/>
                    </a:lnTo>
                    <a:cubicBezTo>
                      <a:pt x="1046431" y="386752"/>
                      <a:pt x="1058889" y="381032"/>
                      <a:pt x="1069459" y="372846"/>
                    </a:cubicBezTo>
                    <a:cubicBezTo>
                      <a:pt x="1093363" y="355277"/>
                      <a:pt x="1110988" y="329268"/>
                      <a:pt x="1133059" y="308226"/>
                    </a:cubicBezTo>
                    <a:cubicBezTo>
                      <a:pt x="1170742" y="273205"/>
                      <a:pt x="1209696" y="239603"/>
                      <a:pt x="1245472" y="202455"/>
                    </a:cubicBezTo>
                    <a:lnTo>
                      <a:pt x="1145697" y="238096"/>
                    </a:lnTo>
                    <a:cubicBezTo>
                      <a:pt x="1053431" y="272129"/>
                      <a:pt x="961651" y="309562"/>
                      <a:pt x="868188" y="340829"/>
                    </a:cubicBezTo>
                    <a:cubicBezTo>
                      <a:pt x="754814" y="378420"/>
                      <a:pt x="637322" y="392848"/>
                      <a:pt x="517691" y="384898"/>
                    </a:cubicBezTo>
                    <a:cubicBezTo>
                      <a:pt x="351061" y="373006"/>
                      <a:pt x="202532" y="314220"/>
                      <a:pt x="79498" y="196806"/>
                    </a:cubicBezTo>
                    <a:cubicBezTo>
                      <a:pt x="59653" y="177499"/>
                      <a:pt x="39807" y="158191"/>
                      <a:pt x="20671" y="138248"/>
                    </a:cubicBezTo>
                    <a:cubicBezTo>
                      <a:pt x="13046" y="129733"/>
                      <a:pt x="6205" y="119237"/>
                      <a:pt x="0" y="1094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71" name="Google Shape;1771;p49"/>
              <p:cNvGrpSpPr/>
              <p:nvPr/>
            </p:nvGrpSpPr>
            <p:grpSpPr>
              <a:xfrm>
                <a:off x="1962355" y="296062"/>
                <a:ext cx="2910953" cy="4451165"/>
                <a:chOff x="1962355" y="296062"/>
                <a:chExt cx="2910953" cy="4451165"/>
              </a:xfrm>
            </p:grpSpPr>
            <p:sp>
              <p:nvSpPr>
                <p:cNvPr id="1772" name="Google Shape;1772;p49"/>
                <p:cNvSpPr/>
                <p:nvPr/>
              </p:nvSpPr>
              <p:spPr>
                <a:xfrm rot="2510514">
                  <a:off x="2740517" y="490144"/>
                  <a:ext cx="1129739" cy="1433111"/>
                </a:xfrm>
                <a:custGeom>
                  <a:rect b="b" l="l" r="r" t="t"/>
                  <a:pathLst>
                    <a:path extrusionOk="0" h="490221" w="386447">
                      <a:moveTo>
                        <a:pt x="0" y="0"/>
                      </a:moveTo>
                      <a:cubicBezTo>
                        <a:pt x="39237" y="22401"/>
                        <a:pt x="75858" y="43308"/>
                        <a:pt x="111695" y="66196"/>
                      </a:cubicBezTo>
                      <a:cubicBezTo>
                        <a:pt x="195812" y="118730"/>
                        <a:pt x="274105" y="179037"/>
                        <a:pt x="333725" y="259899"/>
                      </a:cubicBezTo>
                      <a:cubicBezTo>
                        <a:pt x="373944" y="313383"/>
                        <a:pt x="391564" y="373041"/>
                        <a:pt x="385164" y="440142"/>
                      </a:cubicBezTo>
                      <a:cubicBezTo>
                        <a:pt x="383563" y="456918"/>
                        <a:pt x="377961" y="460656"/>
                        <a:pt x="365105" y="449154"/>
                      </a:cubicBezTo>
                      <a:cubicBezTo>
                        <a:pt x="331132" y="416925"/>
                        <a:pt x="297159" y="384695"/>
                        <a:pt x="266025" y="349925"/>
                      </a:cubicBezTo>
                      <a:cubicBezTo>
                        <a:pt x="236236" y="315229"/>
                        <a:pt x="210069" y="276010"/>
                        <a:pt x="182409" y="239409"/>
                      </a:cubicBezTo>
                      <a:cubicBezTo>
                        <a:pt x="179232" y="235860"/>
                        <a:pt x="175419" y="231603"/>
                        <a:pt x="172242" y="228054"/>
                      </a:cubicBezTo>
                      <a:cubicBezTo>
                        <a:pt x="172242" y="228054"/>
                        <a:pt x="170188" y="228616"/>
                        <a:pt x="168769" y="229887"/>
                      </a:cubicBezTo>
                      <a:cubicBezTo>
                        <a:pt x="209401" y="288116"/>
                        <a:pt x="249324" y="346981"/>
                        <a:pt x="289957" y="405209"/>
                      </a:cubicBezTo>
                      <a:cubicBezTo>
                        <a:pt x="301245" y="420672"/>
                        <a:pt x="313243" y="435500"/>
                        <a:pt x="325242" y="450327"/>
                      </a:cubicBezTo>
                      <a:cubicBezTo>
                        <a:pt x="335969" y="463735"/>
                        <a:pt x="332834" y="471657"/>
                        <a:pt x="318229" y="479620"/>
                      </a:cubicBezTo>
                      <a:cubicBezTo>
                        <a:pt x="279382" y="499062"/>
                        <a:pt x="234584" y="491868"/>
                        <a:pt x="204795" y="457172"/>
                      </a:cubicBezTo>
                      <a:cubicBezTo>
                        <a:pt x="145852" y="388490"/>
                        <a:pt x="98114" y="312330"/>
                        <a:pt x="63636" y="228133"/>
                      </a:cubicBezTo>
                      <a:cubicBezTo>
                        <a:pt x="35702" y="159813"/>
                        <a:pt x="12587" y="89733"/>
                        <a:pt x="455" y="16213"/>
                      </a:cubicBezTo>
                      <a:cubicBezTo>
                        <a:pt x="-32" y="12814"/>
                        <a:pt x="190" y="877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49"/>
                <p:cNvSpPr/>
                <p:nvPr/>
              </p:nvSpPr>
              <p:spPr>
                <a:xfrm rot="2510514">
                  <a:off x="3675917" y="1158307"/>
                  <a:ext cx="570393" cy="1483745"/>
                </a:xfrm>
                <a:custGeom>
                  <a:rect b="b" l="l" r="r" t="t"/>
                  <a:pathLst>
                    <a:path extrusionOk="0" h="507541" w="195113">
                      <a:moveTo>
                        <a:pt x="120980" y="0"/>
                      </a:moveTo>
                      <a:cubicBezTo>
                        <a:pt x="136577" y="47405"/>
                        <a:pt x="153032" y="91483"/>
                        <a:pt x="166088" y="136049"/>
                      </a:cubicBezTo>
                      <a:cubicBezTo>
                        <a:pt x="186364" y="208669"/>
                        <a:pt x="199842" y="282264"/>
                        <a:pt x="193557" y="359490"/>
                      </a:cubicBezTo>
                      <a:cubicBezTo>
                        <a:pt x="189169" y="414560"/>
                        <a:pt x="167033" y="461232"/>
                        <a:pt x="127147" y="499504"/>
                      </a:cubicBezTo>
                      <a:cubicBezTo>
                        <a:pt x="124383" y="500699"/>
                        <a:pt x="120199" y="503168"/>
                        <a:pt x="113887" y="507541"/>
                      </a:cubicBezTo>
                      <a:cubicBezTo>
                        <a:pt x="91440" y="425357"/>
                        <a:pt x="101982" y="344318"/>
                        <a:pt x="101764" y="262687"/>
                      </a:cubicBezTo>
                      <a:cubicBezTo>
                        <a:pt x="98448" y="286113"/>
                        <a:pt x="93787" y="309465"/>
                        <a:pt x="91816" y="332965"/>
                      </a:cubicBezTo>
                      <a:cubicBezTo>
                        <a:pt x="88022" y="377275"/>
                        <a:pt x="86283" y="421025"/>
                        <a:pt x="83833" y="465410"/>
                      </a:cubicBezTo>
                      <a:cubicBezTo>
                        <a:pt x="82572" y="488275"/>
                        <a:pt x="76969" y="492013"/>
                        <a:pt x="55111" y="484736"/>
                      </a:cubicBezTo>
                      <a:cubicBezTo>
                        <a:pt x="22641" y="474175"/>
                        <a:pt x="-646" y="443885"/>
                        <a:pt x="13" y="407496"/>
                      </a:cubicBezTo>
                      <a:cubicBezTo>
                        <a:pt x="3060" y="266685"/>
                        <a:pt x="34056" y="132812"/>
                        <a:pt x="110187" y="12222"/>
                      </a:cubicBezTo>
                      <a:cubicBezTo>
                        <a:pt x="112390" y="8971"/>
                        <a:pt x="115229" y="6429"/>
                        <a:pt x="1209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49"/>
                <p:cNvSpPr/>
                <p:nvPr/>
              </p:nvSpPr>
              <p:spPr>
                <a:xfrm rot="2510514">
                  <a:off x="1959794" y="1899859"/>
                  <a:ext cx="1286222" cy="484021"/>
                </a:xfrm>
                <a:custGeom>
                  <a:rect b="b" l="l" r="r" t="t"/>
                  <a:pathLst>
                    <a:path extrusionOk="0" h="165568" w="439975">
                      <a:moveTo>
                        <a:pt x="0" y="95812"/>
                      </a:moveTo>
                      <a:cubicBezTo>
                        <a:pt x="98612" y="44591"/>
                        <a:pt x="196704" y="2785"/>
                        <a:pt x="306803" y="91"/>
                      </a:cubicBezTo>
                      <a:cubicBezTo>
                        <a:pt x="354100" y="-1347"/>
                        <a:pt x="395053" y="14404"/>
                        <a:pt x="430519" y="44017"/>
                      </a:cubicBezTo>
                      <a:cubicBezTo>
                        <a:pt x="434405" y="46930"/>
                        <a:pt x="435528" y="51039"/>
                        <a:pt x="439975" y="56006"/>
                      </a:cubicBezTo>
                      <a:cubicBezTo>
                        <a:pt x="375128" y="82108"/>
                        <a:pt x="307805" y="79743"/>
                        <a:pt x="240745" y="84812"/>
                      </a:cubicBezTo>
                      <a:cubicBezTo>
                        <a:pt x="241306" y="86866"/>
                        <a:pt x="240523" y="88847"/>
                        <a:pt x="241084" y="90901"/>
                      </a:cubicBezTo>
                      <a:cubicBezTo>
                        <a:pt x="302540" y="89570"/>
                        <a:pt x="363923" y="89584"/>
                        <a:pt x="425380" y="88253"/>
                      </a:cubicBezTo>
                      <a:cubicBezTo>
                        <a:pt x="431372" y="126358"/>
                        <a:pt x="406578" y="160067"/>
                        <a:pt x="364586" y="163146"/>
                      </a:cubicBezTo>
                      <a:cubicBezTo>
                        <a:pt x="318559" y="166003"/>
                        <a:pt x="271972" y="166805"/>
                        <a:pt x="226316" y="162937"/>
                      </a:cubicBezTo>
                      <a:cubicBezTo>
                        <a:pt x="151071" y="157436"/>
                        <a:pt x="79257" y="138634"/>
                        <a:pt x="11734" y="103205"/>
                      </a:cubicBezTo>
                      <a:cubicBezTo>
                        <a:pt x="9119" y="101711"/>
                        <a:pt x="5867" y="99508"/>
                        <a:pt x="0" y="958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5" name="Google Shape;1775;p49"/>
                <p:cNvSpPr/>
                <p:nvPr/>
              </p:nvSpPr>
              <p:spPr>
                <a:xfrm rot="2510514">
                  <a:off x="3881248" y="2036970"/>
                  <a:ext cx="511340" cy="1296244"/>
                </a:xfrm>
                <a:custGeom>
                  <a:rect b="b" l="l" r="r" t="t"/>
                  <a:pathLst>
                    <a:path extrusionOk="0" h="443403" w="174913">
                      <a:moveTo>
                        <a:pt x="126636" y="0"/>
                      </a:moveTo>
                      <a:cubicBezTo>
                        <a:pt x="136737" y="36983"/>
                        <a:pt x="147061" y="69930"/>
                        <a:pt x="155330" y="103439"/>
                      </a:cubicBezTo>
                      <a:cubicBezTo>
                        <a:pt x="171160" y="171093"/>
                        <a:pt x="180189" y="239720"/>
                        <a:pt x="171586" y="310072"/>
                      </a:cubicBezTo>
                      <a:cubicBezTo>
                        <a:pt x="165218" y="364359"/>
                        <a:pt x="141248" y="407556"/>
                        <a:pt x="94076" y="443403"/>
                      </a:cubicBezTo>
                      <a:cubicBezTo>
                        <a:pt x="78619" y="369025"/>
                        <a:pt x="93237" y="299678"/>
                        <a:pt x="95042" y="230300"/>
                      </a:cubicBezTo>
                      <a:cubicBezTo>
                        <a:pt x="88516" y="262992"/>
                        <a:pt x="81990" y="295685"/>
                        <a:pt x="76810" y="328452"/>
                      </a:cubicBezTo>
                      <a:cubicBezTo>
                        <a:pt x="73420" y="353222"/>
                        <a:pt x="72009" y="378778"/>
                        <a:pt x="68619" y="403549"/>
                      </a:cubicBezTo>
                      <a:cubicBezTo>
                        <a:pt x="66236" y="422304"/>
                        <a:pt x="61342" y="425407"/>
                        <a:pt x="44154" y="419063"/>
                      </a:cubicBezTo>
                      <a:cubicBezTo>
                        <a:pt x="13103" y="407231"/>
                        <a:pt x="-2410" y="382766"/>
                        <a:pt x="303" y="345816"/>
                      </a:cubicBezTo>
                      <a:cubicBezTo>
                        <a:pt x="4384" y="271841"/>
                        <a:pt x="19151" y="199805"/>
                        <a:pt x="49837" y="132695"/>
                      </a:cubicBezTo>
                      <a:cubicBezTo>
                        <a:pt x="68276" y="91891"/>
                        <a:pt x="92023" y="52728"/>
                        <a:pt x="114425" y="13491"/>
                      </a:cubicBezTo>
                      <a:cubicBezTo>
                        <a:pt x="116627" y="10240"/>
                        <a:pt x="120175" y="7063"/>
                        <a:pt x="1266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49"/>
                <p:cNvSpPr/>
                <p:nvPr/>
              </p:nvSpPr>
              <p:spPr>
                <a:xfrm rot="2510514">
                  <a:off x="2283489" y="2806864"/>
                  <a:ext cx="1200176" cy="587303"/>
                </a:xfrm>
                <a:custGeom>
                  <a:rect b="b" l="l" r="r" t="t"/>
                  <a:pathLst>
                    <a:path extrusionOk="0" h="200898" w="410541">
                      <a:moveTo>
                        <a:pt x="0" y="188167"/>
                      </a:moveTo>
                      <a:cubicBezTo>
                        <a:pt x="26965" y="164022"/>
                        <a:pt x="54004" y="138533"/>
                        <a:pt x="81604" y="115097"/>
                      </a:cubicBezTo>
                      <a:cubicBezTo>
                        <a:pt x="125451" y="78393"/>
                        <a:pt x="173036" y="47292"/>
                        <a:pt x="225630" y="23212"/>
                      </a:cubicBezTo>
                      <a:cubicBezTo>
                        <a:pt x="280278" y="-1430"/>
                        <a:pt x="335382" y="-9857"/>
                        <a:pt x="392029" y="14855"/>
                      </a:cubicBezTo>
                      <a:cubicBezTo>
                        <a:pt x="396625" y="17132"/>
                        <a:pt x="400512" y="20044"/>
                        <a:pt x="404398" y="22957"/>
                      </a:cubicBezTo>
                      <a:cubicBezTo>
                        <a:pt x="401486" y="26843"/>
                        <a:pt x="399208" y="31440"/>
                        <a:pt x="395025" y="33907"/>
                      </a:cubicBezTo>
                      <a:cubicBezTo>
                        <a:pt x="348002" y="67063"/>
                        <a:pt x="294434" y="84344"/>
                        <a:pt x="240791" y="102970"/>
                      </a:cubicBezTo>
                      <a:cubicBezTo>
                        <a:pt x="233208" y="105924"/>
                        <a:pt x="224990" y="108169"/>
                        <a:pt x="216772" y="110414"/>
                      </a:cubicBezTo>
                      <a:cubicBezTo>
                        <a:pt x="217968" y="113177"/>
                        <a:pt x="219165" y="115942"/>
                        <a:pt x="219016" y="118632"/>
                      </a:cubicBezTo>
                      <a:cubicBezTo>
                        <a:pt x="271948" y="100641"/>
                        <a:pt x="324807" y="83996"/>
                        <a:pt x="377813" y="64661"/>
                      </a:cubicBezTo>
                      <a:cubicBezTo>
                        <a:pt x="406726" y="54114"/>
                        <a:pt x="411958" y="57101"/>
                        <a:pt x="410251" y="88036"/>
                      </a:cubicBezTo>
                      <a:cubicBezTo>
                        <a:pt x="408322" y="123006"/>
                        <a:pt x="385763" y="140648"/>
                        <a:pt x="356776" y="152540"/>
                      </a:cubicBezTo>
                      <a:cubicBezTo>
                        <a:pt x="287110" y="180400"/>
                        <a:pt x="213928" y="198622"/>
                        <a:pt x="138947" y="200556"/>
                      </a:cubicBezTo>
                      <a:cubicBezTo>
                        <a:pt x="92995" y="202067"/>
                        <a:pt x="47339" y="198200"/>
                        <a:pt x="2245" y="196386"/>
                      </a:cubicBezTo>
                      <a:cubicBezTo>
                        <a:pt x="1048" y="193622"/>
                        <a:pt x="1197" y="190931"/>
                        <a:pt x="0" y="188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49"/>
                <p:cNvSpPr/>
                <p:nvPr/>
              </p:nvSpPr>
              <p:spPr>
                <a:xfrm rot="2510514">
                  <a:off x="3232277" y="3732477"/>
                  <a:ext cx="614580" cy="837788"/>
                </a:xfrm>
                <a:custGeom>
                  <a:rect b="b" l="l" r="r" t="t"/>
                  <a:pathLst>
                    <a:path extrusionOk="0" h="286580" w="210228">
                      <a:moveTo>
                        <a:pt x="115123" y="20163"/>
                      </a:moveTo>
                      <a:cubicBezTo>
                        <a:pt x="131469" y="9682"/>
                        <a:pt x="150567" y="2810"/>
                        <a:pt x="172981" y="0"/>
                      </a:cubicBezTo>
                      <a:cubicBezTo>
                        <a:pt x="160037" y="51225"/>
                        <a:pt x="127511" y="90578"/>
                        <a:pt x="106158" y="135268"/>
                      </a:cubicBezTo>
                      <a:cubicBezTo>
                        <a:pt x="132520" y="97600"/>
                        <a:pt x="158808" y="61276"/>
                        <a:pt x="184460" y="24242"/>
                      </a:cubicBezTo>
                      <a:cubicBezTo>
                        <a:pt x="210396" y="43211"/>
                        <a:pt x="217691" y="69921"/>
                        <a:pt x="202047" y="96714"/>
                      </a:cubicBezTo>
                      <a:cubicBezTo>
                        <a:pt x="169341" y="151571"/>
                        <a:pt x="130205" y="200677"/>
                        <a:pt x="77579" y="237571"/>
                      </a:cubicBezTo>
                      <a:cubicBezTo>
                        <a:pt x="52330" y="255066"/>
                        <a:pt x="27156" y="271215"/>
                        <a:pt x="0" y="286580"/>
                      </a:cubicBezTo>
                      <a:cubicBezTo>
                        <a:pt x="10543" y="205542"/>
                        <a:pt x="28932" y="128985"/>
                        <a:pt x="73777" y="61980"/>
                      </a:cubicBezTo>
                      <a:cubicBezTo>
                        <a:pt x="85184" y="44734"/>
                        <a:pt x="98778" y="30644"/>
                        <a:pt x="115123" y="201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49"/>
                <p:cNvSpPr/>
                <p:nvPr/>
              </p:nvSpPr>
              <p:spPr>
                <a:xfrm rot="2510514">
                  <a:off x="4574675" y="4454369"/>
                  <a:ext cx="250579" cy="239865"/>
                </a:xfrm>
                <a:custGeom>
                  <a:rect b="b" l="l" r="r" t="t"/>
                  <a:pathLst>
                    <a:path extrusionOk="0" h="82050" w="85715">
                      <a:moveTo>
                        <a:pt x="5654" y="18815"/>
                      </a:moveTo>
                      <a:cubicBezTo>
                        <a:pt x="10116" y="11304"/>
                        <a:pt x="17016" y="5445"/>
                        <a:pt x="25627" y="2210"/>
                      </a:cubicBezTo>
                      <a:cubicBezTo>
                        <a:pt x="44192" y="-4185"/>
                        <a:pt x="65341" y="3727"/>
                        <a:pt x="75211" y="20461"/>
                      </a:cubicBezTo>
                      <a:cubicBezTo>
                        <a:pt x="79584" y="26773"/>
                        <a:pt x="81976" y="32301"/>
                        <a:pt x="85715" y="37904"/>
                      </a:cubicBezTo>
                      <a:lnTo>
                        <a:pt x="85715" y="37904"/>
                      </a:lnTo>
                      <a:lnTo>
                        <a:pt x="85714" y="37904"/>
                      </a:lnTo>
                      <a:lnTo>
                        <a:pt x="85715" y="37904"/>
                      </a:lnTo>
                      <a:lnTo>
                        <a:pt x="79445" y="53747"/>
                      </a:lnTo>
                      <a:cubicBezTo>
                        <a:pt x="73026" y="72280"/>
                        <a:pt x="55509" y="84130"/>
                        <a:pt x="36752" y="81746"/>
                      </a:cubicBezTo>
                      <a:cubicBezTo>
                        <a:pt x="17362" y="78652"/>
                        <a:pt x="1964" y="64312"/>
                        <a:pt x="313" y="45333"/>
                      </a:cubicBezTo>
                      <a:cubicBezTo>
                        <a:pt x="-830" y="35490"/>
                        <a:pt x="1193" y="26326"/>
                        <a:pt x="5654" y="188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9" name="Google Shape;1779;p49"/>
            <p:cNvGrpSpPr/>
            <p:nvPr/>
          </p:nvGrpSpPr>
          <p:grpSpPr>
            <a:xfrm rot="-3020304">
              <a:off x="4363848" y="3965673"/>
              <a:ext cx="938566" cy="1332325"/>
              <a:chOff x="1597318" y="296062"/>
              <a:chExt cx="5200627" cy="6591296"/>
            </a:xfrm>
          </p:grpSpPr>
          <p:sp>
            <p:nvSpPr>
              <p:cNvPr id="1780" name="Google Shape;1780;p49"/>
              <p:cNvSpPr/>
              <p:nvPr/>
            </p:nvSpPr>
            <p:spPr>
              <a:xfrm rot="2510514">
                <a:off x="1934308" y="2986212"/>
                <a:ext cx="4526646" cy="2740803"/>
              </a:xfrm>
              <a:custGeom>
                <a:rect b="b" l="l" r="r" t="t"/>
                <a:pathLst>
                  <a:path extrusionOk="0" h="937540" w="1548419">
                    <a:moveTo>
                      <a:pt x="0" y="109452"/>
                    </a:moveTo>
                    <a:cubicBezTo>
                      <a:pt x="157577" y="285432"/>
                      <a:pt x="353751" y="373154"/>
                      <a:pt x="586616" y="370488"/>
                    </a:cubicBezTo>
                    <a:cubicBezTo>
                      <a:pt x="589097" y="313289"/>
                      <a:pt x="592214" y="256800"/>
                      <a:pt x="593986" y="200235"/>
                    </a:cubicBezTo>
                    <a:cubicBezTo>
                      <a:pt x="592641" y="200162"/>
                      <a:pt x="592005" y="199452"/>
                      <a:pt x="591296" y="200087"/>
                    </a:cubicBezTo>
                    <a:lnTo>
                      <a:pt x="575087" y="310492"/>
                    </a:lnTo>
                    <a:cubicBezTo>
                      <a:pt x="573932" y="319198"/>
                      <a:pt x="573412" y="328612"/>
                      <a:pt x="571548" y="337953"/>
                    </a:cubicBezTo>
                    <a:cubicBezTo>
                      <a:pt x="569163" y="356709"/>
                      <a:pt x="563561" y="360447"/>
                      <a:pt x="547231" y="350777"/>
                    </a:cubicBezTo>
                    <a:cubicBezTo>
                      <a:pt x="521073" y="335842"/>
                      <a:pt x="510304" y="310965"/>
                      <a:pt x="512571" y="282085"/>
                    </a:cubicBezTo>
                    <a:cubicBezTo>
                      <a:pt x="521240" y="186104"/>
                      <a:pt x="549152" y="95905"/>
                      <a:pt x="602172" y="15187"/>
                    </a:cubicBezTo>
                    <a:lnTo>
                      <a:pt x="609519" y="0"/>
                    </a:lnTo>
                    <a:lnTo>
                      <a:pt x="643028" y="69381"/>
                    </a:lnTo>
                    <a:cubicBezTo>
                      <a:pt x="649845" y="116976"/>
                      <a:pt x="660062" y="164083"/>
                      <a:pt x="663481" y="212164"/>
                    </a:cubicBezTo>
                    <a:cubicBezTo>
                      <a:pt x="667014" y="270370"/>
                      <a:pt x="652576" y="324212"/>
                      <a:pt x="604472" y="364728"/>
                    </a:cubicBezTo>
                    <a:cubicBezTo>
                      <a:pt x="605033" y="366782"/>
                      <a:pt x="606939" y="368911"/>
                      <a:pt x="607501" y="370967"/>
                    </a:cubicBezTo>
                    <a:cubicBezTo>
                      <a:pt x="661258" y="362465"/>
                      <a:pt x="714942" y="355309"/>
                      <a:pt x="768848" y="344117"/>
                    </a:cubicBezTo>
                    <a:cubicBezTo>
                      <a:pt x="875952" y="322371"/>
                      <a:pt x="974340" y="275185"/>
                      <a:pt x="1074487" y="232818"/>
                    </a:cubicBezTo>
                    <a:cubicBezTo>
                      <a:pt x="1207730" y="177437"/>
                      <a:pt x="1342020" y="127510"/>
                      <a:pt x="1483829" y="100258"/>
                    </a:cubicBezTo>
                    <a:lnTo>
                      <a:pt x="1548419" y="90619"/>
                    </a:lnTo>
                    <a:lnTo>
                      <a:pt x="1548419" y="104619"/>
                    </a:lnTo>
                    <a:lnTo>
                      <a:pt x="1424254" y="140817"/>
                    </a:lnTo>
                    <a:cubicBezTo>
                      <a:pt x="1374309" y="153576"/>
                      <a:pt x="1344283" y="184298"/>
                      <a:pt x="1338064" y="235894"/>
                    </a:cubicBezTo>
                    <a:cubicBezTo>
                      <a:pt x="1334673" y="260665"/>
                      <a:pt x="1332628" y="285510"/>
                      <a:pt x="1329163" y="311626"/>
                    </a:cubicBezTo>
                    <a:cubicBezTo>
                      <a:pt x="1357631" y="309150"/>
                      <a:pt x="1382963" y="314595"/>
                      <a:pt x="1400119" y="333754"/>
                    </a:cubicBezTo>
                    <a:cubicBezTo>
                      <a:pt x="1410920" y="345817"/>
                      <a:pt x="1420154" y="361841"/>
                      <a:pt x="1424008" y="377568"/>
                    </a:cubicBezTo>
                    <a:cubicBezTo>
                      <a:pt x="1433548" y="412497"/>
                      <a:pt x="1413912" y="450536"/>
                      <a:pt x="1381302" y="466950"/>
                    </a:cubicBezTo>
                    <a:cubicBezTo>
                      <a:pt x="1351457" y="482166"/>
                      <a:pt x="1308714" y="474412"/>
                      <a:pt x="1285766" y="450211"/>
                    </a:cubicBezTo>
                    <a:cubicBezTo>
                      <a:pt x="1260276" y="423172"/>
                      <a:pt x="1253013" y="383648"/>
                      <a:pt x="1273550" y="353752"/>
                    </a:cubicBezTo>
                    <a:cubicBezTo>
                      <a:pt x="1283072" y="340112"/>
                      <a:pt x="1299805" y="330243"/>
                      <a:pt x="1311942" y="318096"/>
                    </a:cubicBezTo>
                    <a:cubicBezTo>
                      <a:pt x="1316910" y="313648"/>
                      <a:pt x="1321952" y="307855"/>
                      <a:pt x="1322248" y="302476"/>
                    </a:cubicBezTo>
                    <a:cubicBezTo>
                      <a:pt x="1328510" y="262349"/>
                      <a:pt x="1332790" y="221437"/>
                      <a:pt x="1338564" y="177911"/>
                    </a:cubicBezTo>
                    <a:cubicBezTo>
                      <a:pt x="1305659" y="199704"/>
                      <a:pt x="1272117" y="220787"/>
                      <a:pt x="1239211" y="242581"/>
                    </a:cubicBezTo>
                    <a:cubicBezTo>
                      <a:pt x="1235028" y="245048"/>
                      <a:pt x="1232041" y="250280"/>
                      <a:pt x="1226513" y="252673"/>
                    </a:cubicBezTo>
                    <a:cubicBezTo>
                      <a:pt x="1179373" y="275706"/>
                      <a:pt x="1162988" y="315948"/>
                      <a:pt x="1160241" y="365713"/>
                    </a:cubicBezTo>
                    <a:cubicBezTo>
                      <a:pt x="1156267" y="425528"/>
                      <a:pt x="1159801" y="483733"/>
                      <a:pt x="1176371" y="537937"/>
                    </a:cubicBezTo>
                    <a:cubicBezTo>
                      <a:pt x="1201513" y="534602"/>
                      <a:pt x="1226095" y="529213"/>
                      <a:pt x="1250305" y="530549"/>
                    </a:cubicBezTo>
                    <a:cubicBezTo>
                      <a:pt x="1337729" y="535373"/>
                      <a:pt x="1394297" y="647095"/>
                      <a:pt x="1343216" y="717128"/>
                    </a:cubicBezTo>
                    <a:cubicBezTo>
                      <a:pt x="1315509" y="754722"/>
                      <a:pt x="1276067" y="784924"/>
                      <a:pt x="1223836" y="777995"/>
                    </a:cubicBezTo>
                    <a:cubicBezTo>
                      <a:pt x="1170258" y="770992"/>
                      <a:pt x="1132738" y="741939"/>
                      <a:pt x="1117363" y="690500"/>
                    </a:cubicBezTo>
                    <a:cubicBezTo>
                      <a:pt x="1101989" y="639062"/>
                      <a:pt x="1116056" y="591945"/>
                      <a:pt x="1157138" y="556438"/>
                    </a:cubicBezTo>
                    <a:cubicBezTo>
                      <a:pt x="1166364" y="548178"/>
                      <a:pt x="1167444" y="540817"/>
                      <a:pt x="1166057" y="529273"/>
                    </a:cubicBezTo>
                    <a:cubicBezTo>
                      <a:pt x="1156921" y="474806"/>
                      <a:pt x="1149129" y="420412"/>
                      <a:pt x="1142047" y="365384"/>
                    </a:cubicBezTo>
                    <a:cubicBezTo>
                      <a:pt x="1140661" y="353840"/>
                      <a:pt x="1144018" y="341883"/>
                      <a:pt x="1145322" y="330488"/>
                    </a:cubicBezTo>
                    <a:cubicBezTo>
                      <a:pt x="1067404" y="373407"/>
                      <a:pt x="960342" y="602241"/>
                      <a:pt x="956098" y="740288"/>
                    </a:cubicBezTo>
                    <a:cubicBezTo>
                      <a:pt x="1013901" y="756294"/>
                      <a:pt x="1042006" y="784826"/>
                      <a:pt x="1046696" y="834327"/>
                    </a:cubicBezTo>
                    <a:cubicBezTo>
                      <a:pt x="1051383" y="883827"/>
                      <a:pt x="1008140" y="934055"/>
                      <a:pt x="957368" y="937324"/>
                    </a:cubicBezTo>
                    <a:cubicBezTo>
                      <a:pt x="901853" y="941007"/>
                      <a:pt x="852334" y="897128"/>
                      <a:pt x="851193" y="844450"/>
                    </a:cubicBezTo>
                    <a:cubicBezTo>
                      <a:pt x="850465" y="796518"/>
                      <a:pt x="877388" y="760903"/>
                      <a:pt x="923447" y="745231"/>
                    </a:cubicBezTo>
                    <a:cubicBezTo>
                      <a:pt x="928266" y="743475"/>
                      <a:pt x="934653" y="737756"/>
                      <a:pt x="935585" y="733085"/>
                    </a:cubicBezTo>
                    <a:cubicBezTo>
                      <a:pt x="943776" y="657989"/>
                      <a:pt x="965904" y="587033"/>
                      <a:pt x="995540" y="514468"/>
                    </a:cubicBezTo>
                    <a:lnTo>
                      <a:pt x="900073" y="582052"/>
                    </a:lnTo>
                    <a:cubicBezTo>
                      <a:pt x="904613" y="634242"/>
                      <a:pt x="890241" y="662455"/>
                      <a:pt x="851203" y="673117"/>
                    </a:cubicBezTo>
                    <a:cubicBezTo>
                      <a:pt x="821093" y="680899"/>
                      <a:pt x="787501" y="666230"/>
                      <a:pt x="774900" y="637879"/>
                    </a:cubicBezTo>
                    <a:cubicBezTo>
                      <a:pt x="760467" y="606053"/>
                      <a:pt x="769196" y="570109"/>
                      <a:pt x="794445" y="552615"/>
                    </a:cubicBezTo>
                    <a:cubicBezTo>
                      <a:pt x="826715" y="530112"/>
                      <a:pt x="860043" y="537347"/>
                      <a:pt x="895848" y="573050"/>
                    </a:cubicBezTo>
                    <a:cubicBezTo>
                      <a:pt x="978287" y="533753"/>
                      <a:pt x="1024063" y="462079"/>
                      <a:pt x="1063972" y="386708"/>
                    </a:cubicBezTo>
                    <a:lnTo>
                      <a:pt x="994752" y="406498"/>
                    </a:lnTo>
                    <a:lnTo>
                      <a:pt x="994752" y="406498"/>
                    </a:lnTo>
                    <a:lnTo>
                      <a:pt x="1033508" y="391773"/>
                    </a:lnTo>
                    <a:cubicBezTo>
                      <a:pt x="1046431" y="386752"/>
                      <a:pt x="1058889" y="381032"/>
                      <a:pt x="1069459" y="372846"/>
                    </a:cubicBezTo>
                    <a:cubicBezTo>
                      <a:pt x="1093363" y="355277"/>
                      <a:pt x="1110988" y="329268"/>
                      <a:pt x="1133059" y="308226"/>
                    </a:cubicBezTo>
                    <a:cubicBezTo>
                      <a:pt x="1170742" y="273205"/>
                      <a:pt x="1209696" y="239603"/>
                      <a:pt x="1245472" y="202455"/>
                    </a:cubicBezTo>
                    <a:lnTo>
                      <a:pt x="1145697" y="238096"/>
                    </a:lnTo>
                    <a:cubicBezTo>
                      <a:pt x="1053431" y="272129"/>
                      <a:pt x="961651" y="309562"/>
                      <a:pt x="868188" y="340829"/>
                    </a:cubicBezTo>
                    <a:cubicBezTo>
                      <a:pt x="754814" y="378420"/>
                      <a:pt x="637322" y="392848"/>
                      <a:pt x="517691" y="384898"/>
                    </a:cubicBezTo>
                    <a:cubicBezTo>
                      <a:pt x="351061" y="373006"/>
                      <a:pt x="202532" y="314220"/>
                      <a:pt x="79498" y="196806"/>
                    </a:cubicBezTo>
                    <a:cubicBezTo>
                      <a:pt x="59653" y="177499"/>
                      <a:pt x="39807" y="158191"/>
                      <a:pt x="20671" y="138248"/>
                    </a:cubicBezTo>
                    <a:cubicBezTo>
                      <a:pt x="13046" y="129733"/>
                      <a:pt x="6205" y="119237"/>
                      <a:pt x="0" y="1094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81" name="Google Shape;1781;p49"/>
              <p:cNvGrpSpPr/>
              <p:nvPr/>
            </p:nvGrpSpPr>
            <p:grpSpPr>
              <a:xfrm>
                <a:off x="1962355" y="296062"/>
                <a:ext cx="2910953" cy="4451165"/>
                <a:chOff x="1962355" y="296062"/>
                <a:chExt cx="2910953" cy="4451165"/>
              </a:xfrm>
            </p:grpSpPr>
            <p:sp>
              <p:nvSpPr>
                <p:cNvPr id="1782" name="Google Shape;1782;p49"/>
                <p:cNvSpPr/>
                <p:nvPr/>
              </p:nvSpPr>
              <p:spPr>
                <a:xfrm rot="2510514">
                  <a:off x="2740517" y="490144"/>
                  <a:ext cx="1129739" cy="1433111"/>
                </a:xfrm>
                <a:custGeom>
                  <a:rect b="b" l="l" r="r" t="t"/>
                  <a:pathLst>
                    <a:path extrusionOk="0" h="490221" w="386447">
                      <a:moveTo>
                        <a:pt x="0" y="0"/>
                      </a:moveTo>
                      <a:cubicBezTo>
                        <a:pt x="39237" y="22401"/>
                        <a:pt x="75858" y="43308"/>
                        <a:pt x="111695" y="66196"/>
                      </a:cubicBezTo>
                      <a:cubicBezTo>
                        <a:pt x="195812" y="118730"/>
                        <a:pt x="274105" y="179037"/>
                        <a:pt x="333725" y="259899"/>
                      </a:cubicBezTo>
                      <a:cubicBezTo>
                        <a:pt x="373944" y="313383"/>
                        <a:pt x="391564" y="373041"/>
                        <a:pt x="385164" y="440142"/>
                      </a:cubicBezTo>
                      <a:cubicBezTo>
                        <a:pt x="383563" y="456918"/>
                        <a:pt x="377961" y="460656"/>
                        <a:pt x="365105" y="449154"/>
                      </a:cubicBezTo>
                      <a:cubicBezTo>
                        <a:pt x="331132" y="416925"/>
                        <a:pt x="297159" y="384695"/>
                        <a:pt x="266025" y="349925"/>
                      </a:cubicBezTo>
                      <a:cubicBezTo>
                        <a:pt x="236236" y="315229"/>
                        <a:pt x="210069" y="276010"/>
                        <a:pt x="182409" y="239409"/>
                      </a:cubicBezTo>
                      <a:cubicBezTo>
                        <a:pt x="179232" y="235860"/>
                        <a:pt x="175419" y="231603"/>
                        <a:pt x="172242" y="228054"/>
                      </a:cubicBezTo>
                      <a:cubicBezTo>
                        <a:pt x="172242" y="228054"/>
                        <a:pt x="170188" y="228616"/>
                        <a:pt x="168769" y="229887"/>
                      </a:cubicBezTo>
                      <a:cubicBezTo>
                        <a:pt x="209401" y="288116"/>
                        <a:pt x="249324" y="346981"/>
                        <a:pt x="289957" y="405209"/>
                      </a:cubicBezTo>
                      <a:cubicBezTo>
                        <a:pt x="301245" y="420672"/>
                        <a:pt x="313243" y="435500"/>
                        <a:pt x="325242" y="450327"/>
                      </a:cubicBezTo>
                      <a:cubicBezTo>
                        <a:pt x="335969" y="463735"/>
                        <a:pt x="332834" y="471657"/>
                        <a:pt x="318229" y="479620"/>
                      </a:cubicBezTo>
                      <a:cubicBezTo>
                        <a:pt x="279382" y="499062"/>
                        <a:pt x="234584" y="491868"/>
                        <a:pt x="204795" y="457172"/>
                      </a:cubicBezTo>
                      <a:cubicBezTo>
                        <a:pt x="145852" y="388490"/>
                        <a:pt x="98114" y="312330"/>
                        <a:pt x="63636" y="228133"/>
                      </a:cubicBezTo>
                      <a:cubicBezTo>
                        <a:pt x="35702" y="159813"/>
                        <a:pt x="12587" y="89733"/>
                        <a:pt x="455" y="16213"/>
                      </a:cubicBezTo>
                      <a:cubicBezTo>
                        <a:pt x="-32" y="12814"/>
                        <a:pt x="190" y="877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49"/>
                <p:cNvSpPr/>
                <p:nvPr/>
              </p:nvSpPr>
              <p:spPr>
                <a:xfrm rot="2510514">
                  <a:off x="3675917" y="1158307"/>
                  <a:ext cx="570393" cy="1483745"/>
                </a:xfrm>
                <a:custGeom>
                  <a:rect b="b" l="l" r="r" t="t"/>
                  <a:pathLst>
                    <a:path extrusionOk="0" h="507541" w="195113">
                      <a:moveTo>
                        <a:pt x="120980" y="0"/>
                      </a:moveTo>
                      <a:cubicBezTo>
                        <a:pt x="136577" y="47405"/>
                        <a:pt x="153032" y="91483"/>
                        <a:pt x="166088" y="136049"/>
                      </a:cubicBezTo>
                      <a:cubicBezTo>
                        <a:pt x="186364" y="208669"/>
                        <a:pt x="199842" y="282264"/>
                        <a:pt x="193557" y="359490"/>
                      </a:cubicBezTo>
                      <a:cubicBezTo>
                        <a:pt x="189169" y="414560"/>
                        <a:pt x="167033" y="461232"/>
                        <a:pt x="127147" y="499504"/>
                      </a:cubicBezTo>
                      <a:cubicBezTo>
                        <a:pt x="124383" y="500699"/>
                        <a:pt x="120199" y="503168"/>
                        <a:pt x="113887" y="507541"/>
                      </a:cubicBezTo>
                      <a:cubicBezTo>
                        <a:pt x="91440" y="425357"/>
                        <a:pt x="101982" y="344318"/>
                        <a:pt x="101764" y="262687"/>
                      </a:cubicBezTo>
                      <a:cubicBezTo>
                        <a:pt x="98448" y="286113"/>
                        <a:pt x="93787" y="309465"/>
                        <a:pt x="91816" y="332965"/>
                      </a:cubicBezTo>
                      <a:cubicBezTo>
                        <a:pt x="88022" y="377275"/>
                        <a:pt x="86283" y="421025"/>
                        <a:pt x="83833" y="465410"/>
                      </a:cubicBezTo>
                      <a:cubicBezTo>
                        <a:pt x="82572" y="488275"/>
                        <a:pt x="76969" y="492013"/>
                        <a:pt x="55111" y="484736"/>
                      </a:cubicBezTo>
                      <a:cubicBezTo>
                        <a:pt x="22641" y="474175"/>
                        <a:pt x="-646" y="443885"/>
                        <a:pt x="13" y="407496"/>
                      </a:cubicBezTo>
                      <a:cubicBezTo>
                        <a:pt x="3060" y="266685"/>
                        <a:pt x="34056" y="132812"/>
                        <a:pt x="110187" y="12222"/>
                      </a:cubicBezTo>
                      <a:cubicBezTo>
                        <a:pt x="112390" y="8971"/>
                        <a:pt x="115229" y="6429"/>
                        <a:pt x="1209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49"/>
                <p:cNvSpPr/>
                <p:nvPr/>
              </p:nvSpPr>
              <p:spPr>
                <a:xfrm rot="2510514">
                  <a:off x="1959794" y="1899859"/>
                  <a:ext cx="1286222" cy="484021"/>
                </a:xfrm>
                <a:custGeom>
                  <a:rect b="b" l="l" r="r" t="t"/>
                  <a:pathLst>
                    <a:path extrusionOk="0" h="165568" w="439975">
                      <a:moveTo>
                        <a:pt x="0" y="95812"/>
                      </a:moveTo>
                      <a:cubicBezTo>
                        <a:pt x="98612" y="44591"/>
                        <a:pt x="196704" y="2785"/>
                        <a:pt x="306803" y="91"/>
                      </a:cubicBezTo>
                      <a:cubicBezTo>
                        <a:pt x="354100" y="-1347"/>
                        <a:pt x="395053" y="14404"/>
                        <a:pt x="430519" y="44017"/>
                      </a:cubicBezTo>
                      <a:cubicBezTo>
                        <a:pt x="434405" y="46930"/>
                        <a:pt x="435528" y="51039"/>
                        <a:pt x="439975" y="56006"/>
                      </a:cubicBezTo>
                      <a:cubicBezTo>
                        <a:pt x="375128" y="82108"/>
                        <a:pt x="307805" y="79743"/>
                        <a:pt x="240745" y="84812"/>
                      </a:cubicBezTo>
                      <a:cubicBezTo>
                        <a:pt x="241306" y="86866"/>
                        <a:pt x="240523" y="88847"/>
                        <a:pt x="241084" y="90901"/>
                      </a:cubicBezTo>
                      <a:cubicBezTo>
                        <a:pt x="302540" y="89570"/>
                        <a:pt x="363923" y="89584"/>
                        <a:pt x="425380" y="88253"/>
                      </a:cubicBezTo>
                      <a:cubicBezTo>
                        <a:pt x="431372" y="126358"/>
                        <a:pt x="406578" y="160067"/>
                        <a:pt x="364586" y="163146"/>
                      </a:cubicBezTo>
                      <a:cubicBezTo>
                        <a:pt x="318559" y="166003"/>
                        <a:pt x="271972" y="166805"/>
                        <a:pt x="226316" y="162937"/>
                      </a:cubicBezTo>
                      <a:cubicBezTo>
                        <a:pt x="151071" y="157436"/>
                        <a:pt x="79257" y="138634"/>
                        <a:pt x="11734" y="103205"/>
                      </a:cubicBezTo>
                      <a:cubicBezTo>
                        <a:pt x="9119" y="101711"/>
                        <a:pt x="5867" y="99508"/>
                        <a:pt x="0" y="958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49"/>
                <p:cNvSpPr/>
                <p:nvPr/>
              </p:nvSpPr>
              <p:spPr>
                <a:xfrm rot="2510514">
                  <a:off x="3881248" y="2036970"/>
                  <a:ext cx="511340" cy="1296244"/>
                </a:xfrm>
                <a:custGeom>
                  <a:rect b="b" l="l" r="r" t="t"/>
                  <a:pathLst>
                    <a:path extrusionOk="0" h="443403" w="174913">
                      <a:moveTo>
                        <a:pt x="126636" y="0"/>
                      </a:moveTo>
                      <a:cubicBezTo>
                        <a:pt x="136737" y="36983"/>
                        <a:pt x="147061" y="69930"/>
                        <a:pt x="155330" y="103439"/>
                      </a:cubicBezTo>
                      <a:cubicBezTo>
                        <a:pt x="171160" y="171093"/>
                        <a:pt x="180189" y="239720"/>
                        <a:pt x="171586" y="310072"/>
                      </a:cubicBezTo>
                      <a:cubicBezTo>
                        <a:pt x="165218" y="364359"/>
                        <a:pt x="141248" y="407556"/>
                        <a:pt x="94076" y="443403"/>
                      </a:cubicBezTo>
                      <a:cubicBezTo>
                        <a:pt x="78619" y="369025"/>
                        <a:pt x="93237" y="299678"/>
                        <a:pt x="95042" y="230300"/>
                      </a:cubicBezTo>
                      <a:cubicBezTo>
                        <a:pt x="88516" y="262992"/>
                        <a:pt x="81990" y="295685"/>
                        <a:pt x="76810" y="328452"/>
                      </a:cubicBezTo>
                      <a:cubicBezTo>
                        <a:pt x="73420" y="353222"/>
                        <a:pt x="72009" y="378778"/>
                        <a:pt x="68619" y="403549"/>
                      </a:cubicBezTo>
                      <a:cubicBezTo>
                        <a:pt x="66236" y="422304"/>
                        <a:pt x="61342" y="425407"/>
                        <a:pt x="44154" y="419063"/>
                      </a:cubicBezTo>
                      <a:cubicBezTo>
                        <a:pt x="13103" y="407231"/>
                        <a:pt x="-2410" y="382766"/>
                        <a:pt x="303" y="345816"/>
                      </a:cubicBezTo>
                      <a:cubicBezTo>
                        <a:pt x="4384" y="271841"/>
                        <a:pt x="19151" y="199805"/>
                        <a:pt x="49837" y="132695"/>
                      </a:cubicBezTo>
                      <a:cubicBezTo>
                        <a:pt x="68276" y="91891"/>
                        <a:pt x="92023" y="52728"/>
                        <a:pt x="114425" y="13491"/>
                      </a:cubicBezTo>
                      <a:cubicBezTo>
                        <a:pt x="116627" y="10240"/>
                        <a:pt x="120175" y="7063"/>
                        <a:pt x="1266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49"/>
                <p:cNvSpPr/>
                <p:nvPr/>
              </p:nvSpPr>
              <p:spPr>
                <a:xfrm rot="2510514">
                  <a:off x="2283489" y="2806864"/>
                  <a:ext cx="1200176" cy="587303"/>
                </a:xfrm>
                <a:custGeom>
                  <a:rect b="b" l="l" r="r" t="t"/>
                  <a:pathLst>
                    <a:path extrusionOk="0" h="200898" w="410541">
                      <a:moveTo>
                        <a:pt x="0" y="188167"/>
                      </a:moveTo>
                      <a:cubicBezTo>
                        <a:pt x="26965" y="164022"/>
                        <a:pt x="54004" y="138533"/>
                        <a:pt x="81604" y="115097"/>
                      </a:cubicBezTo>
                      <a:cubicBezTo>
                        <a:pt x="125451" y="78393"/>
                        <a:pt x="173036" y="47292"/>
                        <a:pt x="225630" y="23212"/>
                      </a:cubicBezTo>
                      <a:cubicBezTo>
                        <a:pt x="280278" y="-1430"/>
                        <a:pt x="335382" y="-9857"/>
                        <a:pt x="392029" y="14855"/>
                      </a:cubicBezTo>
                      <a:cubicBezTo>
                        <a:pt x="396625" y="17132"/>
                        <a:pt x="400512" y="20044"/>
                        <a:pt x="404398" y="22957"/>
                      </a:cubicBezTo>
                      <a:cubicBezTo>
                        <a:pt x="401486" y="26843"/>
                        <a:pt x="399208" y="31440"/>
                        <a:pt x="395025" y="33907"/>
                      </a:cubicBezTo>
                      <a:cubicBezTo>
                        <a:pt x="348002" y="67063"/>
                        <a:pt x="294434" y="84344"/>
                        <a:pt x="240791" y="102970"/>
                      </a:cubicBezTo>
                      <a:cubicBezTo>
                        <a:pt x="233208" y="105924"/>
                        <a:pt x="224990" y="108169"/>
                        <a:pt x="216772" y="110414"/>
                      </a:cubicBezTo>
                      <a:cubicBezTo>
                        <a:pt x="217968" y="113177"/>
                        <a:pt x="219165" y="115942"/>
                        <a:pt x="219016" y="118632"/>
                      </a:cubicBezTo>
                      <a:cubicBezTo>
                        <a:pt x="271948" y="100641"/>
                        <a:pt x="324807" y="83996"/>
                        <a:pt x="377813" y="64661"/>
                      </a:cubicBezTo>
                      <a:cubicBezTo>
                        <a:pt x="406726" y="54114"/>
                        <a:pt x="411958" y="57101"/>
                        <a:pt x="410251" y="88036"/>
                      </a:cubicBezTo>
                      <a:cubicBezTo>
                        <a:pt x="408322" y="123006"/>
                        <a:pt x="385763" y="140648"/>
                        <a:pt x="356776" y="152540"/>
                      </a:cubicBezTo>
                      <a:cubicBezTo>
                        <a:pt x="287110" y="180400"/>
                        <a:pt x="213928" y="198622"/>
                        <a:pt x="138947" y="200556"/>
                      </a:cubicBezTo>
                      <a:cubicBezTo>
                        <a:pt x="92995" y="202067"/>
                        <a:pt x="47339" y="198200"/>
                        <a:pt x="2245" y="196386"/>
                      </a:cubicBezTo>
                      <a:cubicBezTo>
                        <a:pt x="1048" y="193622"/>
                        <a:pt x="1197" y="190931"/>
                        <a:pt x="0" y="188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49"/>
                <p:cNvSpPr/>
                <p:nvPr/>
              </p:nvSpPr>
              <p:spPr>
                <a:xfrm rot="2510514">
                  <a:off x="3232277" y="3732477"/>
                  <a:ext cx="614580" cy="837788"/>
                </a:xfrm>
                <a:custGeom>
                  <a:rect b="b" l="l" r="r" t="t"/>
                  <a:pathLst>
                    <a:path extrusionOk="0" h="286580" w="210228">
                      <a:moveTo>
                        <a:pt x="115123" y="20163"/>
                      </a:moveTo>
                      <a:cubicBezTo>
                        <a:pt x="131469" y="9682"/>
                        <a:pt x="150567" y="2810"/>
                        <a:pt x="172981" y="0"/>
                      </a:cubicBezTo>
                      <a:cubicBezTo>
                        <a:pt x="160037" y="51225"/>
                        <a:pt x="127511" y="90578"/>
                        <a:pt x="106158" y="135268"/>
                      </a:cubicBezTo>
                      <a:cubicBezTo>
                        <a:pt x="132520" y="97600"/>
                        <a:pt x="158808" y="61276"/>
                        <a:pt x="184460" y="24242"/>
                      </a:cubicBezTo>
                      <a:cubicBezTo>
                        <a:pt x="210396" y="43211"/>
                        <a:pt x="217691" y="69921"/>
                        <a:pt x="202047" y="96714"/>
                      </a:cubicBezTo>
                      <a:cubicBezTo>
                        <a:pt x="169341" y="151571"/>
                        <a:pt x="130205" y="200677"/>
                        <a:pt x="77579" y="237571"/>
                      </a:cubicBezTo>
                      <a:cubicBezTo>
                        <a:pt x="52330" y="255066"/>
                        <a:pt x="27156" y="271215"/>
                        <a:pt x="0" y="286580"/>
                      </a:cubicBezTo>
                      <a:cubicBezTo>
                        <a:pt x="10543" y="205542"/>
                        <a:pt x="28932" y="128985"/>
                        <a:pt x="73777" y="61980"/>
                      </a:cubicBezTo>
                      <a:cubicBezTo>
                        <a:pt x="85184" y="44734"/>
                        <a:pt x="98778" y="30644"/>
                        <a:pt x="115123" y="201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49"/>
                <p:cNvSpPr/>
                <p:nvPr/>
              </p:nvSpPr>
              <p:spPr>
                <a:xfrm rot="2510514">
                  <a:off x="4574675" y="4454369"/>
                  <a:ext cx="250579" cy="239865"/>
                </a:xfrm>
                <a:custGeom>
                  <a:rect b="b" l="l" r="r" t="t"/>
                  <a:pathLst>
                    <a:path extrusionOk="0" h="82050" w="85715">
                      <a:moveTo>
                        <a:pt x="5654" y="18815"/>
                      </a:moveTo>
                      <a:cubicBezTo>
                        <a:pt x="10116" y="11304"/>
                        <a:pt x="17016" y="5445"/>
                        <a:pt x="25627" y="2210"/>
                      </a:cubicBezTo>
                      <a:cubicBezTo>
                        <a:pt x="44192" y="-4185"/>
                        <a:pt x="65341" y="3727"/>
                        <a:pt x="75211" y="20461"/>
                      </a:cubicBezTo>
                      <a:cubicBezTo>
                        <a:pt x="79584" y="26773"/>
                        <a:pt x="81976" y="32301"/>
                        <a:pt x="85715" y="37904"/>
                      </a:cubicBezTo>
                      <a:lnTo>
                        <a:pt x="85715" y="37904"/>
                      </a:lnTo>
                      <a:lnTo>
                        <a:pt x="85714" y="37904"/>
                      </a:lnTo>
                      <a:lnTo>
                        <a:pt x="85715" y="37904"/>
                      </a:lnTo>
                      <a:lnTo>
                        <a:pt x="79445" y="53747"/>
                      </a:lnTo>
                      <a:cubicBezTo>
                        <a:pt x="73026" y="72280"/>
                        <a:pt x="55509" y="84130"/>
                        <a:pt x="36752" y="81746"/>
                      </a:cubicBezTo>
                      <a:cubicBezTo>
                        <a:pt x="17362" y="78652"/>
                        <a:pt x="1964" y="64312"/>
                        <a:pt x="313" y="45333"/>
                      </a:cubicBezTo>
                      <a:cubicBezTo>
                        <a:pt x="-830" y="35490"/>
                        <a:pt x="1193" y="26326"/>
                        <a:pt x="5654" y="188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89" name="Google Shape;1789;p49"/>
          <p:cNvGrpSpPr/>
          <p:nvPr/>
        </p:nvGrpSpPr>
        <p:grpSpPr>
          <a:xfrm rot="7779696">
            <a:off x="7214625" y="1632319"/>
            <a:ext cx="938566" cy="1332325"/>
            <a:chOff x="1597318" y="296062"/>
            <a:chExt cx="5200627" cy="6591296"/>
          </a:xfrm>
        </p:grpSpPr>
        <p:sp>
          <p:nvSpPr>
            <p:cNvPr id="1790" name="Google Shape;1790;p49"/>
            <p:cNvSpPr/>
            <p:nvPr/>
          </p:nvSpPr>
          <p:spPr>
            <a:xfrm rot="2510514">
              <a:off x="1934308" y="2986212"/>
              <a:ext cx="4526646" cy="2740803"/>
            </a:xfrm>
            <a:custGeom>
              <a:rect b="b" l="l" r="r" t="t"/>
              <a:pathLst>
                <a:path extrusionOk="0" h="937540" w="1548419">
                  <a:moveTo>
                    <a:pt x="0" y="109452"/>
                  </a:moveTo>
                  <a:cubicBezTo>
                    <a:pt x="157577" y="285432"/>
                    <a:pt x="353751" y="373154"/>
                    <a:pt x="586616" y="370488"/>
                  </a:cubicBezTo>
                  <a:cubicBezTo>
                    <a:pt x="589097" y="313289"/>
                    <a:pt x="592214" y="256800"/>
                    <a:pt x="593986" y="200235"/>
                  </a:cubicBezTo>
                  <a:cubicBezTo>
                    <a:pt x="592641" y="200162"/>
                    <a:pt x="592005" y="199452"/>
                    <a:pt x="591296" y="200087"/>
                  </a:cubicBezTo>
                  <a:lnTo>
                    <a:pt x="575087" y="310492"/>
                  </a:lnTo>
                  <a:cubicBezTo>
                    <a:pt x="573932" y="319198"/>
                    <a:pt x="573412" y="328612"/>
                    <a:pt x="571548" y="337953"/>
                  </a:cubicBezTo>
                  <a:cubicBezTo>
                    <a:pt x="569163" y="356709"/>
                    <a:pt x="563561" y="360447"/>
                    <a:pt x="547231" y="350777"/>
                  </a:cubicBezTo>
                  <a:cubicBezTo>
                    <a:pt x="521073" y="335842"/>
                    <a:pt x="510304" y="310965"/>
                    <a:pt x="512571" y="282085"/>
                  </a:cubicBezTo>
                  <a:cubicBezTo>
                    <a:pt x="521240" y="186104"/>
                    <a:pt x="549152" y="95905"/>
                    <a:pt x="602172" y="15187"/>
                  </a:cubicBezTo>
                  <a:lnTo>
                    <a:pt x="609519" y="0"/>
                  </a:lnTo>
                  <a:lnTo>
                    <a:pt x="643028" y="69381"/>
                  </a:lnTo>
                  <a:cubicBezTo>
                    <a:pt x="649845" y="116976"/>
                    <a:pt x="660062" y="164083"/>
                    <a:pt x="663481" y="212164"/>
                  </a:cubicBezTo>
                  <a:cubicBezTo>
                    <a:pt x="667014" y="270370"/>
                    <a:pt x="652576" y="324212"/>
                    <a:pt x="604472" y="364728"/>
                  </a:cubicBezTo>
                  <a:cubicBezTo>
                    <a:pt x="605033" y="366782"/>
                    <a:pt x="606939" y="368911"/>
                    <a:pt x="607501" y="370967"/>
                  </a:cubicBezTo>
                  <a:cubicBezTo>
                    <a:pt x="661258" y="362465"/>
                    <a:pt x="714942" y="355309"/>
                    <a:pt x="768848" y="344117"/>
                  </a:cubicBezTo>
                  <a:cubicBezTo>
                    <a:pt x="875952" y="322371"/>
                    <a:pt x="974340" y="275185"/>
                    <a:pt x="1074487" y="232818"/>
                  </a:cubicBezTo>
                  <a:cubicBezTo>
                    <a:pt x="1207730" y="177437"/>
                    <a:pt x="1342020" y="127510"/>
                    <a:pt x="1483829" y="100258"/>
                  </a:cubicBezTo>
                  <a:lnTo>
                    <a:pt x="1548419" y="90619"/>
                  </a:lnTo>
                  <a:lnTo>
                    <a:pt x="1548419" y="104619"/>
                  </a:lnTo>
                  <a:lnTo>
                    <a:pt x="1424254" y="140817"/>
                  </a:lnTo>
                  <a:cubicBezTo>
                    <a:pt x="1374309" y="153576"/>
                    <a:pt x="1344283" y="184298"/>
                    <a:pt x="1338064" y="235894"/>
                  </a:cubicBezTo>
                  <a:cubicBezTo>
                    <a:pt x="1334673" y="260665"/>
                    <a:pt x="1332628" y="285510"/>
                    <a:pt x="1329163" y="311626"/>
                  </a:cubicBezTo>
                  <a:cubicBezTo>
                    <a:pt x="1357631" y="309150"/>
                    <a:pt x="1382963" y="314595"/>
                    <a:pt x="1400119" y="333754"/>
                  </a:cubicBezTo>
                  <a:cubicBezTo>
                    <a:pt x="1410920" y="345817"/>
                    <a:pt x="1420154" y="361841"/>
                    <a:pt x="1424008" y="377568"/>
                  </a:cubicBezTo>
                  <a:cubicBezTo>
                    <a:pt x="1433548" y="412497"/>
                    <a:pt x="1413912" y="450536"/>
                    <a:pt x="1381302" y="466950"/>
                  </a:cubicBezTo>
                  <a:cubicBezTo>
                    <a:pt x="1351457" y="482166"/>
                    <a:pt x="1308714" y="474412"/>
                    <a:pt x="1285766" y="450211"/>
                  </a:cubicBezTo>
                  <a:cubicBezTo>
                    <a:pt x="1260276" y="423172"/>
                    <a:pt x="1253013" y="383648"/>
                    <a:pt x="1273550" y="353752"/>
                  </a:cubicBezTo>
                  <a:cubicBezTo>
                    <a:pt x="1283072" y="340112"/>
                    <a:pt x="1299805" y="330243"/>
                    <a:pt x="1311942" y="318096"/>
                  </a:cubicBezTo>
                  <a:cubicBezTo>
                    <a:pt x="1316910" y="313648"/>
                    <a:pt x="1321952" y="307855"/>
                    <a:pt x="1322248" y="302476"/>
                  </a:cubicBezTo>
                  <a:cubicBezTo>
                    <a:pt x="1328510" y="262349"/>
                    <a:pt x="1332790" y="221437"/>
                    <a:pt x="1338564" y="177911"/>
                  </a:cubicBezTo>
                  <a:cubicBezTo>
                    <a:pt x="1305659" y="199704"/>
                    <a:pt x="1272117" y="220787"/>
                    <a:pt x="1239211" y="242581"/>
                  </a:cubicBezTo>
                  <a:cubicBezTo>
                    <a:pt x="1235028" y="245048"/>
                    <a:pt x="1232041" y="250280"/>
                    <a:pt x="1226513" y="252673"/>
                  </a:cubicBezTo>
                  <a:cubicBezTo>
                    <a:pt x="1179373" y="275706"/>
                    <a:pt x="1162988" y="315948"/>
                    <a:pt x="1160241" y="365713"/>
                  </a:cubicBezTo>
                  <a:cubicBezTo>
                    <a:pt x="1156267" y="425528"/>
                    <a:pt x="1159801" y="483733"/>
                    <a:pt x="1176371" y="537937"/>
                  </a:cubicBezTo>
                  <a:cubicBezTo>
                    <a:pt x="1201513" y="534602"/>
                    <a:pt x="1226095" y="529213"/>
                    <a:pt x="1250305" y="530549"/>
                  </a:cubicBezTo>
                  <a:cubicBezTo>
                    <a:pt x="1337729" y="535373"/>
                    <a:pt x="1394297" y="647095"/>
                    <a:pt x="1343216" y="717128"/>
                  </a:cubicBezTo>
                  <a:cubicBezTo>
                    <a:pt x="1315509" y="754722"/>
                    <a:pt x="1276067" y="784924"/>
                    <a:pt x="1223836" y="777995"/>
                  </a:cubicBezTo>
                  <a:cubicBezTo>
                    <a:pt x="1170258" y="770992"/>
                    <a:pt x="1132738" y="741939"/>
                    <a:pt x="1117363" y="690500"/>
                  </a:cubicBezTo>
                  <a:cubicBezTo>
                    <a:pt x="1101989" y="639062"/>
                    <a:pt x="1116056" y="591945"/>
                    <a:pt x="1157138" y="556438"/>
                  </a:cubicBezTo>
                  <a:cubicBezTo>
                    <a:pt x="1166364" y="548178"/>
                    <a:pt x="1167444" y="540817"/>
                    <a:pt x="1166057" y="529273"/>
                  </a:cubicBezTo>
                  <a:cubicBezTo>
                    <a:pt x="1156921" y="474806"/>
                    <a:pt x="1149129" y="420412"/>
                    <a:pt x="1142047" y="365384"/>
                  </a:cubicBezTo>
                  <a:cubicBezTo>
                    <a:pt x="1140661" y="353840"/>
                    <a:pt x="1144018" y="341883"/>
                    <a:pt x="1145322" y="330488"/>
                  </a:cubicBezTo>
                  <a:cubicBezTo>
                    <a:pt x="1067404" y="373407"/>
                    <a:pt x="960342" y="602241"/>
                    <a:pt x="956098" y="740288"/>
                  </a:cubicBezTo>
                  <a:cubicBezTo>
                    <a:pt x="1013901" y="756294"/>
                    <a:pt x="1042006" y="784826"/>
                    <a:pt x="1046696" y="834327"/>
                  </a:cubicBezTo>
                  <a:cubicBezTo>
                    <a:pt x="1051383" y="883827"/>
                    <a:pt x="1008140" y="934055"/>
                    <a:pt x="957368" y="937324"/>
                  </a:cubicBezTo>
                  <a:cubicBezTo>
                    <a:pt x="901853" y="941007"/>
                    <a:pt x="852334" y="897128"/>
                    <a:pt x="851193" y="844450"/>
                  </a:cubicBezTo>
                  <a:cubicBezTo>
                    <a:pt x="850465" y="796518"/>
                    <a:pt x="877388" y="760903"/>
                    <a:pt x="923447" y="745231"/>
                  </a:cubicBezTo>
                  <a:cubicBezTo>
                    <a:pt x="928266" y="743475"/>
                    <a:pt x="934653" y="737756"/>
                    <a:pt x="935585" y="733085"/>
                  </a:cubicBezTo>
                  <a:cubicBezTo>
                    <a:pt x="943776" y="657989"/>
                    <a:pt x="965904" y="587033"/>
                    <a:pt x="995540" y="514468"/>
                  </a:cubicBezTo>
                  <a:lnTo>
                    <a:pt x="900073" y="582052"/>
                  </a:lnTo>
                  <a:cubicBezTo>
                    <a:pt x="904613" y="634242"/>
                    <a:pt x="890241" y="662455"/>
                    <a:pt x="851203" y="673117"/>
                  </a:cubicBezTo>
                  <a:cubicBezTo>
                    <a:pt x="821093" y="680899"/>
                    <a:pt x="787501" y="666230"/>
                    <a:pt x="774900" y="637879"/>
                  </a:cubicBezTo>
                  <a:cubicBezTo>
                    <a:pt x="760467" y="606053"/>
                    <a:pt x="769196" y="570109"/>
                    <a:pt x="794445" y="552615"/>
                  </a:cubicBezTo>
                  <a:cubicBezTo>
                    <a:pt x="826715" y="530112"/>
                    <a:pt x="860043" y="537347"/>
                    <a:pt x="895848" y="573050"/>
                  </a:cubicBezTo>
                  <a:cubicBezTo>
                    <a:pt x="978287" y="533753"/>
                    <a:pt x="1024063" y="462079"/>
                    <a:pt x="1063972" y="386708"/>
                  </a:cubicBezTo>
                  <a:lnTo>
                    <a:pt x="994752" y="406498"/>
                  </a:lnTo>
                  <a:lnTo>
                    <a:pt x="994752" y="406498"/>
                  </a:lnTo>
                  <a:lnTo>
                    <a:pt x="1033508" y="391773"/>
                  </a:lnTo>
                  <a:cubicBezTo>
                    <a:pt x="1046431" y="386752"/>
                    <a:pt x="1058889" y="381032"/>
                    <a:pt x="1069459" y="372846"/>
                  </a:cubicBezTo>
                  <a:cubicBezTo>
                    <a:pt x="1093363" y="355277"/>
                    <a:pt x="1110988" y="329268"/>
                    <a:pt x="1133059" y="308226"/>
                  </a:cubicBezTo>
                  <a:cubicBezTo>
                    <a:pt x="1170742" y="273205"/>
                    <a:pt x="1209696" y="239603"/>
                    <a:pt x="1245472" y="202455"/>
                  </a:cubicBezTo>
                  <a:lnTo>
                    <a:pt x="1145697" y="238096"/>
                  </a:lnTo>
                  <a:cubicBezTo>
                    <a:pt x="1053431" y="272129"/>
                    <a:pt x="961651" y="309562"/>
                    <a:pt x="868188" y="340829"/>
                  </a:cubicBezTo>
                  <a:cubicBezTo>
                    <a:pt x="754814" y="378420"/>
                    <a:pt x="637322" y="392848"/>
                    <a:pt x="517691" y="384898"/>
                  </a:cubicBezTo>
                  <a:cubicBezTo>
                    <a:pt x="351061" y="373006"/>
                    <a:pt x="202532" y="314220"/>
                    <a:pt x="79498" y="196806"/>
                  </a:cubicBezTo>
                  <a:cubicBezTo>
                    <a:pt x="59653" y="177499"/>
                    <a:pt x="39807" y="158191"/>
                    <a:pt x="20671" y="138248"/>
                  </a:cubicBezTo>
                  <a:cubicBezTo>
                    <a:pt x="13046" y="129733"/>
                    <a:pt x="6205" y="119237"/>
                    <a:pt x="0" y="109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1" name="Google Shape;1791;p49"/>
            <p:cNvGrpSpPr/>
            <p:nvPr/>
          </p:nvGrpSpPr>
          <p:grpSpPr>
            <a:xfrm>
              <a:off x="1962355" y="296062"/>
              <a:ext cx="2910953" cy="4451165"/>
              <a:chOff x="1962355" y="296062"/>
              <a:chExt cx="2910953" cy="4451165"/>
            </a:xfrm>
          </p:grpSpPr>
          <p:sp>
            <p:nvSpPr>
              <p:cNvPr id="1792" name="Google Shape;1792;p49"/>
              <p:cNvSpPr/>
              <p:nvPr/>
            </p:nvSpPr>
            <p:spPr>
              <a:xfrm rot="2510514">
                <a:off x="2740517" y="490144"/>
                <a:ext cx="1129739" cy="1433111"/>
              </a:xfrm>
              <a:custGeom>
                <a:rect b="b" l="l" r="r" t="t"/>
                <a:pathLst>
                  <a:path extrusionOk="0" h="490221" w="386447">
                    <a:moveTo>
                      <a:pt x="0" y="0"/>
                    </a:moveTo>
                    <a:cubicBezTo>
                      <a:pt x="39237" y="22401"/>
                      <a:pt x="75858" y="43308"/>
                      <a:pt x="111695" y="66196"/>
                    </a:cubicBezTo>
                    <a:cubicBezTo>
                      <a:pt x="195812" y="118730"/>
                      <a:pt x="274105" y="179037"/>
                      <a:pt x="333725" y="259899"/>
                    </a:cubicBezTo>
                    <a:cubicBezTo>
                      <a:pt x="373944" y="313383"/>
                      <a:pt x="391564" y="373041"/>
                      <a:pt x="385164" y="440142"/>
                    </a:cubicBezTo>
                    <a:cubicBezTo>
                      <a:pt x="383563" y="456918"/>
                      <a:pt x="377961" y="460656"/>
                      <a:pt x="365105" y="449154"/>
                    </a:cubicBezTo>
                    <a:cubicBezTo>
                      <a:pt x="331132" y="416925"/>
                      <a:pt x="297159" y="384695"/>
                      <a:pt x="266025" y="349925"/>
                    </a:cubicBezTo>
                    <a:cubicBezTo>
                      <a:pt x="236236" y="315229"/>
                      <a:pt x="210069" y="276010"/>
                      <a:pt x="182409" y="239409"/>
                    </a:cubicBezTo>
                    <a:cubicBezTo>
                      <a:pt x="179232" y="235860"/>
                      <a:pt x="175419" y="231603"/>
                      <a:pt x="172242" y="228054"/>
                    </a:cubicBezTo>
                    <a:cubicBezTo>
                      <a:pt x="172242" y="228054"/>
                      <a:pt x="170188" y="228616"/>
                      <a:pt x="168769" y="229887"/>
                    </a:cubicBezTo>
                    <a:cubicBezTo>
                      <a:pt x="209401" y="288116"/>
                      <a:pt x="249324" y="346981"/>
                      <a:pt x="289957" y="405209"/>
                    </a:cubicBezTo>
                    <a:cubicBezTo>
                      <a:pt x="301245" y="420672"/>
                      <a:pt x="313243" y="435500"/>
                      <a:pt x="325242" y="450327"/>
                    </a:cubicBezTo>
                    <a:cubicBezTo>
                      <a:pt x="335969" y="463735"/>
                      <a:pt x="332834" y="471657"/>
                      <a:pt x="318229" y="479620"/>
                    </a:cubicBezTo>
                    <a:cubicBezTo>
                      <a:pt x="279382" y="499062"/>
                      <a:pt x="234584" y="491868"/>
                      <a:pt x="204795" y="457172"/>
                    </a:cubicBezTo>
                    <a:cubicBezTo>
                      <a:pt x="145852" y="388490"/>
                      <a:pt x="98114" y="312330"/>
                      <a:pt x="63636" y="228133"/>
                    </a:cubicBezTo>
                    <a:cubicBezTo>
                      <a:pt x="35702" y="159813"/>
                      <a:pt x="12587" y="89733"/>
                      <a:pt x="455" y="16213"/>
                    </a:cubicBezTo>
                    <a:cubicBezTo>
                      <a:pt x="-32" y="12814"/>
                      <a:pt x="190" y="8779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49"/>
              <p:cNvSpPr/>
              <p:nvPr/>
            </p:nvSpPr>
            <p:spPr>
              <a:xfrm rot="2510514">
                <a:off x="3675917" y="1158307"/>
                <a:ext cx="570393" cy="1483745"/>
              </a:xfrm>
              <a:custGeom>
                <a:rect b="b" l="l" r="r" t="t"/>
                <a:pathLst>
                  <a:path extrusionOk="0" h="507541" w="195113">
                    <a:moveTo>
                      <a:pt x="120980" y="0"/>
                    </a:moveTo>
                    <a:cubicBezTo>
                      <a:pt x="136577" y="47405"/>
                      <a:pt x="153032" y="91483"/>
                      <a:pt x="166088" y="136049"/>
                    </a:cubicBezTo>
                    <a:cubicBezTo>
                      <a:pt x="186364" y="208669"/>
                      <a:pt x="199842" y="282264"/>
                      <a:pt x="193557" y="359490"/>
                    </a:cubicBezTo>
                    <a:cubicBezTo>
                      <a:pt x="189169" y="414560"/>
                      <a:pt x="167033" y="461232"/>
                      <a:pt x="127147" y="499504"/>
                    </a:cubicBezTo>
                    <a:cubicBezTo>
                      <a:pt x="124383" y="500699"/>
                      <a:pt x="120199" y="503168"/>
                      <a:pt x="113887" y="507541"/>
                    </a:cubicBezTo>
                    <a:cubicBezTo>
                      <a:pt x="91440" y="425357"/>
                      <a:pt x="101982" y="344318"/>
                      <a:pt x="101764" y="262687"/>
                    </a:cubicBezTo>
                    <a:cubicBezTo>
                      <a:pt x="98448" y="286113"/>
                      <a:pt x="93787" y="309465"/>
                      <a:pt x="91816" y="332965"/>
                    </a:cubicBezTo>
                    <a:cubicBezTo>
                      <a:pt x="88022" y="377275"/>
                      <a:pt x="86283" y="421025"/>
                      <a:pt x="83833" y="465410"/>
                    </a:cubicBezTo>
                    <a:cubicBezTo>
                      <a:pt x="82572" y="488275"/>
                      <a:pt x="76969" y="492013"/>
                      <a:pt x="55111" y="484736"/>
                    </a:cubicBezTo>
                    <a:cubicBezTo>
                      <a:pt x="22641" y="474175"/>
                      <a:pt x="-646" y="443885"/>
                      <a:pt x="13" y="407496"/>
                    </a:cubicBezTo>
                    <a:cubicBezTo>
                      <a:pt x="3060" y="266685"/>
                      <a:pt x="34056" y="132812"/>
                      <a:pt x="110187" y="12222"/>
                    </a:cubicBezTo>
                    <a:cubicBezTo>
                      <a:pt x="112390" y="8971"/>
                      <a:pt x="115229" y="6429"/>
                      <a:pt x="1209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49"/>
              <p:cNvSpPr/>
              <p:nvPr/>
            </p:nvSpPr>
            <p:spPr>
              <a:xfrm rot="2510514">
                <a:off x="1959794" y="1899859"/>
                <a:ext cx="1286222" cy="484021"/>
              </a:xfrm>
              <a:custGeom>
                <a:rect b="b" l="l" r="r" t="t"/>
                <a:pathLst>
                  <a:path extrusionOk="0" h="165568" w="439975">
                    <a:moveTo>
                      <a:pt x="0" y="95812"/>
                    </a:moveTo>
                    <a:cubicBezTo>
                      <a:pt x="98612" y="44591"/>
                      <a:pt x="196704" y="2785"/>
                      <a:pt x="306803" y="91"/>
                    </a:cubicBezTo>
                    <a:cubicBezTo>
                      <a:pt x="354100" y="-1347"/>
                      <a:pt x="395053" y="14404"/>
                      <a:pt x="430519" y="44017"/>
                    </a:cubicBezTo>
                    <a:cubicBezTo>
                      <a:pt x="434405" y="46930"/>
                      <a:pt x="435528" y="51039"/>
                      <a:pt x="439975" y="56006"/>
                    </a:cubicBezTo>
                    <a:cubicBezTo>
                      <a:pt x="375128" y="82108"/>
                      <a:pt x="307805" y="79743"/>
                      <a:pt x="240745" y="84812"/>
                    </a:cubicBezTo>
                    <a:cubicBezTo>
                      <a:pt x="241306" y="86866"/>
                      <a:pt x="240523" y="88847"/>
                      <a:pt x="241084" y="90901"/>
                    </a:cubicBezTo>
                    <a:cubicBezTo>
                      <a:pt x="302540" y="89570"/>
                      <a:pt x="363923" y="89584"/>
                      <a:pt x="425380" y="88253"/>
                    </a:cubicBezTo>
                    <a:cubicBezTo>
                      <a:pt x="431372" y="126358"/>
                      <a:pt x="406578" y="160067"/>
                      <a:pt x="364586" y="163146"/>
                    </a:cubicBezTo>
                    <a:cubicBezTo>
                      <a:pt x="318559" y="166003"/>
                      <a:pt x="271972" y="166805"/>
                      <a:pt x="226316" y="162937"/>
                    </a:cubicBezTo>
                    <a:cubicBezTo>
                      <a:pt x="151071" y="157436"/>
                      <a:pt x="79257" y="138634"/>
                      <a:pt x="11734" y="103205"/>
                    </a:cubicBezTo>
                    <a:cubicBezTo>
                      <a:pt x="9119" y="101711"/>
                      <a:pt x="5867" y="99508"/>
                      <a:pt x="0" y="958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49"/>
              <p:cNvSpPr/>
              <p:nvPr/>
            </p:nvSpPr>
            <p:spPr>
              <a:xfrm rot="2510514">
                <a:off x="3881248" y="2036970"/>
                <a:ext cx="511340" cy="1296244"/>
              </a:xfrm>
              <a:custGeom>
                <a:rect b="b" l="l" r="r" t="t"/>
                <a:pathLst>
                  <a:path extrusionOk="0" h="443403" w="174913">
                    <a:moveTo>
                      <a:pt x="126636" y="0"/>
                    </a:moveTo>
                    <a:cubicBezTo>
                      <a:pt x="136737" y="36983"/>
                      <a:pt x="147061" y="69930"/>
                      <a:pt x="155330" y="103439"/>
                    </a:cubicBezTo>
                    <a:cubicBezTo>
                      <a:pt x="171160" y="171093"/>
                      <a:pt x="180189" y="239720"/>
                      <a:pt x="171586" y="310072"/>
                    </a:cubicBezTo>
                    <a:cubicBezTo>
                      <a:pt x="165218" y="364359"/>
                      <a:pt x="141248" y="407556"/>
                      <a:pt x="94076" y="443403"/>
                    </a:cubicBezTo>
                    <a:cubicBezTo>
                      <a:pt x="78619" y="369025"/>
                      <a:pt x="93237" y="299678"/>
                      <a:pt x="95042" y="230300"/>
                    </a:cubicBezTo>
                    <a:cubicBezTo>
                      <a:pt x="88516" y="262992"/>
                      <a:pt x="81990" y="295685"/>
                      <a:pt x="76810" y="328452"/>
                    </a:cubicBezTo>
                    <a:cubicBezTo>
                      <a:pt x="73420" y="353222"/>
                      <a:pt x="72009" y="378778"/>
                      <a:pt x="68619" y="403549"/>
                    </a:cubicBezTo>
                    <a:cubicBezTo>
                      <a:pt x="66236" y="422304"/>
                      <a:pt x="61342" y="425407"/>
                      <a:pt x="44154" y="419063"/>
                    </a:cubicBezTo>
                    <a:cubicBezTo>
                      <a:pt x="13103" y="407231"/>
                      <a:pt x="-2410" y="382766"/>
                      <a:pt x="303" y="345816"/>
                    </a:cubicBezTo>
                    <a:cubicBezTo>
                      <a:pt x="4384" y="271841"/>
                      <a:pt x="19151" y="199805"/>
                      <a:pt x="49837" y="132695"/>
                    </a:cubicBezTo>
                    <a:cubicBezTo>
                      <a:pt x="68276" y="91891"/>
                      <a:pt x="92023" y="52728"/>
                      <a:pt x="114425" y="13491"/>
                    </a:cubicBezTo>
                    <a:cubicBezTo>
                      <a:pt x="116627" y="10240"/>
                      <a:pt x="120175" y="7063"/>
                      <a:pt x="1266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49"/>
              <p:cNvSpPr/>
              <p:nvPr/>
            </p:nvSpPr>
            <p:spPr>
              <a:xfrm rot="2510514">
                <a:off x="2283489" y="2806864"/>
                <a:ext cx="1200176" cy="587303"/>
              </a:xfrm>
              <a:custGeom>
                <a:rect b="b" l="l" r="r" t="t"/>
                <a:pathLst>
                  <a:path extrusionOk="0" h="200898" w="410541">
                    <a:moveTo>
                      <a:pt x="0" y="188167"/>
                    </a:moveTo>
                    <a:cubicBezTo>
                      <a:pt x="26965" y="164022"/>
                      <a:pt x="54004" y="138533"/>
                      <a:pt x="81604" y="115097"/>
                    </a:cubicBezTo>
                    <a:cubicBezTo>
                      <a:pt x="125451" y="78393"/>
                      <a:pt x="173036" y="47292"/>
                      <a:pt x="225630" y="23212"/>
                    </a:cubicBezTo>
                    <a:cubicBezTo>
                      <a:pt x="280278" y="-1430"/>
                      <a:pt x="335382" y="-9857"/>
                      <a:pt x="392029" y="14855"/>
                    </a:cubicBezTo>
                    <a:cubicBezTo>
                      <a:pt x="396625" y="17132"/>
                      <a:pt x="400512" y="20044"/>
                      <a:pt x="404398" y="22957"/>
                    </a:cubicBezTo>
                    <a:cubicBezTo>
                      <a:pt x="401486" y="26843"/>
                      <a:pt x="399208" y="31440"/>
                      <a:pt x="395025" y="33907"/>
                    </a:cubicBezTo>
                    <a:cubicBezTo>
                      <a:pt x="348002" y="67063"/>
                      <a:pt x="294434" y="84344"/>
                      <a:pt x="240791" y="102970"/>
                    </a:cubicBezTo>
                    <a:cubicBezTo>
                      <a:pt x="233208" y="105924"/>
                      <a:pt x="224990" y="108169"/>
                      <a:pt x="216772" y="110414"/>
                    </a:cubicBezTo>
                    <a:cubicBezTo>
                      <a:pt x="217968" y="113177"/>
                      <a:pt x="219165" y="115942"/>
                      <a:pt x="219016" y="118632"/>
                    </a:cubicBezTo>
                    <a:cubicBezTo>
                      <a:pt x="271948" y="100641"/>
                      <a:pt x="324807" y="83996"/>
                      <a:pt x="377813" y="64661"/>
                    </a:cubicBezTo>
                    <a:cubicBezTo>
                      <a:pt x="406726" y="54114"/>
                      <a:pt x="411958" y="57101"/>
                      <a:pt x="410251" y="88036"/>
                    </a:cubicBezTo>
                    <a:cubicBezTo>
                      <a:pt x="408322" y="123006"/>
                      <a:pt x="385763" y="140648"/>
                      <a:pt x="356776" y="152540"/>
                    </a:cubicBezTo>
                    <a:cubicBezTo>
                      <a:pt x="287110" y="180400"/>
                      <a:pt x="213928" y="198622"/>
                      <a:pt x="138947" y="200556"/>
                    </a:cubicBezTo>
                    <a:cubicBezTo>
                      <a:pt x="92995" y="202067"/>
                      <a:pt x="47339" y="198200"/>
                      <a:pt x="2245" y="196386"/>
                    </a:cubicBezTo>
                    <a:cubicBezTo>
                      <a:pt x="1048" y="193622"/>
                      <a:pt x="1197" y="190931"/>
                      <a:pt x="0" y="188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49"/>
              <p:cNvSpPr/>
              <p:nvPr/>
            </p:nvSpPr>
            <p:spPr>
              <a:xfrm rot="2510514">
                <a:off x="3232277" y="3732477"/>
                <a:ext cx="614580" cy="837788"/>
              </a:xfrm>
              <a:custGeom>
                <a:rect b="b" l="l" r="r" t="t"/>
                <a:pathLst>
                  <a:path extrusionOk="0" h="286580" w="210228">
                    <a:moveTo>
                      <a:pt x="115123" y="20163"/>
                    </a:moveTo>
                    <a:cubicBezTo>
                      <a:pt x="131469" y="9682"/>
                      <a:pt x="150567" y="2810"/>
                      <a:pt x="172981" y="0"/>
                    </a:cubicBezTo>
                    <a:cubicBezTo>
                      <a:pt x="160037" y="51225"/>
                      <a:pt x="127511" y="90578"/>
                      <a:pt x="106158" y="135268"/>
                    </a:cubicBezTo>
                    <a:cubicBezTo>
                      <a:pt x="132520" y="97600"/>
                      <a:pt x="158808" y="61276"/>
                      <a:pt x="184460" y="24242"/>
                    </a:cubicBezTo>
                    <a:cubicBezTo>
                      <a:pt x="210396" y="43211"/>
                      <a:pt x="217691" y="69921"/>
                      <a:pt x="202047" y="96714"/>
                    </a:cubicBezTo>
                    <a:cubicBezTo>
                      <a:pt x="169341" y="151571"/>
                      <a:pt x="130205" y="200677"/>
                      <a:pt x="77579" y="237571"/>
                    </a:cubicBezTo>
                    <a:cubicBezTo>
                      <a:pt x="52330" y="255066"/>
                      <a:pt x="27156" y="271215"/>
                      <a:pt x="0" y="286580"/>
                    </a:cubicBezTo>
                    <a:cubicBezTo>
                      <a:pt x="10543" y="205542"/>
                      <a:pt x="28932" y="128985"/>
                      <a:pt x="73777" y="61980"/>
                    </a:cubicBezTo>
                    <a:cubicBezTo>
                      <a:pt x="85184" y="44734"/>
                      <a:pt x="98778" y="30644"/>
                      <a:pt x="115123" y="20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49"/>
              <p:cNvSpPr/>
              <p:nvPr/>
            </p:nvSpPr>
            <p:spPr>
              <a:xfrm rot="2510514">
                <a:off x="4574675" y="4454369"/>
                <a:ext cx="250579" cy="239865"/>
              </a:xfrm>
              <a:custGeom>
                <a:rect b="b" l="l" r="r" t="t"/>
                <a:pathLst>
                  <a:path extrusionOk="0" h="82050" w="85715">
                    <a:moveTo>
                      <a:pt x="5654" y="18815"/>
                    </a:moveTo>
                    <a:cubicBezTo>
                      <a:pt x="10116" y="11304"/>
                      <a:pt x="17016" y="5445"/>
                      <a:pt x="25627" y="2210"/>
                    </a:cubicBezTo>
                    <a:cubicBezTo>
                      <a:pt x="44192" y="-4185"/>
                      <a:pt x="65341" y="3727"/>
                      <a:pt x="75211" y="20461"/>
                    </a:cubicBezTo>
                    <a:cubicBezTo>
                      <a:pt x="79584" y="26773"/>
                      <a:pt x="81976" y="32301"/>
                      <a:pt x="85715" y="37904"/>
                    </a:cubicBezTo>
                    <a:lnTo>
                      <a:pt x="85715" y="37904"/>
                    </a:lnTo>
                    <a:lnTo>
                      <a:pt x="85714" y="37904"/>
                    </a:lnTo>
                    <a:lnTo>
                      <a:pt x="85715" y="37904"/>
                    </a:lnTo>
                    <a:lnTo>
                      <a:pt x="79445" y="53747"/>
                    </a:lnTo>
                    <a:cubicBezTo>
                      <a:pt x="73026" y="72280"/>
                      <a:pt x="55509" y="84130"/>
                      <a:pt x="36752" y="81746"/>
                    </a:cubicBezTo>
                    <a:cubicBezTo>
                      <a:pt x="17362" y="78652"/>
                      <a:pt x="1964" y="64312"/>
                      <a:pt x="313" y="45333"/>
                    </a:cubicBezTo>
                    <a:cubicBezTo>
                      <a:pt x="-830" y="35490"/>
                      <a:pt x="1193" y="26326"/>
                      <a:pt x="5654" y="18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9" name="Google Shape;1799;p49"/>
          <p:cNvGrpSpPr/>
          <p:nvPr/>
        </p:nvGrpSpPr>
        <p:grpSpPr>
          <a:xfrm flipH="1" rot="-7779696">
            <a:off x="4083555" y="1632319"/>
            <a:ext cx="938566" cy="1332325"/>
            <a:chOff x="1597318" y="296062"/>
            <a:chExt cx="5200627" cy="6591296"/>
          </a:xfrm>
        </p:grpSpPr>
        <p:sp>
          <p:nvSpPr>
            <p:cNvPr id="1800" name="Google Shape;1800;p49"/>
            <p:cNvSpPr/>
            <p:nvPr/>
          </p:nvSpPr>
          <p:spPr>
            <a:xfrm rot="2510514">
              <a:off x="1934308" y="2986212"/>
              <a:ext cx="4526646" cy="2740803"/>
            </a:xfrm>
            <a:custGeom>
              <a:rect b="b" l="l" r="r" t="t"/>
              <a:pathLst>
                <a:path extrusionOk="0" h="937540" w="1548419">
                  <a:moveTo>
                    <a:pt x="0" y="109452"/>
                  </a:moveTo>
                  <a:cubicBezTo>
                    <a:pt x="157577" y="285432"/>
                    <a:pt x="353751" y="373154"/>
                    <a:pt x="586616" y="370488"/>
                  </a:cubicBezTo>
                  <a:cubicBezTo>
                    <a:pt x="589097" y="313289"/>
                    <a:pt x="592214" y="256800"/>
                    <a:pt x="593986" y="200235"/>
                  </a:cubicBezTo>
                  <a:cubicBezTo>
                    <a:pt x="592641" y="200162"/>
                    <a:pt x="592005" y="199452"/>
                    <a:pt x="591296" y="200087"/>
                  </a:cubicBezTo>
                  <a:lnTo>
                    <a:pt x="575087" y="310492"/>
                  </a:lnTo>
                  <a:cubicBezTo>
                    <a:pt x="573932" y="319198"/>
                    <a:pt x="573412" y="328612"/>
                    <a:pt x="571548" y="337953"/>
                  </a:cubicBezTo>
                  <a:cubicBezTo>
                    <a:pt x="569163" y="356709"/>
                    <a:pt x="563561" y="360447"/>
                    <a:pt x="547231" y="350777"/>
                  </a:cubicBezTo>
                  <a:cubicBezTo>
                    <a:pt x="521073" y="335842"/>
                    <a:pt x="510304" y="310965"/>
                    <a:pt x="512571" y="282085"/>
                  </a:cubicBezTo>
                  <a:cubicBezTo>
                    <a:pt x="521240" y="186104"/>
                    <a:pt x="549152" y="95905"/>
                    <a:pt x="602172" y="15187"/>
                  </a:cubicBezTo>
                  <a:lnTo>
                    <a:pt x="609519" y="0"/>
                  </a:lnTo>
                  <a:lnTo>
                    <a:pt x="643028" y="69381"/>
                  </a:lnTo>
                  <a:cubicBezTo>
                    <a:pt x="649845" y="116976"/>
                    <a:pt x="660062" y="164083"/>
                    <a:pt x="663481" y="212164"/>
                  </a:cubicBezTo>
                  <a:cubicBezTo>
                    <a:pt x="667014" y="270370"/>
                    <a:pt x="652576" y="324212"/>
                    <a:pt x="604472" y="364728"/>
                  </a:cubicBezTo>
                  <a:cubicBezTo>
                    <a:pt x="605033" y="366782"/>
                    <a:pt x="606939" y="368911"/>
                    <a:pt x="607501" y="370967"/>
                  </a:cubicBezTo>
                  <a:cubicBezTo>
                    <a:pt x="661258" y="362465"/>
                    <a:pt x="714942" y="355309"/>
                    <a:pt x="768848" y="344117"/>
                  </a:cubicBezTo>
                  <a:cubicBezTo>
                    <a:pt x="875952" y="322371"/>
                    <a:pt x="974340" y="275185"/>
                    <a:pt x="1074487" y="232818"/>
                  </a:cubicBezTo>
                  <a:cubicBezTo>
                    <a:pt x="1207730" y="177437"/>
                    <a:pt x="1342020" y="127510"/>
                    <a:pt x="1483829" y="100258"/>
                  </a:cubicBezTo>
                  <a:lnTo>
                    <a:pt x="1548419" y="90619"/>
                  </a:lnTo>
                  <a:lnTo>
                    <a:pt x="1548419" y="104619"/>
                  </a:lnTo>
                  <a:lnTo>
                    <a:pt x="1424254" y="140817"/>
                  </a:lnTo>
                  <a:cubicBezTo>
                    <a:pt x="1374309" y="153576"/>
                    <a:pt x="1344283" y="184298"/>
                    <a:pt x="1338064" y="235894"/>
                  </a:cubicBezTo>
                  <a:cubicBezTo>
                    <a:pt x="1334673" y="260665"/>
                    <a:pt x="1332628" y="285510"/>
                    <a:pt x="1329163" y="311626"/>
                  </a:cubicBezTo>
                  <a:cubicBezTo>
                    <a:pt x="1357631" y="309150"/>
                    <a:pt x="1382963" y="314595"/>
                    <a:pt x="1400119" y="333754"/>
                  </a:cubicBezTo>
                  <a:cubicBezTo>
                    <a:pt x="1410920" y="345817"/>
                    <a:pt x="1420154" y="361841"/>
                    <a:pt x="1424008" y="377568"/>
                  </a:cubicBezTo>
                  <a:cubicBezTo>
                    <a:pt x="1433548" y="412497"/>
                    <a:pt x="1413912" y="450536"/>
                    <a:pt x="1381302" y="466950"/>
                  </a:cubicBezTo>
                  <a:cubicBezTo>
                    <a:pt x="1351457" y="482166"/>
                    <a:pt x="1308714" y="474412"/>
                    <a:pt x="1285766" y="450211"/>
                  </a:cubicBezTo>
                  <a:cubicBezTo>
                    <a:pt x="1260276" y="423172"/>
                    <a:pt x="1253013" y="383648"/>
                    <a:pt x="1273550" y="353752"/>
                  </a:cubicBezTo>
                  <a:cubicBezTo>
                    <a:pt x="1283072" y="340112"/>
                    <a:pt x="1299805" y="330243"/>
                    <a:pt x="1311942" y="318096"/>
                  </a:cubicBezTo>
                  <a:cubicBezTo>
                    <a:pt x="1316910" y="313648"/>
                    <a:pt x="1321952" y="307855"/>
                    <a:pt x="1322248" y="302476"/>
                  </a:cubicBezTo>
                  <a:cubicBezTo>
                    <a:pt x="1328510" y="262349"/>
                    <a:pt x="1332790" y="221437"/>
                    <a:pt x="1338564" y="177911"/>
                  </a:cubicBezTo>
                  <a:cubicBezTo>
                    <a:pt x="1305659" y="199704"/>
                    <a:pt x="1272117" y="220787"/>
                    <a:pt x="1239211" y="242581"/>
                  </a:cubicBezTo>
                  <a:cubicBezTo>
                    <a:pt x="1235028" y="245048"/>
                    <a:pt x="1232041" y="250280"/>
                    <a:pt x="1226513" y="252673"/>
                  </a:cubicBezTo>
                  <a:cubicBezTo>
                    <a:pt x="1179373" y="275706"/>
                    <a:pt x="1162988" y="315948"/>
                    <a:pt x="1160241" y="365713"/>
                  </a:cubicBezTo>
                  <a:cubicBezTo>
                    <a:pt x="1156267" y="425528"/>
                    <a:pt x="1159801" y="483733"/>
                    <a:pt x="1176371" y="537937"/>
                  </a:cubicBezTo>
                  <a:cubicBezTo>
                    <a:pt x="1201513" y="534602"/>
                    <a:pt x="1226095" y="529213"/>
                    <a:pt x="1250305" y="530549"/>
                  </a:cubicBezTo>
                  <a:cubicBezTo>
                    <a:pt x="1337729" y="535373"/>
                    <a:pt x="1394297" y="647095"/>
                    <a:pt x="1343216" y="717128"/>
                  </a:cubicBezTo>
                  <a:cubicBezTo>
                    <a:pt x="1315509" y="754722"/>
                    <a:pt x="1276067" y="784924"/>
                    <a:pt x="1223836" y="777995"/>
                  </a:cubicBezTo>
                  <a:cubicBezTo>
                    <a:pt x="1170258" y="770992"/>
                    <a:pt x="1132738" y="741939"/>
                    <a:pt x="1117363" y="690500"/>
                  </a:cubicBezTo>
                  <a:cubicBezTo>
                    <a:pt x="1101989" y="639062"/>
                    <a:pt x="1116056" y="591945"/>
                    <a:pt x="1157138" y="556438"/>
                  </a:cubicBezTo>
                  <a:cubicBezTo>
                    <a:pt x="1166364" y="548178"/>
                    <a:pt x="1167444" y="540817"/>
                    <a:pt x="1166057" y="529273"/>
                  </a:cubicBezTo>
                  <a:cubicBezTo>
                    <a:pt x="1156921" y="474806"/>
                    <a:pt x="1149129" y="420412"/>
                    <a:pt x="1142047" y="365384"/>
                  </a:cubicBezTo>
                  <a:cubicBezTo>
                    <a:pt x="1140661" y="353840"/>
                    <a:pt x="1144018" y="341883"/>
                    <a:pt x="1145322" y="330488"/>
                  </a:cubicBezTo>
                  <a:cubicBezTo>
                    <a:pt x="1067404" y="373407"/>
                    <a:pt x="960342" y="602241"/>
                    <a:pt x="956098" y="740288"/>
                  </a:cubicBezTo>
                  <a:cubicBezTo>
                    <a:pt x="1013901" y="756294"/>
                    <a:pt x="1042006" y="784826"/>
                    <a:pt x="1046696" y="834327"/>
                  </a:cubicBezTo>
                  <a:cubicBezTo>
                    <a:pt x="1051383" y="883827"/>
                    <a:pt x="1008140" y="934055"/>
                    <a:pt x="957368" y="937324"/>
                  </a:cubicBezTo>
                  <a:cubicBezTo>
                    <a:pt x="901853" y="941007"/>
                    <a:pt x="852334" y="897128"/>
                    <a:pt x="851193" y="844450"/>
                  </a:cubicBezTo>
                  <a:cubicBezTo>
                    <a:pt x="850465" y="796518"/>
                    <a:pt x="877388" y="760903"/>
                    <a:pt x="923447" y="745231"/>
                  </a:cubicBezTo>
                  <a:cubicBezTo>
                    <a:pt x="928266" y="743475"/>
                    <a:pt x="934653" y="737756"/>
                    <a:pt x="935585" y="733085"/>
                  </a:cubicBezTo>
                  <a:cubicBezTo>
                    <a:pt x="943776" y="657989"/>
                    <a:pt x="965904" y="587033"/>
                    <a:pt x="995540" y="514468"/>
                  </a:cubicBezTo>
                  <a:lnTo>
                    <a:pt x="900073" y="582052"/>
                  </a:lnTo>
                  <a:cubicBezTo>
                    <a:pt x="904613" y="634242"/>
                    <a:pt x="890241" y="662455"/>
                    <a:pt x="851203" y="673117"/>
                  </a:cubicBezTo>
                  <a:cubicBezTo>
                    <a:pt x="821093" y="680899"/>
                    <a:pt x="787501" y="666230"/>
                    <a:pt x="774900" y="637879"/>
                  </a:cubicBezTo>
                  <a:cubicBezTo>
                    <a:pt x="760467" y="606053"/>
                    <a:pt x="769196" y="570109"/>
                    <a:pt x="794445" y="552615"/>
                  </a:cubicBezTo>
                  <a:cubicBezTo>
                    <a:pt x="826715" y="530112"/>
                    <a:pt x="860043" y="537347"/>
                    <a:pt x="895848" y="573050"/>
                  </a:cubicBezTo>
                  <a:cubicBezTo>
                    <a:pt x="978287" y="533753"/>
                    <a:pt x="1024063" y="462079"/>
                    <a:pt x="1063972" y="386708"/>
                  </a:cubicBezTo>
                  <a:lnTo>
                    <a:pt x="994752" y="406498"/>
                  </a:lnTo>
                  <a:lnTo>
                    <a:pt x="994752" y="406498"/>
                  </a:lnTo>
                  <a:lnTo>
                    <a:pt x="1033508" y="391773"/>
                  </a:lnTo>
                  <a:cubicBezTo>
                    <a:pt x="1046431" y="386752"/>
                    <a:pt x="1058889" y="381032"/>
                    <a:pt x="1069459" y="372846"/>
                  </a:cubicBezTo>
                  <a:cubicBezTo>
                    <a:pt x="1093363" y="355277"/>
                    <a:pt x="1110988" y="329268"/>
                    <a:pt x="1133059" y="308226"/>
                  </a:cubicBezTo>
                  <a:cubicBezTo>
                    <a:pt x="1170742" y="273205"/>
                    <a:pt x="1209696" y="239603"/>
                    <a:pt x="1245472" y="202455"/>
                  </a:cubicBezTo>
                  <a:lnTo>
                    <a:pt x="1145697" y="238096"/>
                  </a:lnTo>
                  <a:cubicBezTo>
                    <a:pt x="1053431" y="272129"/>
                    <a:pt x="961651" y="309562"/>
                    <a:pt x="868188" y="340829"/>
                  </a:cubicBezTo>
                  <a:cubicBezTo>
                    <a:pt x="754814" y="378420"/>
                    <a:pt x="637322" y="392848"/>
                    <a:pt x="517691" y="384898"/>
                  </a:cubicBezTo>
                  <a:cubicBezTo>
                    <a:pt x="351061" y="373006"/>
                    <a:pt x="202532" y="314220"/>
                    <a:pt x="79498" y="196806"/>
                  </a:cubicBezTo>
                  <a:cubicBezTo>
                    <a:pt x="59653" y="177499"/>
                    <a:pt x="39807" y="158191"/>
                    <a:pt x="20671" y="138248"/>
                  </a:cubicBezTo>
                  <a:cubicBezTo>
                    <a:pt x="13046" y="129733"/>
                    <a:pt x="6205" y="119237"/>
                    <a:pt x="0" y="1094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1" name="Google Shape;1801;p49"/>
            <p:cNvGrpSpPr/>
            <p:nvPr/>
          </p:nvGrpSpPr>
          <p:grpSpPr>
            <a:xfrm>
              <a:off x="1962355" y="296062"/>
              <a:ext cx="2910953" cy="4451165"/>
              <a:chOff x="1962355" y="296062"/>
              <a:chExt cx="2910953" cy="4451165"/>
            </a:xfrm>
          </p:grpSpPr>
          <p:sp>
            <p:nvSpPr>
              <p:cNvPr id="1802" name="Google Shape;1802;p49"/>
              <p:cNvSpPr/>
              <p:nvPr/>
            </p:nvSpPr>
            <p:spPr>
              <a:xfrm rot="2510514">
                <a:off x="2740517" y="490144"/>
                <a:ext cx="1129739" cy="1433111"/>
              </a:xfrm>
              <a:custGeom>
                <a:rect b="b" l="l" r="r" t="t"/>
                <a:pathLst>
                  <a:path extrusionOk="0" h="490221" w="386447">
                    <a:moveTo>
                      <a:pt x="0" y="0"/>
                    </a:moveTo>
                    <a:cubicBezTo>
                      <a:pt x="39237" y="22401"/>
                      <a:pt x="75858" y="43308"/>
                      <a:pt x="111695" y="66196"/>
                    </a:cubicBezTo>
                    <a:cubicBezTo>
                      <a:pt x="195812" y="118730"/>
                      <a:pt x="274105" y="179037"/>
                      <a:pt x="333725" y="259899"/>
                    </a:cubicBezTo>
                    <a:cubicBezTo>
                      <a:pt x="373944" y="313383"/>
                      <a:pt x="391564" y="373041"/>
                      <a:pt x="385164" y="440142"/>
                    </a:cubicBezTo>
                    <a:cubicBezTo>
                      <a:pt x="383563" y="456918"/>
                      <a:pt x="377961" y="460656"/>
                      <a:pt x="365105" y="449154"/>
                    </a:cubicBezTo>
                    <a:cubicBezTo>
                      <a:pt x="331132" y="416925"/>
                      <a:pt x="297159" y="384695"/>
                      <a:pt x="266025" y="349925"/>
                    </a:cubicBezTo>
                    <a:cubicBezTo>
                      <a:pt x="236236" y="315229"/>
                      <a:pt x="210069" y="276010"/>
                      <a:pt x="182409" y="239409"/>
                    </a:cubicBezTo>
                    <a:cubicBezTo>
                      <a:pt x="179232" y="235860"/>
                      <a:pt x="175419" y="231603"/>
                      <a:pt x="172242" y="228054"/>
                    </a:cubicBezTo>
                    <a:cubicBezTo>
                      <a:pt x="172242" y="228054"/>
                      <a:pt x="170188" y="228616"/>
                      <a:pt x="168769" y="229887"/>
                    </a:cubicBezTo>
                    <a:cubicBezTo>
                      <a:pt x="209401" y="288116"/>
                      <a:pt x="249324" y="346981"/>
                      <a:pt x="289957" y="405209"/>
                    </a:cubicBezTo>
                    <a:cubicBezTo>
                      <a:pt x="301245" y="420672"/>
                      <a:pt x="313243" y="435500"/>
                      <a:pt x="325242" y="450327"/>
                    </a:cubicBezTo>
                    <a:cubicBezTo>
                      <a:pt x="335969" y="463735"/>
                      <a:pt x="332834" y="471657"/>
                      <a:pt x="318229" y="479620"/>
                    </a:cubicBezTo>
                    <a:cubicBezTo>
                      <a:pt x="279382" y="499062"/>
                      <a:pt x="234584" y="491868"/>
                      <a:pt x="204795" y="457172"/>
                    </a:cubicBezTo>
                    <a:cubicBezTo>
                      <a:pt x="145852" y="388490"/>
                      <a:pt x="98114" y="312330"/>
                      <a:pt x="63636" y="228133"/>
                    </a:cubicBezTo>
                    <a:cubicBezTo>
                      <a:pt x="35702" y="159813"/>
                      <a:pt x="12587" y="89733"/>
                      <a:pt x="455" y="16213"/>
                    </a:cubicBezTo>
                    <a:cubicBezTo>
                      <a:pt x="-32" y="12814"/>
                      <a:pt x="190" y="8779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49"/>
              <p:cNvSpPr/>
              <p:nvPr/>
            </p:nvSpPr>
            <p:spPr>
              <a:xfrm rot="2510514">
                <a:off x="3675917" y="1158307"/>
                <a:ext cx="570393" cy="1483745"/>
              </a:xfrm>
              <a:custGeom>
                <a:rect b="b" l="l" r="r" t="t"/>
                <a:pathLst>
                  <a:path extrusionOk="0" h="507541" w="195113">
                    <a:moveTo>
                      <a:pt x="120980" y="0"/>
                    </a:moveTo>
                    <a:cubicBezTo>
                      <a:pt x="136577" y="47405"/>
                      <a:pt x="153032" y="91483"/>
                      <a:pt x="166088" y="136049"/>
                    </a:cubicBezTo>
                    <a:cubicBezTo>
                      <a:pt x="186364" y="208669"/>
                      <a:pt x="199842" y="282264"/>
                      <a:pt x="193557" y="359490"/>
                    </a:cubicBezTo>
                    <a:cubicBezTo>
                      <a:pt x="189169" y="414560"/>
                      <a:pt x="167033" y="461232"/>
                      <a:pt x="127147" y="499504"/>
                    </a:cubicBezTo>
                    <a:cubicBezTo>
                      <a:pt x="124383" y="500699"/>
                      <a:pt x="120199" y="503168"/>
                      <a:pt x="113887" y="507541"/>
                    </a:cubicBezTo>
                    <a:cubicBezTo>
                      <a:pt x="91440" y="425357"/>
                      <a:pt x="101982" y="344318"/>
                      <a:pt x="101764" y="262687"/>
                    </a:cubicBezTo>
                    <a:cubicBezTo>
                      <a:pt x="98448" y="286113"/>
                      <a:pt x="93787" y="309465"/>
                      <a:pt x="91816" y="332965"/>
                    </a:cubicBezTo>
                    <a:cubicBezTo>
                      <a:pt x="88022" y="377275"/>
                      <a:pt x="86283" y="421025"/>
                      <a:pt x="83833" y="465410"/>
                    </a:cubicBezTo>
                    <a:cubicBezTo>
                      <a:pt x="82572" y="488275"/>
                      <a:pt x="76969" y="492013"/>
                      <a:pt x="55111" y="484736"/>
                    </a:cubicBezTo>
                    <a:cubicBezTo>
                      <a:pt x="22641" y="474175"/>
                      <a:pt x="-646" y="443885"/>
                      <a:pt x="13" y="407496"/>
                    </a:cubicBezTo>
                    <a:cubicBezTo>
                      <a:pt x="3060" y="266685"/>
                      <a:pt x="34056" y="132812"/>
                      <a:pt x="110187" y="12222"/>
                    </a:cubicBezTo>
                    <a:cubicBezTo>
                      <a:pt x="112390" y="8971"/>
                      <a:pt x="115229" y="6429"/>
                      <a:pt x="1209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49"/>
              <p:cNvSpPr/>
              <p:nvPr/>
            </p:nvSpPr>
            <p:spPr>
              <a:xfrm rot="2510514">
                <a:off x="1959794" y="1899859"/>
                <a:ext cx="1286222" cy="484021"/>
              </a:xfrm>
              <a:custGeom>
                <a:rect b="b" l="l" r="r" t="t"/>
                <a:pathLst>
                  <a:path extrusionOk="0" h="165568" w="439975">
                    <a:moveTo>
                      <a:pt x="0" y="95812"/>
                    </a:moveTo>
                    <a:cubicBezTo>
                      <a:pt x="98612" y="44591"/>
                      <a:pt x="196704" y="2785"/>
                      <a:pt x="306803" y="91"/>
                    </a:cubicBezTo>
                    <a:cubicBezTo>
                      <a:pt x="354100" y="-1347"/>
                      <a:pt x="395053" y="14404"/>
                      <a:pt x="430519" y="44017"/>
                    </a:cubicBezTo>
                    <a:cubicBezTo>
                      <a:pt x="434405" y="46930"/>
                      <a:pt x="435528" y="51039"/>
                      <a:pt x="439975" y="56006"/>
                    </a:cubicBezTo>
                    <a:cubicBezTo>
                      <a:pt x="375128" y="82108"/>
                      <a:pt x="307805" y="79743"/>
                      <a:pt x="240745" y="84812"/>
                    </a:cubicBezTo>
                    <a:cubicBezTo>
                      <a:pt x="241306" y="86866"/>
                      <a:pt x="240523" y="88847"/>
                      <a:pt x="241084" y="90901"/>
                    </a:cubicBezTo>
                    <a:cubicBezTo>
                      <a:pt x="302540" y="89570"/>
                      <a:pt x="363923" y="89584"/>
                      <a:pt x="425380" y="88253"/>
                    </a:cubicBezTo>
                    <a:cubicBezTo>
                      <a:pt x="431372" y="126358"/>
                      <a:pt x="406578" y="160067"/>
                      <a:pt x="364586" y="163146"/>
                    </a:cubicBezTo>
                    <a:cubicBezTo>
                      <a:pt x="318559" y="166003"/>
                      <a:pt x="271972" y="166805"/>
                      <a:pt x="226316" y="162937"/>
                    </a:cubicBezTo>
                    <a:cubicBezTo>
                      <a:pt x="151071" y="157436"/>
                      <a:pt x="79257" y="138634"/>
                      <a:pt x="11734" y="103205"/>
                    </a:cubicBezTo>
                    <a:cubicBezTo>
                      <a:pt x="9119" y="101711"/>
                      <a:pt x="5867" y="99508"/>
                      <a:pt x="0" y="958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49"/>
              <p:cNvSpPr/>
              <p:nvPr/>
            </p:nvSpPr>
            <p:spPr>
              <a:xfrm rot="2510514">
                <a:off x="3881248" y="2036970"/>
                <a:ext cx="511340" cy="1296244"/>
              </a:xfrm>
              <a:custGeom>
                <a:rect b="b" l="l" r="r" t="t"/>
                <a:pathLst>
                  <a:path extrusionOk="0" h="443403" w="174913">
                    <a:moveTo>
                      <a:pt x="126636" y="0"/>
                    </a:moveTo>
                    <a:cubicBezTo>
                      <a:pt x="136737" y="36983"/>
                      <a:pt x="147061" y="69930"/>
                      <a:pt x="155330" y="103439"/>
                    </a:cubicBezTo>
                    <a:cubicBezTo>
                      <a:pt x="171160" y="171093"/>
                      <a:pt x="180189" y="239720"/>
                      <a:pt x="171586" y="310072"/>
                    </a:cubicBezTo>
                    <a:cubicBezTo>
                      <a:pt x="165218" y="364359"/>
                      <a:pt x="141248" y="407556"/>
                      <a:pt x="94076" y="443403"/>
                    </a:cubicBezTo>
                    <a:cubicBezTo>
                      <a:pt x="78619" y="369025"/>
                      <a:pt x="93237" y="299678"/>
                      <a:pt x="95042" y="230300"/>
                    </a:cubicBezTo>
                    <a:cubicBezTo>
                      <a:pt x="88516" y="262992"/>
                      <a:pt x="81990" y="295685"/>
                      <a:pt x="76810" y="328452"/>
                    </a:cubicBezTo>
                    <a:cubicBezTo>
                      <a:pt x="73420" y="353222"/>
                      <a:pt x="72009" y="378778"/>
                      <a:pt x="68619" y="403549"/>
                    </a:cubicBezTo>
                    <a:cubicBezTo>
                      <a:pt x="66236" y="422304"/>
                      <a:pt x="61342" y="425407"/>
                      <a:pt x="44154" y="419063"/>
                    </a:cubicBezTo>
                    <a:cubicBezTo>
                      <a:pt x="13103" y="407231"/>
                      <a:pt x="-2410" y="382766"/>
                      <a:pt x="303" y="345816"/>
                    </a:cubicBezTo>
                    <a:cubicBezTo>
                      <a:pt x="4384" y="271841"/>
                      <a:pt x="19151" y="199805"/>
                      <a:pt x="49837" y="132695"/>
                    </a:cubicBezTo>
                    <a:cubicBezTo>
                      <a:pt x="68276" y="91891"/>
                      <a:pt x="92023" y="52728"/>
                      <a:pt x="114425" y="13491"/>
                    </a:cubicBezTo>
                    <a:cubicBezTo>
                      <a:pt x="116627" y="10240"/>
                      <a:pt x="120175" y="7063"/>
                      <a:pt x="1266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49"/>
              <p:cNvSpPr/>
              <p:nvPr/>
            </p:nvSpPr>
            <p:spPr>
              <a:xfrm rot="2510514">
                <a:off x="2283489" y="2806864"/>
                <a:ext cx="1200176" cy="587303"/>
              </a:xfrm>
              <a:custGeom>
                <a:rect b="b" l="l" r="r" t="t"/>
                <a:pathLst>
                  <a:path extrusionOk="0" h="200898" w="410541">
                    <a:moveTo>
                      <a:pt x="0" y="188167"/>
                    </a:moveTo>
                    <a:cubicBezTo>
                      <a:pt x="26965" y="164022"/>
                      <a:pt x="54004" y="138533"/>
                      <a:pt x="81604" y="115097"/>
                    </a:cubicBezTo>
                    <a:cubicBezTo>
                      <a:pt x="125451" y="78393"/>
                      <a:pt x="173036" y="47292"/>
                      <a:pt x="225630" y="23212"/>
                    </a:cubicBezTo>
                    <a:cubicBezTo>
                      <a:pt x="280278" y="-1430"/>
                      <a:pt x="335382" y="-9857"/>
                      <a:pt x="392029" y="14855"/>
                    </a:cubicBezTo>
                    <a:cubicBezTo>
                      <a:pt x="396625" y="17132"/>
                      <a:pt x="400512" y="20044"/>
                      <a:pt x="404398" y="22957"/>
                    </a:cubicBezTo>
                    <a:cubicBezTo>
                      <a:pt x="401486" y="26843"/>
                      <a:pt x="399208" y="31440"/>
                      <a:pt x="395025" y="33907"/>
                    </a:cubicBezTo>
                    <a:cubicBezTo>
                      <a:pt x="348002" y="67063"/>
                      <a:pt x="294434" y="84344"/>
                      <a:pt x="240791" y="102970"/>
                    </a:cubicBezTo>
                    <a:cubicBezTo>
                      <a:pt x="233208" y="105924"/>
                      <a:pt x="224990" y="108169"/>
                      <a:pt x="216772" y="110414"/>
                    </a:cubicBezTo>
                    <a:cubicBezTo>
                      <a:pt x="217968" y="113177"/>
                      <a:pt x="219165" y="115942"/>
                      <a:pt x="219016" y="118632"/>
                    </a:cubicBezTo>
                    <a:cubicBezTo>
                      <a:pt x="271948" y="100641"/>
                      <a:pt x="324807" y="83996"/>
                      <a:pt x="377813" y="64661"/>
                    </a:cubicBezTo>
                    <a:cubicBezTo>
                      <a:pt x="406726" y="54114"/>
                      <a:pt x="411958" y="57101"/>
                      <a:pt x="410251" y="88036"/>
                    </a:cubicBezTo>
                    <a:cubicBezTo>
                      <a:pt x="408322" y="123006"/>
                      <a:pt x="385763" y="140648"/>
                      <a:pt x="356776" y="152540"/>
                    </a:cubicBezTo>
                    <a:cubicBezTo>
                      <a:pt x="287110" y="180400"/>
                      <a:pt x="213928" y="198622"/>
                      <a:pt x="138947" y="200556"/>
                    </a:cubicBezTo>
                    <a:cubicBezTo>
                      <a:pt x="92995" y="202067"/>
                      <a:pt x="47339" y="198200"/>
                      <a:pt x="2245" y="196386"/>
                    </a:cubicBezTo>
                    <a:cubicBezTo>
                      <a:pt x="1048" y="193622"/>
                      <a:pt x="1197" y="190931"/>
                      <a:pt x="0" y="188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49"/>
              <p:cNvSpPr/>
              <p:nvPr/>
            </p:nvSpPr>
            <p:spPr>
              <a:xfrm rot="2510514">
                <a:off x="3232277" y="3732477"/>
                <a:ext cx="614580" cy="837788"/>
              </a:xfrm>
              <a:custGeom>
                <a:rect b="b" l="l" r="r" t="t"/>
                <a:pathLst>
                  <a:path extrusionOk="0" h="286580" w="210228">
                    <a:moveTo>
                      <a:pt x="115123" y="20163"/>
                    </a:moveTo>
                    <a:cubicBezTo>
                      <a:pt x="131469" y="9682"/>
                      <a:pt x="150567" y="2810"/>
                      <a:pt x="172981" y="0"/>
                    </a:cubicBezTo>
                    <a:cubicBezTo>
                      <a:pt x="160037" y="51225"/>
                      <a:pt x="127511" y="90578"/>
                      <a:pt x="106158" y="135268"/>
                    </a:cubicBezTo>
                    <a:cubicBezTo>
                      <a:pt x="132520" y="97600"/>
                      <a:pt x="158808" y="61276"/>
                      <a:pt x="184460" y="24242"/>
                    </a:cubicBezTo>
                    <a:cubicBezTo>
                      <a:pt x="210396" y="43211"/>
                      <a:pt x="217691" y="69921"/>
                      <a:pt x="202047" y="96714"/>
                    </a:cubicBezTo>
                    <a:cubicBezTo>
                      <a:pt x="169341" y="151571"/>
                      <a:pt x="130205" y="200677"/>
                      <a:pt x="77579" y="237571"/>
                    </a:cubicBezTo>
                    <a:cubicBezTo>
                      <a:pt x="52330" y="255066"/>
                      <a:pt x="27156" y="271215"/>
                      <a:pt x="0" y="286580"/>
                    </a:cubicBezTo>
                    <a:cubicBezTo>
                      <a:pt x="10543" y="205542"/>
                      <a:pt x="28932" y="128985"/>
                      <a:pt x="73777" y="61980"/>
                    </a:cubicBezTo>
                    <a:cubicBezTo>
                      <a:pt x="85184" y="44734"/>
                      <a:pt x="98778" y="30644"/>
                      <a:pt x="115123" y="20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49"/>
              <p:cNvSpPr/>
              <p:nvPr/>
            </p:nvSpPr>
            <p:spPr>
              <a:xfrm rot="2510514">
                <a:off x="4574675" y="4454369"/>
                <a:ext cx="250579" cy="239865"/>
              </a:xfrm>
              <a:custGeom>
                <a:rect b="b" l="l" r="r" t="t"/>
                <a:pathLst>
                  <a:path extrusionOk="0" h="82050" w="85715">
                    <a:moveTo>
                      <a:pt x="5654" y="18815"/>
                    </a:moveTo>
                    <a:cubicBezTo>
                      <a:pt x="10116" y="11304"/>
                      <a:pt x="17016" y="5445"/>
                      <a:pt x="25627" y="2210"/>
                    </a:cubicBezTo>
                    <a:cubicBezTo>
                      <a:pt x="44192" y="-4185"/>
                      <a:pt x="65341" y="3727"/>
                      <a:pt x="75211" y="20461"/>
                    </a:cubicBezTo>
                    <a:cubicBezTo>
                      <a:pt x="79584" y="26773"/>
                      <a:pt x="81976" y="32301"/>
                      <a:pt x="85715" y="37904"/>
                    </a:cubicBezTo>
                    <a:lnTo>
                      <a:pt x="85715" y="37904"/>
                    </a:lnTo>
                    <a:lnTo>
                      <a:pt x="85714" y="37904"/>
                    </a:lnTo>
                    <a:lnTo>
                      <a:pt x="85715" y="37904"/>
                    </a:lnTo>
                    <a:lnTo>
                      <a:pt x="79445" y="53747"/>
                    </a:lnTo>
                    <a:cubicBezTo>
                      <a:pt x="73026" y="72280"/>
                      <a:pt x="55509" y="84130"/>
                      <a:pt x="36752" y="81746"/>
                    </a:cubicBezTo>
                    <a:cubicBezTo>
                      <a:pt x="17362" y="78652"/>
                      <a:pt x="1964" y="64312"/>
                      <a:pt x="313" y="45333"/>
                    </a:cubicBezTo>
                    <a:cubicBezTo>
                      <a:pt x="-830" y="35490"/>
                      <a:pt x="1193" y="26326"/>
                      <a:pt x="5654" y="18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814" name="Google Shape;1814;p50"/>
          <p:cNvSpPr/>
          <p:nvPr/>
        </p:nvSpPr>
        <p:spPr>
          <a:xfrm>
            <a:off x="625814" y="2396272"/>
            <a:ext cx="5120111" cy="3135621"/>
          </a:xfrm>
          <a:custGeom>
            <a:rect b="b" l="l" r="r" t="t"/>
            <a:pathLst>
              <a:path extrusionOk="0" h="3503" w="5720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5" name="Google Shape;1815;p50"/>
          <p:cNvSpPr/>
          <p:nvPr/>
        </p:nvSpPr>
        <p:spPr>
          <a:xfrm>
            <a:off x="6344277" y="2092544"/>
            <a:ext cx="360000" cy="0"/>
          </a:xfrm>
          <a:custGeom>
            <a:rect b="b" l="l" r="r" t="t"/>
            <a:pathLst>
              <a:path extrusionOk="0" h="120000"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50"/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50"/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48</a:t>
            </a:r>
            <a:r>
              <a:rPr b="1" lang="en-US" sz="2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1" sz="2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50"/>
          <p:cNvSpPr/>
          <p:nvPr/>
        </p:nvSpPr>
        <p:spPr>
          <a:xfrm>
            <a:off x="6344277" y="2901564"/>
            <a:ext cx="360000" cy="0"/>
          </a:xfrm>
          <a:custGeom>
            <a:rect b="b" l="l" r="r" t="t"/>
            <a:pathLst>
              <a:path extrusionOk="0" h="120000"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50"/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50"/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 22</a:t>
            </a:r>
            <a:r>
              <a:rPr b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1" sz="20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50"/>
          <p:cNvSpPr/>
          <p:nvPr/>
        </p:nvSpPr>
        <p:spPr>
          <a:xfrm>
            <a:off x="6344277" y="3710584"/>
            <a:ext cx="360000" cy="0"/>
          </a:xfrm>
          <a:custGeom>
            <a:rect b="b" l="l" r="r" t="t"/>
            <a:pathLst>
              <a:path extrusionOk="0" h="120000"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50"/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50"/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 34</a:t>
            </a:r>
            <a:r>
              <a:rPr b="1"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1" sz="2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50"/>
          <p:cNvSpPr/>
          <p:nvPr/>
        </p:nvSpPr>
        <p:spPr>
          <a:xfrm>
            <a:off x="6344277" y="4519605"/>
            <a:ext cx="360000" cy="0"/>
          </a:xfrm>
          <a:custGeom>
            <a:rect b="b" l="l" r="r" t="t"/>
            <a:pathLst>
              <a:path extrusionOk="0" h="120000"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50"/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50"/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 16</a:t>
            </a:r>
            <a:r>
              <a:rPr b="1" lang="en-US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50"/>
          <p:cNvSpPr/>
          <p:nvPr/>
        </p:nvSpPr>
        <p:spPr>
          <a:xfrm flipH="1">
            <a:off x="6344277" y="5333421"/>
            <a:ext cx="5148000" cy="57985"/>
          </a:xfrm>
          <a:custGeom>
            <a:rect b="b" l="l" r="r" t="t"/>
            <a:pathLst>
              <a:path extrusionOk="0" h="120000"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50"/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50"/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50"/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50"/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Content Here</a:t>
            </a:r>
            <a:endParaRPr/>
          </a:p>
        </p:txBody>
      </p:sp>
      <p:sp>
        <p:nvSpPr>
          <p:cNvPr id="1832" name="Google Shape;1832;p50"/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Content Here</a:t>
            </a:r>
            <a:endParaRPr/>
          </a:p>
        </p:txBody>
      </p:sp>
      <p:sp>
        <p:nvSpPr>
          <p:cNvPr id="1833" name="Google Shape;1833;p50"/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Content Here</a:t>
            </a:r>
            <a:endParaRPr/>
          </a:p>
        </p:txBody>
      </p:sp>
      <p:grpSp>
        <p:nvGrpSpPr>
          <p:cNvPr id="1834" name="Google Shape;1834;p50"/>
          <p:cNvGrpSpPr/>
          <p:nvPr/>
        </p:nvGrpSpPr>
        <p:grpSpPr>
          <a:xfrm>
            <a:off x="2523355" y="2485927"/>
            <a:ext cx="728211" cy="728211"/>
            <a:chOff x="1685589" y="1953357"/>
            <a:chExt cx="871727" cy="871727"/>
          </a:xfrm>
        </p:grpSpPr>
        <p:grpSp>
          <p:nvGrpSpPr>
            <p:cNvPr id="1835" name="Google Shape;1835;p50"/>
            <p:cNvGrpSpPr/>
            <p:nvPr/>
          </p:nvGrpSpPr>
          <p:grpSpPr>
            <a:xfrm>
              <a:off x="1685589" y="1953357"/>
              <a:ext cx="871727" cy="871727"/>
              <a:chOff x="10352044" y="3230634"/>
              <a:chExt cx="1551640" cy="1551640"/>
            </a:xfrm>
          </p:grpSpPr>
          <p:sp>
            <p:nvSpPr>
              <p:cNvPr id="1836" name="Google Shape;1836;p50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fmla="val 114821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sx="90000" rotWithShape="0" sy="-19000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8" name="Google Shape;1838;p50"/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9" name="Google Shape;1839;p50"/>
          <p:cNvGrpSpPr/>
          <p:nvPr/>
        </p:nvGrpSpPr>
        <p:grpSpPr>
          <a:xfrm>
            <a:off x="1332032" y="3667206"/>
            <a:ext cx="728211" cy="728211"/>
            <a:chOff x="3199862" y="1506390"/>
            <a:chExt cx="871727" cy="871727"/>
          </a:xfrm>
        </p:grpSpPr>
        <p:grpSp>
          <p:nvGrpSpPr>
            <p:cNvPr id="1840" name="Google Shape;1840;p50"/>
            <p:cNvGrpSpPr/>
            <p:nvPr/>
          </p:nvGrpSpPr>
          <p:grpSpPr>
            <a:xfrm>
              <a:off x="3199862" y="1506390"/>
              <a:ext cx="871727" cy="871727"/>
              <a:chOff x="10352044" y="3230634"/>
              <a:chExt cx="1551640" cy="1551640"/>
            </a:xfrm>
          </p:grpSpPr>
          <p:sp>
            <p:nvSpPr>
              <p:cNvPr id="1841" name="Google Shape;1841;p50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fmla="val 114821" name="adj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sx="90000" rotWithShape="0" sy="-19000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50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3" name="Google Shape;1843;p50"/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4" name="Google Shape;1844;p50"/>
          <p:cNvGrpSpPr/>
          <p:nvPr/>
        </p:nvGrpSpPr>
        <p:grpSpPr>
          <a:xfrm>
            <a:off x="3271433" y="3294717"/>
            <a:ext cx="728211" cy="728211"/>
            <a:chOff x="2885337" y="3393536"/>
            <a:chExt cx="871727" cy="871727"/>
          </a:xfrm>
        </p:grpSpPr>
        <p:grpSp>
          <p:nvGrpSpPr>
            <p:cNvPr id="1845" name="Google Shape;1845;p50"/>
            <p:cNvGrpSpPr/>
            <p:nvPr/>
          </p:nvGrpSpPr>
          <p:grpSpPr>
            <a:xfrm>
              <a:off x="2885337" y="3393536"/>
              <a:ext cx="871727" cy="871727"/>
              <a:chOff x="10352044" y="3230634"/>
              <a:chExt cx="1551640" cy="1551640"/>
            </a:xfrm>
          </p:grpSpPr>
          <p:sp>
            <p:nvSpPr>
              <p:cNvPr id="1846" name="Google Shape;1846;p50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fmla="val 114821" name="adj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sx="90000" rotWithShape="0" sy="-19000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50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8" name="Google Shape;1848;p50"/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9" name="Google Shape;1849;p50"/>
          <p:cNvGrpSpPr/>
          <p:nvPr/>
        </p:nvGrpSpPr>
        <p:grpSpPr>
          <a:xfrm>
            <a:off x="4278196" y="3841371"/>
            <a:ext cx="728211" cy="728211"/>
            <a:chOff x="6022704" y="1901614"/>
            <a:chExt cx="871727" cy="871727"/>
          </a:xfrm>
        </p:grpSpPr>
        <p:grpSp>
          <p:nvGrpSpPr>
            <p:cNvPr id="1850" name="Google Shape;1850;p50"/>
            <p:cNvGrpSpPr/>
            <p:nvPr/>
          </p:nvGrpSpPr>
          <p:grpSpPr>
            <a:xfrm>
              <a:off x="6022704" y="1901614"/>
              <a:ext cx="871727" cy="871727"/>
              <a:chOff x="10352044" y="3230634"/>
              <a:chExt cx="1551640" cy="1551640"/>
            </a:xfrm>
          </p:grpSpPr>
          <p:sp>
            <p:nvSpPr>
              <p:cNvPr id="1851" name="Google Shape;1851;p50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fmla="val 114821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sx="90000" rotWithShape="0" sy="-19000">
                  <a:srgbClr val="000000">
                    <a:alpha val="1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50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3" name="Google Shape;1853;p50"/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b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54" name="Google Shape;1854;p50"/>
          <p:cNvCxnSpPr/>
          <p:nvPr/>
        </p:nvCxnSpPr>
        <p:spPr>
          <a:xfrm flipH="1">
            <a:off x="6195692" y="1831523"/>
            <a:ext cx="6416" cy="42120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1855" name="Google Shape;1855;p50"/>
          <p:cNvSpPr/>
          <p:nvPr/>
        </p:nvSpPr>
        <p:spPr>
          <a:xfrm>
            <a:off x="10481482" y="5181767"/>
            <a:ext cx="477765" cy="350126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50"/>
          <p:cNvSpPr/>
          <p:nvPr/>
        </p:nvSpPr>
        <p:spPr>
          <a:xfrm>
            <a:off x="8703543" y="5181767"/>
            <a:ext cx="507761" cy="258308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50"/>
          <p:cNvSpPr/>
          <p:nvPr/>
        </p:nvSpPr>
        <p:spPr>
          <a:xfrm>
            <a:off x="7009506" y="5154682"/>
            <a:ext cx="382784" cy="392454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51"/>
          <p:cNvSpPr/>
          <p:nvPr/>
        </p:nvSpPr>
        <p:spPr>
          <a:xfrm flipH="1">
            <a:off x="796585" y="2492896"/>
            <a:ext cx="8508720" cy="936104"/>
          </a:xfrm>
          <a:prstGeom prst="rightArrow">
            <a:avLst>
              <a:gd fmla="val 66050" name="adj1"/>
              <a:gd fmla="val 75679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51"/>
          <p:cNvSpPr/>
          <p:nvPr/>
        </p:nvSpPr>
        <p:spPr>
          <a:xfrm flipH="1">
            <a:off x="1572738" y="3343006"/>
            <a:ext cx="7732566" cy="936104"/>
          </a:xfrm>
          <a:prstGeom prst="rightArrow">
            <a:avLst>
              <a:gd fmla="val 66050" name="adj1"/>
              <a:gd fmla="val 75679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51"/>
          <p:cNvSpPr/>
          <p:nvPr/>
        </p:nvSpPr>
        <p:spPr>
          <a:xfrm flipH="1">
            <a:off x="2343638" y="4193116"/>
            <a:ext cx="6961666" cy="936104"/>
          </a:xfrm>
          <a:prstGeom prst="rightArrow">
            <a:avLst>
              <a:gd fmla="val 66050" name="adj1"/>
              <a:gd fmla="val 75679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5" name="Google Shape;1865;p51"/>
          <p:cNvGrpSpPr/>
          <p:nvPr/>
        </p:nvGrpSpPr>
        <p:grpSpPr>
          <a:xfrm rot="271634">
            <a:off x="10160731" y="2186402"/>
            <a:ext cx="1262423" cy="1186683"/>
            <a:chOff x="5903628" y="805233"/>
            <a:chExt cx="5796431" cy="5448665"/>
          </a:xfrm>
        </p:grpSpPr>
        <p:sp>
          <p:nvSpPr>
            <p:cNvPr id="1866" name="Google Shape;1866;p51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51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51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51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rgbClr val="E9A6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51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51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2" name="Google Shape;1872;p51"/>
          <p:cNvGrpSpPr/>
          <p:nvPr/>
        </p:nvGrpSpPr>
        <p:grpSpPr>
          <a:xfrm rot="756224">
            <a:off x="9335211" y="2030278"/>
            <a:ext cx="1544150" cy="1451507"/>
            <a:chOff x="5903628" y="805233"/>
            <a:chExt cx="5796431" cy="5448665"/>
          </a:xfrm>
        </p:grpSpPr>
        <p:sp>
          <p:nvSpPr>
            <p:cNvPr id="1873" name="Google Shape;1873;p51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51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51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51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rgbClr val="E9A6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51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51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9" name="Google Shape;1879;p51"/>
          <p:cNvGrpSpPr/>
          <p:nvPr/>
        </p:nvGrpSpPr>
        <p:grpSpPr>
          <a:xfrm rot="-377987">
            <a:off x="8591290" y="2338155"/>
            <a:ext cx="1421809" cy="1336506"/>
            <a:chOff x="5903628" y="805233"/>
            <a:chExt cx="5796431" cy="5448665"/>
          </a:xfrm>
        </p:grpSpPr>
        <p:sp>
          <p:nvSpPr>
            <p:cNvPr id="1880" name="Google Shape;1880;p51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51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51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51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rgbClr val="E9A6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51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51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6" name="Google Shape;1886;p5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887" name="Google Shape;1887;p51"/>
          <p:cNvSpPr/>
          <p:nvPr/>
        </p:nvSpPr>
        <p:spPr>
          <a:xfrm flipH="1">
            <a:off x="3107335" y="5043226"/>
            <a:ext cx="6197968" cy="936104"/>
          </a:xfrm>
          <a:prstGeom prst="rightArrow">
            <a:avLst>
              <a:gd fmla="val 66050" name="adj1"/>
              <a:gd fmla="val 75679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8" name="Google Shape;1888;p51"/>
          <p:cNvGrpSpPr/>
          <p:nvPr/>
        </p:nvGrpSpPr>
        <p:grpSpPr>
          <a:xfrm>
            <a:off x="1607849" y="2726804"/>
            <a:ext cx="4969080" cy="467124"/>
            <a:chOff x="4965552" y="1811177"/>
            <a:chExt cx="3484978" cy="467124"/>
          </a:xfrm>
        </p:grpSpPr>
        <p:sp>
          <p:nvSpPr>
            <p:cNvPr id="1889" name="Google Shape;1889;p51"/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51"/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1" name="Google Shape;1891;p51"/>
          <p:cNvGrpSpPr/>
          <p:nvPr/>
        </p:nvGrpSpPr>
        <p:grpSpPr>
          <a:xfrm>
            <a:off x="2384384" y="3573596"/>
            <a:ext cx="4969080" cy="467124"/>
            <a:chOff x="4965552" y="1811177"/>
            <a:chExt cx="3484978" cy="467124"/>
          </a:xfrm>
        </p:grpSpPr>
        <p:sp>
          <p:nvSpPr>
            <p:cNvPr id="1892" name="Google Shape;1892;p51"/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51"/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4" name="Google Shape;1894;p51"/>
          <p:cNvGrpSpPr/>
          <p:nvPr/>
        </p:nvGrpSpPr>
        <p:grpSpPr>
          <a:xfrm>
            <a:off x="3165816" y="4420388"/>
            <a:ext cx="4969080" cy="467124"/>
            <a:chOff x="4965552" y="1811177"/>
            <a:chExt cx="3484978" cy="467124"/>
          </a:xfrm>
        </p:grpSpPr>
        <p:sp>
          <p:nvSpPr>
            <p:cNvPr id="1895" name="Google Shape;1895;p51"/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51"/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7" name="Google Shape;1897;p51"/>
          <p:cNvGrpSpPr/>
          <p:nvPr/>
        </p:nvGrpSpPr>
        <p:grpSpPr>
          <a:xfrm>
            <a:off x="3921513" y="5276705"/>
            <a:ext cx="4969080" cy="467124"/>
            <a:chOff x="4965552" y="1811177"/>
            <a:chExt cx="3484978" cy="467124"/>
          </a:xfrm>
        </p:grpSpPr>
        <p:sp>
          <p:nvSpPr>
            <p:cNvPr id="1898" name="Google Shape;1898;p51"/>
            <p:cNvSpPr txBox="1"/>
            <p:nvPr/>
          </p:nvSpPr>
          <p:spPr>
            <a:xfrm>
              <a:off x="4965552" y="2001302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51"/>
            <p:cNvSpPr txBox="1"/>
            <p:nvPr/>
          </p:nvSpPr>
          <p:spPr>
            <a:xfrm>
              <a:off x="4965552" y="1811177"/>
              <a:ext cx="34849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0" name="Google Shape;1900;p51"/>
          <p:cNvSpPr/>
          <p:nvPr/>
        </p:nvSpPr>
        <p:spPr>
          <a:xfrm>
            <a:off x="1993012" y="3655994"/>
            <a:ext cx="350627" cy="26932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51"/>
          <p:cNvSpPr/>
          <p:nvPr/>
        </p:nvSpPr>
        <p:spPr>
          <a:xfrm>
            <a:off x="1186142" y="2759791"/>
            <a:ext cx="356478" cy="307637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51"/>
          <p:cNvSpPr/>
          <p:nvPr/>
        </p:nvSpPr>
        <p:spPr>
          <a:xfrm rot="2700000">
            <a:off x="3583225" y="5304408"/>
            <a:ext cx="250429" cy="44897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51"/>
          <p:cNvSpPr/>
          <p:nvPr/>
        </p:nvSpPr>
        <p:spPr>
          <a:xfrm>
            <a:off x="2768189" y="4492220"/>
            <a:ext cx="339147" cy="31747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4" name="Google Shape;1904;p51"/>
          <p:cNvGrpSpPr/>
          <p:nvPr/>
        </p:nvGrpSpPr>
        <p:grpSpPr>
          <a:xfrm>
            <a:off x="8664766" y="2632717"/>
            <a:ext cx="2884715" cy="3313945"/>
            <a:chOff x="234240" y="3100674"/>
            <a:chExt cx="1875810" cy="2154921"/>
          </a:xfrm>
        </p:grpSpPr>
        <p:grpSp>
          <p:nvGrpSpPr>
            <p:cNvPr id="1905" name="Google Shape;1905;p51"/>
            <p:cNvGrpSpPr/>
            <p:nvPr/>
          </p:nvGrpSpPr>
          <p:grpSpPr>
            <a:xfrm>
              <a:off x="1040563" y="3151274"/>
              <a:ext cx="528979" cy="750934"/>
              <a:chOff x="3805328" y="4061908"/>
              <a:chExt cx="310118" cy="440241"/>
            </a:xfrm>
          </p:grpSpPr>
          <p:sp>
            <p:nvSpPr>
              <p:cNvPr id="1906" name="Google Shape;1906;p5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5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5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9" name="Google Shape;1909;p51"/>
            <p:cNvGrpSpPr/>
            <p:nvPr/>
          </p:nvGrpSpPr>
          <p:grpSpPr>
            <a:xfrm>
              <a:off x="282955" y="3238595"/>
              <a:ext cx="528979" cy="750934"/>
              <a:chOff x="3805328" y="4061908"/>
              <a:chExt cx="310118" cy="440241"/>
            </a:xfrm>
          </p:grpSpPr>
          <p:sp>
            <p:nvSpPr>
              <p:cNvPr id="1910" name="Google Shape;1910;p5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5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5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3" name="Google Shape;1913;p51"/>
            <p:cNvGrpSpPr/>
            <p:nvPr/>
          </p:nvGrpSpPr>
          <p:grpSpPr>
            <a:xfrm rot="-702602">
              <a:off x="698863" y="3163222"/>
              <a:ext cx="528979" cy="750934"/>
              <a:chOff x="3805328" y="4061908"/>
              <a:chExt cx="310118" cy="440241"/>
            </a:xfrm>
          </p:grpSpPr>
          <p:sp>
            <p:nvSpPr>
              <p:cNvPr id="1914" name="Google Shape;1914;p5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5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5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7" name="Google Shape;1917;p51"/>
            <p:cNvGrpSpPr/>
            <p:nvPr/>
          </p:nvGrpSpPr>
          <p:grpSpPr>
            <a:xfrm flipH="1" rot="1631776">
              <a:off x="1438708" y="3180047"/>
              <a:ext cx="528979" cy="750934"/>
              <a:chOff x="3805328" y="4061908"/>
              <a:chExt cx="310118" cy="440241"/>
            </a:xfrm>
          </p:grpSpPr>
          <p:sp>
            <p:nvSpPr>
              <p:cNvPr id="1918" name="Google Shape;1918;p5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5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5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1" name="Google Shape;1921;p51"/>
            <p:cNvGrpSpPr/>
            <p:nvPr/>
          </p:nvGrpSpPr>
          <p:grpSpPr>
            <a:xfrm>
              <a:off x="234240" y="3642026"/>
              <a:ext cx="1777698" cy="1613569"/>
              <a:chOff x="234240" y="3642026"/>
              <a:chExt cx="1777698" cy="1613569"/>
            </a:xfrm>
          </p:grpSpPr>
          <p:sp>
            <p:nvSpPr>
              <p:cNvPr id="1922" name="Google Shape;1922;p51"/>
              <p:cNvSpPr/>
              <p:nvPr/>
            </p:nvSpPr>
            <p:spPr>
              <a:xfrm>
                <a:off x="254894" y="3719288"/>
                <a:ext cx="1752032" cy="1478181"/>
              </a:xfrm>
              <a:custGeom>
                <a:rect b="b" l="l" r="r" t="t"/>
                <a:pathLst>
                  <a:path extrusionOk="0" h="1478181" w="1776969">
                    <a:moveTo>
                      <a:pt x="1776969" y="0"/>
                    </a:moveTo>
                    <a:lnTo>
                      <a:pt x="1776969" y="1478182"/>
                    </a:lnTo>
                    <a:lnTo>
                      <a:pt x="0" y="1478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51"/>
              <p:cNvSpPr/>
              <p:nvPr/>
            </p:nvSpPr>
            <p:spPr>
              <a:xfrm>
                <a:off x="234240" y="4834130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51"/>
              <p:cNvSpPr/>
              <p:nvPr/>
            </p:nvSpPr>
            <p:spPr>
              <a:xfrm>
                <a:off x="307186" y="4905909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51"/>
              <p:cNvSpPr/>
              <p:nvPr/>
            </p:nvSpPr>
            <p:spPr>
              <a:xfrm>
                <a:off x="239124" y="4460244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51"/>
              <p:cNvSpPr/>
              <p:nvPr/>
            </p:nvSpPr>
            <p:spPr>
              <a:xfrm>
                <a:off x="312654" y="4532023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51"/>
              <p:cNvSpPr/>
              <p:nvPr/>
            </p:nvSpPr>
            <p:spPr>
              <a:xfrm>
                <a:off x="239614" y="4086085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51"/>
              <p:cNvSpPr/>
              <p:nvPr/>
            </p:nvSpPr>
            <p:spPr>
              <a:xfrm>
                <a:off x="312560" y="4157864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51"/>
              <p:cNvSpPr/>
              <p:nvPr/>
            </p:nvSpPr>
            <p:spPr>
              <a:xfrm>
                <a:off x="239638" y="3708541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51"/>
              <p:cNvSpPr/>
              <p:nvPr/>
            </p:nvSpPr>
            <p:spPr>
              <a:xfrm>
                <a:off x="312584" y="3780320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51"/>
              <p:cNvSpPr/>
              <p:nvPr/>
            </p:nvSpPr>
            <p:spPr>
              <a:xfrm>
                <a:off x="421974" y="3653113"/>
                <a:ext cx="252685" cy="1602482"/>
              </a:xfrm>
              <a:custGeom>
                <a:rect b="b" l="l" r="r" t="t"/>
                <a:pathLst>
                  <a:path extrusionOk="0" h="1602482" w="252685">
                    <a:moveTo>
                      <a:pt x="0" y="0"/>
                    </a:moveTo>
                    <a:lnTo>
                      <a:pt x="252686" y="0"/>
                    </a:lnTo>
                    <a:lnTo>
                      <a:pt x="252686" y="1602482"/>
                    </a:lnTo>
                    <a:lnTo>
                      <a:pt x="0" y="1602482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p51"/>
              <p:cNvSpPr/>
              <p:nvPr/>
            </p:nvSpPr>
            <p:spPr>
              <a:xfrm>
                <a:off x="472161" y="3719057"/>
                <a:ext cx="152895" cy="1471179"/>
              </a:xfrm>
              <a:custGeom>
                <a:rect b="b" l="l" r="r" t="t"/>
                <a:pathLst>
                  <a:path extrusionOk="0" h="1471179" w="152895">
                    <a:moveTo>
                      <a:pt x="0" y="0"/>
                    </a:moveTo>
                    <a:lnTo>
                      <a:pt x="152895" y="0"/>
                    </a:lnTo>
                    <a:lnTo>
                      <a:pt x="152895" y="1471179"/>
                    </a:lnTo>
                    <a:lnTo>
                      <a:pt x="0" y="1471179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51"/>
              <p:cNvSpPr/>
              <p:nvPr/>
            </p:nvSpPr>
            <p:spPr>
              <a:xfrm>
                <a:off x="1539509" y="3642026"/>
                <a:ext cx="252685" cy="1602482"/>
              </a:xfrm>
              <a:custGeom>
                <a:rect b="b" l="l" r="r" t="t"/>
                <a:pathLst>
                  <a:path extrusionOk="0" h="1602482" w="252685">
                    <a:moveTo>
                      <a:pt x="0" y="0"/>
                    </a:moveTo>
                    <a:lnTo>
                      <a:pt x="252685" y="0"/>
                    </a:lnTo>
                    <a:lnTo>
                      <a:pt x="252685" y="1602482"/>
                    </a:lnTo>
                    <a:lnTo>
                      <a:pt x="0" y="1602482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51"/>
              <p:cNvSpPr/>
              <p:nvPr/>
            </p:nvSpPr>
            <p:spPr>
              <a:xfrm>
                <a:off x="1589696" y="3707969"/>
                <a:ext cx="152895" cy="1471179"/>
              </a:xfrm>
              <a:custGeom>
                <a:rect b="b" l="l" r="r" t="t"/>
                <a:pathLst>
                  <a:path extrusionOk="0" h="1471179" w="152895">
                    <a:moveTo>
                      <a:pt x="0" y="0"/>
                    </a:moveTo>
                    <a:lnTo>
                      <a:pt x="152895" y="0"/>
                    </a:lnTo>
                    <a:lnTo>
                      <a:pt x="152895" y="1471179"/>
                    </a:lnTo>
                    <a:lnTo>
                      <a:pt x="0" y="1471179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52"/>
          <p:cNvSpPr/>
          <p:nvPr>
            <p:ph idx="2" type="pic"/>
          </p:nvPr>
        </p:nvSpPr>
        <p:spPr>
          <a:xfrm>
            <a:off x="5013942" y="2117531"/>
            <a:ext cx="2262347" cy="3624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40" name="Google Shape;1940;p5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941" name="Google Shape;1941;p52"/>
          <p:cNvSpPr/>
          <p:nvPr/>
        </p:nvSpPr>
        <p:spPr>
          <a:xfrm rot="900000">
            <a:off x="3668676" y="1818407"/>
            <a:ext cx="701922" cy="701843"/>
          </a:xfrm>
          <a:prstGeom prst="wedgeEllipseCallout">
            <a:avLst>
              <a:gd fmla="val 261530" name="adj1"/>
              <a:gd fmla="val 6529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52"/>
          <p:cNvSpPr/>
          <p:nvPr/>
        </p:nvSpPr>
        <p:spPr>
          <a:xfrm rot="900000">
            <a:off x="3668676" y="3937125"/>
            <a:ext cx="701922" cy="701843"/>
          </a:xfrm>
          <a:prstGeom prst="wedgeEllipseCallout">
            <a:avLst>
              <a:gd fmla="val 211726" name="adj1"/>
              <a:gd fmla="val -104336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52"/>
          <p:cNvSpPr/>
          <p:nvPr/>
        </p:nvSpPr>
        <p:spPr>
          <a:xfrm rot="900000">
            <a:off x="7894304" y="3064787"/>
            <a:ext cx="701922" cy="701843"/>
          </a:xfrm>
          <a:prstGeom prst="wedgeEllipseCallout">
            <a:avLst>
              <a:gd fmla="val -205035" name="adj1"/>
              <a:gd fmla="val 7796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52"/>
          <p:cNvSpPr/>
          <p:nvPr/>
        </p:nvSpPr>
        <p:spPr>
          <a:xfrm rot="900000">
            <a:off x="7894304" y="4746750"/>
            <a:ext cx="701922" cy="701843"/>
          </a:xfrm>
          <a:prstGeom prst="wedgeEllipseCallout">
            <a:avLst>
              <a:gd fmla="val -235615" name="adj1"/>
              <a:gd fmla="val -4781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5" name="Google Shape;1945;p52"/>
          <p:cNvGrpSpPr/>
          <p:nvPr/>
        </p:nvGrpSpPr>
        <p:grpSpPr>
          <a:xfrm>
            <a:off x="600076" y="1712547"/>
            <a:ext cx="2933379" cy="1041980"/>
            <a:chOff x="612354" y="2074497"/>
            <a:chExt cx="2007493" cy="1041980"/>
          </a:xfrm>
        </p:grpSpPr>
        <p:sp>
          <p:nvSpPr>
            <p:cNvPr id="1946" name="Google Shape;1946;p52"/>
            <p:cNvSpPr/>
            <p:nvPr/>
          </p:nvSpPr>
          <p:spPr>
            <a:xfrm>
              <a:off x="613148" y="2074497"/>
              <a:ext cx="20066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Option A</a:t>
              </a:r>
              <a:endParaRPr/>
            </a:p>
          </p:txBody>
        </p:sp>
        <p:sp>
          <p:nvSpPr>
            <p:cNvPr id="1947" name="Google Shape;1947;p52"/>
            <p:cNvSpPr/>
            <p:nvPr/>
          </p:nvSpPr>
          <p:spPr>
            <a:xfrm>
              <a:off x="612354" y="2470146"/>
              <a:ext cx="20066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" name="Google Shape;1948;p52"/>
          <p:cNvGrpSpPr/>
          <p:nvPr/>
        </p:nvGrpSpPr>
        <p:grpSpPr>
          <a:xfrm>
            <a:off x="600076" y="3894507"/>
            <a:ext cx="2933379" cy="1041980"/>
            <a:chOff x="611560" y="3871063"/>
            <a:chExt cx="2007493" cy="1041980"/>
          </a:xfrm>
        </p:grpSpPr>
        <p:sp>
          <p:nvSpPr>
            <p:cNvPr id="1949" name="Google Shape;1949;p52"/>
            <p:cNvSpPr/>
            <p:nvPr/>
          </p:nvSpPr>
          <p:spPr>
            <a:xfrm>
              <a:off x="612354" y="3871063"/>
              <a:ext cx="20066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Option B</a:t>
              </a:r>
              <a:endParaRPr/>
            </a:p>
          </p:txBody>
        </p:sp>
        <p:sp>
          <p:nvSpPr>
            <p:cNvPr id="1950" name="Google Shape;1950;p52"/>
            <p:cNvSpPr/>
            <p:nvPr/>
          </p:nvSpPr>
          <p:spPr>
            <a:xfrm>
              <a:off x="611560" y="4266712"/>
              <a:ext cx="20066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1" name="Google Shape;1951;p52"/>
          <p:cNvGrpSpPr/>
          <p:nvPr/>
        </p:nvGrpSpPr>
        <p:grpSpPr>
          <a:xfrm>
            <a:off x="8720238" y="2803527"/>
            <a:ext cx="2919313" cy="1041980"/>
            <a:chOff x="6596955" y="2074497"/>
            <a:chExt cx="2007493" cy="1041980"/>
          </a:xfrm>
        </p:grpSpPr>
        <p:sp>
          <p:nvSpPr>
            <p:cNvPr id="1952" name="Google Shape;1952;p52"/>
            <p:cNvSpPr/>
            <p:nvPr/>
          </p:nvSpPr>
          <p:spPr>
            <a:xfrm>
              <a:off x="6597749" y="2074497"/>
              <a:ext cx="20066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Option C</a:t>
              </a:r>
              <a:endParaRPr/>
            </a:p>
          </p:txBody>
        </p:sp>
        <p:sp>
          <p:nvSpPr>
            <p:cNvPr id="1953" name="Google Shape;1953;p52"/>
            <p:cNvSpPr/>
            <p:nvPr/>
          </p:nvSpPr>
          <p:spPr>
            <a:xfrm>
              <a:off x="6596955" y="2470146"/>
              <a:ext cx="20066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4" name="Google Shape;1954;p52"/>
          <p:cNvGrpSpPr/>
          <p:nvPr/>
        </p:nvGrpSpPr>
        <p:grpSpPr>
          <a:xfrm>
            <a:off x="8720238" y="4985488"/>
            <a:ext cx="2919313" cy="1041980"/>
            <a:chOff x="6596161" y="3871063"/>
            <a:chExt cx="2007493" cy="1041980"/>
          </a:xfrm>
        </p:grpSpPr>
        <p:sp>
          <p:nvSpPr>
            <p:cNvPr id="1955" name="Google Shape;1955;p52"/>
            <p:cNvSpPr/>
            <p:nvPr/>
          </p:nvSpPr>
          <p:spPr>
            <a:xfrm>
              <a:off x="6596955" y="3871063"/>
              <a:ext cx="20066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Option D</a:t>
              </a:r>
              <a:endParaRPr/>
            </a:p>
          </p:txBody>
        </p:sp>
        <p:sp>
          <p:nvSpPr>
            <p:cNvPr id="1956" name="Google Shape;1956;p52"/>
            <p:cNvSpPr/>
            <p:nvPr/>
          </p:nvSpPr>
          <p:spPr>
            <a:xfrm>
              <a:off x="6596161" y="4266712"/>
              <a:ext cx="20066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7" name="Google Shape;1957;p52"/>
          <p:cNvSpPr/>
          <p:nvPr/>
        </p:nvSpPr>
        <p:spPr>
          <a:xfrm>
            <a:off x="3838507" y="1975730"/>
            <a:ext cx="360000" cy="360000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52"/>
          <p:cNvSpPr/>
          <p:nvPr/>
        </p:nvSpPr>
        <p:spPr>
          <a:xfrm>
            <a:off x="3845327" y="4121312"/>
            <a:ext cx="334893" cy="337690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52"/>
          <p:cNvSpPr/>
          <p:nvPr/>
        </p:nvSpPr>
        <p:spPr>
          <a:xfrm>
            <a:off x="8080788" y="3273966"/>
            <a:ext cx="350627" cy="26932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52"/>
          <p:cNvSpPr/>
          <p:nvPr/>
        </p:nvSpPr>
        <p:spPr>
          <a:xfrm>
            <a:off x="8103372" y="4922138"/>
            <a:ext cx="356478" cy="307637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5" name="Google Shape;1965;p53"/>
          <p:cNvGrpSpPr/>
          <p:nvPr/>
        </p:nvGrpSpPr>
        <p:grpSpPr>
          <a:xfrm flipH="1">
            <a:off x="373692" y="1186580"/>
            <a:ext cx="4012537" cy="2833528"/>
            <a:chOff x="9681843" y="5038223"/>
            <a:chExt cx="2374733" cy="1676963"/>
          </a:xfrm>
        </p:grpSpPr>
        <p:grpSp>
          <p:nvGrpSpPr>
            <p:cNvPr id="1966" name="Google Shape;1966;p53"/>
            <p:cNvGrpSpPr/>
            <p:nvPr/>
          </p:nvGrpSpPr>
          <p:grpSpPr>
            <a:xfrm>
              <a:off x="9928227" y="5112309"/>
              <a:ext cx="1068914" cy="1272175"/>
              <a:chOff x="3790950" y="1734785"/>
              <a:chExt cx="2447925" cy="2913414"/>
            </a:xfrm>
          </p:grpSpPr>
          <p:grpSp>
            <p:nvGrpSpPr>
              <p:cNvPr id="1967" name="Google Shape;1967;p53"/>
              <p:cNvGrpSpPr/>
              <p:nvPr/>
            </p:nvGrpSpPr>
            <p:grpSpPr>
              <a:xfrm>
                <a:off x="4290412" y="1734785"/>
                <a:ext cx="1466820" cy="1164358"/>
                <a:chOff x="5165276" y="2687479"/>
                <a:chExt cx="1859888" cy="1476375"/>
              </a:xfrm>
            </p:grpSpPr>
            <p:sp>
              <p:nvSpPr>
                <p:cNvPr id="1968" name="Google Shape;1968;p53"/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53"/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53"/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rect b="b" l="l" r="r" t="t"/>
                  <a:pathLst>
                    <a:path extrusionOk="0" h="1476375" w="933450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53"/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rect b="b" l="l" r="r" t="t"/>
                  <a:pathLst>
                    <a:path extrusionOk="0" h="1257300" w="62865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72" name="Google Shape;1972;p53"/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53"/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53"/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rgbClr val="470F05">
                  <a:alpha val="45882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5" name="Google Shape;1975;p53"/>
            <p:cNvGrpSpPr/>
            <p:nvPr/>
          </p:nvGrpSpPr>
          <p:grpSpPr>
            <a:xfrm rot="343188">
              <a:off x="10489573" y="5109321"/>
              <a:ext cx="1498842" cy="1442715"/>
              <a:chOff x="6696699" y="3575020"/>
              <a:chExt cx="2457592" cy="2365564"/>
            </a:xfrm>
          </p:grpSpPr>
          <p:grpSp>
            <p:nvGrpSpPr>
              <p:cNvPr id="1976" name="Google Shape;1976;p53"/>
              <p:cNvGrpSpPr/>
              <p:nvPr/>
            </p:nvGrpSpPr>
            <p:grpSpPr>
              <a:xfrm>
                <a:off x="7082277" y="4395153"/>
                <a:ext cx="1797319" cy="1545431"/>
                <a:chOff x="6761680" y="2821622"/>
                <a:chExt cx="1797319" cy="1545431"/>
              </a:xfrm>
            </p:grpSpPr>
            <p:sp>
              <p:nvSpPr>
                <p:cNvPr id="1977" name="Google Shape;1977;p53"/>
                <p:cNvSpPr/>
                <p:nvPr/>
              </p:nvSpPr>
              <p:spPr>
                <a:xfrm rot="-347909">
                  <a:off x="6773186" y="2905185"/>
                  <a:ext cx="1664332" cy="312062"/>
                </a:xfrm>
                <a:custGeom>
                  <a:rect b="b" l="l" r="r" t="t"/>
                  <a:pathLst>
                    <a:path extrusionOk="0" h="314325" w="167640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53"/>
                <p:cNvSpPr/>
                <p:nvPr/>
              </p:nvSpPr>
              <p:spPr>
                <a:xfrm rot="-347909">
                  <a:off x="7601877" y="2863072"/>
                  <a:ext cx="879448" cy="1163141"/>
                </a:xfrm>
                <a:custGeom>
                  <a:rect b="b" l="l" r="r" t="t"/>
                  <a:pathLst>
                    <a:path extrusionOk="0" h="1171575" w="88582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53"/>
                <p:cNvSpPr/>
                <p:nvPr/>
              </p:nvSpPr>
              <p:spPr>
                <a:xfrm rot="-347909">
                  <a:off x="6836898" y="3091182"/>
                  <a:ext cx="983469" cy="1229336"/>
                </a:xfrm>
                <a:custGeom>
                  <a:rect b="b" l="l" r="r" t="t"/>
                  <a:pathLst>
                    <a:path extrusionOk="0" h="1238250" w="99060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53"/>
                <p:cNvSpPr/>
                <p:nvPr/>
              </p:nvSpPr>
              <p:spPr>
                <a:xfrm rot="-347909">
                  <a:off x="7811385" y="2985951"/>
                  <a:ext cx="686537" cy="1243864"/>
                </a:xfrm>
                <a:custGeom>
                  <a:rect b="b" l="l" r="r" t="t"/>
                  <a:pathLst>
                    <a:path extrusionOk="0" h="1252883" w="691515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53"/>
                <p:cNvSpPr/>
                <p:nvPr/>
              </p:nvSpPr>
              <p:spPr>
                <a:xfrm rot="-347909">
                  <a:off x="8060864" y="3018272"/>
                  <a:ext cx="264780" cy="1106402"/>
                </a:xfrm>
                <a:custGeom>
                  <a:rect b="b" l="l" r="r" t="t"/>
                  <a:pathLst>
                    <a:path extrusionOk="0" h="1114425" w="266700">
                      <a:moveTo>
                        <a:pt x="7144" y="1115854"/>
                      </a:moveTo>
                      <a:lnTo>
                        <a:pt x="190024" y="1048226"/>
                      </a:lnTo>
                      <a:lnTo>
                        <a:pt x="261461" y="7144"/>
                      </a:lnTo>
                      <a:lnTo>
                        <a:pt x="52864" y="604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53"/>
                <p:cNvSpPr/>
                <p:nvPr/>
              </p:nvSpPr>
              <p:spPr>
                <a:xfrm rot="-347909">
                  <a:off x="7106820" y="3136002"/>
                  <a:ext cx="340432" cy="1096946"/>
                </a:xfrm>
                <a:custGeom>
                  <a:rect b="b" l="l" r="r" t="t"/>
                  <a:pathLst>
                    <a:path extrusionOk="0" h="1104900" w="342900">
                      <a:moveTo>
                        <a:pt x="118586" y="1052989"/>
                      </a:moveTo>
                      <a:lnTo>
                        <a:pt x="7144" y="7144"/>
                      </a:lnTo>
                      <a:lnTo>
                        <a:pt x="255746" y="43339"/>
                      </a:lnTo>
                      <a:lnTo>
                        <a:pt x="344329" y="11034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83" name="Google Shape;1983;p53"/>
              <p:cNvGrpSpPr/>
              <p:nvPr/>
            </p:nvGrpSpPr>
            <p:grpSpPr>
              <a:xfrm rot="458881">
                <a:off x="6776563" y="3721907"/>
                <a:ext cx="2297863" cy="1353775"/>
                <a:chOff x="6401217" y="1327234"/>
                <a:chExt cx="2297863" cy="1353775"/>
              </a:xfrm>
            </p:grpSpPr>
            <p:sp>
              <p:nvSpPr>
                <p:cNvPr id="1984" name="Google Shape;1984;p53"/>
                <p:cNvSpPr/>
                <p:nvPr/>
              </p:nvSpPr>
              <p:spPr>
                <a:xfrm rot="-347909">
                  <a:off x="7778737" y="1974371"/>
                  <a:ext cx="652494" cy="482278"/>
                </a:xfrm>
                <a:custGeom>
                  <a:rect b="b" l="l" r="r" t="t"/>
                  <a:pathLst>
                    <a:path extrusionOk="0" h="485775" w="65722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53"/>
                <p:cNvSpPr/>
                <p:nvPr/>
              </p:nvSpPr>
              <p:spPr>
                <a:xfrm rot="-347909">
                  <a:off x="6658666" y="1971617"/>
                  <a:ext cx="1758896" cy="312062"/>
                </a:xfrm>
                <a:custGeom>
                  <a:rect b="b" l="l" r="r" t="t"/>
                  <a:pathLst>
                    <a:path extrusionOk="0" h="314325" w="1771650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53"/>
                <p:cNvSpPr/>
                <p:nvPr/>
              </p:nvSpPr>
              <p:spPr>
                <a:xfrm rot="-347909">
                  <a:off x="6685389" y="2269488"/>
                  <a:ext cx="1134772" cy="274237"/>
                </a:xfrm>
                <a:custGeom>
                  <a:rect b="b" l="l" r="r" t="t"/>
                  <a:pathLst>
                    <a:path extrusionOk="0" h="276225" w="114300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53"/>
                <p:cNvSpPr/>
                <p:nvPr/>
              </p:nvSpPr>
              <p:spPr>
                <a:xfrm rot="-347909">
                  <a:off x="6950881" y="2294199"/>
                  <a:ext cx="283693" cy="236411"/>
                </a:xfrm>
                <a:custGeom>
                  <a:rect b="b" l="l" r="r" t="t"/>
                  <a:pathLst>
                    <a:path extrusionOk="0" h="238125" w="285750">
                      <a:moveTo>
                        <a:pt x="7144" y="7144"/>
                      </a:moveTo>
                      <a:lnTo>
                        <a:pt x="232886" y="17621"/>
                      </a:lnTo>
                      <a:lnTo>
                        <a:pt x="281464" y="234791"/>
                      </a:lnTo>
                      <a:lnTo>
                        <a:pt x="81439" y="22240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53"/>
                <p:cNvSpPr/>
                <p:nvPr/>
              </p:nvSpPr>
              <p:spPr>
                <a:xfrm rot="-347909">
                  <a:off x="6924943" y="1996692"/>
                  <a:ext cx="1011838" cy="283693"/>
                </a:xfrm>
                <a:custGeom>
                  <a:rect b="b" l="l" r="r" t="t"/>
                  <a:pathLst>
                    <a:path extrusionOk="0" h="285750" w="1019175">
                      <a:moveTo>
                        <a:pt x="7144" y="270986"/>
                      </a:moveTo>
                      <a:lnTo>
                        <a:pt x="824389" y="7144"/>
                      </a:lnTo>
                      <a:lnTo>
                        <a:pt x="1013936" y="20479"/>
                      </a:lnTo>
                      <a:lnTo>
                        <a:pt x="232886" y="28146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53"/>
                <p:cNvSpPr/>
                <p:nvPr/>
              </p:nvSpPr>
              <p:spPr>
                <a:xfrm rot="-347909">
                  <a:off x="8078664" y="2039683"/>
                  <a:ext cx="160759" cy="293149"/>
                </a:xfrm>
                <a:custGeom>
                  <a:rect b="b" l="l" r="r" t="t"/>
                  <a:pathLst>
                    <a:path extrusionOk="0" h="295275" w="161925">
                      <a:moveTo>
                        <a:pt x="20479" y="64294"/>
                      </a:moveTo>
                      <a:lnTo>
                        <a:pt x="7144" y="292894"/>
                      </a:lnTo>
                      <a:lnTo>
                        <a:pt x="147161" y="234791"/>
                      </a:lnTo>
                      <a:lnTo>
                        <a:pt x="161449" y="71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53"/>
                <p:cNvSpPr/>
                <p:nvPr/>
              </p:nvSpPr>
              <p:spPr>
                <a:xfrm rot="-347909">
                  <a:off x="6726327" y="1895624"/>
                  <a:ext cx="765971" cy="293149"/>
                </a:xfrm>
                <a:custGeom>
                  <a:rect b="b" l="l" r="r" t="t"/>
                  <a:pathLst>
                    <a:path extrusionOk="0" h="295275" w="771525">
                      <a:moveTo>
                        <a:pt x="764381" y="250708"/>
                      </a:moveTo>
                      <a:cubicBezTo>
                        <a:pt x="764381" y="250708"/>
                        <a:pt x="349091" y="-95050"/>
                        <a:pt x="7144" y="37347"/>
                      </a:cubicBezTo>
                      <a:lnTo>
                        <a:pt x="10954" y="288808"/>
                      </a:lnTo>
                      <a:cubicBezTo>
                        <a:pt x="10954" y="288808"/>
                        <a:pt x="544354" y="107833"/>
                        <a:pt x="723424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53"/>
                <p:cNvSpPr/>
                <p:nvPr/>
              </p:nvSpPr>
              <p:spPr>
                <a:xfrm rot="-347909">
                  <a:off x="7071865" y="2045891"/>
                  <a:ext cx="1163141" cy="113477"/>
                </a:xfrm>
                <a:custGeom>
                  <a:rect b="b" l="l" r="r" t="t"/>
                  <a:pathLst>
                    <a:path extrusionOk="0" h="114300" w="1171575">
                      <a:moveTo>
                        <a:pt x="1164431" y="51911"/>
                      </a:moveTo>
                      <a:lnTo>
                        <a:pt x="168116" y="7144"/>
                      </a:lnTo>
                      <a:lnTo>
                        <a:pt x="7144" y="58579"/>
                      </a:lnTo>
                      <a:lnTo>
                        <a:pt x="1023461" y="1090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53"/>
                <p:cNvSpPr/>
                <p:nvPr/>
              </p:nvSpPr>
              <p:spPr>
                <a:xfrm rot="-347909">
                  <a:off x="6872348" y="1509246"/>
                  <a:ext cx="661950" cy="633581"/>
                </a:xfrm>
                <a:custGeom>
                  <a:rect b="b" l="l" r="r" t="t"/>
                  <a:pathLst>
                    <a:path extrusionOk="0" h="638175" w="666750">
                      <a:moveTo>
                        <a:pt x="7144" y="332026"/>
                      </a:moveTo>
                      <a:cubicBezTo>
                        <a:pt x="7144" y="332026"/>
                        <a:pt x="260509" y="625396"/>
                        <a:pt x="565309" y="635874"/>
                      </a:cubicBezTo>
                      <a:cubicBezTo>
                        <a:pt x="635794" y="628254"/>
                        <a:pt x="668179" y="607299"/>
                        <a:pt x="668179" y="607299"/>
                      </a:cubicBezTo>
                      <a:lnTo>
                        <a:pt x="227171" y="321549"/>
                      </a:lnTo>
                      <a:lnTo>
                        <a:pt x="227171" y="321549"/>
                      </a:lnTo>
                      <a:cubicBezTo>
                        <a:pt x="249079" y="226299"/>
                        <a:pt x="296704" y="139621"/>
                        <a:pt x="366236" y="71041"/>
                      </a:cubicBezTo>
                      <a:lnTo>
                        <a:pt x="366236" y="71041"/>
                      </a:lnTo>
                      <a:cubicBezTo>
                        <a:pt x="394811" y="42466"/>
                        <a:pt x="364331" y="-5159"/>
                        <a:pt x="326231" y="10081"/>
                      </a:cubicBezTo>
                      <a:lnTo>
                        <a:pt x="199549" y="60564"/>
                      </a:lnTo>
                      <a:lnTo>
                        <a:pt x="70009" y="185341"/>
                      </a:lnTo>
                      <a:lnTo>
                        <a:pt x="7144" y="332026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53"/>
                <p:cNvSpPr/>
                <p:nvPr/>
              </p:nvSpPr>
              <p:spPr>
                <a:xfrm rot="-347909">
                  <a:off x="6868046" y="1432826"/>
                  <a:ext cx="699776" cy="699776"/>
                </a:xfrm>
                <a:custGeom>
                  <a:rect b="b" l="l" r="r" t="t"/>
                  <a:pathLst>
                    <a:path extrusionOk="0" h="704850" w="704850">
                      <a:moveTo>
                        <a:pt x="636746" y="703518"/>
                      </a:moveTo>
                      <a:lnTo>
                        <a:pt x="388144" y="256796"/>
                      </a:lnTo>
                      <a:cubicBezTo>
                        <a:pt x="383381" y="247271"/>
                        <a:pt x="373856" y="241556"/>
                        <a:pt x="363379" y="239651"/>
                      </a:cubicBezTo>
                      <a:cubicBezTo>
                        <a:pt x="331946" y="234888"/>
                        <a:pt x="259556" y="230126"/>
                        <a:pt x="173831" y="264416"/>
                      </a:cubicBezTo>
                      <a:cubicBezTo>
                        <a:pt x="57626" y="310136"/>
                        <a:pt x="7144" y="406338"/>
                        <a:pt x="7144" y="406338"/>
                      </a:cubicBezTo>
                      <a:lnTo>
                        <a:pt x="70009" y="260606"/>
                      </a:lnTo>
                      <a:cubicBezTo>
                        <a:pt x="88106" y="218696"/>
                        <a:pt x="113824" y="181548"/>
                        <a:pt x="147161" y="151068"/>
                      </a:cubicBezTo>
                      <a:lnTo>
                        <a:pt x="147161" y="151068"/>
                      </a:lnTo>
                      <a:cubicBezTo>
                        <a:pt x="208121" y="92966"/>
                        <a:pt x="284321" y="26291"/>
                        <a:pt x="367189" y="12003"/>
                      </a:cubicBezTo>
                      <a:lnTo>
                        <a:pt x="441484" y="8193"/>
                      </a:lnTo>
                      <a:cubicBezTo>
                        <a:pt x="471964" y="2478"/>
                        <a:pt x="502444" y="20576"/>
                        <a:pt x="511969" y="51056"/>
                      </a:cubicBezTo>
                      <a:lnTo>
                        <a:pt x="702469" y="660656"/>
                      </a:lnTo>
                      <a:lnTo>
                        <a:pt x="636746" y="7035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53"/>
                <p:cNvSpPr/>
                <p:nvPr/>
              </p:nvSpPr>
              <p:spPr>
                <a:xfrm rot="-347909">
                  <a:off x="7592942" y="1804861"/>
                  <a:ext cx="729815" cy="279312"/>
                </a:xfrm>
                <a:custGeom>
                  <a:rect b="b" l="l" r="r" t="t"/>
                  <a:pathLst>
                    <a:path extrusionOk="0" h="295275" w="771525">
                      <a:moveTo>
                        <a:pt x="7144" y="250708"/>
                      </a:moveTo>
                      <a:cubicBezTo>
                        <a:pt x="7144" y="250708"/>
                        <a:pt x="422434" y="-95050"/>
                        <a:pt x="764381" y="37347"/>
                      </a:cubicBezTo>
                      <a:lnTo>
                        <a:pt x="760571" y="288808"/>
                      </a:lnTo>
                      <a:cubicBezTo>
                        <a:pt x="760571" y="288808"/>
                        <a:pt x="227171" y="107832"/>
                        <a:pt x="48101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53"/>
                <p:cNvSpPr/>
                <p:nvPr/>
              </p:nvSpPr>
              <p:spPr>
                <a:xfrm rot="-347909">
                  <a:off x="7522601" y="1390100"/>
                  <a:ext cx="595755" cy="671407"/>
                </a:xfrm>
                <a:custGeom>
                  <a:rect b="b" l="l" r="r" t="t"/>
                  <a:pathLst>
                    <a:path extrusionOk="0" h="676275" w="600075">
                      <a:moveTo>
                        <a:pt x="595789" y="255366"/>
                      </a:moveTo>
                      <a:cubicBezTo>
                        <a:pt x="595789" y="255366"/>
                        <a:pt x="410051" y="595409"/>
                        <a:pt x="113824" y="669704"/>
                      </a:cubicBezTo>
                      <a:cubicBezTo>
                        <a:pt x="43339" y="677324"/>
                        <a:pt x="7144" y="663989"/>
                        <a:pt x="7144" y="663989"/>
                      </a:cubicBezTo>
                      <a:lnTo>
                        <a:pt x="378619" y="291561"/>
                      </a:lnTo>
                      <a:lnTo>
                        <a:pt x="378619" y="291561"/>
                      </a:lnTo>
                      <a:cubicBezTo>
                        <a:pt x="337661" y="202979"/>
                        <a:pt x="271939" y="128684"/>
                        <a:pt x="190024" y="76296"/>
                      </a:cubicBezTo>
                      <a:lnTo>
                        <a:pt x="190024" y="76296"/>
                      </a:lnTo>
                      <a:cubicBezTo>
                        <a:pt x="155734" y="54389"/>
                        <a:pt x="176689" y="1049"/>
                        <a:pt x="216694" y="7716"/>
                      </a:cubicBezTo>
                      <a:lnTo>
                        <a:pt x="349091" y="29624"/>
                      </a:lnTo>
                      <a:lnTo>
                        <a:pt x="502444" y="125826"/>
                      </a:lnTo>
                      <a:lnTo>
                        <a:pt x="595789" y="255366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53"/>
                <p:cNvSpPr/>
                <p:nvPr/>
              </p:nvSpPr>
              <p:spPr>
                <a:xfrm rot="-347909">
                  <a:off x="7483280" y="1357425"/>
                  <a:ext cx="633581" cy="709232"/>
                </a:xfrm>
                <a:custGeom>
                  <a:rect b="b" l="l" r="r" t="t"/>
                  <a:pathLst>
                    <a:path extrusionOk="0" h="714375" w="638175">
                      <a:moveTo>
                        <a:pt x="80486" y="712242"/>
                      </a:moveTo>
                      <a:lnTo>
                        <a:pt x="229076" y="223609"/>
                      </a:lnTo>
                      <a:cubicBezTo>
                        <a:pt x="231934" y="213132"/>
                        <a:pt x="239554" y="205512"/>
                        <a:pt x="250031" y="201702"/>
                      </a:cubicBezTo>
                      <a:cubicBezTo>
                        <a:pt x="279559" y="190272"/>
                        <a:pt x="349091" y="171222"/>
                        <a:pt x="440531" y="186462"/>
                      </a:cubicBezTo>
                      <a:cubicBezTo>
                        <a:pt x="564356" y="207417"/>
                        <a:pt x="632936" y="290284"/>
                        <a:pt x="632936" y="290284"/>
                      </a:cubicBezTo>
                      <a:lnTo>
                        <a:pt x="540544" y="160744"/>
                      </a:lnTo>
                      <a:cubicBezTo>
                        <a:pt x="513874" y="123597"/>
                        <a:pt x="480536" y="93117"/>
                        <a:pt x="442436" y="69304"/>
                      </a:cubicBezTo>
                      <a:lnTo>
                        <a:pt x="442436" y="69304"/>
                      </a:lnTo>
                      <a:cubicBezTo>
                        <a:pt x="370999" y="26442"/>
                        <a:pt x="288131" y="4534"/>
                        <a:pt x="204311" y="7392"/>
                      </a:cubicBezTo>
                      <a:lnTo>
                        <a:pt x="129064" y="10249"/>
                      </a:lnTo>
                      <a:cubicBezTo>
                        <a:pt x="97631" y="11202"/>
                        <a:pt x="71914" y="35967"/>
                        <a:pt x="69056" y="66447"/>
                      </a:cubicBezTo>
                      <a:lnTo>
                        <a:pt x="7144" y="683667"/>
                      </a:lnTo>
                      <a:lnTo>
                        <a:pt x="80486" y="712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53"/>
                <p:cNvSpPr/>
                <p:nvPr/>
              </p:nvSpPr>
              <p:spPr>
                <a:xfrm rot="-347909">
                  <a:off x="8064027" y="1806790"/>
                  <a:ext cx="324362" cy="459513"/>
                </a:xfrm>
                <a:custGeom>
                  <a:rect b="b" l="l" r="r" t="t"/>
                  <a:pathLst>
                    <a:path extrusionOk="0" h="485775" w="342900">
                      <a:moveTo>
                        <a:pt x="277654" y="7144"/>
                      </a:moveTo>
                      <a:cubicBezTo>
                        <a:pt x="277654" y="7144"/>
                        <a:pt x="263366" y="139541"/>
                        <a:pt x="7144" y="296704"/>
                      </a:cubicBezTo>
                      <a:lnTo>
                        <a:pt x="154781" y="484346"/>
                      </a:lnTo>
                      <a:cubicBezTo>
                        <a:pt x="154781" y="484346"/>
                        <a:pt x="290989" y="442436"/>
                        <a:pt x="337661" y="301466"/>
                      </a:cubicBezTo>
                      <a:lnTo>
                        <a:pt x="277654" y="7144"/>
                      </a:lnTo>
                      <a:close/>
                    </a:path>
                  </a:pathLst>
                </a:custGeom>
                <a:solidFill>
                  <a:srgbClr val="A45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53"/>
                <p:cNvSpPr/>
                <p:nvPr/>
              </p:nvSpPr>
              <p:spPr>
                <a:xfrm rot="-347909">
                  <a:off x="8086821" y="2064951"/>
                  <a:ext cx="594664" cy="378423"/>
                </a:xfrm>
                <a:custGeom>
                  <a:rect b="b" l="l" r="r" t="t"/>
                  <a:pathLst>
                    <a:path extrusionOk="0" h="400050" w="628650">
                      <a:moveTo>
                        <a:pt x="7144" y="7144"/>
                      </a:moveTo>
                      <a:cubicBezTo>
                        <a:pt x="7144" y="7144"/>
                        <a:pt x="110966" y="119539"/>
                        <a:pt x="332899" y="111919"/>
                      </a:cubicBezTo>
                      <a:cubicBezTo>
                        <a:pt x="554831" y="104299"/>
                        <a:pt x="625316" y="128111"/>
                        <a:pt x="625316" y="128111"/>
                      </a:cubicBezTo>
                      <a:lnTo>
                        <a:pt x="536734" y="252889"/>
                      </a:lnTo>
                      <a:lnTo>
                        <a:pt x="596741" y="398621"/>
                      </a:lnTo>
                      <a:cubicBezTo>
                        <a:pt x="596741" y="398621"/>
                        <a:pt x="496729" y="373856"/>
                        <a:pt x="360521" y="383381"/>
                      </a:cubicBezTo>
                      <a:cubicBezTo>
                        <a:pt x="224314" y="393859"/>
                        <a:pt x="122396" y="314801"/>
                        <a:pt x="122396" y="314801"/>
                      </a:cubicBez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53"/>
                <p:cNvSpPr/>
                <p:nvPr/>
              </p:nvSpPr>
              <p:spPr>
                <a:xfrm rot="-347909">
                  <a:off x="6680729" y="1952489"/>
                  <a:ext cx="340432" cy="482278"/>
                </a:xfrm>
                <a:custGeom>
                  <a:rect b="b" l="l" r="r" t="t"/>
                  <a:pathLst>
                    <a:path extrusionOk="0" h="485775" w="342900">
                      <a:moveTo>
                        <a:pt x="67151" y="7144"/>
                      </a:moveTo>
                      <a:cubicBezTo>
                        <a:pt x="67151" y="7144"/>
                        <a:pt x="81439" y="139541"/>
                        <a:pt x="337661" y="296704"/>
                      </a:cubicBezTo>
                      <a:lnTo>
                        <a:pt x="190024" y="484346"/>
                      </a:lnTo>
                      <a:cubicBezTo>
                        <a:pt x="190024" y="484346"/>
                        <a:pt x="53816" y="442436"/>
                        <a:pt x="7144" y="301466"/>
                      </a:cubicBezTo>
                      <a:lnTo>
                        <a:pt x="67151" y="7144"/>
                      </a:lnTo>
                      <a:close/>
                    </a:path>
                  </a:pathLst>
                </a:custGeom>
                <a:solidFill>
                  <a:srgbClr val="A45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53"/>
                <p:cNvSpPr/>
                <p:nvPr/>
              </p:nvSpPr>
              <p:spPr>
                <a:xfrm rot="-347909">
                  <a:off x="6419683" y="2253328"/>
                  <a:ext cx="624124" cy="397170"/>
                </a:xfrm>
                <a:custGeom>
                  <a:rect b="b" l="l" r="r" t="t"/>
                  <a:pathLst>
                    <a:path extrusionOk="0" h="400050" w="628650">
                      <a:moveTo>
                        <a:pt x="625316" y="7144"/>
                      </a:moveTo>
                      <a:cubicBezTo>
                        <a:pt x="625316" y="7144"/>
                        <a:pt x="521494" y="119539"/>
                        <a:pt x="299561" y="111919"/>
                      </a:cubicBezTo>
                      <a:cubicBezTo>
                        <a:pt x="76676" y="104299"/>
                        <a:pt x="7144" y="128111"/>
                        <a:pt x="7144" y="128111"/>
                      </a:cubicBezTo>
                      <a:lnTo>
                        <a:pt x="95726" y="252889"/>
                      </a:lnTo>
                      <a:lnTo>
                        <a:pt x="35719" y="397669"/>
                      </a:lnTo>
                      <a:cubicBezTo>
                        <a:pt x="35719" y="397669"/>
                        <a:pt x="135731" y="372904"/>
                        <a:pt x="271939" y="382429"/>
                      </a:cubicBezTo>
                      <a:cubicBezTo>
                        <a:pt x="408146" y="392906"/>
                        <a:pt x="510064" y="313849"/>
                        <a:pt x="510064" y="313849"/>
                      </a:cubicBezTo>
                      <a:lnTo>
                        <a:pt x="625316" y="7144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01" name="Google Shape;2001;p53"/>
            <p:cNvGrpSpPr/>
            <p:nvPr/>
          </p:nvGrpSpPr>
          <p:grpSpPr>
            <a:xfrm>
              <a:off x="10247761" y="5808568"/>
              <a:ext cx="1017518" cy="906617"/>
              <a:chOff x="7629339" y="1705288"/>
              <a:chExt cx="1814945" cy="1617131"/>
            </a:xfrm>
          </p:grpSpPr>
          <p:sp>
            <p:nvSpPr>
              <p:cNvPr id="2002" name="Google Shape;2002;p53"/>
              <p:cNvSpPr/>
              <p:nvPr/>
            </p:nvSpPr>
            <p:spPr>
              <a:xfrm rot="-4721">
                <a:off x="7736984" y="1937200"/>
                <a:ext cx="1664332" cy="312062"/>
              </a:xfrm>
              <a:custGeom>
                <a:rect b="b" l="l" r="r" t="t"/>
                <a:pathLst>
                  <a:path extrusionOk="0" h="314325" w="167640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53"/>
              <p:cNvSpPr/>
              <p:nvPr/>
            </p:nvSpPr>
            <p:spPr>
              <a:xfrm rot="-4721">
                <a:off x="8525289" y="1936656"/>
                <a:ext cx="879448" cy="1163141"/>
              </a:xfrm>
              <a:custGeom>
                <a:rect b="b" l="l" r="r" t="t"/>
                <a:pathLst>
                  <a:path extrusionOk="0" h="1171575" w="88582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53"/>
              <p:cNvSpPr/>
              <p:nvPr/>
            </p:nvSpPr>
            <p:spPr>
              <a:xfrm rot="-4721">
                <a:off x="7737827" y="2092408"/>
                <a:ext cx="983469" cy="1229336"/>
              </a:xfrm>
              <a:custGeom>
                <a:rect b="b" l="l" r="r" t="t"/>
                <a:pathLst>
                  <a:path extrusionOk="0" h="1238250" w="99060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53"/>
              <p:cNvSpPr/>
              <p:nvPr/>
            </p:nvSpPr>
            <p:spPr>
              <a:xfrm rot="-4721">
                <a:off x="8717965" y="2069989"/>
                <a:ext cx="686537" cy="1243864"/>
              </a:xfrm>
              <a:custGeom>
                <a:rect b="b" l="l" r="r" t="t"/>
                <a:pathLst>
                  <a:path extrusionOk="0" h="1252883" w="691515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53"/>
              <p:cNvSpPr/>
              <p:nvPr/>
            </p:nvSpPr>
            <p:spPr>
              <a:xfrm rot="454160">
                <a:off x="8756897" y="1951208"/>
                <a:ext cx="652494" cy="482278"/>
              </a:xfrm>
              <a:custGeom>
                <a:rect b="b" l="l" r="r" t="t"/>
                <a:pathLst>
                  <a:path extrusionOk="0" h="485775" w="65722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53"/>
              <p:cNvSpPr/>
              <p:nvPr/>
            </p:nvSpPr>
            <p:spPr>
              <a:xfrm rot="454160">
                <a:off x="7672498" y="1819774"/>
                <a:ext cx="1758896" cy="312062"/>
              </a:xfrm>
              <a:custGeom>
                <a:rect b="b" l="l" r="r" t="t"/>
                <a:pathLst>
                  <a:path extrusionOk="0" h="314325" w="1771650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53"/>
              <p:cNvSpPr/>
              <p:nvPr/>
            </p:nvSpPr>
            <p:spPr>
              <a:xfrm rot="454160">
                <a:off x="7642457" y="2044116"/>
                <a:ext cx="1134772" cy="274237"/>
              </a:xfrm>
              <a:custGeom>
                <a:rect b="b" l="l" r="r" t="t"/>
                <a:pathLst>
                  <a:path extrusionOk="0" h="276225" w="114300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9" name="Google Shape;2009;p53"/>
            <p:cNvGrpSpPr/>
            <p:nvPr/>
          </p:nvGrpSpPr>
          <p:grpSpPr>
            <a:xfrm>
              <a:off x="9681843" y="5732950"/>
              <a:ext cx="763393" cy="908557"/>
              <a:chOff x="3790950" y="1734785"/>
              <a:chExt cx="2447925" cy="2913414"/>
            </a:xfrm>
          </p:grpSpPr>
          <p:grpSp>
            <p:nvGrpSpPr>
              <p:cNvPr id="2010" name="Google Shape;2010;p53"/>
              <p:cNvGrpSpPr/>
              <p:nvPr/>
            </p:nvGrpSpPr>
            <p:grpSpPr>
              <a:xfrm>
                <a:off x="4290412" y="1734785"/>
                <a:ext cx="1466820" cy="1164358"/>
                <a:chOff x="5165276" y="2687479"/>
                <a:chExt cx="1859888" cy="1476375"/>
              </a:xfrm>
            </p:grpSpPr>
            <p:sp>
              <p:nvSpPr>
                <p:cNvPr id="2011" name="Google Shape;2011;p53"/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53"/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3" name="Google Shape;2013;p53"/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rect b="b" l="l" r="r" t="t"/>
                  <a:pathLst>
                    <a:path extrusionOk="0" h="1476375" w="933450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53"/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rect b="b" l="l" r="r" t="t"/>
                  <a:pathLst>
                    <a:path extrusionOk="0" h="1257300" w="62865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15" name="Google Shape;2015;p53"/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53"/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53"/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rgbClr val="A57800">
                  <a:alpha val="45882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8" name="Google Shape;2018;p53"/>
            <p:cNvGrpSpPr/>
            <p:nvPr/>
          </p:nvGrpSpPr>
          <p:grpSpPr>
            <a:xfrm>
              <a:off x="10553606" y="5675464"/>
              <a:ext cx="506533" cy="500929"/>
              <a:chOff x="5564981" y="2902977"/>
              <a:chExt cx="1054418" cy="1042754"/>
            </a:xfrm>
          </p:grpSpPr>
          <p:sp>
            <p:nvSpPr>
              <p:cNvPr id="2019" name="Google Shape;2019;p53"/>
              <p:cNvSpPr/>
              <p:nvPr/>
            </p:nvSpPr>
            <p:spPr>
              <a:xfrm>
                <a:off x="6288917" y="3075146"/>
                <a:ext cx="285750" cy="342900"/>
              </a:xfrm>
              <a:custGeom>
                <a:rect b="b" l="l" r="r" t="t"/>
                <a:pathLst>
                  <a:path extrusionOk="0" h="342900" w="285750">
                    <a:moveTo>
                      <a:pt x="7144" y="7144"/>
                    </a:moveTo>
                    <a:cubicBezTo>
                      <a:pt x="7144" y="7144"/>
                      <a:pt x="95726" y="138589"/>
                      <a:pt x="117634" y="341471"/>
                    </a:cubicBezTo>
                    <a:lnTo>
                      <a:pt x="282416" y="158591"/>
                    </a:lnTo>
                    <a:cubicBezTo>
                      <a:pt x="282416" y="158591"/>
                      <a:pt x="287179" y="109061"/>
                      <a:pt x="249079" y="52864"/>
                    </a:cubicBezTo>
                    <a:cubicBezTo>
                      <a:pt x="249079" y="53816"/>
                      <a:pt x="95726" y="7144"/>
                      <a:pt x="7144" y="7144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53"/>
              <p:cNvSpPr/>
              <p:nvPr/>
            </p:nvSpPr>
            <p:spPr>
              <a:xfrm>
                <a:off x="5632608" y="2969995"/>
                <a:ext cx="922022" cy="913714"/>
              </a:xfrm>
              <a:custGeom>
                <a:rect b="b" l="l" r="r" t="t"/>
                <a:pathLst>
                  <a:path extrusionOk="0" h="1047750" w="1057275">
                    <a:moveTo>
                      <a:pt x="1001554" y="225985"/>
                    </a:moveTo>
                    <a:cubicBezTo>
                      <a:pt x="1001554" y="225985"/>
                      <a:pt x="873919" y="187885"/>
                      <a:pt x="784384" y="180265"/>
                    </a:cubicBezTo>
                    <a:lnTo>
                      <a:pt x="782479" y="57392"/>
                    </a:lnTo>
                    <a:cubicBezTo>
                      <a:pt x="731044" y="-15950"/>
                      <a:pt x="653891" y="12625"/>
                      <a:pt x="653891" y="12625"/>
                    </a:cubicBezTo>
                    <a:lnTo>
                      <a:pt x="537686" y="101207"/>
                    </a:lnTo>
                    <a:lnTo>
                      <a:pt x="446246" y="13577"/>
                    </a:lnTo>
                    <a:cubicBezTo>
                      <a:pt x="446246" y="13577"/>
                      <a:pt x="314801" y="38342"/>
                      <a:pt x="281464" y="69775"/>
                    </a:cubicBezTo>
                    <a:cubicBezTo>
                      <a:pt x="281464" y="69775"/>
                      <a:pt x="254794" y="178360"/>
                      <a:pt x="233839" y="285040"/>
                    </a:cubicBezTo>
                    <a:lnTo>
                      <a:pt x="67151" y="298375"/>
                    </a:lnTo>
                    <a:cubicBezTo>
                      <a:pt x="67151" y="298375"/>
                      <a:pt x="20479" y="329807"/>
                      <a:pt x="7144" y="405055"/>
                    </a:cubicBezTo>
                    <a:cubicBezTo>
                      <a:pt x="7144" y="405055"/>
                      <a:pt x="71914" y="537452"/>
                      <a:pt x="148114" y="621272"/>
                    </a:cubicBezTo>
                    <a:lnTo>
                      <a:pt x="54769" y="748907"/>
                    </a:lnTo>
                    <a:lnTo>
                      <a:pt x="60484" y="765100"/>
                    </a:lnTo>
                    <a:lnTo>
                      <a:pt x="292894" y="854635"/>
                    </a:lnTo>
                    <a:lnTo>
                      <a:pt x="287179" y="1018465"/>
                    </a:lnTo>
                    <a:cubicBezTo>
                      <a:pt x="299561" y="1054660"/>
                      <a:pt x="330994" y="1037515"/>
                      <a:pt x="330994" y="1037515"/>
                    </a:cubicBezTo>
                    <a:lnTo>
                      <a:pt x="539591" y="884162"/>
                    </a:lnTo>
                    <a:lnTo>
                      <a:pt x="696754" y="1035610"/>
                    </a:lnTo>
                    <a:cubicBezTo>
                      <a:pt x="696754" y="1035610"/>
                      <a:pt x="752951" y="1041325"/>
                      <a:pt x="810101" y="990842"/>
                    </a:cubicBezTo>
                    <a:cubicBezTo>
                      <a:pt x="810101" y="990842"/>
                      <a:pt x="826294" y="897497"/>
                      <a:pt x="834866" y="802247"/>
                    </a:cubicBezTo>
                    <a:lnTo>
                      <a:pt x="1023461" y="787007"/>
                    </a:lnTo>
                    <a:cubicBezTo>
                      <a:pt x="1023461" y="787007"/>
                      <a:pt x="1047274" y="773672"/>
                      <a:pt x="1056799" y="727952"/>
                    </a:cubicBezTo>
                    <a:cubicBezTo>
                      <a:pt x="1056799" y="727952"/>
                      <a:pt x="997744" y="571742"/>
                      <a:pt x="945356" y="458395"/>
                    </a:cubicBezTo>
                    <a:lnTo>
                      <a:pt x="989171" y="406960"/>
                    </a:lnTo>
                    <a:cubicBezTo>
                      <a:pt x="989171" y="406960"/>
                      <a:pt x="989171" y="398387"/>
                      <a:pt x="986314" y="384100"/>
                    </a:cubicBezTo>
                    <a:lnTo>
                      <a:pt x="1034891" y="330760"/>
                    </a:lnTo>
                    <a:cubicBezTo>
                      <a:pt x="1034891" y="330760"/>
                      <a:pt x="1039654" y="281230"/>
                      <a:pt x="1001554" y="2259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623010"/>
                  </a:gs>
                  <a:gs pos="100000">
                    <a:srgbClr val="0A050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53"/>
              <p:cNvSpPr/>
              <p:nvPr/>
            </p:nvSpPr>
            <p:spPr>
              <a:xfrm>
                <a:off x="6034564" y="3574256"/>
                <a:ext cx="371475" cy="371475"/>
              </a:xfrm>
              <a:custGeom>
                <a:rect b="b" l="l" r="r" t="t"/>
                <a:pathLst>
                  <a:path extrusionOk="0" h="371475" w="371475">
                    <a:moveTo>
                      <a:pt x="368141" y="7144"/>
                    </a:moveTo>
                    <a:cubicBezTo>
                      <a:pt x="368141" y="7144"/>
                      <a:pt x="231934" y="123349"/>
                      <a:pt x="7144" y="152876"/>
                    </a:cubicBezTo>
                    <a:lnTo>
                      <a:pt x="227171" y="364331"/>
                    </a:lnTo>
                    <a:cubicBezTo>
                      <a:pt x="227171" y="364331"/>
                      <a:pt x="283369" y="370046"/>
                      <a:pt x="340519" y="319564"/>
                    </a:cubicBezTo>
                    <a:cubicBezTo>
                      <a:pt x="340519" y="319564"/>
                      <a:pt x="375761" y="122396"/>
                      <a:pt x="368141" y="7144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53"/>
              <p:cNvSpPr/>
              <p:nvPr/>
            </p:nvSpPr>
            <p:spPr>
              <a:xfrm>
                <a:off x="5844064" y="3495198"/>
                <a:ext cx="314325" cy="447675"/>
              </a:xfrm>
              <a:custGeom>
                <a:rect b="b" l="l" r="r" t="t"/>
                <a:pathLst>
                  <a:path extrusionOk="0" h="447675" w="314325">
                    <a:moveTo>
                      <a:pt x="315754" y="250984"/>
                    </a:moveTo>
                    <a:lnTo>
                      <a:pt x="50959" y="445294"/>
                    </a:lnTo>
                    <a:cubicBezTo>
                      <a:pt x="50959" y="445294"/>
                      <a:pt x="19526" y="462439"/>
                      <a:pt x="7144" y="426244"/>
                    </a:cubicBezTo>
                    <a:lnTo>
                      <a:pt x="22384" y="7144"/>
                    </a:lnTo>
                    <a:cubicBezTo>
                      <a:pt x="23336" y="8096"/>
                      <a:pt x="98584" y="175736"/>
                      <a:pt x="315754" y="250984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53"/>
              <p:cNvSpPr/>
              <p:nvPr/>
            </p:nvSpPr>
            <p:spPr>
              <a:xfrm>
                <a:off x="5778341" y="2909411"/>
                <a:ext cx="533400" cy="352425"/>
              </a:xfrm>
              <a:custGeom>
                <a:rect b="b" l="l" r="r" t="t"/>
                <a:pathLst>
                  <a:path extrusionOk="0" h="352425" w="533400">
                    <a:moveTo>
                      <a:pt x="7144" y="350996"/>
                    </a:moveTo>
                    <a:cubicBezTo>
                      <a:pt x="7144" y="350996"/>
                      <a:pt x="305276" y="314801"/>
                      <a:pt x="530066" y="291941"/>
                    </a:cubicBezTo>
                    <a:lnTo>
                      <a:pt x="232886" y="7144"/>
                    </a:lnTo>
                    <a:cubicBezTo>
                      <a:pt x="232886" y="7144"/>
                      <a:pt x="101441" y="31909"/>
                      <a:pt x="68104" y="63341"/>
                    </a:cubicBezTo>
                    <a:cubicBezTo>
                      <a:pt x="68104" y="64294"/>
                      <a:pt x="28099" y="228124"/>
                      <a:pt x="7144" y="350996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53"/>
              <p:cNvSpPr/>
              <p:nvPr/>
            </p:nvSpPr>
            <p:spPr>
              <a:xfrm>
                <a:off x="5564981" y="3168491"/>
                <a:ext cx="409575" cy="361950"/>
              </a:xfrm>
              <a:custGeom>
                <a:rect b="b" l="l" r="r" t="t"/>
                <a:pathLst>
                  <a:path extrusionOk="0" h="361950" w="409575">
                    <a:moveTo>
                      <a:pt x="148114" y="356711"/>
                    </a:moveTo>
                    <a:cubicBezTo>
                      <a:pt x="148114" y="356711"/>
                      <a:pt x="248126" y="172879"/>
                      <a:pt x="402431" y="7144"/>
                    </a:cubicBezTo>
                    <a:lnTo>
                      <a:pt x="67151" y="32861"/>
                    </a:lnTo>
                    <a:cubicBezTo>
                      <a:pt x="67151" y="32861"/>
                      <a:pt x="20479" y="64294"/>
                      <a:pt x="7144" y="139541"/>
                    </a:cubicBezTo>
                    <a:cubicBezTo>
                      <a:pt x="7144" y="139541"/>
                      <a:pt x="69056" y="272891"/>
                      <a:pt x="148114" y="356711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53"/>
              <p:cNvSpPr/>
              <p:nvPr/>
            </p:nvSpPr>
            <p:spPr>
              <a:xfrm>
                <a:off x="6143149" y="3353276"/>
                <a:ext cx="476250" cy="371475"/>
              </a:xfrm>
              <a:custGeom>
                <a:rect b="b" l="l" r="r" t="t"/>
                <a:pathLst>
                  <a:path extrusionOk="0" h="371475" w="476250">
                    <a:moveTo>
                      <a:pt x="366236" y="7144"/>
                    </a:moveTo>
                    <a:cubicBezTo>
                      <a:pt x="366236" y="7144"/>
                      <a:pt x="179546" y="226219"/>
                      <a:pt x="7144" y="372904"/>
                    </a:cubicBezTo>
                    <a:lnTo>
                      <a:pt x="445294" y="336709"/>
                    </a:lnTo>
                    <a:cubicBezTo>
                      <a:pt x="445294" y="336709"/>
                      <a:pt x="469106" y="323374"/>
                      <a:pt x="478631" y="277654"/>
                    </a:cubicBezTo>
                    <a:cubicBezTo>
                      <a:pt x="478631" y="277654"/>
                      <a:pt x="418624" y="119539"/>
                      <a:pt x="366236" y="7144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53"/>
              <p:cNvSpPr/>
              <p:nvPr/>
            </p:nvSpPr>
            <p:spPr>
              <a:xfrm>
                <a:off x="6030754" y="2902977"/>
                <a:ext cx="323850" cy="371475"/>
              </a:xfrm>
              <a:custGeom>
                <a:rect b="b" l="l" r="r" t="t"/>
                <a:pathLst>
                  <a:path extrusionOk="0" h="371475" w="323850">
                    <a:moveTo>
                      <a:pt x="7144" y="150737"/>
                    </a:moveTo>
                    <a:lnTo>
                      <a:pt x="188119" y="12625"/>
                    </a:lnTo>
                    <a:cubicBezTo>
                      <a:pt x="188119" y="12625"/>
                      <a:pt x="265271" y="-15950"/>
                      <a:pt x="316706" y="57392"/>
                    </a:cubicBezTo>
                    <a:lnTo>
                      <a:pt x="321469" y="366955"/>
                    </a:lnTo>
                    <a:cubicBezTo>
                      <a:pt x="321469" y="366955"/>
                      <a:pt x="229076" y="210745"/>
                      <a:pt x="7144" y="150737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53"/>
              <p:cNvSpPr/>
              <p:nvPr/>
            </p:nvSpPr>
            <p:spPr>
              <a:xfrm>
                <a:off x="5822156" y="3343751"/>
                <a:ext cx="200025" cy="285750"/>
              </a:xfrm>
              <a:custGeom>
                <a:rect b="b" l="l" r="r" t="t"/>
                <a:pathLst>
                  <a:path extrusionOk="0" h="285750" w="200025">
                    <a:moveTo>
                      <a:pt x="31909" y="89059"/>
                    </a:moveTo>
                    <a:lnTo>
                      <a:pt x="110014" y="7144"/>
                    </a:lnTo>
                    <a:cubicBezTo>
                      <a:pt x="110014" y="7144"/>
                      <a:pt x="125254" y="66199"/>
                      <a:pt x="189071" y="95726"/>
                    </a:cubicBezTo>
                    <a:lnTo>
                      <a:pt x="196691" y="284321"/>
                    </a:lnTo>
                    <a:lnTo>
                      <a:pt x="196691" y="284321"/>
                    </a:lnTo>
                    <a:lnTo>
                      <a:pt x="7144" y="190024"/>
                    </a:lnTo>
                    <a:lnTo>
                      <a:pt x="31909" y="89059"/>
                    </a:lnTo>
                    <a:close/>
                  </a:path>
                </a:pathLst>
              </a:custGeom>
              <a:gradFill>
                <a:gsLst>
                  <a:gs pos="0">
                    <a:srgbClr val="623010"/>
                  </a:gs>
                  <a:gs pos="100000">
                    <a:srgbClr val="0A050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53"/>
              <p:cNvSpPr/>
              <p:nvPr/>
            </p:nvSpPr>
            <p:spPr>
              <a:xfrm>
                <a:off x="5612606" y="3241184"/>
                <a:ext cx="285750" cy="504825"/>
              </a:xfrm>
              <a:custGeom>
                <a:rect b="b" l="l" r="r" t="t"/>
                <a:pathLst>
                  <a:path extrusionOk="0" h="504825" w="285750">
                    <a:moveTo>
                      <a:pt x="7144" y="386239"/>
                    </a:moveTo>
                    <a:lnTo>
                      <a:pt x="286226" y="7144"/>
                    </a:lnTo>
                    <a:cubicBezTo>
                      <a:pt x="286226" y="7144"/>
                      <a:pt x="227171" y="106204"/>
                      <a:pt x="276701" y="504349"/>
                    </a:cubicBezTo>
                    <a:lnTo>
                      <a:pt x="12859" y="402431"/>
                    </a:lnTo>
                    <a:lnTo>
                      <a:pt x="7144" y="386239"/>
                    </a:ln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53"/>
              <p:cNvSpPr/>
              <p:nvPr/>
            </p:nvSpPr>
            <p:spPr>
              <a:xfrm>
                <a:off x="5927884" y="3224688"/>
                <a:ext cx="361950" cy="342900"/>
              </a:xfrm>
              <a:custGeom>
                <a:rect b="b" l="l" r="r" t="t"/>
                <a:pathLst>
                  <a:path extrusionOk="0" h="342900" w="361950">
                    <a:moveTo>
                      <a:pt x="7144" y="338614"/>
                    </a:moveTo>
                    <a:lnTo>
                      <a:pt x="98584" y="70961"/>
                    </a:lnTo>
                    <a:lnTo>
                      <a:pt x="194786" y="7144"/>
                    </a:lnTo>
                    <a:cubicBezTo>
                      <a:pt x="194786" y="7144"/>
                      <a:pt x="310039" y="7144"/>
                      <a:pt x="356711" y="56674"/>
                    </a:cubicBezTo>
                    <a:cubicBezTo>
                      <a:pt x="356711" y="56674"/>
                      <a:pt x="329089" y="259556"/>
                      <a:pt x="287179" y="330994"/>
                    </a:cubicBezTo>
                    <a:lnTo>
                      <a:pt x="7144" y="338614"/>
                    </a:ln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53"/>
              <p:cNvSpPr/>
              <p:nvPr/>
            </p:nvSpPr>
            <p:spPr>
              <a:xfrm>
                <a:off x="6183154" y="3178637"/>
                <a:ext cx="371475" cy="361950"/>
              </a:xfrm>
              <a:custGeom>
                <a:rect b="b" l="l" r="r" t="t"/>
                <a:pathLst>
                  <a:path extrusionOk="0" h="361950" w="371475">
                    <a:moveTo>
                      <a:pt x="7144" y="12238"/>
                    </a:moveTo>
                    <a:cubicBezTo>
                      <a:pt x="7144" y="12238"/>
                      <a:pt x="130969" y="141778"/>
                      <a:pt x="173831" y="363710"/>
                    </a:cubicBezTo>
                    <a:lnTo>
                      <a:pt x="371951" y="131300"/>
                    </a:lnTo>
                    <a:cubicBezTo>
                      <a:pt x="371951" y="131300"/>
                      <a:pt x="373856" y="75103"/>
                      <a:pt x="320516" y="20810"/>
                    </a:cubicBezTo>
                    <a:cubicBezTo>
                      <a:pt x="320516" y="20810"/>
                      <a:pt x="120491" y="-3002"/>
                      <a:pt x="7144" y="12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53"/>
              <p:cNvSpPr/>
              <p:nvPr/>
            </p:nvSpPr>
            <p:spPr>
              <a:xfrm>
                <a:off x="5859304" y="3023711"/>
                <a:ext cx="371475" cy="361950"/>
              </a:xfrm>
              <a:custGeom>
                <a:rect b="b" l="l" r="r" t="t"/>
                <a:pathLst>
                  <a:path extrusionOk="0" h="361950" w="371475">
                    <a:moveTo>
                      <a:pt x="7144" y="358616"/>
                    </a:moveTo>
                    <a:lnTo>
                      <a:pt x="54769" y="56674"/>
                    </a:lnTo>
                    <a:lnTo>
                      <a:pt x="162401" y="7144"/>
                    </a:lnTo>
                    <a:lnTo>
                      <a:pt x="365284" y="159544"/>
                    </a:lnTo>
                    <a:cubicBezTo>
                      <a:pt x="365284" y="159544"/>
                      <a:pt x="318611" y="222409"/>
                      <a:pt x="261461" y="258604"/>
                    </a:cubicBezTo>
                    <a:cubicBezTo>
                      <a:pt x="187166" y="305276"/>
                      <a:pt x="7144" y="358616"/>
                      <a:pt x="7144" y="3586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53"/>
              <p:cNvSpPr/>
              <p:nvPr/>
            </p:nvSpPr>
            <p:spPr>
              <a:xfrm>
                <a:off x="5885974" y="3482816"/>
                <a:ext cx="419100" cy="314325"/>
              </a:xfrm>
              <a:custGeom>
                <a:rect b="b" l="l" r="r" t="t"/>
                <a:pathLst>
                  <a:path extrusionOk="0" h="314325" w="419100">
                    <a:moveTo>
                      <a:pt x="421481" y="7144"/>
                    </a:moveTo>
                    <a:lnTo>
                      <a:pt x="319564" y="289084"/>
                    </a:lnTo>
                    <a:lnTo>
                      <a:pt x="141446" y="311944"/>
                    </a:lnTo>
                    <a:lnTo>
                      <a:pt x="7144" y="90011"/>
                    </a:lnTo>
                    <a:cubicBezTo>
                      <a:pt x="7144" y="90011"/>
                      <a:pt x="34766" y="47149"/>
                      <a:pt x="96679" y="30956"/>
                    </a:cubicBezTo>
                    <a:cubicBezTo>
                      <a:pt x="180499" y="10001"/>
                      <a:pt x="421481" y="7144"/>
                      <a:pt x="421481" y="7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33" name="Google Shape;2033;p5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034" name="Google Shape;2034;p53"/>
          <p:cNvSpPr txBox="1"/>
          <p:nvPr/>
        </p:nvSpPr>
        <p:spPr>
          <a:xfrm>
            <a:off x="6439532" y="1782548"/>
            <a:ext cx="224132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ALLPPT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Clean Text Slide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your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53"/>
          <p:cNvSpPr txBox="1"/>
          <p:nvPr/>
        </p:nvSpPr>
        <p:spPr>
          <a:xfrm>
            <a:off x="9097609" y="1782548"/>
            <a:ext cx="2657352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zing. I hope and I believe that this Template will your Time, Money and Reputation. Get a modern PowerPoint  Presentation that is beautifully designed. Easy to change colors, photos and Text.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</a:t>
            </a:r>
            <a:endParaRPr/>
          </a:p>
        </p:txBody>
      </p:sp>
      <p:grpSp>
        <p:nvGrpSpPr>
          <p:cNvPr id="2036" name="Google Shape;2036;p53"/>
          <p:cNvGrpSpPr/>
          <p:nvPr/>
        </p:nvGrpSpPr>
        <p:grpSpPr>
          <a:xfrm>
            <a:off x="9196425" y="5190086"/>
            <a:ext cx="2336431" cy="1088782"/>
            <a:chOff x="395534" y="3737445"/>
            <a:chExt cx="3972999" cy="1088782"/>
          </a:xfrm>
        </p:grpSpPr>
        <p:sp>
          <p:nvSpPr>
            <p:cNvPr id="2037" name="Google Shape;2037;p5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53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2039" name="Google Shape;2039;p53"/>
          <p:cNvGrpSpPr/>
          <p:nvPr/>
        </p:nvGrpSpPr>
        <p:grpSpPr>
          <a:xfrm>
            <a:off x="6352695" y="5190086"/>
            <a:ext cx="2336431" cy="1088782"/>
            <a:chOff x="395534" y="3737445"/>
            <a:chExt cx="3972999" cy="1088782"/>
          </a:xfrm>
        </p:grpSpPr>
        <p:sp>
          <p:nvSpPr>
            <p:cNvPr id="2040" name="Google Shape;2040;p5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53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2042" name="Google Shape;2042;p53"/>
          <p:cNvGrpSpPr/>
          <p:nvPr/>
        </p:nvGrpSpPr>
        <p:grpSpPr>
          <a:xfrm>
            <a:off x="665235" y="5190086"/>
            <a:ext cx="2336431" cy="1088782"/>
            <a:chOff x="395534" y="3737445"/>
            <a:chExt cx="3972999" cy="1088782"/>
          </a:xfrm>
        </p:grpSpPr>
        <p:sp>
          <p:nvSpPr>
            <p:cNvPr id="2043" name="Google Shape;2043;p5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53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grpSp>
        <p:nvGrpSpPr>
          <p:cNvPr id="2045" name="Google Shape;2045;p53"/>
          <p:cNvGrpSpPr/>
          <p:nvPr/>
        </p:nvGrpSpPr>
        <p:grpSpPr>
          <a:xfrm>
            <a:off x="3508965" y="5190086"/>
            <a:ext cx="2336431" cy="1088782"/>
            <a:chOff x="395534" y="3737445"/>
            <a:chExt cx="3972999" cy="1088782"/>
          </a:xfrm>
        </p:grpSpPr>
        <p:sp>
          <p:nvSpPr>
            <p:cNvPr id="2046" name="Google Shape;2046;p5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53"/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Easy to change colors, photos and Text.</a:t>
              </a:r>
              <a:endParaRPr/>
            </a:p>
          </p:txBody>
        </p:sp>
      </p:grpSp>
      <p:sp>
        <p:nvSpPr>
          <p:cNvPr id="2048" name="Google Shape;2048;p53"/>
          <p:cNvSpPr txBox="1"/>
          <p:nvPr/>
        </p:nvSpPr>
        <p:spPr>
          <a:xfrm>
            <a:off x="609385" y="4152481"/>
            <a:ext cx="60071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Easy to change colors, photos and Text. </a:t>
            </a:r>
            <a:endParaRPr b="1"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Google Shape;2049;p53"/>
          <p:cNvSpPr txBox="1"/>
          <p:nvPr/>
        </p:nvSpPr>
        <p:spPr>
          <a:xfrm>
            <a:off x="609385" y="4729666"/>
            <a:ext cx="60071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 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0" name="Google Shape;2050;p53"/>
          <p:cNvGrpSpPr/>
          <p:nvPr/>
        </p:nvGrpSpPr>
        <p:grpSpPr>
          <a:xfrm>
            <a:off x="4029732" y="1601163"/>
            <a:ext cx="2657352" cy="2342931"/>
            <a:chOff x="2207488" y="570"/>
            <a:chExt cx="7770529" cy="6851113"/>
          </a:xfrm>
        </p:grpSpPr>
        <p:sp>
          <p:nvSpPr>
            <p:cNvPr id="2051" name="Google Shape;2051;p53"/>
            <p:cNvSpPr/>
            <p:nvPr/>
          </p:nvSpPr>
          <p:spPr>
            <a:xfrm>
              <a:off x="4963643" y="5901"/>
              <a:ext cx="4071280" cy="2435748"/>
            </a:xfrm>
            <a:custGeom>
              <a:rect b="b" l="l" r="r" t="t"/>
              <a:pathLst>
                <a:path extrusionOk="0" h="2435748" w="4071279">
                  <a:moveTo>
                    <a:pt x="3332252" y="340860"/>
                  </a:moveTo>
                  <a:cubicBezTo>
                    <a:pt x="3307684" y="302253"/>
                    <a:pt x="3167295" y="126065"/>
                    <a:pt x="3143428" y="87458"/>
                  </a:cubicBezTo>
                  <a:cubicBezTo>
                    <a:pt x="3112543" y="8840"/>
                    <a:pt x="3051474" y="-31171"/>
                    <a:pt x="2921614" y="29197"/>
                  </a:cubicBezTo>
                  <a:cubicBezTo>
                    <a:pt x="2828957" y="72717"/>
                    <a:pt x="2268805" y="160460"/>
                    <a:pt x="2242833" y="165374"/>
                  </a:cubicBezTo>
                  <a:cubicBezTo>
                    <a:pt x="2124907" y="189240"/>
                    <a:pt x="2027336" y="217318"/>
                    <a:pt x="1910814" y="248905"/>
                  </a:cubicBezTo>
                  <a:cubicBezTo>
                    <a:pt x="1745857" y="293128"/>
                    <a:pt x="1289592" y="453171"/>
                    <a:pt x="1181493" y="472124"/>
                  </a:cubicBezTo>
                  <a:cubicBezTo>
                    <a:pt x="1148501" y="477739"/>
                    <a:pt x="910542" y="514942"/>
                    <a:pt x="789106" y="513538"/>
                  </a:cubicBezTo>
                  <a:cubicBezTo>
                    <a:pt x="752604" y="512837"/>
                    <a:pt x="716103" y="513538"/>
                    <a:pt x="679602" y="518452"/>
                  </a:cubicBezTo>
                  <a:cubicBezTo>
                    <a:pt x="619235" y="526875"/>
                    <a:pt x="592561" y="551444"/>
                    <a:pt x="588349" y="612513"/>
                  </a:cubicBezTo>
                  <a:cubicBezTo>
                    <a:pt x="583436" y="682005"/>
                    <a:pt x="569397" y="748690"/>
                    <a:pt x="550444" y="815375"/>
                  </a:cubicBezTo>
                  <a:cubicBezTo>
                    <a:pt x="511135" y="950850"/>
                    <a:pt x="268263" y="1628227"/>
                    <a:pt x="240185" y="1702633"/>
                  </a:cubicBezTo>
                  <a:cubicBezTo>
                    <a:pt x="233867" y="1718778"/>
                    <a:pt x="22582" y="2090808"/>
                    <a:pt x="120" y="2121694"/>
                  </a:cubicBezTo>
                  <a:cubicBezTo>
                    <a:pt x="-20237" y="2149772"/>
                    <a:pt x="2561516" y="2420723"/>
                    <a:pt x="2555901" y="2416511"/>
                  </a:cubicBezTo>
                  <a:cubicBezTo>
                    <a:pt x="2555901" y="2416511"/>
                    <a:pt x="2556603" y="2415809"/>
                    <a:pt x="2556603" y="2415809"/>
                  </a:cubicBezTo>
                  <a:cubicBezTo>
                    <a:pt x="2480091" y="2339297"/>
                    <a:pt x="2555901" y="1872504"/>
                    <a:pt x="2596613" y="1851445"/>
                  </a:cubicBezTo>
                  <a:cubicBezTo>
                    <a:pt x="2612758" y="1842320"/>
                    <a:pt x="2667510" y="1851445"/>
                    <a:pt x="2680847" y="1838810"/>
                  </a:cubicBezTo>
                  <a:lnTo>
                    <a:pt x="2681549" y="1838810"/>
                  </a:lnTo>
                  <a:cubicBezTo>
                    <a:pt x="2715242" y="1817752"/>
                    <a:pt x="2727175" y="1791780"/>
                    <a:pt x="2719454" y="1758788"/>
                  </a:cubicBezTo>
                  <a:cubicBezTo>
                    <a:pt x="2719454" y="1758788"/>
                    <a:pt x="2719454" y="1758788"/>
                    <a:pt x="2719454" y="1758788"/>
                  </a:cubicBezTo>
                  <a:cubicBezTo>
                    <a:pt x="2719454" y="1758788"/>
                    <a:pt x="2719454" y="1758788"/>
                    <a:pt x="2720156" y="1758788"/>
                  </a:cubicBezTo>
                  <a:cubicBezTo>
                    <a:pt x="2715242" y="1726499"/>
                    <a:pt x="2546775" y="1386056"/>
                    <a:pt x="2542564" y="1372017"/>
                  </a:cubicBezTo>
                  <a:cubicBezTo>
                    <a:pt x="2529227" y="1324987"/>
                    <a:pt x="2538352" y="1310246"/>
                    <a:pt x="2587488" y="1303928"/>
                  </a:cubicBezTo>
                  <a:cubicBezTo>
                    <a:pt x="2613460" y="1300419"/>
                    <a:pt x="2627499" y="1288485"/>
                    <a:pt x="2627499" y="1261110"/>
                  </a:cubicBezTo>
                  <a:cubicBezTo>
                    <a:pt x="2627499" y="1251282"/>
                    <a:pt x="2625393" y="1237244"/>
                    <a:pt x="2635922" y="1234436"/>
                  </a:cubicBezTo>
                  <a:cubicBezTo>
                    <a:pt x="2647153" y="1231628"/>
                    <a:pt x="2655577" y="1235138"/>
                    <a:pt x="2660491" y="1243561"/>
                  </a:cubicBezTo>
                  <a:cubicBezTo>
                    <a:pt x="2668914" y="1256898"/>
                    <a:pt x="2746830" y="1451337"/>
                    <a:pt x="2766484" y="1486434"/>
                  </a:cubicBezTo>
                  <a:cubicBezTo>
                    <a:pt x="2798774" y="1553821"/>
                    <a:pt x="2824745" y="1562946"/>
                    <a:pt x="2890728" y="1529955"/>
                  </a:cubicBezTo>
                  <a:cubicBezTo>
                    <a:pt x="2901258" y="1524339"/>
                    <a:pt x="3046560" y="1432384"/>
                    <a:pt x="3060599" y="1426067"/>
                  </a:cubicBezTo>
                  <a:cubicBezTo>
                    <a:pt x="3093591" y="1411326"/>
                    <a:pt x="3144832" y="1396585"/>
                    <a:pt x="3181334" y="1403604"/>
                  </a:cubicBezTo>
                  <a:cubicBezTo>
                    <a:pt x="3214325" y="1409922"/>
                    <a:pt x="3228364" y="1435894"/>
                    <a:pt x="3212219" y="1465376"/>
                  </a:cubicBezTo>
                  <a:cubicBezTo>
                    <a:pt x="3202392" y="1483626"/>
                    <a:pt x="3188353" y="1500473"/>
                    <a:pt x="3179227" y="1519425"/>
                  </a:cubicBezTo>
                  <a:cubicBezTo>
                    <a:pt x="3158169" y="1562244"/>
                    <a:pt x="3148342" y="1606466"/>
                    <a:pt x="3172910" y="1652093"/>
                  </a:cubicBezTo>
                  <a:cubicBezTo>
                    <a:pt x="3172910" y="1652093"/>
                    <a:pt x="3172910" y="1652093"/>
                    <a:pt x="3172910" y="1652093"/>
                  </a:cubicBezTo>
                  <a:cubicBezTo>
                    <a:pt x="3173612" y="1659814"/>
                    <a:pt x="3217133" y="1687892"/>
                    <a:pt x="3236085" y="1689998"/>
                  </a:cubicBezTo>
                  <a:cubicBezTo>
                    <a:pt x="3329444" y="1702633"/>
                    <a:pt x="3373666" y="1766510"/>
                    <a:pt x="3350502" y="1858465"/>
                  </a:cubicBezTo>
                  <a:cubicBezTo>
                    <a:pt x="3333655" y="1923745"/>
                    <a:pt x="3298558" y="1976391"/>
                    <a:pt x="3243806" y="2016402"/>
                  </a:cubicBezTo>
                  <a:cubicBezTo>
                    <a:pt x="3199584" y="2048692"/>
                    <a:pt x="2941970" y="2186273"/>
                    <a:pt x="2866862" y="2239621"/>
                  </a:cubicBezTo>
                  <a:cubicBezTo>
                    <a:pt x="2835275" y="2262083"/>
                    <a:pt x="2805793" y="2287353"/>
                    <a:pt x="2788245" y="2322450"/>
                  </a:cubicBezTo>
                  <a:cubicBezTo>
                    <a:pt x="2772802" y="2352634"/>
                    <a:pt x="2772099" y="2383519"/>
                    <a:pt x="2791754" y="2411597"/>
                  </a:cubicBezTo>
                  <a:cubicBezTo>
                    <a:pt x="2810706" y="2437569"/>
                    <a:pt x="2838784" y="2441079"/>
                    <a:pt x="2868266" y="2436165"/>
                  </a:cubicBezTo>
                  <a:cubicBezTo>
                    <a:pt x="3084465" y="2401770"/>
                    <a:pt x="3694455" y="2336489"/>
                    <a:pt x="3778688" y="2307007"/>
                  </a:cubicBezTo>
                  <a:cubicBezTo>
                    <a:pt x="3860114" y="2278228"/>
                    <a:pt x="3904337" y="2221370"/>
                    <a:pt x="3914866" y="2137137"/>
                  </a:cubicBezTo>
                  <a:cubicBezTo>
                    <a:pt x="3930308" y="2014296"/>
                    <a:pt x="3942944" y="1891456"/>
                    <a:pt x="3958386" y="1768616"/>
                  </a:cubicBezTo>
                  <a:cubicBezTo>
                    <a:pt x="3980147" y="1591726"/>
                    <a:pt x="3996291" y="1413432"/>
                    <a:pt x="4049639" y="1242157"/>
                  </a:cubicBezTo>
                  <a:cubicBezTo>
                    <a:pt x="4069996" y="1201444"/>
                    <a:pt x="4084034" y="1159328"/>
                    <a:pt x="4067890" y="1113701"/>
                  </a:cubicBezTo>
                  <a:cubicBezTo>
                    <a:pt x="4065784" y="1083518"/>
                    <a:pt x="3843267" y="889079"/>
                    <a:pt x="3825017" y="869424"/>
                  </a:cubicBezTo>
                  <a:moveTo>
                    <a:pt x="3186949" y="178009"/>
                  </a:moveTo>
                  <a:cubicBezTo>
                    <a:pt x="3186247" y="178009"/>
                    <a:pt x="3186247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53"/>
            <p:cNvSpPr/>
            <p:nvPr/>
          </p:nvSpPr>
          <p:spPr>
            <a:xfrm>
              <a:off x="4677036" y="1953512"/>
              <a:ext cx="2948168" cy="1368792"/>
            </a:xfrm>
            <a:custGeom>
              <a:rect b="b" l="l" r="r" t="t"/>
              <a:pathLst>
                <a:path extrusionOk="0" h="1368792" w="2948168">
                  <a:moveTo>
                    <a:pt x="2845316" y="468899"/>
                  </a:moveTo>
                  <a:cubicBezTo>
                    <a:pt x="2850931" y="472409"/>
                    <a:pt x="2856547" y="478024"/>
                    <a:pt x="2862865" y="480130"/>
                  </a:cubicBezTo>
                  <a:cubicBezTo>
                    <a:pt x="2909895" y="494871"/>
                    <a:pt x="2921828" y="534882"/>
                    <a:pt x="2926741" y="576297"/>
                  </a:cubicBezTo>
                  <a:cubicBezTo>
                    <a:pt x="2949204" y="754591"/>
                    <a:pt x="2954117" y="932885"/>
                    <a:pt x="2934463" y="1111881"/>
                  </a:cubicBezTo>
                  <a:cubicBezTo>
                    <a:pt x="2934463" y="1112582"/>
                    <a:pt x="2952012" y="1332993"/>
                    <a:pt x="2951309" y="1333695"/>
                  </a:cubicBezTo>
                  <a:cubicBezTo>
                    <a:pt x="2936569" y="1373004"/>
                    <a:pt x="2928145" y="1376514"/>
                    <a:pt x="2892346" y="1361773"/>
                  </a:cubicBezTo>
                  <a:cubicBezTo>
                    <a:pt x="2749851" y="1301406"/>
                    <a:pt x="1438618" y="948327"/>
                    <a:pt x="1424579" y="946222"/>
                  </a:cubicBezTo>
                  <a:cubicBezTo>
                    <a:pt x="1342452" y="934990"/>
                    <a:pt x="29113" y="863392"/>
                    <a:pt x="24200" y="872517"/>
                  </a:cubicBezTo>
                  <a:cubicBezTo>
                    <a:pt x="20690" y="878835"/>
                    <a:pt x="1737" y="857075"/>
                    <a:pt x="334" y="853565"/>
                  </a:cubicBezTo>
                  <a:cubicBezTo>
                    <a:pt x="-8792" y="838122"/>
                    <a:pt x="172310" y="449245"/>
                    <a:pt x="180031" y="383964"/>
                  </a:cubicBezTo>
                  <a:cubicBezTo>
                    <a:pt x="183541" y="355184"/>
                    <a:pt x="258649" y="190929"/>
                    <a:pt x="288833" y="173380"/>
                  </a:cubicBezTo>
                  <a:cubicBezTo>
                    <a:pt x="308487" y="162149"/>
                    <a:pt x="693153" y="-702"/>
                    <a:pt x="716317" y="702"/>
                  </a:cubicBezTo>
                  <a:cubicBezTo>
                    <a:pt x="774579" y="2106"/>
                    <a:pt x="833542" y="0"/>
                    <a:pt x="891803" y="0"/>
                  </a:cubicBezTo>
                  <a:cubicBezTo>
                    <a:pt x="954276" y="2106"/>
                    <a:pt x="1263132" y="10529"/>
                    <a:pt x="1355087" y="18953"/>
                  </a:cubicBezTo>
                  <a:cubicBezTo>
                    <a:pt x="1367020" y="20357"/>
                    <a:pt x="1773446" y="122840"/>
                    <a:pt x="1791696" y="97570"/>
                  </a:cubicBezTo>
                  <a:cubicBezTo>
                    <a:pt x="1795206" y="97570"/>
                    <a:pt x="1798716" y="97570"/>
                    <a:pt x="1802226" y="97570"/>
                  </a:cubicBezTo>
                  <a:cubicBezTo>
                    <a:pt x="2027550" y="143899"/>
                    <a:pt x="2248663" y="207776"/>
                    <a:pt x="2462756" y="292711"/>
                  </a:cubicBezTo>
                  <a:cubicBezTo>
                    <a:pt x="2563836" y="332722"/>
                    <a:pt x="2662108" y="378348"/>
                    <a:pt x="2757573" y="430292"/>
                  </a:cubicBezTo>
                  <a:cubicBezTo>
                    <a:pt x="2786352" y="446437"/>
                    <a:pt x="2820748" y="447139"/>
                    <a:pt x="2845316" y="468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53"/>
            <p:cNvSpPr/>
            <p:nvPr/>
          </p:nvSpPr>
          <p:spPr>
            <a:xfrm>
              <a:off x="7409690" y="2155672"/>
              <a:ext cx="7019" cy="133369"/>
            </a:xfrm>
            <a:custGeom>
              <a:rect b="b" l="l" r="r" t="t"/>
              <a:pathLst>
                <a:path extrusionOk="0" h="133369" w="7019">
                  <a:moveTo>
                    <a:pt x="7371" y="0"/>
                  </a:moveTo>
                  <a:cubicBezTo>
                    <a:pt x="7371" y="46328"/>
                    <a:pt x="7371" y="93359"/>
                    <a:pt x="7371" y="139687"/>
                  </a:cubicBezTo>
                  <a:cubicBezTo>
                    <a:pt x="-2457" y="93359"/>
                    <a:pt x="-2457" y="46328"/>
                    <a:pt x="7371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53"/>
            <p:cNvSpPr/>
            <p:nvPr/>
          </p:nvSpPr>
          <p:spPr>
            <a:xfrm>
              <a:off x="3281903" y="4231295"/>
              <a:ext cx="14039" cy="7019"/>
            </a:xfrm>
            <a:custGeom>
              <a:rect b="b" l="l" r="r" t="t"/>
              <a:pathLst>
                <a:path extrusionOk="0" h="7019" w="14038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53"/>
            <p:cNvSpPr/>
            <p:nvPr/>
          </p:nvSpPr>
          <p:spPr>
            <a:xfrm>
              <a:off x="7599566" y="1840856"/>
              <a:ext cx="42117" cy="14039"/>
            </a:xfrm>
            <a:custGeom>
              <a:rect b="b" l="l" r="r" t="t"/>
              <a:pathLst>
                <a:path extrusionOk="0" h="14038" w="42116">
                  <a:moveTo>
                    <a:pt x="0" y="15787"/>
                  </a:moveTo>
                  <a:cubicBezTo>
                    <a:pt x="10529" y="-11588"/>
                    <a:pt x="31588" y="5258"/>
                    <a:pt x="47732" y="3854"/>
                  </a:cubicBezTo>
                  <a:cubicBezTo>
                    <a:pt x="34395" y="16489"/>
                    <a:pt x="16846" y="15085"/>
                    <a:pt x="0" y="15787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6" name="Google Shape;2056;p53"/>
            <p:cNvGrpSpPr/>
            <p:nvPr/>
          </p:nvGrpSpPr>
          <p:grpSpPr>
            <a:xfrm>
              <a:off x="4965869" y="570"/>
              <a:ext cx="4069195" cy="2443209"/>
              <a:chOff x="4965869" y="570"/>
              <a:chExt cx="4069195" cy="2443209"/>
            </a:xfrm>
          </p:grpSpPr>
          <p:sp>
            <p:nvSpPr>
              <p:cNvPr id="2057" name="Google Shape;2057;p53"/>
              <p:cNvSpPr/>
              <p:nvPr/>
            </p:nvSpPr>
            <p:spPr>
              <a:xfrm>
                <a:off x="4965869" y="570"/>
                <a:ext cx="3264043" cy="2126893"/>
              </a:xfrm>
              <a:custGeom>
                <a:rect b="b" l="l" r="r" t="t"/>
                <a:pathLst>
                  <a:path extrusionOk="0" h="2126892" w="3264043">
                    <a:moveTo>
                      <a:pt x="603673" y="1954346"/>
                    </a:moveTo>
                    <a:cubicBezTo>
                      <a:pt x="666146" y="1956452"/>
                      <a:pt x="975001" y="1964875"/>
                      <a:pt x="1066956" y="1973299"/>
                    </a:cubicBezTo>
                    <a:cubicBezTo>
                      <a:pt x="1078889" y="1974703"/>
                      <a:pt x="1485315" y="2077187"/>
                      <a:pt x="1503566" y="2051917"/>
                    </a:cubicBezTo>
                    <a:cubicBezTo>
                      <a:pt x="1507076" y="2051917"/>
                      <a:pt x="1510585" y="2051917"/>
                      <a:pt x="1514095" y="2051917"/>
                    </a:cubicBezTo>
                    <a:cubicBezTo>
                      <a:pt x="1568145" y="2063148"/>
                      <a:pt x="1622194" y="2075081"/>
                      <a:pt x="1676244" y="2088418"/>
                    </a:cubicBezTo>
                    <a:cubicBezTo>
                      <a:pt x="1679052" y="2075081"/>
                      <a:pt x="1681860" y="2065955"/>
                      <a:pt x="1684667" y="2063850"/>
                    </a:cubicBezTo>
                    <a:cubicBezTo>
                      <a:pt x="1693091" y="2008396"/>
                      <a:pt x="1704322" y="1953644"/>
                      <a:pt x="1698005" y="1895383"/>
                    </a:cubicBezTo>
                    <a:cubicBezTo>
                      <a:pt x="1681860" y="1751484"/>
                      <a:pt x="1610262" y="1641981"/>
                      <a:pt x="1496546" y="1559853"/>
                    </a:cubicBezTo>
                    <a:cubicBezTo>
                      <a:pt x="1368792" y="1467899"/>
                      <a:pt x="1219980" y="1434205"/>
                      <a:pt x="1066956" y="1413147"/>
                    </a:cubicBezTo>
                    <a:cubicBezTo>
                      <a:pt x="993252" y="1403320"/>
                      <a:pt x="918846" y="1411041"/>
                      <a:pt x="845843" y="1401214"/>
                    </a:cubicBezTo>
                    <a:cubicBezTo>
                      <a:pt x="803727" y="1395598"/>
                      <a:pt x="763014" y="1382261"/>
                      <a:pt x="720897" y="1377348"/>
                    </a:cubicBezTo>
                    <a:cubicBezTo>
                      <a:pt x="661934" y="1369626"/>
                      <a:pt x="650001" y="1414551"/>
                      <a:pt x="624029" y="1368222"/>
                    </a:cubicBezTo>
                    <a:cubicBezTo>
                      <a:pt x="597355" y="1320490"/>
                      <a:pt x="580508" y="1276970"/>
                      <a:pt x="600163" y="1215198"/>
                    </a:cubicBezTo>
                    <a:cubicBezTo>
                      <a:pt x="627539" y="1129561"/>
                      <a:pt x="655616" y="1043924"/>
                      <a:pt x="685098" y="958989"/>
                    </a:cubicBezTo>
                    <a:cubicBezTo>
                      <a:pt x="710368" y="886688"/>
                      <a:pt x="748975" y="823513"/>
                      <a:pt x="805833" y="772271"/>
                    </a:cubicBezTo>
                    <a:cubicBezTo>
                      <a:pt x="879537" y="704885"/>
                      <a:pt x="973598" y="681720"/>
                      <a:pt x="1066956" y="667682"/>
                    </a:cubicBezTo>
                    <a:cubicBezTo>
                      <a:pt x="1168738" y="652239"/>
                      <a:pt x="1266309" y="622055"/>
                      <a:pt x="1365283" y="598189"/>
                    </a:cubicBezTo>
                    <a:cubicBezTo>
                      <a:pt x="1467065" y="573621"/>
                      <a:pt x="1563933" y="527995"/>
                      <a:pt x="1662205" y="490791"/>
                    </a:cubicBezTo>
                    <a:cubicBezTo>
                      <a:pt x="1801892" y="438146"/>
                      <a:pt x="1946493" y="410770"/>
                      <a:pt x="2091795" y="386904"/>
                    </a:cubicBezTo>
                    <a:cubicBezTo>
                      <a:pt x="2280619" y="356018"/>
                      <a:pt x="2468038" y="322325"/>
                      <a:pt x="2654053" y="278804"/>
                    </a:cubicBezTo>
                    <a:cubicBezTo>
                      <a:pt x="2739690" y="258448"/>
                      <a:pt x="2823924" y="254236"/>
                      <a:pt x="2908157" y="281612"/>
                    </a:cubicBezTo>
                    <a:cubicBezTo>
                      <a:pt x="2927110" y="287929"/>
                      <a:pt x="2936937" y="283016"/>
                      <a:pt x="2943254" y="264765"/>
                    </a:cubicBezTo>
                    <a:cubicBezTo>
                      <a:pt x="2946764" y="254938"/>
                      <a:pt x="2950274" y="245813"/>
                      <a:pt x="2954486" y="236687"/>
                    </a:cubicBezTo>
                    <a:cubicBezTo>
                      <a:pt x="2978352" y="191061"/>
                      <a:pt x="3030296" y="182638"/>
                      <a:pt x="3068903" y="215629"/>
                    </a:cubicBezTo>
                    <a:cubicBezTo>
                      <a:pt x="3129270" y="267573"/>
                      <a:pt x="3249303" y="284420"/>
                      <a:pt x="3269659" y="280910"/>
                    </a:cubicBezTo>
                    <a:cubicBezTo>
                      <a:pt x="3282996" y="278102"/>
                      <a:pt x="3139799" y="85067"/>
                      <a:pt x="3118039" y="45759"/>
                    </a:cubicBezTo>
                    <a:cubicBezTo>
                      <a:pt x="3078730" y="834"/>
                      <a:pt x="3021171" y="-11801"/>
                      <a:pt x="2965717" y="11363"/>
                    </a:cubicBezTo>
                    <a:cubicBezTo>
                      <a:pt x="2948168" y="18383"/>
                      <a:pt x="2924302" y="35229"/>
                      <a:pt x="2905350" y="40143"/>
                    </a:cubicBezTo>
                    <a:cubicBezTo>
                      <a:pt x="2835155" y="58394"/>
                      <a:pt x="2515770" y="113145"/>
                      <a:pt x="2501029" y="116655"/>
                    </a:cubicBezTo>
                    <a:cubicBezTo>
                      <a:pt x="2421710" y="136309"/>
                      <a:pt x="2340986" y="150348"/>
                      <a:pt x="2260964" y="170705"/>
                    </a:cubicBezTo>
                    <a:cubicBezTo>
                      <a:pt x="2088988" y="214225"/>
                      <a:pt x="1915607" y="251428"/>
                      <a:pt x="1744333" y="294949"/>
                    </a:cubicBezTo>
                    <a:cubicBezTo>
                      <a:pt x="1637637" y="321623"/>
                      <a:pt x="1167334" y="472541"/>
                      <a:pt x="1146978" y="476753"/>
                    </a:cubicBezTo>
                    <a:cubicBezTo>
                      <a:pt x="1029051" y="504128"/>
                      <a:pt x="910422" y="521677"/>
                      <a:pt x="788986" y="519571"/>
                    </a:cubicBezTo>
                    <a:cubicBezTo>
                      <a:pt x="752485" y="518869"/>
                      <a:pt x="715984" y="519571"/>
                      <a:pt x="679482" y="524485"/>
                    </a:cubicBezTo>
                    <a:cubicBezTo>
                      <a:pt x="619115" y="532908"/>
                      <a:pt x="592441" y="557476"/>
                      <a:pt x="588230" y="618545"/>
                    </a:cubicBezTo>
                    <a:cubicBezTo>
                      <a:pt x="583316" y="688038"/>
                      <a:pt x="569277" y="754723"/>
                      <a:pt x="550325" y="821407"/>
                    </a:cubicBezTo>
                    <a:cubicBezTo>
                      <a:pt x="511016" y="956883"/>
                      <a:pt x="268143" y="1634259"/>
                      <a:pt x="240065" y="1708666"/>
                    </a:cubicBezTo>
                    <a:cubicBezTo>
                      <a:pt x="233748" y="1724810"/>
                      <a:pt x="12635" y="2115092"/>
                      <a:pt x="0" y="2127727"/>
                    </a:cubicBezTo>
                    <a:cubicBezTo>
                      <a:pt x="19654" y="2116496"/>
                      <a:pt x="404320" y="1953644"/>
                      <a:pt x="427484" y="1955048"/>
                    </a:cubicBezTo>
                    <a:cubicBezTo>
                      <a:pt x="487150" y="1955750"/>
                      <a:pt x="545411" y="1953644"/>
                      <a:pt x="603673" y="1954346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53"/>
              <p:cNvSpPr/>
              <p:nvPr/>
            </p:nvSpPr>
            <p:spPr>
              <a:xfrm>
                <a:off x="6564218" y="534489"/>
                <a:ext cx="2470846" cy="1909290"/>
              </a:xfrm>
              <a:custGeom>
                <a:rect b="b" l="l" r="r" t="t"/>
                <a:pathLst>
                  <a:path extrusionOk="0" h="1909289" w="2470845">
                    <a:moveTo>
                      <a:pt x="2471527" y="586517"/>
                    </a:moveTo>
                    <a:cubicBezTo>
                      <a:pt x="2466613" y="575286"/>
                      <a:pt x="1985079" y="76203"/>
                      <a:pt x="1921203" y="14432"/>
                    </a:cubicBezTo>
                    <a:cubicBezTo>
                      <a:pt x="1913481" y="6711"/>
                      <a:pt x="1907865" y="-5222"/>
                      <a:pt x="1893827" y="2499"/>
                    </a:cubicBezTo>
                    <a:cubicBezTo>
                      <a:pt x="1871364" y="-3818"/>
                      <a:pt x="1853816" y="1797"/>
                      <a:pt x="1846094" y="26365"/>
                    </a:cubicBezTo>
                    <a:cubicBezTo>
                      <a:pt x="1844690" y="29875"/>
                      <a:pt x="1841181" y="32683"/>
                      <a:pt x="1838373" y="36193"/>
                    </a:cubicBezTo>
                    <a:cubicBezTo>
                      <a:pt x="1806785" y="72694"/>
                      <a:pt x="1806785" y="72694"/>
                      <a:pt x="1845392" y="106387"/>
                    </a:cubicBezTo>
                    <a:cubicBezTo>
                      <a:pt x="1865047" y="123234"/>
                      <a:pt x="1883999" y="145696"/>
                      <a:pt x="1877682" y="171668"/>
                    </a:cubicBezTo>
                    <a:cubicBezTo>
                      <a:pt x="1865749" y="220804"/>
                      <a:pt x="1892423" y="246074"/>
                      <a:pt x="1924712" y="273450"/>
                    </a:cubicBezTo>
                    <a:cubicBezTo>
                      <a:pt x="2034216" y="364703"/>
                      <a:pt x="2140209" y="460167"/>
                      <a:pt x="2206192" y="590729"/>
                    </a:cubicBezTo>
                    <a:cubicBezTo>
                      <a:pt x="2233568" y="644779"/>
                      <a:pt x="2248309" y="700232"/>
                      <a:pt x="2250415" y="759196"/>
                    </a:cubicBezTo>
                    <a:cubicBezTo>
                      <a:pt x="2255328" y="883440"/>
                      <a:pt x="2241991" y="1270211"/>
                      <a:pt x="2239184" y="1339002"/>
                    </a:cubicBezTo>
                    <a:cubicBezTo>
                      <a:pt x="2235674" y="1423235"/>
                      <a:pt x="2201981" y="1423235"/>
                      <a:pt x="2201981" y="1423235"/>
                    </a:cubicBezTo>
                    <a:cubicBezTo>
                      <a:pt x="2093881" y="1441486"/>
                      <a:pt x="2064399" y="1374801"/>
                      <a:pt x="2025090" y="1247047"/>
                    </a:cubicBezTo>
                    <a:cubicBezTo>
                      <a:pt x="2003330" y="1176853"/>
                      <a:pt x="1991397" y="1102447"/>
                      <a:pt x="1949280" y="1039272"/>
                    </a:cubicBezTo>
                    <a:cubicBezTo>
                      <a:pt x="1890317" y="950125"/>
                      <a:pt x="1883297" y="854660"/>
                      <a:pt x="1910673" y="754282"/>
                    </a:cubicBezTo>
                    <a:cubicBezTo>
                      <a:pt x="1924712" y="703742"/>
                      <a:pt x="1931030" y="653202"/>
                      <a:pt x="1928222" y="601258"/>
                    </a:cubicBezTo>
                    <a:cubicBezTo>
                      <a:pt x="1924010" y="511409"/>
                      <a:pt x="1856624" y="474206"/>
                      <a:pt x="1779410" y="519131"/>
                    </a:cubicBezTo>
                    <a:cubicBezTo>
                      <a:pt x="1725360" y="550718"/>
                      <a:pt x="1681839" y="594239"/>
                      <a:pt x="1632703" y="632144"/>
                    </a:cubicBezTo>
                    <a:cubicBezTo>
                      <a:pt x="1582163" y="671453"/>
                      <a:pt x="1521094" y="672154"/>
                      <a:pt x="1474765" y="630038"/>
                    </a:cubicBezTo>
                    <a:cubicBezTo>
                      <a:pt x="1453707" y="610383"/>
                      <a:pt x="1394744" y="425070"/>
                      <a:pt x="1376493" y="359087"/>
                    </a:cubicBezTo>
                    <a:cubicBezTo>
                      <a:pt x="1365262" y="319076"/>
                      <a:pt x="1347714" y="283979"/>
                      <a:pt x="1317530" y="254497"/>
                    </a:cubicBezTo>
                    <a:cubicBezTo>
                      <a:pt x="1295770" y="234141"/>
                      <a:pt x="1273307" y="232035"/>
                      <a:pt x="1248739" y="247478"/>
                    </a:cubicBezTo>
                    <a:cubicBezTo>
                      <a:pt x="1219258" y="265728"/>
                      <a:pt x="1203815" y="293104"/>
                      <a:pt x="1192584" y="324692"/>
                    </a:cubicBezTo>
                    <a:cubicBezTo>
                      <a:pt x="1161698" y="410329"/>
                      <a:pt x="1099927" y="463677"/>
                      <a:pt x="1014992" y="490351"/>
                    </a:cubicBezTo>
                    <a:cubicBezTo>
                      <a:pt x="944797" y="512813"/>
                      <a:pt x="873199" y="521938"/>
                      <a:pt x="799495" y="508601"/>
                    </a:cubicBezTo>
                    <a:cubicBezTo>
                      <a:pt x="722281" y="494562"/>
                      <a:pt x="654894" y="466485"/>
                      <a:pt x="600142" y="407521"/>
                    </a:cubicBezTo>
                    <a:cubicBezTo>
                      <a:pt x="518015" y="319076"/>
                      <a:pt x="279354" y="73396"/>
                      <a:pt x="229516" y="57953"/>
                    </a:cubicBezTo>
                    <a:cubicBezTo>
                      <a:pt x="188101" y="45318"/>
                      <a:pt x="160725" y="68482"/>
                      <a:pt x="166341" y="111301"/>
                    </a:cubicBezTo>
                    <a:cubicBezTo>
                      <a:pt x="167744" y="121830"/>
                      <a:pt x="431676" y="525448"/>
                      <a:pt x="482216" y="620913"/>
                    </a:cubicBezTo>
                    <a:cubicBezTo>
                      <a:pt x="534159" y="718483"/>
                      <a:pt x="749657" y="1027338"/>
                      <a:pt x="787562" y="1095427"/>
                    </a:cubicBezTo>
                    <a:cubicBezTo>
                      <a:pt x="800898" y="1119293"/>
                      <a:pt x="815640" y="1143159"/>
                      <a:pt x="803004" y="1172641"/>
                    </a:cubicBezTo>
                    <a:cubicBezTo>
                      <a:pt x="767907" y="1216162"/>
                      <a:pt x="751061" y="1182468"/>
                      <a:pt x="725790" y="1188786"/>
                    </a:cubicBezTo>
                    <a:cubicBezTo>
                      <a:pt x="693501" y="1197209"/>
                      <a:pt x="663317" y="1196507"/>
                      <a:pt x="631730" y="1182468"/>
                    </a:cubicBezTo>
                    <a:cubicBezTo>
                      <a:pt x="532755" y="1138246"/>
                      <a:pt x="112291" y="893267"/>
                      <a:pt x="49116" y="863785"/>
                    </a:cubicBezTo>
                    <a:cubicBezTo>
                      <a:pt x="35779" y="857468"/>
                      <a:pt x="19634" y="849746"/>
                      <a:pt x="6999" y="863785"/>
                    </a:cubicBezTo>
                    <a:cubicBezTo>
                      <a:pt x="-4934" y="877122"/>
                      <a:pt x="681" y="893267"/>
                      <a:pt x="6999" y="906604"/>
                    </a:cubicBezTo>
                    <a:cubicBezTo>
                      <a:pt x="18230" y="930470"/>
                      <a:pt x="181783" y="1157900"/>
                      <a:pt x="256189" y="1244941"/>
                    </a:cubicBezTo>
                    <a:cubicBezTo>
                      <a:pt x="236535" y="1243538"/>
                      <a:pt x="227409" y="1250557"/>
                      <a:pt x="225304" y="1272317"/>
                    </a:cubicBezTo>
                    <a:cubicBezTo>
                      <a:pt x="222496" y="1296885"/>
                      <a:pt x="178976" y="1436572"/>
                      <a:pt x="134051" y="1569942"/>
                    </a:cubicBezTo>
                    <a:cubicBezTo>
                      <a:pt x="284267" y="1609251"/>
                      <a:pt x="431676" y="1656983"/>
                      <a:pt x="576276" y="1713840"/>
                    </a:cubicBezTo>
                    <a:cubicBezTo>
                      <a:pt x="677356" y="1753851"/>
                      <a:pt x="775629" y="1799478"/>
                      <a:pt x="871093" y="1851422"/>
                    </a:cubicBezTo>
                    <a:cubicBezTo>
                      <a:pt x="877411" y="1854931"/>
                      <a:pt x="884430" y="1857739"/>
                      <a:pt x="890747" y="1859845"/>
                    </a:cubicBezTo>
                    <a:cubicBezTo>
                      <a:pt x="887940" y="1828959"/>
                      <a:pt x="866881" y="1777015"/>
                      <a:pt x="867583" y="1762977"/>
                    </a:cubicBezTo>
                    <a:cubicBezTo>
                      <a:pt x="865477" y="1718052"/>
                      <a:pt x="868987" y="1550287"/>
                      <a:pt x="875305" y="1510978"/>
                    </a:cubicBezTo>
                    <a:cubicBezTo>
                      <a:pt x="883026" y="1459035"/>
                      <a:pt x="896363" y="1407793"/>
                      <a:pt x="927249" y="1364272"/>
                    </a:cubicBezTo>
                    <a:cubicBezTo>
                      <a:pt x="944797" y="1339704"/>
                      <a:pt x="965855" y="1320050"/>
                      <a:pt x="998847" y="1324261"/>
                    </a:cubicBezTo>
                    <a:cubicBezTo>
                      <a:pt x="1011482" y="1332684"/>
                      <a:pt x="1068340" y="1320751"/>
                      <a:pt x="1083080" y="1311626"/>
                    </a:cubicBezTo>
                    <a:lnTo>
                      <a:pt x="1083782" y="1311626"/>
                    </a:lnTo>
                    <a:cubicBezTo>
                      <a:pt x="1088696" y="1305309"/>
                      <a:pt x="1126601" y="1256874"/>
                      <a:pt x="1121687" y="1231604"/>
                    </a:cubicBezTo>
                    <a:lnTo>
                      <a:pt x="1122389" y="1232306"/>
                    </a:lnTo>
                    <a:cubicBezTo>
                      <a:pt x="1106947" y="1204931"/>
                      <a:pt x="924441" y="846939"/>
                      <a:pt x="916018" y="820967"/>
                    </a:cubicBezTo>
                    <a:cubicBezTo>
                      <a:pt x="903383" y="783764"/>
                      <a:pt x="914614" y="762705"/>
                      <a:pt x="953221" y="753580"/>
                    </a:cubicBezTo>
                    <a:cubicBezTo>
                      <a:pt x="980597" y="747263"/>
                      <a:pt x="993933" y="736031"/>
                      <a:pt x="997443" y="705848"/>
                    </a:cubicBezTo>
                    <a:cubicBezTo>
                      <a:pt x="1000953" y="670751"/>
                      <a:pt x="1039560" y="659519"/>
                      <a:pt x="1065532" y="684088"/>
                    </a:cubicBezTo>
                    <a:cubicBezTo>
                      <a:pt x="1078869" y="696722"/>
                      <a:pt x="1087292" y="712867"/>
                      <a:pt x="1095014" y="729012"/>
                    </a:cubicBezTo>
                    <a:cubicBezTo>
                      <a:pt x="1114668" y="768321"/>
                      <a:pt x="1179949" y="972587"/>
                      <a:pt x="1184161" y="980308"/>
                    </a:cubicBezTo>
                    <a:cubicBezTo>
                      <a:pt x="1204517" y="1016107"/>
                      <a:pt x="1227681" y="1024531"/>
                      <a:pt x="1266990" y="1010492"/>
                    </a:cubicBezTo>
                    <a:cubicBezTo>
                      <a:pt x="1286644" y="1003472"/>
                      <a:pt x="1439668" y="879228"/>
                      <a:pt x="1457919" y="871507"/>
                    </a:cubicBezTo>
                    <a:cubicBezTo>
                      <a:pt x="1489507" y="856766"/>
                      <a:pt x="1521796" y="845535"/>
                      <a:pt x="1556191" y="842727"/>
                    </a:cubicBezTo>
                    <a:cubicBezTo>
                      <a:pt x="1600414" y="839217"/>
                      <a:pt x="1644636" y="867295"/>
                      <a:pt x="1653060" y="904498"/>
                    </a:cubicBezTo>
                    <a:cubicBezTo>
                      <a:pt x="1660781" y="938192"/>
                      <a:pt x="1578653" y="1008386"/>
                      <a:pt x="1574442" y="1016107"/>
                    </a:cubicBezTo>
                    <a:cubicBezTo>
                      <a:pt x="1512671" y="1122101"/>
                      <a:pt x="1620068" y="1161410"/>
                      <a:pt x="1639021" y="1163516"/>
                    </a:cubicBezTo>
                    <a:cubicBezTo>
                      <a:pt x="1732379" y="1176151"/>
                      <a:pt x="1776602" y="1240028"/>
                      <a:pt x="1753438" y="1331982"/>
                    </a:cubicBezTo>
                    <a:cubicBezTo>
                      <a:pt x="1736591" y="1397263"/>
                      <a:pt x="1701494" y="1449909"/>
                      <a:pt x="1646742" y="1489920"/>
                    </a:cubicBezTo>
                    <a:cubicBezTo>
                      <a:pt x="1602520" y="1522210"/>
                      <a:pt x="1554085" y="1548182"/>
                      <a:pt x="1506353" y="1574153"/>
                    </a:cubicBezTo>
                    <a:cubicBezTo>
                      <a:pt x="1426332" y="1617674"/>
                      <a:pt x="1344906" y="1659791"/>
                      <a:pt x="1270500" y="1712437"/>
                    </a:cubicBezTo>
                    <a:cubicBezTo>
                      <a:pt x="1238912" y="1734899"/>
                      <a:pt x="1209430" y="1760169"/>
                      <a:pt x="1191882" y="1795266"/>
                    </a:cubicBezTo>
                    <a:cubicBezTo>
                      <a:pt x="1176439" y="1825450"/>
                      <a:pt x="1175737" y="1856335"/>
                      <a:pt x="1195392" y="1884413"/>
                    </a:cubicBezTo>
                    <a:cubicBezTo>
                      <a:pt x="1214344" y="1910385"/>
                      <a:pt x="1242422" y="1913895"/>
                      <a:pt x="1271904" y="1908981"/>
                    </a:cubicBezTo>
                    <a:cubicBezTo>
                      <a:pt x="1488103" y="1874586"/>
                      <a:pt x="1705705" y="1852826"/>
                      <a:pt x="1923308" y="1826854"/>
                    </a:cubicBezTo>
                    <a:cubicBezTo>
                      <a:pt x="2011051" y="1816324"/>
                      <a:pt x="2098795" y="1809305"/>
                      <a:pt x="2183028" y="1779823"/>
                    </a:cubicBezTo>
                    <a:cubicBezTo>
                      <a:pt x="2264453" y="1751044"/>
                      <a:pt x="2308676" y="1694186"/>
                      <a:pt x="2319205" y="1609953"/>
                    </a:cubicBezTo>
                    <a:cubicBezTo>
                      <a:pt x="2334648" y="1487112"/>
                      <a:pt x="2347283" y="1364272"/>
                      <a:pt x="2362726" y="1241432"/>
                    </a:cubicBezTo>
                    <a:cubicBezTo>
                      <a:pt x="2384486" y="1064542"/>
                      <a:pt x="2400631" y="886248"/>
                      <a:pt x="2453978" y="714973"/>
                    </a:cubicBezTo>
                    <a:cubicBezTo>
                      <a:pt x="2469421" y="673558"/>
                      <a:pt x="2481355" y="631442"/>
                      <a:pt x="2471527" y="586517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9" name="Google Shape;2059;p53"/>
            <p:cNvSpPr/>
            <p:nvPr/>
          </p:nvSpPr>
          <p:spPr>
            <a:xfrm>
              <a:off x="4963049" y="1681726"/>
              <a:ext cx="1495142" cy="996762"/>
            </a:xfrm>
            <a:custGeom>
              <a:rect b="b" l="l" r="r" t="t"/>
              <a:pathLst>
                <a:path extrusionOk="0" h="996761" w="1495142">
                  <a:moveTo>
                    <a:pt x="1486029" y="181937"/>
                  </a:moveTo>
                  <a:cubicBezTo>
                    <a:pt x="1460057" y="109637"/>
                    <a:pt x="1379334" y="80857"/>
                    <a:pt x="1304928" y="62606"/>
                  </a:cubicBezTo>
                  <a:cubicBezTo>
                    <a:pt x="1041698" y="-1271"/>
                    <a:pt x="735650" y="-1973"/>
                    <a:pt x="464700" y="835"/>
                  </a:cubicBezTo>
                  <a:cubicBezTo>
                    <a:pt x="305358" y="2239"/>
                    <a:pt x="251308" y="-4780"/>
                    <a:pt x="160758" y="66116"/>
                  </a:cubicBezTo>
                  <a:cubicBezTo>
                    <a:pt x="61783" y="143330"/>
                    <a:pt x="55466" y="306181"/>
                    <a:pt x="42129" y="422002"/>
                  </a:cubicBezTo>
                  <a:cubicBezTo>
                    <a:pt x="28792" y="535015"/>
                    <a:pt x="-690" y="829832"/>
                    <a:pt x="12" y="883180"/>
                  </a:cubicBezTo>
                  <a:cubicBezTo>
                    <a:pt x="64591" y="888795"/>
                    <a:pt x="270261" y="885987"/>
                    <a:pt x="322205" y="885987"/>
                  </a:cubicBezTo>
                  <a:cubicBezTo>
                    <a:pt x="322205" y="838957"/>
                    <a:pt x="330628" y="580642"/>
                    <a:pt x="345369" y="471840"/>
                  </a:cubicBezTo>
                  <a:cubicBezTo>
                    <a:pt x="355196" y="397434"/>
                    <a:pt x="358706" y="255641"/>
                    <a:pt x="428901" y="207909"/>
                  </a:cubicBezTo>
                  <a:cubicBezTo>
                    <a:pt x="508922" y="152455"/>
                    <a:pt x="652119" y="163686"/>
                    <a:pt x="744074" y="165792"/>
                  </a:cubicBezTo>
                  <a:cubicBezTo>
                    <a:pt x="859894" y="168600"/>
                    <a:pt x="979927" y="184043"/>
                    <a:pt x="1090835" y="217034"/>
                  </a:cubicBezTo>
                  <a:cubicBezTo>
                    <a:pt x="1185597" y="245814"/>
                    <a:pt x="1208761" y="297758"/>
                    <a:pt x="1199636" y="393222"/>
                  </a:cubicBezTo>
                  <a:cubicBezTo>
                    <a:pt x="1182087" y="582747"/>
                    <a:pt x="1169452" y="741387"/>
                    <a:pt x="1105575" y="951970"/>
                  </a:cubicBezTo>
                  <a:cubicBezTo>
                    <a:pt x="1215781" y="972327"/>
                    <a:pt x="1293697" y="996895"/>
                    <a:pt x="1365295" y="996895"/>
                  </a:cubicBezTo>
                  <a:cubicBezTo>
                    <a:pt x="1377228" y="957586"/>
                    <a:pt x="1448125" y="655048"/>
                    <a:pt x="1468481" y="535015"/>
                  </a:cubicBezTo>
                  <a:cubicBezTo>
                    <a:pt x="1486029" y="427618"/>
                    <a:pt x="1517617" y="268978"/>
                    <a:pt x="1486029" y="181937"/>
                  </a:cubicBez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53"/>
            <p:cNvSpPr/>
            <p:nvPr/>
          </p:nvSpPr>
          <p:spPr>
            <a:xfrm>
              <a:off x="4976386" y="1697163"/>
              <a:ext cx="1467065" cy="975703"/>
            </a:xfrm>
            <a:custGeom>
              <a:rect b="b" l="l" r="r" t="t"/>
              <a:pathLst>
                <a:path extrusionOk="0" h="975703" w="1467064">
                  <a:moveTo>
                    <a:pt x="1455144" y="184751"/>
                  </a:moveTo>
                  <a:cubicBezTo>
                    <a:pt x="1429172" y="113855"/>
                    <a:pt x="1350554" y="78758"/>
                    <a:pt x="1277552" y="61209"/>
                  </a:cubicBezTo>
                  <a:cubicBezTo>
                    <a:pt x="1019938" y="-1264"/>
                    <a:pt x="720910" y="-1966"/>
                    <a:pt x="455574" y="842"/>
                  </a:cubicBezTo>
                  <a:cubicBezTo>
                    <a:pt x="299743" y="2246"/>
                    <a:pt x="247097" y="-4072"/>
                    <a:pt x="157950" y="64719"/>
                  </a:cubicBezTo>
                  <a:cubicBezTo>
                    <a:pt x="61082" y="139827"/>
                    <a:pt x="54764" y="306188"/>
                    <a:pt x="41427" y="419201"/>
                  </a:cubicBezTo>
                  <a:cubicBezTo>
                    <a:pt x="28792" y="529406"/>
                    <a:pt x="-690" y="817905"/>
                    <a:pt x="12" y="869849"/>
                  </a:cubicBezTo>
                  <a:cubicBezTo>
                    <a:pt x="63187" y="875465"/>
                    <a:pt x="250607" y="872657"/>
                    <a:pt x="301147" y="872657"/>
                  </a:cubicBezTo>
                  <a:cubicBezTo>
                    <a:pt x="301147" y="827031"/>
                    <a:pt x="309570" y="574331"/>
                    <a:pt x="323609" y="467635"/>
                  </a:cubicBezTo>
                  <a:cubicBezTo>
                    <a:pt x="333436" y="395335"/>
                    <a:pt x="336946" y="235291"/>
                    <a:pt x="405035" y="188261"/>
                  </a:cubicBezTo>
                  <a:cubicBezTo>
                    <a:pt x="483652" y="134211"/>
                    <a:pt x="637378" y="137721"/>
                    <a:pt x="727929" y="140529"/>
                  </a:cubicBezTo>
                  <a:cubicBezTo>
                    <a:pt x="841644" y="143337"/>
                    <a:pt x="958167" y="158077"/>
                    <a:pt x="1067670" y="190367"/>
                  </a:cubicBezTo>
                  <a:cubicBezTo>
                    <a:pt x="1161029" y="218445"/>
                    <a:pt x="1203848" y="261965"/>
                    <a:pt x="1195424" y="355324"/>
                  </a:cubicBezTo>
                  <a:cubicBezTo>
                    <a:pt x="1177876" y="539935"/>
                    <a:pt x="1158923" y="730864"/>
                    <a:pt x="1096450" y="936534"/>
                  </a:cubicBezTo>
                  <a:cubicBezTo>
                    <a:pt x="1203848" y="956891"/>
                    <a:pt x="1266321" y="980757"/>
                    <a:pt x="1336515" y="980757"/>
                  </a:cubicBezTo>
                  <a:cubicBezTo>
                    <a:pt x="1347746" y="942150"/>
                    <a:pt x="1417239" y="646631"/>
                    <a:pt x="1437595" y="529406"/>
                  </a:cubicBezTo>
                  <a:cubicBezTo>
                    <a:pt x="1455846" y="424816"/>
                    <a:pt x="1486731" y="270388"/>
                    <a:pt x="1455144" y="184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53"/>
            <p:cNvSpPr/>
            <p:nvPr/>
          </p:nvSpPr>
          <p:spPr>
            <a:xfrm>
              <a:off x="2207488" y="2562334"/>
              <a:ext cx="7770529" cy="2969226"/>
            </a:xfrm>
            <a:custGeom>
              <a:rect b="b" l="l" r="r" t="t"/>
              <a:pathLst>
                <a:path extrusionOk="0" h="2969226" w="7770528">
                  <a:moveTo>
                    <a:pt x="1394502" y="2003115"/>
                  </a:moveTo>
                  <a:cubicBezTo>
                    <a:pt x="1073713" y="1886592"/>
                    <a:pt x="760646" y="1753222"/>
                    <a:pt x="484079" y="1548254"/>
                  </a:cubicBezTo>
                  <a:cubicBezTo>
                    <a:pt x="303680" y="1414885"/>
                    <a:pt x="149954" y="1256947"/>
                    <a:pt x="22200" y="1073038"/>
                  </a:cubicBezTo>
                  <a:cubicBezTo>
                    <a:pt x="-7282" y="1030921"/>
                    <a:pt x="-7984" y="1022498"/>
                    <a:pt x="23604" y="981785"/>
                  </a:cubicBezTo>
                  <a:cubicBezTo>
                    <a:pt x="241908" y="696795"/>
                    <a:pt x="526196" y="522011"/>
                    <a:pt x="882784" y="467962"/>
                  </a:cubicBezTo>
                  <a:cubicBezTo>
                    <a:pt x="913670" y="463048"/>
                    <a:pt x="945257" y="460942"/>
                    <a:pt x="976845" y="458134"/>
                  </a:cubicBezTo>
                  <a:cubicBezTo>
                    <a:pt x="1004221" y="456028"/>
                    <a:pt x="1025279" y="469365"/>
                    <a:pt x="1044933" y="486212"/>
                  </a:cubicBezTo>
                  <a:cubicBezTo>
                    <a:pt x="1195851" y="618880"/>
                    <a:pt x="1590344" y="963534"/>
                    <a:pt x="1594556" y="966342"/>
                  </a:cubicBezTo>
                  <a:cubicBezTo>
                    <a:pt x="1612807" y="978275"/>
                    <a:pt x="1633163" y="978977"/>
                    <a:pt x="1649308" y="967746"/>
                  </a:cubicBezTo>
                  <a:cubicBezTo>
                    <a:pt x="1666154" y="955813"/>
                    <a:pt x="1654221" y="937563"/>
                    <a:pt x="1647904" y="923524"/>
                  </a:cubicBezTo>
                  <a:cubicBezTo>
                    <a:pt x="1597364" y="811915"/>
                    <a:pt x="1407137" y="404085"/>
                    <a:pt x="1364318" y="310726"/>
                  </a:cubicBezTo>
                  <a:cubicBezTo>
                    <a:pt x="1359405" y="299495"/>
                    <a:pt x="1355193" y="288264"/>
                    <a:pt x="1351683" y="277033"/>
                  </a:cubicBezTo>
                  <a:cubicBezTo>
                    <a:pt x="1346068" y="258080"/>
                    <a:pt x="1352385" y="245445"/>
                    <a:pt x="1371338" y="239128"/>
                  </a:cubicBezTo>
                  <a:cubicBezTo>
                    <a:pt x="1480139" y="205434"/>
                    <a:pt x="1588239" y="172443"/>
                    <a:pt x="1697040" y="138749"/>
                  </a:cubicBezTo>
                  <a:cubicBezTo>
                    <a:pt x="1731435" y="128220"/>
                    <a:pt x="1744070" y="150683"/>
                    <a:pt x="1755301" y="176655"/>
                  </a:cubicBezTo>
                  <a:cubicBezTo>
                    <a:pt x="1803736" y="288264"/>
                    <a:pt x="1851468" y="399873"/>
                    <a:pt x="1900604" y="511482"/>
                  </a:cubicBezTo>
                  <a:cubicBezTo>
                    <a:pt x="1922364" y="561320"/>
                    <a:pt x="1946230" y="611158"/>
                    <a:pt x="1969395" y="660294"/>
                  </a:cubicBezTo>
                  <a:cubicBezTo>
                    <a:pt x="1982732" y="688372"/>
                    <a:pt x="2014319" y="696795"/>
                    <a:pt x="2040993" y="682055"/>
                  </a:cubicBezTo>
                  <a:cubicBezTo>
                    <a:pt x="2050118" y="677141"/>
                    <a:pt x="2045205" y="644150"/>
                    <a:pt x="2041695" y="635726"/>
                  </a:cubicBezTo>
                  <a:cubicBezTo>
                    <a:pt x="1977818" y="471471"/>
                    <a:pt x="1891479" y="125412"/>
                    <a:pt x="1890777" y="122605"/>
                  </a:cubicBezTo>
                  <a:cubicBezTo>
                    <a:pt x="1880248" y="74873"/>
                    <a:pt x="1883055" y="68555"/>
                    <a:pt x="1932191" y="60834"/>
                  </a:cubicBezTo>
                  <a:cubicBezTo>
                    <a:pt x="2029060" y="45391"/>
                    <a:pt x="3306599" y="-34631"/>
                    <a:pt x="3539645" y="17313"/>
                  </a:cubicBezTo>
                  <a:cubicBezTo>
                    <a:pt x="3793749" y="60132"/>
                    <a:pt x="4226849" y="128922"/>
                    <a:pt x="4330035" y="159808"/>
                  </a:cubicBezTo>
                  <a:cubicBezTo>
                    <a:pt x="4697152" y="267205"/>
                    <a:pt x="5424367" y="489722"/>
                    <a:pt x="5996452" y="948092"/>
                  </a:cubicBezTo>
                  <a:cubicBezTo>
                    <a:pt x="6032251" y="976170"/>
                    <a:pt x="6031549" y="976872"/>
                    <a:pt x="5997154" y="1003545"/>
                  </a:cubicBezTo>
                  <a:cubicBezTo>
                    <a:pt x="5874314" y="1097606"/>
                    <a:pt x="5750771" y="1191667"/>
                    <a:pt x="5627931" y="1286429"/>
                  </a:cubicBezTo>
                  <a:cubicBezTo>
                    <a:pt x="5620210" y="1292747"/>
                    <a:pt x="5603363" y="1296958"/>
                    <a:pt x="5611084" y="1310295"/>
                  </a:cubicBezTo>
                  <a:cubicBezTo>
                    <a:pt x="5617402" y="1320825"/>
                    <a:pt x="5631441" y="1315209"/>
                    <a:pt x="5641970" y="1312401"/>
                  </a:cubicBezTo>
                  <a:cubicBezTo>
                    <a:pt x="5847639" y="1250630"/>
                    <a:pt x="6057521" y="1204301"/>
                    <a:pt x="6260383" y="1132001"/>
                  </a:cubicBezTo>
                  <a:cubicBezTo>
                    <a:pt x="6294778" y="1120068"/>
                    <a:pt x="6324962" y="1121472"/>
                    <a:pt x="6357252" y="1134809"/>
                  </a:cubicBezTo>
                  <a:cubicBezTo>
                    <a:pt x="6484303" y="1186753"/>
                    <a:pt x="6601528" y="1257650"/>
                    <a:pt x="6716647" y="1332055"/>
                  </a:cubicBezTo>
                  <a:cubicBezTo>
                    <a:pt x="7061302" y="1554572"/>
                    <a:pt x="7744295" y="2099983"/>
                    <a:pt x="7765353" y="2117532"/>
                  </a:cubicBezTo>
                  <a:cubicBezTo>
                    <a:pt x="7783603" y="2132975"/>
                    <a:pt x="7777988" y="2142100"/>
                    <a:pt x="7757631" y="2147014"/>
                  </a:cubicBezTo>
                  <a:cubicBezTo>
                    <a:pt x="7711303" y="2157543"/>
                    <a:pt x="7384197" y="2227035"/>
                    <a:pt x="7266972" y="2250901"/>
                  </a:cubicBezTo>
                  <a:cubicBezTo>
                    <a:pt x="7257145" y="2253007"/>
                    <a:pt x="7247317" y="2254411"/>
                    <a:pt x="7238894" y="2261431"/>
                  </a:cubicBezTo>
                  <a:cubicBezTo>
                    <a:pt x="7242404" y="2277575"/>
                    <a:pt x="7256443" y="2277575"/>
                    <a:pt x="7266972" y="2280383"/>
                  </a:cubicBezTo>
                  <a:cubicBezTo>
                    <a:pt x="7358927" y="2304951"/>
                    <a:pt x="7577933" y="2354087"/>
                    <a:pt x="7580741" y="2373039"/>
                  </a:cubicBezTo>
                  <a:cubicBezTo>
                    <a:pt x="7582847" y="2389185"/>
                    <a:pt x="7156065" y="2629249"/>
                    <a:pt x="6940568" y="2710675"/>
                  </a:cubicBezTo>
                  <a:cubicBezTo>
                    <a:pt x="6704714" y="2799822"/>
                    <a:pt x="6461841" y="2862997"/>
                    <a:pt x="6213353" y="2905816"/>
                  </a:cubicBezTo>
                  <a:cubicBezTo>
                    <a:pt x="4559571" y="3113591"/>
                    <a:pt x="3261675" y="2833515"/>
                    <a:pt x="1394502" y="2003115"/>
                  </a:cubicBezTo>
                  <a:close/>
                </a:path>
              </a:pathLst>
            </a:custGeom>
            <a:solidFill>
              <a:srgbClr val="4A05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53"/>
            <p:cNvSpPr/>
            <p:nvPr/>
          </p:nvSpPr>
          <p:spPr>
            <a:xfrm>
              <a:off x="3491753" y="3447251"/>
              <a:ext cx="4653894" cy="3404432"/>
            </a:xfrm>
            <a:custGeom>
              <a:rect b="b" l="l" r="r" t="t"/>
              <a:pathLst>
                <a:path extrusionOk="0" h="3404431" w="4653893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53"/>
            <p:cNvSpPr/>
            <p:nvPr/>
          </p:nvSpPr>
          <p:spPr>
            <a:xfrm>
              <a:off x="6837956" y="3761495"/>
              <a:ext cx="1221384" cy="2667390"/>
            </a:xfrm>
            <a:custGeom>
              <a:rect b="b" l="l" r="r" t="t"/>
              <a:pathLst>
                <a:path extrusionOk="0" h="2667389" w="1221383">
                  <a:moveTo>
                    <a:pt x="1095736" y="783597"/>
                  </a:moveTo>
                  <a:cubicBezTo>
                    <a:pt x="1002377" y="547744"/>
                    <a:pt x="915336" y="411566"/>
                    <a:pt x="748273" y="248013"/>
                  </a:cubicBezTo>
                  <a:cubicBezTo>
                    <a:pt x="520843" y="24795"/>
                    <a:pt x="384666" y="-32063"/>
                    <a:pt x="0" y="15669"/>
                  </a:cubicBezTo>
                  <a:cubicBezTo>
                    <a:pt x="244277" y="88672"/>
                    <a:pt x="381156" y="207301"/>
                    <a:pt x="518737" y="392614"/>
                  </a:cubicBezTo>
                  <a:cubicBezTo>
                    <a:pt x="1027647" y="1075606"/>
                    <a:pt x="906913" y="1875823"/>
                    <a:pt x="742658" y="2334193"/>
                  </a:cubicBezTo>
                  <a:cubicBezTo>
                    <a:pt x="664040" y="2553200"/>
                    <a:pt x="541199" y="2694291"/>
                    <a:pt x="625433" y="2666915"/>
                  </a:cubicBezTo>
                  <a:cubicBezTo>
                    <a:pt x="831102" y="2600230"/>
                    <a:pt x="1000973" y="2360165"/>
                    <a:pt x="1025541" y="2311731"/>
                  </a:cubicBezTo>
                  <a:cubicBezTo>
                    <a:pt x="1262097" y="1833005"/>
                    <a:pt x="1295088" y="1285488"/>
                    <a:pt x="1095736" y="783597"/>
                  </a:cubicBezTo>
                  <a:lnTo>
                    <a:pt x="1095736" y="7835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4056309" y="3544121"/>
              <a:ext cx="1401867" cy="3200655"/>
            </a:xfrm>
            <a:custGeom>
              <a:rect b="b" l="l" r="r" t="t"/>
              <a:pathLst>
                <a:path extrusionOk="0" h="3200656" w="1401865">
                  <a:moveTo>
                    <a:pt x="1056271" y="2161990"/>
                  </a:moveTo>
                  <a:cubicBezTo>
                    <a:pt x="1038021" y="1928242"/>
                    <a:pt x="976952" y="1605348"/>
                    <a:pt x="1177006" y="859180"/>
                  </a:cubicBezTo>
                  <a:cubicBezTo>
                    <a:pt x="1195257" y="791092"/>
                    <a:pt x="1253518" y="490659"/>
                    <a:pt x="1287211" y="414148"/>
                  </a:cubicBezTo>
                  <a:cubicBezTo>
                    <a:pt x="1339155" y="296923"/>
                    <a:pt x="1463399" y="48434"/>
                    <a:pt x="1365127" y="13337"/>
                  </a:cubicBezTo>
                  <a:cubicBezTo>
                    <a:pt x="1212103" y="-41415"/>
                    <a:pt x="921498" y="85637"/>
                    <a:pt x="833053" y="155130"/>
                  </a:cubicBezTo>
                  <a:cubicBezTo>
                    <a:pt x="639316" y="308154"/>
                    <a:pt x="532620" y="429590"/>
                    <a:pt x="319229" y="740552"/>
                  </a:cubicBezTo>
                  <a:cubicBezTo>
                    <a:pt x="144445" y="995358"/>
                    <a:pt x="93203" y="1236827"/>
                    <a:pt x="48981" y="1560423"/>
                  </a:cubicBezTo>
                  <a:lnTo>
                    <a:pt x="5961" y="1577630"/>
                  </a:lnTo>
                  <a:cubicBezTo>
                    <a:pt x="-36858" y="2023365"/>
                    <a:pt x="157739" y="2543309"/>
                    <a:pt x="371695" y="2812011"/>
                  </a:cubicBezTo>
                  <a:cubicBezTo>
                    <a:pt x="585651" y="3080713"/>
                    <a:pt x="954870" y="3245596"/>
                    <a:pt x="1289697" y="3189840"/>
                  </a:cubicBezTo>
                  <a:cubicBezTo>
                    <a:pt x="1331814" y="3171589"/>
                    <a:pt x="1352855" y="3167216"/>
                    <a:pt x="1356364" y="3109657"/>
                  </a:cubicBezTo>
                  <a:cubicBezTo>
                    <a:pt x="1360576" y="3042972"/>
                    <a:pt x="1089263" y="2592984"/>
                    <a:pt x="1056271" y="2161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53"/>
            <p:cNvSpPr/>
            <p:nvPr/>
          </p:nvSpPr>
          <p:spPr>
            <a:xfrm>
              <a:off x="3627845" y="3534244"/>
              <a:ext cx="1361773" cy="3130673"/>
            </a:xfrm>
            <a:custGeom>
              <a:rect b="b" l="l" r="r" t="t"/>
              <a:pathLst>
                <a:path extrusionOk="0" h="3130673" w="1361772">
                  <a:moveTo>
                    <a:pt x="523768" y="1021377"/>
                  </a:moveTo>
                  <a:cubicBezTo>
                    <a:pt x="707678" y="653558"/>
                    <a:pt x="1097959" y="115167"/>
                    <a:pt x="1364698" y="23212"/>
                  </a:cubicBezTo>
                  <a:cubicBezTo>
                    <a:pt x="1111998" y="-87695"/>
                    <a:pt x="545529" y="208526"/>
                    <a:pt x="207893" y="704801"/>
                  </a:cubicBezTo>
                  <a:cubicBezTo>
                    <a:pt x="-55336" y="1041032"/>
                    <a:pt x="-79202" y="1912847"/>
                    <a:pt x="197364" y="2430181"/>
                  </a:cubicBezTo>
                  <a:cubicBezTo>
                    <a:pt x="287213" y="2598647"/>
                    <a:pt x="681706" y="3107557"/>
                    <a:pt x="984946" y="3133529"/>
                  </a:cubicBezTo>
                  <a:cubicBezTo>
                    <a:pt x="619935" y="2773431"/>
                    <a:pt x="464805" y="2374727"/>
                    <a:pt x="425496" y="2185904"/>
                  </a:cubicBezTo>
                  <a:cubicBezTo>
                    <a:pt x="343368" y="1787199"/>
                    <a:pt x="386187" y="1399726"/>
                    <a:pt x="523768" y="1021377"/>
                  </a:cubicBezTo>
                  <a:lnTo>
                    <a:pt x="523768" y="10213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6" name="Google Shape;2066;p53"/>
            <p:cNvGrpSpPr/>
            <p:nvPr/>
          </p:nvGrpSpPr>
          <p:grpSpPr>
            <a:xfrm>
              <a:off x="5137295" y="3510179"/>
              <a:ext cx="2531689" cy="3247280"/>
              <a:chOff x="5137295" y="3510179"/>
              <a:chExt cx="2531689" cy="3247280"/>
            </a:xfrm>
          </p:grpSpPr>
          <p:sp>
            <p:nvSpPr>
              <p:cNvPr id="2067" name="Google Shape;2067;p53"/>
              <p:cNvSpPr/>
              <p:nvPr/>
            </p:nvSpPr>
            <p:spPr>
              <a:xfrm>
                <a:off x="6096628" y="3542663"/>
                <a:ext cx="1572356" cy="3039421"/>
              </a:xfrm>
              <a:custGeom>
                <a:rect b="b" l="l" r="r" t="t"/>
                <a:pathLst>
                  <a:path extrusionOk="0" h="3039420" w="1572356">
                    <a:moveTo>
                      <a:pt x="1483985" y="1173703"/>
                    </a:moveTo>
                    <a:cubicBezTo>
                      <a:pt x="1406771" y="924513"/>
                      <a:pt x="1240410" y="728670"/>
                      <a:pt x="1076857" y="537039"/>
                    </a:cubicBezTo>
                    <a:cubicBezTo>
                      <a:pt x="917516" y="351024"/>
                      <a:pt x="496349" y="186067"/>
                      <a:pt x="173454" y="36553"/>
                    </a:cubicBezTo>
                    <a:cubicBezTo>
                      <a:pt x="87817" y="-3458"/>
                      <a:pt x="-115747" y="-45575"/>
                      <a:pt x="87115" y="115873"/>
                    </a:cubicBezTo>
                    <a:cubicBezTo>
                      <a:pt x="275236" y="266089"/>
                      <a:pt x="616382" y="1146327"/>
                      <a:pt x="650075" y="1264956"/>
                    </a:cubicBezTo>
                    <a:cubicBezTo>
                      <a:pt x="706231" y="1460799"/>
                      <a:pt x="712548" y="1721922"/>
                      <a:pt x="690788" y="2083424"/>
                    </a:cubicBezTo>
                    <a:cubicBezTo>
                      <a:pt x="681662" y="2231534"/>
                      <a:pt x="590410" y="2961556"/>
                      <a:pt x="445809" y="3040174"/>
                    </a:cubicBezTo>
                    <a:cubicBezTo>
                      <a:pt x="696403" y="3052107"/>
                      <a:pt x="1114060" y="3019116"/>
                      <a:pt x="1260065" y="2819764"/>
                    </a:cubicBezTo>
                    <a:cubicBezTo>
                      <a:pt x="1624374" y="2322085"/>
                      <a:pt x="1627884" y="1834935"/>
                      <a:pt x="1483985" y="1173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53"/>
              <p:cNvSpPr/>
              <p:nvPr/>
            </p:nvSpPr>
            <p:spPr>
              <a:xfrm>
                <a:off x="5137295" y="3510179"/>
                <a:ext cx="1589569" cy="3247280"/>
              </a:xfrm>
              <a:custGeom>
                <a:rect b="b" l="l" r="r" t="t"/>
                <a:pathLst>
                  <a:path extrusionOk="0" h="3247280" w="1589568">
                    <a:moveTo>
                      <a:pt x="1436729" y="993508"/>
                    </a:moveTo>
                    <a:cubicBezTo>
                      <a:pt x="1436027" y="993508"/>
                      <a:pt x="1435325" y="994210"/>
                      <a:pt x="1435325" y="993508"/>
                    </a:cubicBezTo>
                    <a:cubicBezTo>
                      <a:pt x="1375660" y="818022"/>
                      <a:pt x="1046448" y="148367"/>
                      <a:pt x="899039" y="47287"/>
                    </a:cubicBezTo>
                    <a:cubicBezTo>
                      <a:pt x="721447" y="-43264"/>
                      <a:pt x="508083" y="13805"/>
                      <a:pt x="449211" y="72580"/>
                    </a:cubicBezTo>
                    <a:cubicBezTo>
                      <a:pt x="289859" y="231669"/>
                      <a:pt x="91038" y="961923"/>
                      <a:pt x="81211" y="1122668"/>
                    </a:cubicBezTo>
                    <a:cubicBezTo>
                      <a:pt x="72787" y="1256740"/>
                      <a:pt x="-68155" y="1624380"/>
                      <a:pt x="41714" y="2355168"/>
                    </a:cubicBezTo>
                    <a:cubicBezTo>
                      <a:pt x="81023" y="2526443"/>
                      <a:pt x="285658" y="3017756"/>
                      <a:pt x="318649" y="3071104"/>
                    </a:cubicBezTo>
                    <a:cubicBezTo>
                      <a:pt x="373401" y="3161655"/>
                      <a:pt x="558850" y="3194313"/>
                      <a:pt x="651253" y="3223587"/>
                    </a:cubicBezTo>
                    <a:cubicBezTo>
                      <a:pt x="743656" y="3252861"/>
                      <a:pt x="802171" y="3246751"/>
                      <a:pt x="873067" y="3246751"/>
                    </a:cubicBezTo>
                    <a:lnTo>
                      <a:pt x="873770" y="3246751"/>
                    </a:lnTo>
                    <a:lnTo>
                      <a:pt x="874471" y="3246751"/>
                    </a:lnTo>
                    <a:cubicBezTo>
                      <a:pt x="1106815" y="3246049"/>
                      <a:pt x="1317761" y="3176398"/>
                      <a:pt x="1451130" y="2897023"/>
                    </a:cubicBezTo>
                    <a:cubicBezTo>
                      <a:pt x="1506584" y="2753125"/>
                      <a:pt x="1615023" y="1878661"/>
                      <a:pt x="1584137" y="1574017"/>
                    </a:cubicBezTo>
                    <a:cubicBezTo>
                      <a:pt x="1560973" y="1356414"/>
                      <a:pt x="1507626" y="1159167"/>
                      <a:pt x="1436729" y="9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9" name="Google Shape;2069;p53"/>
            <p:cNvSpPr/>
            <p:nvPr/>
          </p:nvSpPr>
          <p:spPr>
            <a:xfrm>
              <a:off x="4375690" y="4248793"/>
              <a:ext cx="1102053" cy="807236"/>
            </a:xfrm>
            <a:custGeom>
              <a:rect b="b" l="l" r="r" t="t"/>
              <a:pathLst>
                <a:path extrusionOk="0" h="807236" w="1102053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53"/>
            <p:cNvSpPr/>
            <p:nvPr/>
          </p:nvSpPr>
          <p:spPr>
            <a:xfrm>
              <a:off x="4401537" y="4284414"/>
              <a:ext cx="1052917" cy="751081"/>
            </a:xfrm>
            <a:custGeom>
              <a:rect b="b" l="l" r="r" t="t"/>
              <a:pathLst>
                <a:path extrusionOk="0" h="751080" w="1052917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4527137" y="4472937"/>
              <a:ext cx="863392" cy="533478"/>
            </a:xfrm>
            <a:custGeom>
              <a:rect b="b" l="l" r="r" t="t"/>
              <a:pathLst>
                <a:path extrusionOk="0" h="533477" w="863392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2" name="Google Shape;2072;p53"/>
            <p:cNvGrpSpPr/>
            <p:nvPr/>
          </p:nvGrpSpPr>
          <p:grpSpPr>
            <a:xfrm>
              <a:off x="3951034" y="4263534"/>
              <a:ext cx="3572899" cy="2113968"/>
              <a:chOff x="3951034" y="4263534"/>
              <a:chExt cx="3572899" cy="2113968"/>
            </a:xfrm>
          </p:grpSpPr>
          <p:sp>
            <p:nvSpPr>
              <p:cNvPr id="2073" name="Google Shape;2073;p53"/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rect b="b" l="l" r="r" t="t"/>
                <a:pathLst>
                  <a:path extrusionOk="0" h="1495142" w="3572898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53"/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rect b="b" l="l" r="r" t="t"/>
                <a:pathLst>
                  <a:path extrusionOk="0" h="807236" w="1102053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5" name="Google Shape;2075;p53"/>
            <p:cNvSpPr/>
            <p:nvPr/>
          </p:nvSpPr>
          <p:spPr>
            <a:xfrm>
              <a:off x="5950628" y="4298453"/>
              <a:ext cx="1052917" cy="751081"/>
            </a:xfrm>
            <a:custGeom>
              <a:rect b="b" l="l" r="r" t="t"/>
              <a:pathLst>
                <a:path extrusionOk="0" h="751080" w="1052917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53"/>
            <p:cNvSpPr/>
            <p:nvPr/>
          </p:nvSpPr>
          <p:spPr>
            <a:xfrm>
              <a:off x="3975058" y="4942486"/>
              <a:ext cx="3530782" cy="1417928"/>
            </a:xfrm>
            <a:custGeom>
              <a:rect b="b" l="l" r="r" t="t"/>
              <a:pathLst>
                <a:path extrusionOk="0" h="1417928" w="3530782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53"/>
            <p:cNvSpPr/>
            <p:nvPr/>
          </p:nvSpPr>
          <p:spPr>
            <a:xfrm>
              <a:off x="4004907" y="5005568"/>
              <a:ext cx="7019" cy="77214"/>
            </a:xfrm>
            <a:custGeom>
              <a:rect b="b" l="l" r="r" t="t"/>
              <a:pathLst>
                <a:path extrusionOk="0" h="77213" w="7019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53"/>
            <p:cNvSpPr/>
            <p:nvPr/>
          </p:nvSpPr>
          <p:spPr>
            <a:xfrm>
              <a:off x="4005547" y="5013261"/>
              <a:ext cx="3348277" cy="1256481"/>
            </a:xfrm>
            <a:custGeom>
              <a:rect b="b" l="l" r="r" t="t"/>
              <a:pathLst>
                <a:path extrusionOk="0" h="1256481" w="3348276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53"/>
            <p:cNvSpPr/>
            <p:nvPr/>
          </p:nvSpPr>
          <p:spPr>
            <a:xfrm>
              <a:off x="6009661" y="4486976"/>
              <a:ext cx="863392" cy="533478"/>
            </a:xfrm>
            <a:custGeom>
              <a:rect b="b" l="l" r="r" t="t"/>
              <a:pathLst>
                <a:path extrusionOk="0" h="533477" w="863392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5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2085" name="Google Shape;2085;p54"/>
          <p:cNvGraphicFramePr/>
          <p:nvPr/>
        </p:nvGraphicFramePr>
        <p:xfrm>
          <a:off x="931818" y="23264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{AE92D4F8-4998-4F0A-9708-8260DD9C0BE2}</a:tableStyleId>
              </a:tblPr>
              <a:tblGrid>
                <a:gridCol w="2190025"/>
                <a:gridCol w="2037375"/>
                <a:gridCol w="2058250"/>
                <a:gridCol w="2032850"/>
                <a:gridCol w="2009850"/>
              </a:tblGrid>
              <a:tr h="410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 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20000"/>
                      </a:schemeClr>
                    </a:solidFill>
                  </a:tcPr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</a:tr>
              <a:tr h="410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 Text</a:t>
                      </a:r>
                      <a:endParaRPr b="0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2086" name="Google Shape;2086;p54"/>
          <p:cNvSpPr/>
          <p:nvPr/>
        </p:nvSpPr>
        <p:spPr>
          <a:xfrm>
            <a:off x="3161213" y="1780804"/>
            <a:ext cx="4032000" cy="493387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54"/>
          <p:cNvSpPr/>
          <p:nvPr/>
        </p:nvSpPr>
        <p:spPr>
          <a:xfrm>
            <a:off x="7228430" y="1780804"/>
            <a:ext cx="4032000" cy="493387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54"/>
          <p:cNvSpPr txBox="1"/>
          <p:nvPr/>
        </p:nvSpPr>
        <p:spPr>
          <a:xfrm>
            <a:off x="3968025" y="1873608"/>
            <a:ext cx="2418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54"/>
          <p:cNvSpPr txBox="1"/>
          <p:nvPr/>
        </p:nvSpPr>
        <p:spPr>
          <a:xfrm>
            <a:off x="8035242" y="1873608"/>
            <a:ext cx="2418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55"/>
          <p:cNvSpPr txBox="1"/>
          <p:nvPr/>
        </p:nvSpPr>
        <p:spPr>
          <a:xfrm>
            <a:off x="733791" y="4154017"/>
            <a:ext cx="44250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Modern  PowerPoint  Presentation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55"/>
          <p:cNvSpPr txBox="1"/>
          <p:nvPr/>
        </p:nvSpPr>
        <p:spPr>
          <a:xfrm>
            <a:off x="6589842" y="5132781"/>
            <a:ext cx="44250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2096" name="Google Shape;2096;p55"/>
          <p:cNvSpPr txBox="1"/>
          <p:nvPr/>
        </p:nvSpPr>
        <p:spPr>
          <a:xfrm>
            <a:off x="6664311" y="6188296"/>
            <a:ext cx="992586" cy="301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MODERN</a:t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55"/>
          <p:cNvSpPr txBox="1"/>
          <p:nvPr/>
        </p:nvSpPr>
        <p:spPr>
          <a:xfrm>
            <a:off x="7831419" y="6188296"/>
            <a:ext cx="1411686" cy="301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55"/>
          <p:cNvSpPr txBox="1"/>
          <p:nvPr/>
        </p:nvSpPr>
        <p:spPr>
          <a:xfrm>
            <a:off x="9417627" y="6188296"/>
            <a:ext cx="1597269" cy="3018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9" name="Google Shape;2099;p55"/>
          <p:cNvGrpSpPr/>
          <p:nvPr/>
        </p:nvGrpSpPr>
        <p:grpSpPr>
          <a:xfrm>
            <a:off x="551374" y="897527"/>
            <a:ext cx="2546501" cy="1419584"/>
            <a:chOff x="715693" y="1809575"/>
            <a:chExt cx="1436586" cy="800846"/>
          </a:xfrm>
        </p:grpSpPr>
        <p:sp>
          <p:nvSpPr>
            <p:cNvPr id="2100" name="Google Shape;2100;p55"/>
            <p:cNvSpPr/>
            <p:nvPr/>
          </p:nvSpPr>
          <p:spPr>
            <a:xfrm>
              <a:off x="715693" y="1809575"/>
              <a:ext cx="414388" cy="596805"/>
            </a:xfrm>
            <a:custGeom>
              <a:rect b="b" l="l" r="r" t="t"/>
              <a:pathLst>
                <a:path extrusionOk="0" h="596805" w="414388">
                  <a:moveTo>
                    <a:pt x="72682" y="197513"/>
                  </a:moveTo>
                  <a:cubicBezTo>
                    <a:pt x="100617" y="187989"/>
                    <a:pt x="117124" y="166086"/>
                    <a:pt x="130774" y="141643"/>
                  </a:cubicBezTo>
                  <a:cubicBezTo>
                    <a:pt x="132044" y="139421"/>
                    <a:pt x="133948" y="135612"/>
                    <a:pt x="131726" y="134342"/>
                  </a:cubicBezTo>
                  <a:cubicBezTo>
                    <a:pt x="121251" y="129580"/>
                    <a:pt x="110458" y="124501"/>
                    <a:pt x="99347" y="122279"/>
                  </a:cubicBezTo>
                  <a:cubicBezTo>
                    <a:pt x="92046" y="120692"/>
                    <a:pt x="92998" y="130532"/>
                    <a:pt x="89824" y="134659"/>
                  </a:cubicBezTo>
                  <a:cubicBezTo>
                    <a:pt x="86649" y="138786"/>
                    <a:pt x="84427" y="143865"/>
                    <a:pt x="81253" y="147992"/>
                  </a:cubicBezTo>
                  <a:cubicBezTo>
                    <a:pt x="73952" y="157198"/>
                    <a:pt x="63794" y="160372"/>
                    <a:pt x="52683" y="156563"/>
                  </a:cubicBezTo>
                  <a:cubicBezTo>
                    <a:pt x="42525" y="153071"/>
                    <a:pt x="41890" y="143230"/>
                    <a:pt x="41573" y="134024"/>
                  </a:cubicBezTo>
                  <a:cubicBezTo>
                    <a:pt x="41255" y="103550"/>
                    <a:pt x="66651" y="66092"/>
                    <a:pt x="94585" y="55299"/>
                  </a:cubicBezTo>
                  <a:cubicBezTo>
                    <a:pt x="117441" y="46410"/>
                    <a:pt x="132361" y="52442"/>
                    <a:pt x="142519" y="74345"/>
                  </a:cubicBezTo>
                  <a:cubicBezTo>
                    <a:pt x="145059" y="80059"/>
                    <a:pt x="147598" y="86091"/>
                    <a:pt x="148868" y="92122"/>
                  </a:cubicBezTo>
                  <a:cubicBezTo>
                    <a:pt x="163153" y="159420"/>
                    <a:pt x="158391" y="226717"/>
                    <a:pt x="146963" y="293697"/>
                  </a:cubicBezTo>
                  <a:cubicBezTo>
                    <a:pt x="146011" y="298777"/>
                    <a:pt x="143789" y="301633"/>
                    <a:pt x="138710" y="301316"/>
                  </a:cubicBezTo>
                  <a:cubicBezTo>
                    <a:pt x="125377" y="300999"/>
                    <a:pt x="123790" y="309252"/>
                    <a:pt x="126647" y="318775"/>
                  </a:cubicBezTo>
                  <a:cubicBezTo>
                    <a:pt x="136488" y="349885"/>
                    <a:pt x="127282" y="379089"/>
                    <a:pt x="118711" y="408294"/>
                  </a:cubicBezTo>
                  <a:cubicBezTo>
                    <a:pt x="109188" y="441308"/>
                    <a:pt x="100934" y="474639"/>
                    <a:pt x="90776" y="507336"/>
                  </a:cubicBezTo>
                  <a:cubicBezTo>
                    <a:pt x="86649" y="520351"/>
                    <a:pt x="89506" y="525747"/>
                    <a:pt x="102839" y="526700"/>
                  </a:cubicBezTo>
                  <a:cubicBezTo>
                    <a:pt x="105379" y="526700"/>
                    <a:pt x="108235" y="527652"/>
                    <a:pt x="110458" y="528604"/>
                  </a:cubicBezTo>
                  <a:cubicBezTo>
                    <a:pt x="124425" y="534318"/>
                    <a:pt x="129187" y="528604"/>
                    <a:pt x="132361" y="514954"/>
                  </a:cubicBezTo>
                  <a:cubicBezTo>
                    <a:pt x="145694" y="460672"/>
                    <a:pt x="160296" y="406389"/>
                    <a:pt x="173946" y="352107"/>
                  </a:cubicBezTo>
                  <a:cubicBezTo>
                    <a:pt x="175851" y="343853"/>
                    <a:pt x="178707" y="339092"/>
                    <a:pt x="188231" y="338457"/>
                  </a:cubicBezTo>
                  <a:cubicBezTo>
                    <a:pt x="212039" y="336870"/>
                    <a:pt x="235530" y="334647"/>
                    <a:pt x="259338" y="331473"/>
                  </a:cubicBezTo>
                  <a:cubicBezTo>
                    <a:pt x="269178" y="330203"/>
                    <a:pt x="272670" y="332743"/>
                    <a:pt x="274575" y="343218"/>
                  </a:cubicBezTo>
                  <a:cubicBezTo>
                    <a:pt x="289812" y="427340"/>
                    <a:pt x="322191" y="505114"/>
                    <a:pt x="367585" y="577490"/>
                  </a:cubicBezTo>
                  <a:cubicBezTo>
                    <a:pt x="382822" y="601933"/>
                    <a:pt x="382822" y="601298"/>
                    <a:pt x="406630" y="586061"/>
                  </a:cubicBezTo>
                  <a:cubicBezTo>
                    <a:pt x="416471" y="580030"/>
                    <a:pt x="416154" y="575268"/>
                    <a:pt x="410122" y="566380"/>
                  </a:cubicBezTo>
                  <a:cubicBezTo>
                    <a:pt x="364728" y="498765"/>
                    <a:pt x="333302" y="425436"/>
                    <a:pt x="317112" y="345758"/>
                  </a:cubicBezTo>
                  <a:cubicBezTo>
                    <a:pt x="312350" y="322267"/>
                    <a:pt x="312033" y="322267"/>
                    <a:pt x="334571" y="316871"/>
                  </a:cubicBezTo>
                  <a:cubicBezTo>
                    <a:pt x="360284" y="310839"/>
                    <a:pt x="359332" y="310839"/>
                    <a:pt x="353618" y="286079"/>
                  </a:cubicBezTo>
                  <a:cubicBezTo>
                    <a:pt x="350761" y="274016"/>
                    <a:pt x="345999" y="271477"/>
                    <a:pt x="335206" y="275603"/>
                  </a:cubicBezTo>
                  <a:cubicBezTo>
                    <a:pt x="329810" y="277825"/>
                    <a:pt x="323778" y="278460"/>
                    <a:pt x="318382" y="280365"/>
                  </a:cubicBezTo>
                  <a:cubicBezTo>
                    <a:pt x="308858" y="283539"/>
                    <a:pt x="306002" y="281000"/>
                    <a:pt x="304732" y="270524"/>
                  </a:cubicBezTo>
                  <a:cubicBezTo>
                    <a:pt x="298066" y="200687"/>
                    <a:pt x="309176" y="133707"/>
                    <a:pt x="333936" y="68314"/>
                  </a:cubicBezTo>
                  <a:cubicBezTo>
                    <a:pt x="336476" y="61965"/>
                    <a:pt x="339650" y="55616"/>
                    <a:pt x="342825" y="49902"/>
                  </a:cubicBezTo>
                  <a:cubicBezTo>
                    <a:pt x="345047" y="45458"/>
                    <a:pt x="348539" y="41966"/>
                    <a:pt x="354253" y="42919"/>
                  </a:cubicBezTo>
                  <a:cubicBezTo>
                    <a:pt x="360919" y="44188"/>
                    <a:pt x="359649" y="49585"/>
                    <a:pt x="359967" y="54346"/>
                  </a:cubicBezTo>
                  <a:cubicBezTo>
                    <a:pt x="360919" y="66727"/>
                    <a:pt x="358379" y="78472"/>
                    <a:pt x="352348" y="89582"/>
                  </a:cubicBezTo>
                  <a:cubicBezTo>
                    <a:pt x="340285" y="112121"/>
                    <a:pt x="340285" y="112121"/>
                    <a:pt x="361871" y="127041"/>
                  </a:cubicBezTo>
                  <a:cubicBezTo>
                    <a:pt x="363141" y="127993"/>
                    <a:pt x="364411" y="128628"/>
                    <a:pt x="365681" y="129898"/>
                  </a:cubicBezTo>
                  <a:cubicBezTo>
                    <a:pt x="369807" y="133389"/>
                    <a:pt x="372664" y="132755"/>
                    <a:pt x="376156" y="128628"/>
                  </a:cubicBezTo>
                  <a:cubicBezTo>
                    <a:pt x="399647" y="104185"/>
                    <a:pt x="406948" y="50537"/>
                    <a:pt x="390441" y="21333"/>
                  </a:cubicBezTo>
                  <a:cubicBezTo>
                    <a:pt x="380283" y="3556"/>
                    <a:pt x="368537" y="-2158"/>
                    <a:pt x="348221" y="699"/>
                  </a:cubicBezTo>
                  <a:cubicBezTo>
                    <a:pt x="334571" y="2603"/>
                    <a:pt x="323143" y="8317"/>
                    <a:pt x="313303" y="17841"/>
                  </a:cubicBezTo>
                  <a:cubicBezTo>
                    <a:pt x="296161" y="34665"/>
                    <a:pt x="286320" y="55616"/>
                    <a:pt x="279654" y="78155"/>
                  </a:cubicBezTo>
                  <a:cubicBezTo>
                    <a:pt x="266321" y="124184"/>
                    <a:pt x="262195" y="171482"/>
                    <a:pt x="264417" y="219416"/>
                  </a:cubicBezTo>
                  <a:cubicBezTo>
                    <a:pt x="264417" y="238463"/>
                    <a:pt x="264099" y="257509"/>
                    <a:pt x="264734" y="276556"/>
                  </a:cubicBezTo>
                  <a:cubicBezTo>
                    <a:pt x="265052" y="285127"/>
                    <a:pt x="263782" y="290523"/>
                    <a:pt x="253624" y="291158"/>
                  </a:cubicBezTo>
                  <a:cubicBezTo>
                    <a:pt x="235847" y="292428"/>
                    <a:pt x="217753" y="294967"/>
                    <a:pt x="199976" y="296872"/>
                  </a:cubicBezTo>
                  <a:cubicBezTo>
                    <a:pt x="190135" y="298142"/>
                    <a:pt x="186644" y="294332"/>
                    <a:pt x="188548" y="284492"/>
                  </a:cubicBezTo>
                  <a:cubicBezTo>
                    <a:pt x="198706" y="233384"/>
                    <a:pt x="201246" y="181958"/>
                    <a:pt x="197437" y="129898"/>
                  </a:cubicBezTo>
                  <a:cubicBezTo>
                    <a:pt x="194897" y="97519"/>
                    <a:pt x="189501" y="65774"/>
                    <a:pt x="171089" y="38157"/>
                  </a:cubicBezTo>
                  <a:cubicBezTo>
                    <a:pt x="157439" y="17206"/>
                    <a:pt x="138075" y="7365"/>
                    <a:pt x="113315" y="9270"/>
                  </a:cubicBezTo>
                  <a:cubicBezTo>
                    <a:pt x="47287" y="14349"/>
                    <a:pt x="-9218" y="86091"/>
                    <a:pt x="1258" y="152118"/>
                  </a:cubicBezTo>
                  <a:cubicBezTo>
                    <a:pt x="7607" y="191164"/>
                    <a:pt x="36494" y="209893"/>
                    <a:pt x="72682" y="197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55"/>
            <p:cNvSpPr/>
            <p:nvPr/>
          </p:nvSpPr>
          <p:spPr>
            <a:xfrm>
              <a:off x="1920960" y="2095233"/>
              <a:ext cx="231319" cy="511503"/>
            </a:xfrm>
            <a:custGeom>
              <a:rect b="b" l="l" r="r" t="t"/>
              <a:pathLst>
                <a:path extrusionOk="0" h="511503" w="231319">
                  <a:moveTo>
                    <a:pt x="36234" y="93431"/>
                  </a:moveTo>
                  <a:cubicBezTo>
                    <a:pt x="44170" y="90256"/>
                    <a:pt x="45123" y="86130"/>
                    <a:pt x="42900" y="79146"/>
                  </a:cubicBezTo>
                  <a:cubicBezTo>
                    <a:pt x="39726" y="68353"/>
                    <a:pt x="41313" y="58195"/>
                    <a:pt x="47027" y="48672"/>
                  </a:cubicBezTo>
                  <a:cubicBezTo>
                    <a:pt x="49884" y="43910"/>
                    <a:pt x="54011" y="40736"/>
                    <a:pt x="60042" y="41688"/>
                  </a:cubicBezTo>
                  <a:cubicBezTo>
                    <a:pt x="65756" y="42640"/>
                    <a:pt x="69883" y="45815"/>
                    <a:pt x="71470" y="51529"/>
                  </a:cubicBezTo>
                  <a:cubicBezTo>
                    <a:pt x="73057" y="57560"/>
                    <a:pt x="74327" y="63909"/>
                    <a:pt x="74645" y="70258"/>
                  </a:cubicBezTo>
                  <a:cubicBezTo>
                    <a:pt x="75597" y="89622"/>
                    <a:pt x="71787" y="108033"/>
                    <a:pt x="66074" y="126445"/>
                  </a:cubicBezTo>
                  <a:cubicBezTo>
                    <a:pt x="56550" y="157237"/>
                    <a:pt x="53059" y="188346"/>
                    <a:pt x="55915" y="220408"/>
                  </a:cubicBezTo>
                  <a:cubicBezTo>
                    <a:pt x="61629" y="280721"/>
                    <a:pt x="101944" y="307704"/>
                    <a:pt x="158449" y="287705"/>
                  </a:cubicBezTo>
                  <a:cubicBezTo>
                    <a:pt x="167655" y="284531"/>
                    <a:pt x="170195" y="289610"/>
                    <a:pt x="172734" y="295006"/>
                  </a:cubicBezTo>
                  <a:cubicBezTo>
                    <a:pt x="193368" y="340400"/>
                    <a:pt x="196859" y="386430"/>
                    <a:pt x="179083" y="433411"/>
                  </a:cubicBezTo>
                  <a:cubicBezTo>
                    <a:pt x="173686" y="447696"/>
                    <a:pt x="163528" y="458489"/>
                    <a:pt x="149243" y="464838"/>
                  </a:cubicBezTo>
                  <a:cubicBezTo>
                    <a:pt x="132101" y="472456"/>
                    <a:pt x="114960" y="471821"/>
                    <a:pt x="99722" y="460076"/>
                  </a:cubicBezTo>
                  <a:cubicBezTo>
                    <a:pt x="85120" y="448648"/>
                    <a:pt x="83533" y="432459"/>
                    <a:pt x="87025" y="415317"/>
                  </a:cubicBezTo>
                  <a:cubicBezTo>
                    <a:pt x="89882" y="401349"/>
                    <a:pt x="97500" y="398810"/>
                    <a:pt x="107658" y="408968"/>
                  </a:cubicBezTo>
                  <a:cubicBezTo>
                    <a:pt x="119404" y="421031"/>
                    <a:pt x="127340" y="407063"/>
                    <a:pt x="136863" y="404841"/>
                  </a:cubicBezTo>
                  <a:cubicBezTo>
                    <a:pt x="145751" y="402936"/>
                    <a:pt x="141625" y="394683"/>
                    <a:pt x="139403" y="388969"/>
                  </a:cubicBezTo>
                  <a:cubicBezTo>
                    <a:pt x="129562" y="362304"/>
                    <a:pt x="88929" y="354685"/>
                    <a:pt x="65439" y="375002"/>
                  </a:cubicBezTo>
                  <a:cubicBezTo>
                    <a:pt x="52106" y="386430"/>
                    <a:pt x="46710" y="401349"/>
                    <a:pt x="44488" y="418174"/>
                  </a:cubicBezTo>
                  <a:cubicBezTo>
                    <a:pt x="36869" y="471504"/>
                    <a:pt x="70518" y="511184"/>
                    <a:pt x="123848" y="511501"/>
                  </a:cubicBezTo>
                  <a:cubicBezTo>
                    <a:pt x="173369" y="511819"/>
                    <a:pt x="211462" y="481027"/>
                    <a:pt x="224477" y="427379"/>
                  </a:cubicBezTo>
                  <a:cubicBezTo>
                    <a:pt x="238444" y="369923"/>
                    <a:pt x="230191" y="314053"/>
                    <a:pt x="207335" y="260088"/>
                  </a:cubicBezTo>
                  <a:cubicBezTo>
                    <a:pt x="204478" y="253422"/>
                    <a:pt x="201304" y="247073"/>
                    <a:pt x="203843" y="238819"/>
                  </a:cubicBezTo>
                  <a:cubicBezTo>
                    <a:pt x="216541" y="196917"/>
                    <a:pt x="219398" y="153745"/>
                    <a:pt x="219398" y="106446"/>
                  </a:cubicBezTo>
                  <a:cubicBezTo>
                    <a:pt x="218446" y="87082"/>
                    <a:pt x="219080" y="63909"/>
                    <a:pt x="215588" y="40736"/>
                  </a:cubicBezTo>
                  <a:cubicBezTo>
                    <a:pt x="212414" y="18832"/>
                    <a:pt x="212731" y="20102"/>
                    <a:pt x="189558" y="20737"/>
                  </a:cubicBezTo>
                  <a:cubicBezTo>
                    <a:pt x="173051" y="21054"/>
                    <a:pt x="172099" y="28355"/>
                    <a:pt x="174321" y="41371"/>
                  </a:cubicBezTo>
                  <a:cubicBezTo>
                    <a:pt x="180670" y="79146"/>
                    <a:pt x="181622" y="117239"/>
                    <a:pt x="178765" y="155332"/>
                  </a:cubicBezTo>
                  <a:cubicBezTo>
                    <a:pt x="176861" y="182632"/>
                    <a:pt x="174004" y="210249"/>
                    <a:pt x="159719" y="234692"/>
                  </a:cubicBezTo>
                  <a:cubicBezTo>
                    <a:pt x="153370" y="245803"/>
                    <a:pt x="144482" y="254056"/>
                    <a:pt x="130514" y="252787"/>
                  </a:cubicBezTo>
                  <a:cubicBezTo>
                    <a:pt x="116864" y="251834"/>
                    <a:pt x="108611" y="243581"/>
                    <a:pt x="102897" y="231518"/>
                  </a:cubicBezTo>
                  <a:cubicBezTo>
                    <a:pt x="97183" y="219455"/>
                    <a:pt x="94643" y="206440"/>
                    <a:pt x="94643" y="193108"/>
                  </a:cubicBezTo>
                  <a:cubicBezTo>
                    <a:pt x="94326" y="172156"/>
                    <a:pt x="99088" y="152158"/>
                    <a:pt x="105436" y="132476"/>
                  </a:cubicBezTo>
                  <a:cubicBezTo>
                    <a:pt x="114642" y="105176"/>
                    <a:pt x="119721" y="76924"/>
                    <a:pt x="112738" y="48354"/>
                  </a:cubicBezTo>
                  <a:cubicBezTo>
                    <a:pt x="107341" y="26133"/>
                    <a:pt x="95596" y="8357"/>
                    <a:pt x="71787" y="2008"/>
                  </a:cubicBezTo>
                  <a:cubicBezTo>
                    <a:pt x="48932" y="-4024"/>
                    <a:pt x="30203" y="3912"/>
                    <a:pt x="14648" y="20737"/>
                  </a:cubicBezTo>
                  <a:cubicBezTo>
                    <a:pt x="1315" y="35657"/>
                    <a:pt x="-1541" y="53116"/>
                    <a:pt x="681" y="72480"/>
                  </a:cubicBezTo>
                  <a:cubicBezTo>
                    <a:pt x="5125" y="107081"/>
                    <a:pt x="4490" y="106446"/>
                    <a:pt x="36234" y="934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55"/>
            <p:cNvSpPr/>
            <p:nvPr/>
          </p:nvSpPr>
          <p:spPr>
            <a:xfrm>
              <a:off x="1690844" y="2096726"/>
              <a:ext cx="213220" cy="513639"/>
            </a:xfrm>
            <a:custGeom>
              <a:rect b="b" l="l" r="r" t="t"/>
              <a:pathLst>
                <a:path extrusionOk="0" h="513639" w="213220">
                  <a:moveTo>
                    <a:pt x="21603" y="297957"/>
                  </a:moveTo>
                  <a:cubicBezTo>
                    <a:pt x="32713" y="363668"/>
                    <a:pt x="44141" y="429695"/>
                    <a:pt x="21920" y="495406"/>
                  </a:cubicBezTo>
                  <a:cubicBezTo>
                    <a:pt x="20650" y="499215"/>
                    <a:pt x="20015" y="502072"/>
                    <a:pt x="23825" y="504929"/>
                  </a:cubicBezTo>
                  <a:cubicBezTo>
                    <a:pt x="45411" y="520484"/>
                    <a:pt x="61283" y="515087"/>
                    <a:pt x="66997" y="489692"/>
                  </a:cubicBezTo>
                  <a:cubicBezTo>
                    <a:pt x="80647" y="429060"/>
                    <a:pt x="73980" y="369064"/>
                    <a:pt x="62553" y="308750"/>
                  </a:cubicBezTo>
                  <a:cubicBezTo>
                    <a:pt x="54299" y="264626"/>
                    <a:pt x="41919" y="221136"/>
                    <a:pt x="41601" y="196376"/>
                  </a:cubicBezTo>
                  <a:cubicBezTo>
                    <a:pt x="41601" y="130665"/>
                    <a:pt x="51125" y="90985"/>
                    <a:pt x="68584" y="66542"/>
                  </a:cubicBezTo>
                  <a:cubicBezTo>
                    <a:pt x="92392" y="33211"/>
                    <a:pt x="136199" y="34798"/>
                    <a:pt x="157785" y="69717"/>
                  </a:cubicBezTo>
                  <a:cubicBezTo>
                    <a:pt x="165404" y="82097"/>
                    <a:pt x="169213" y="96064"/>
                    <a:pt x="170483" y="110349"/>
                  </a:cubicBezTo>
                  <a:cubicBezTo>
                    <a:pt x="174292" y="148125"/>
                    <a:pt x="172705" y="185583"/>
                    <a:pt x="154611" y="220184"/>
                  </a:cubicBezTo>
                  <a:cubicBezTo>
                    <a:pt x="149532" y="230025"/>
                    <a:pt x="141596" y="237326"/>
                    <a:pt x="129215" y="235739"/>
                  </a:cubicBezTo>
                  <a:cubicBezTo>
                    <a:pt x="117470" y="234151"/>
                    <a:pt x="113026" y="224628"/>
                    <a:pt x="109851" y="215105"/>
                  </a:cubicBezTo>
                  <a:cubicBezTo>
                    <a:pt x="100646" y="188440"/>
                    <a:pt x="107312" y="164314"/>
                    <a:pt x="126041" y="144633"/>
                  </a:cubicBezTo>
                  <a:cubicBezTo>
                    <a:pt x="137151" y="132888"/>
                    <a:pt x="133977" y="126539"/>
                    <a:pt x="123184" y="119238"/>
                  </a:cubicBezTo>
                  <a:cubicBezTo>
                    <a:pt x="120644" y="117333"/>
                    <a:pt x="117787" y="115746"/>
                    <a:pt x="115883" y="113206"/>
                  </a:cubicBezTo>
                  <a:cubicBezTo>
                    <a:pt x="108264" y="103683"/>
                    <a:pt x="102233" y="106540"/>
                    <a:pt x="95566" y="114476"/>
                  </a:cubicBezTo>
                  <a:cubicBezTo>
                    <a:pt x="66679" y="147807"/>
                    <a:pt x="57791" y="185900"/>
                    <a:pt x="70806" y="228120"/>
                  </a:cubicBezTo>
                  <a:cubicBezTo>
                    <a:pt x="81917" y="264308"/>
                    <a:pt x="114613" y="281133"/>
                    <a:pt x="151119" y="270340"/>
                  </a:cubicBezTo>
                  <a:cubicBezTo>
                    <a:pt x="176197" y="262721"/>
                    <a:pt x="190482" y="243675"/>
                    <a:pt x="198418" y="220501"/>
                  </a:cubicBezTo>
                  <a:cubicBezTo>
                    <a:pt x="215559" y="171933"/>
                    <a:pt x="218416" y="122094"/>
                    <a:pt x="203814" y="72574"/>
                  </a:cubicBezTo>
                  <a:cubicBezTo>
                    <a:pt x="192386" y="34481"/>
                    <a:pt x="169213" y="6863"/>
                    <a:pt x="127311" y="1149"/>
                  </a:cubicBezTo>
                  <a:cubicBezTo>
                    <a:pt x="81599" y="-4882"/>
                    <a:pt x="46681" y="12895"/>
                    <a:pt x="23825" y="52892"/>
                  </a:cubicBezTo>
                  <a:cubicBezTo>
                    <a:pt x="4461" y="86541"/>
                    <a:pt x="-1571" y="123364"/>
                    <a:pt x="334" y="161457"/>
                  </a:cubicBezTo>
                  <a:cubicBezTo>
                    <a:pt x="2556" y="207804"/>
                    <a:pt x="13984" y="252563"/>
                    <a:pt x="21603" y="297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55"/>
            <p:cNvSpPr/>
            <p:nvPr/>
          </p:nvSpPr>
          <p:spPr>
            <a:xfrm>
              <a:off x="1461460" y="2097361"/>
              <a:ext cx="214032" cy="513060"/>
            </a:xfrm>
            <a:custGeom>
              <a:rect b="b" l="l" r="r" t="t"/>
              <a:pathLst>
                <a:path extrusionOk="0" h="513060" w="214032">
                  <a:moveTo>
                    <a:pt x="28143" y="331288"/>
                  </a:moveTo>
                  <a:cubicBezTo>
                    <a:pt x="36079" y="379857"/>
                    <a:pt x="40841" y="428743"/>
                    <a:pt x="27826" y="477629"/>
                  </a:cubicBezTo>
                  <a:cubicBezTo>
                    <a:pt x="20842" y="503342"/>
                    <a:pt x="21477" y="502707"/>
                    <a:pt x="45920" y="511278"/>
                  </a:cubicBezTo>
                  <a:cubicBezTo>
                    <a:pt x="57030" y="515087"/>
                    <a:pt x="61792" y="513182"/>
                    <a:pt x="64967" y="501754"/>
                  </a:cubicBezTo>
                  <a:cubicBezTo>
                    <a:pt x="78616" y="455725"/>
                    <a:pt x="78934" y="408744"/>
                    <a:pt x="72268" y="361763"/>
                  </a:cubicBezTo>
                  <a:cubicBezTo>
                    <a:pt x="64967" y="309067"/>
                    <a:pt x="52269" y="257007"/>
                    <a:pt x="44968" y="204312"/>
                  </a:cubicBezTo>
                  <a:cubicBezTo>
                    <a:pt x="38301" y="157965"/>
                    <a:pt x="43380" y="112254"/>
                    <a:pt x="67188" y="70669"/>
                  </a:cubicBezTo>
                  <a:cubicBezTo>
                    <a:pt x="77664" y="52575"/>
                    <a:pt x="92584" y="40829"/>
                    <a:pt x="114805" y="42416"/>
                  </a:cubicBezTo>
                  <a:cubicBezTo>
                    <a:pt x="137661" y="44004"/>
                    <a:pt x="152898" y="56384"/>
                    <a:pt x="162738" y="76383"/>
                  </a:cubicBezTo>
                  <a:cubicBezTo>
                    <a:pt x="171944" y="95429"/>
                    <a:pt x="173849" y="115745"/>
                    <a:pt x="173214" y="136697"/>
                  </a:cubicBezTo>
                  <a:cubicBezTo>
                    <a:pt x="172897" y="166536"/>
                    <a:pt x="170675" y="196058"/>
                    <a:pt x="154802" y="222406"/>
                  </a:cubicBezTo>
                  <a:cubicBezTo>
                    <a:pt x="149723" y="230977"/>
                    <a:pt x="142740" y="237326"/>
                    <a:pt x="131629" y="235738"/>
                  </a:cubicBezTo>
                  <a:cubicBezTo>
                    <a:pt x="121154" y="234469"/>
                    <a:pt x="116392" y="226850"/>
                    <a:pt x="112900" y="218279"/>
                  </a:cubicBezTo>
                  <a:cubicBezTo>
                    <a:pt x="101472" y="190027"/>
                    <a:pt x="109091" y="164949"/>
                    <a:pt x="128137" y="143363"/>
                  </a:cubicBezTo>
                  <a:cubicBezTo>
                    <a:pt x="137343" y="133205"/>
                    <a:pt x="137026" y="127173"/>
                    <a:pt x="125915" y="120190"/>
                  </a:cubicBezTo>
                  <a:cubicBezTo>
                    <a:pt x="123693" y="118920"/>
                    <a:pt x="121471" y="117015"/>
                    <a:pt x="119884" y="115111"/>
                  </a:cubicBezTo>
                  <a:cubicBezTo>
                    <a:pt x="110043" y="102413"/>
                    <a:pt x="101790" y="106857"/>
                    <a:pt x="93536" y="117333"/>
                  </a:cubicBezTo>
                  <a:cubicBezTo>
                    <a:pt x="66871" y="151616"/>
                    <a:pt x="58935" y="189709"/>
                    <a:pt x="72585" y="230659"/>
                  </a:cubicBezTo>
                  <a:cubicBezTo>
                    <a:pt x="83695" y="264308"/>
                    <a:pt x="113852" y="278910"/>
                    <a:pt x="148454" y="270657"/>
                  </a:cubicBezTo>
                  <a:cubicBezTo>
                    <a:pt x="175436" y="264308"/>
                    <a:pt x="190356" y="244627"/>
                    <a:pt x="198927" y="220501"/>
                  </a:cubicBezTo>
                  <a:cubicBezTo>
                    <a:pt x="216704" y="170980"/>
                    <a:pt x="219560" y="120190"/>
                    <a:pt x="203371" y="69716"/>
                  </a:cubicBezTo>
                  <a:cubicBezTo>
                    <a:pt x="191626" y="33211"/>
                    <a:pt x="168452" y="6546"/>
                    <a:pt x="128137" y="1149"/>
                  </a:cubicBezTo>
                  <a:cubicBezTo>
                    <a:pt x="84648" y="-4565"/>
                    <a:pt x="50047" y="10990"/>
                    <a:pt x="26874" y="48765"/>
                  </a:cubicBezTo>
                  <a:cubicBezTo>
                    <a:pt x="1478" y="89715"/>
                    <a:pt x="-3918" y="135109"/>
                    <a:pt x="2430" y="181773"/>
                  </a:cubicBezTo>
                  <a:cubicBezTo>
                    <a:pt x="10367" y="231294"/>
                    <a:pt x="20207" y="281133"/>
                    <a:pt x="28143" y="331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55"/>
            <p:cNvSpPr/>
            <p:nvPr/>
          </p:nvSpPr>
          <p:spPr>
            <a:xfrm>
              <a:off x="1132118" y="2099593"/>
              <a:ext cx="313213" cy="276605"/>
            </a:xfrm>
            <a:custGeom>
              <a:rect b="b" l="l" r="r" t="t"/>
              <a:pathLst>
                <a:path extrusionOk="0" h="276605" w="313213">
                  <a:moveTo>
                    <a:pt x="162893" y="238586"/>
                  </a:moveTo>
                  <a:cubicBezTo>
                    <a:pt x="168607" y="230015"/>
                    <a:pt x="173686" y="221127"/>
                    <a:pt x="179400" y="211921"/>
                  </a:cubicBezTo>
                  <a:cubicBezTo>
                    <a:pt x="184479" y="221444"/>
                    <a:pt x="187971" y="230332"/>
                    <a:pt x="193367" y="238269"/>
                  </a:cubicBezTo>
                  <a:cubicBezTo>
                    <a:pt x="215906" y="271917"/>
                    <a:pt x="258126" y="276362"/>
                    <a:pt x="286695" y="249062"/>
                  </a:cubicBezTo>
                  <a:cubicBezTo>
                    <a:pt x="313360" y="223349"/>
                    <a:pt x="321296" y="172558"/>
                    <a:pt x="304155" y="139862"/>
                  </a:cubicBezTo>
                  <a:cubicBezTo>
                    <a:pt x="287965" y="109070"/>
                    <a:pt x="245428" y="105895"/>
                    <a:pt x="225112" y="133830"/>
                  </a:cubicBezTo>
                  <a:cubicBezTo>
                    <a:pt x="220667" y="139862"/>
                    <a:pt x="212731" y="147480"/>
                    <a:pt x="221302" y="156051"/>
                  </a:cubicBezTo>
                  <a:cubicBezTo>
                    <a:pt x="231143" y="165257"/>
                    <a:pt x="248920" y="166844"/>
                    <a:pt x="255903" y="159543"/>
                  </a:cubicBezTo>
                  <a:cubicBezTo>
                    <a:pt x="263205" y="151924"/>
                    <a:pt x="267966" y="153829"/>
                    <a:pt x="270506" y="162717"/>
                  </a:cubicBezTo>
                  <a:cubicBezTo>
                    <a:pt x="276220" y="181764"/>
                    <a:pt x="273363" y="199541"/>
                    <a:pt x="260983" y="215095"/>
                  </a:cubicBezTo>
                  <a:cubicBezTo>
                    <a:pt x="251142" y="227476"/>
                    <a:pt x="235905" y="226841"/>
                    <a:pt x="225429" y="214460"/>
                  </a:cubicBezTo>
                  <a:cubicBezTo>
                    <a:pt x="219080" y="206842"/>
                    <a:pt x="215906" y="197953"/>
                    <a:pt x="213366" y="188748"/>
                  </a:cubicBezTo>
                  <a:cubicBezTo>
                    <a:pt x="206065" y="162083"/>
                    <a:pt x="203843" y="134783"/>
                    <a:pt x="203526" y="107165"/>
                  </a:cubicBezTo>
                  <a:cubicBezTo>
                    <a:pt x="203208" y="74469"/>
                    <a:pt x="203526" y="41772"/>
                    <a:pt x="203526" y="8123"/>
                  </a:cubicBezTo>
                  <a:cubicBezTo>
                    <a:pt x="191780" y="7806"/>
                    <a:pt x="186066" y="23043"/>
                    <a:pt x="172099" y="13837"/>
                  </a:cubicBezTo>
                  <a:cubicBezTo>
                    <a:pt x="138768" y="-7749"/>
                    <a:pt x="89564" y="-3305"/>
                    <a:pt x="57502" y="21773"/>
                  </a:cubicBezTo>
                  <a:cubicBezTo>
                    <a:pt x="-1859" y="68437"/>
                    <a:pt x="-18684" y="174463"/>
                    <a:pt x="23219" y="236999"/>
                  </a:cubicBezTo>
                  <a:cubicBezTo>
                    <a:pt x="58455" y="289059"/>
                    <a:pt x="127340" y="290012"/>
                    <a:pt x="162893" y="238586"/>
                  </a:cubicBezTo>
                  <a:close/>
                  <a:moveTo>
                    <a:pt x="75279" y="61454"/>
                  </a:moveTo>
                  <a:cubicBezTo>
                    <a:pt x="97818" y="39868"/>
                    <a:pt x="124165" y="38598"/>
                    <a:pt x="152100" y="46534"/>
                  </a:cubicBezTo>
                  <a:cubicBezTo>
                    <a:pt x="159084" y="48438"/>
                    <a:pt x="162258" y="53200"/>
                    <a:pt x="162576" y="60501"/>
                  </a:cubicBezTo>
                  <a:cubicBezTo>
                    <a:pt x="163210" y="74786"/>
                    <a:pt x="164798" y="89071"/>
                    <a:pt x="165750" y="97959"/>
                  </a:cubicBezTo>
                  <a:cubicBezTo>
                    <a:pt x="165115" y="141131"/>
                    <a:pt x="159719" y="177320"/>
                    <a:pt x="134641" y="207477"/>
                  </a:cubicBezTo>
                  <a:cubicBezTo>
                    <a:pt x="123530" y="221127"/>
                    <a:pt x="112102" y="236999"/>
                    <a:pt x="90516" y="232872"/>
                  </a:cubicBezTo>
                  <a:cubicBezTo>
                    <a:pt x="68930" y="229063"/>
                    <a:pt x="57502" y="213508"/>
                    <a:pt x="49884" y="194462"/>
                  </a:cubicBezTo>
                  <a:cubicBezTo>
                    <a:pt x="32742" y="151290"/>
                    <a:pt x="44487" y="90976"/>
                    <a:pt x="75279" y="614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5" name="Google Shape;2105;p55"/>
          <p:cNvGrpSpPr/>
          <p:nvPr/>
        </p:nvGrpSpPr>
        <p:grpSpPr>
          <a:xfrm>
            <a:off x="551374" y="2426405"/>
            <a:ext cx="4259673" cy="1056084"/>
            <a:chOff x="551374" y="2426405"/>
            <a:chExt cx="4259673" cy="1056084"/>
          </a:xfrm>
        </p:grpSpPr>
        <p:sp>
          <p:nvSpPr>
            <p:cNvPr id="2106" name="Google Shape;2106;p55"/>
            <p:cNvSpPr/>
            <p:nvPr/>
          </p:nvSpPr>
          <p:spPr>
            <a:xfrm>
              <a:off x="2213991" y="2426532"/>
              <a:ext cx="406954" cy="1050631"/>
            </a:xfrm>
            <a:custGeom>
              <a:rect b="b" l="l" r="r" t="t"/>
              <a:pathLst>
                <a:path extrusionOk="0" h="1050631" w="406954">
                  <a:moveTo>
                    <a:pt x="265077" y="882701"/>
                  </a:moveTo>
                  <a:cubicBezTo>
                    <a:pt x="254919" y="899208"/>
                    <a:pt x="255872" y="902700"/>
                    <a:pt x="272379" y="912223"/>
                  </a:cubicBezTo>
                  <a:cubicBezTo>
                    <a:pt x="279362" y="916350"/>
                    <a:pt x="286346" y="919842"/>
                    <a:pt x="293012" y="924286"/>
                  </a:cubicBezTo>
                  <a:cubicBezTo>
                    <a:pt x="299679" y="928730"/>
                    <a:pt x="303805" y="928413"/>
                    <a:pt x="306980" y="920159"/>
                  </a:cubicBezTo>
                  <a:cubicBezTo>
                    <a:pt x="310154" y="911588"/>
                    <a:pt x="317455" y="906509"/>
                    <a:pt x="326661" y="906826"/>
                  </a:cubicBezTo>
                  <a:cubicBezTo>
                    <a:pt x="337136" y="907144"/>
                    <a:pt x="344120" y="913493"/>
                    <a:pt x="348565" y="923016"/>
                  </a:cubicBezTo>
                  <a:cubicBezTo>
                    <a:pt x="359040" y="945554"/>
                    <a:pt x="349517" y="976664"/>
                    <a:pt x="328883" y="988409"/>
                  </a:cubicBezTo>
                  <a:cubicBezTo>
                    <a:pt x="303170" y="1003011"/>
                    <a:pt x="269839" y="996980"/>
                    <a:pt x="255237" y="974442"/>
                  </a:cubicBezTo>
                  <a:cubicBezTo>
                    <a:pt x="245396" y="959204"/>
                    <a:pt x="240317" y="942063"/>
                    <a:pt x="236190" y="924286"/>
                  </a:cubicBezTo>
                  <a:cubicBezTo>
                    <a:pt x="225397" y="876670"/>
                    <a:pt x="225715" y="827466"/>
                    <a:pt x="216826" y="779850"/>
                  </a:cubicBezTo>
                  <a:cubicBezTo>
                    <a:pt x="206668" y="724615"/>
                    <a:pt x="195875" y="669063"/>
                    <a:pt x="139688" y="635097"/>
                  </a:cubicBezTo>
                  <a:cubicBezTo>
                    <a:pt x="155877" y="633827"/>
                    <a:pt x="169528" y="632874"/>
                    <a:pt x="182225" y="628430"/>
                  </a:cubicBezTo>
                  <a:cubicBezTo>
                    <a:pt x="260633" y="599543"/>
                    <a:pt x="313646" y="489708"/>
                    <a:pt x="286981" y="410348"/>
                  </a:cubicBezTo>
                  <a:cubicBezTo>
                    <a:pt x="278728" y="385905"/>
                    <a:pt x="261903" y="373525"/>
                    <a:pt x="235873" y="372890"/>
                  </a:cubicBezTo>
                  <a:cubicBezTo>
                    <a:pt x="209842" y="371937"/>
                    <a:pt x="187304" y="380508"/>
                    <a:pt x="167623" y="397650"/>
                  </a:cubicBezTo>
                  <a:cubicBezTo>
                    <a:pt x="134609" y="426537"/>
                    <a:pt x="113023" y="463043"/>
                    <a:pt x="92072" y="500819"/>
                  </a:cubicBezTo>
                  <a:cubicBezTo>
                    <a:pt x="84136" y="515421"/>
                    <a:pt x="77152" y="530658"/>
                    <a:pt x="63185" y="545261"/>
                  </a:cubicBezTo>
                  <a:cubicBezTo>
                    <a:pt x="61280" y="522722"/>
                    <a:pt x="61280" y="502406"/>
                    <a:pt x="57788" y="483042"/>
                  </a:cubicBezTo>
                  <a:cubicBezTo>
                    <a:pt x="52709" y="457012"/>
                    <a:pt x="55566" y="435426"/>
                    <a:pt x="80644" y="421141"/>
                  </a:cubicBezTo>
                  <a:cubicBezTo>
                    <a:pt x="81596" y="420506"/>
                    <a:pt x="82231" y="419554"/>
                    <a:pt x="82866" y="418919"/>
                  </a:cubicBezTo>
                  <a:cubicBezTo>
                    <a:pt x="164131" y="319560"/>
                    <a:pt x="191748" y="206233"/>
                    <a:pt x="168258" y="80526"/>
                  </a:cubicBezTo>
                  <a:cubicBezTo>
                    <a:pt x="164131" y="59257"/>
                    <a:pt x="154925" y="39259"/>
                    <a:pt x="140005" y="22752"/>
                  </a:cubicBezTo>
                  <a:cubicBezTo>
                    <a:pt x="109531" y="-11215"/>
                    <a:pt x="67946" y="-6770"/>
                    <a:pt x="46677" y="33545"/>
                  </a:cubicBezTo>
                  <a:cubicBezTo>
                    <a:pt x="37789" y="50369"/>
                    <a:pt x="31441" y="68463"/>
                    <a:pt x="26996" y="86875"/>
                  </a:cubicBezTo>
                  <a:cubicBezTo>
                    <a:pt x="4775" y="175759"/>
                    <a:pt x="-304" y="266547"/>
                    <a:pt x="14" y="357653"/>
                  </a:cubicBezTo>
                  <a:cubicBezTo>
                    <a:pt x="331" y="481455"/>
                    <a:pt x="13664" y="604622"/>
                    <a:pt x="27949" y="727472"/>
                  </a:cubicBezTo>
                  <a:cubicBezTo>
                    <a:pt x="29853" y="742392"/>
                    <a:pt x="33662" y="749693"/>
                    <a:pt x="50170" y="745566"/>
                  </a:cubicBezTo>
                  <a:cubicBezTo>
                    <a:pt x="56201" y="743979"/>
                    <a:pt x="62867" y="744614"/>
                    <a:pt x="69216" y="744931"/>
                  </a:cubicBezTo>
                  <a:cubicBezTo>
                    <a:pt x="81914" y="745884"/>
                    <a:pt x="85723" y="740487"/>
                    <a:pt x="84136" y="728107"/>
                  </a:cubicBezTo>
                  <a:cubicBezTo>
                    <a:pt x="80644" y="699855"/>
                    <a:pt x="78422" y="671602"/>
                    <a:pt x="75565" y="641128"/>
                  </a:cubicBezTo>
                  <a:cubicBezTo>
                    <a:pt x="108579" y="654460"/>
                    <a:pt x="129212" y="675412"/>
                    <a:pt x="144767" y="710648"/>
                  </a:cubicBezTo>
                  <a:cubicBezTo>
                    <a:pt x="166988" y="760486"/>
                    <a:pt x="172067" y="813499"/>
                    <a:pt x="176194" y="866829"/>
                  </a:cubicBezTo>
                  <a:cubicBezTo>
                    <a:pt x="178733" y="900795"/>
                    <a:pt x="182860" y="934126"/>
                    <a:pt x="192701" y="966823"/>
                  </a:cubicBezTo>
                  <a:cubicBezTo>
                    <a:pt x="210478" y="1025867"/>
                    <a:pt x="243809" y="1050310"/>
                    <a:pt x="304123" y="1050628"/>
                  </a:cubicBezTo>
                  <a:cubicBezTo>
                    <a:pt x="343168" y="1050945"/>
                    <a:pt x="373008" y="1034438"/>
                    <a:pt x="391102" y="1000154"/>
                  </a:cubicBezTo>
                  <a:cubicBezTo>
                    <a:pt x="410148" y="963966"/>
                    <a:pt x="413640" y="925873"/>
                    <a:pt x="392689" y="889367"/>
                  </a:cubicBezTo>
                  <a:cubicBezTo>
                    <a:pt x="364119" y="839846"/>
                    <a:pt x="292695" y="837307"/>
                    <a:pt x="265077" y="882701"/>
                  </a:cubicBezTo>
                  <a:close/>
                  <a:moveTo>
                    <a:pt x="55883" y="296069"/>
                  </a:moveTo>
                  <a:cubicBezTo>
                    <a:pt x="60010" y="237660"/>
                    <a:pt x="64454" y="179250"/>
                    <a:pt x="74295" y="121159"/>
                  </a:cubicBezTo>
                  <a:cubicBezTo>
                    <a:pt x="76200" y="109096"/>
                    <a:pt x="79691" y="97350"/>
                    <a:pt x="82866" y="85923"/>
                  </a:cubicBezTo>
                  <a:cubicBezTo>
                    <a:pt x="84136" y="80843"/>
                    <a:pt x="86358" y="75447"/>
                    <a:pt x="92706" y="74812"/>
                  </a:cubicBezTo>
                  <a:cubicBezTo>
                    <a:pt x="98421" y="74495"/>
                    <a:pt x="102547" y="78621"/>
                    <a:pt x="105404" y="83066"/>
                  </a:cubicBezTo>
                  <a:cubicBezTo>
                    <a:pt x="114293" y="96716"/>
                    <a:pt x="118102" y="112270"/>
                    <a:pt x="119372" y="127825"/>
                  </a:cubicBezTo>
                  <a:cubicBezTo>
                    <a:pt x="126356" y="206868"/>
                    <a:pt x="111753" y="281149"/>
                    <a:pt x="70168" y="349716"/>
                  </a:cubicBezTo>
                  <a:cubicBezTo>
                    <a:pt x="66359" y="356065"/>
                    <a:pt x="60962" y="361779"/>
                    <a:pt x="55249" y="369398"/>
                  </a:cubicBezTo>
                  <a:cubicBezTo>
                    <a:pt x="55566" y="343050"/>
                    <a:pt x="54296" y="319242"/>
                    <a:pt x="55883" y="296069"/>
                  </a:cubicBezTo>
                  <a:close/>
                  <a:moveTo>
                    <a:pt x="123181" y="597004"/>
                  </a:moveTo>
                  <a:cubicBezTo>
                    <a:pt x="111436" y="595416"/>
                    <a:pt x="95564" y="597321"/>
                    <a:pt x="89850" y="587480"/>
                  </a:cubicBezTo>
                  <a:cubicBezTo>
                    <a:pt x="85723" y="580814"/>
                    <a:pt x="99055" y="571291"/>
                    <a:pt x="104452" y="563355"/>
                  </a:cubicBezTo>
                  <a:cubicBezTo>
                    <a:pt x="127625" y="529388"/>
                    <a:pt x="148577" y="493835"/>
                    <a:pt x="175559" y="462408"/>
                  </a:cubicBezTo>
                  <a:cubicBezTo>
                    <a:pt x="181273" y="455742"/>
                    <a:pt x="187622" y="449076"/>
                    <a:pt x="194288" y="443044"/>
                  </a:cubicBezTo>
                  <a:cubicBezTo>
                    <a:pt x="204764" y="433838"/>
                    <a:pt x="216826" y="429077"/>
                    <a:pt x="230794" y="435108"/>
                  </a:cubicBezTo>
                  <a:cubicBezTo>
                    <a:pt x="244761" y="441457"/>
                    <a:pt x="243809" y="454155"/>
                    <a:pt x="244126" y="465265"/>
                  </a:cubicBezTo>
                  <a:cubicBezTo>
                    <a:pt x="243491" y="529388"/>
                    <a:pt x="191748" y="589702"/>
                    <a:pt x="131435" y="597004"/>
                  </a:cubicBezTo>
                  <a:cubicBezTo>
                    <a:pt x="128260" y="596686"/>
                    <a:pt x="125720" y="597321"/>
                    <a:pt x="123181" y="597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55"/>
            <p:cNvSpPr/>
            <p:nvPr/>
          </p:nvSpPr>
          <p:spPr>
            <a:xfrm>
              <a:off x="551374" y="2443738"/>
              <a:ext cx="621638" cy="831430"/>
            </a:xfrm>
            <a:custGeom>
              <a:rect b="b" l="l" r="r" t="t"/>
              <a:pathLst>
                <a:path extrusionOk="0" h="831430" w="621638">
                  <a:moveTo>
                    <a:pt x="603328" y="53479"/>
                  </a:moveTo>
                  <a:cubicBezTo>
                    <a:pt x="586186" y="16339"/>
                    <a:pt x="556029" y="-3343"/>
                    <a:pt x="514127" y="467"/>
                  </a:cubicBezTo>
                  <a:cubicBezTo>
                    <a:pt x="473494" y="3958"/>
                    <a:pt x="441750" y="23005"/>
                    <a:pt x="424608" y="61415"/>
                  </a:cubicBezTo>
                  <a:cubicBezTo>
                    <a:pt x="416672" y="78875"/>
                    <a:pt x="417942" y="80779"/>
                    <a:pt x="436671" y="85858"/>
                  </a:cubicBezTo>
                  <a:cubicBezTo>
                    <a:pt x="442385" y="87446"/>
                    <a:pt x="448099" y="88398"/>
                    <a:pt x="453495" y="90303"/>
                  </a:cubicBezTo>
                  <a:cubicBezTo>
                    <a:pt x="463336" y="93794"/>
                    <a:pt x="469367" y="92525"/>
                    <a:pt x="474129" y="81414"/>
                  </a:cubicBezTo>
                  <a:cubicBezTo>
                    <a:pt x="482383" y="63003"/>
                    <a:pt x="503334" y="54114"/>
                    <a:pt x="524920" y="56971"/>
                  </a:cubicBezTo>
                  <a:cubicBezTo>
                    <a:pt x="543332" y="59193"/>
                    <a:pt x="556664" y="71574"/>
                    <a:pt x="562378" y="90937"/>
                  </a:cubicBezTo>
                  <a:cubicBezTo>
                    <a:pt x="566505" y="104905"/>
                    <a:pt x="565870" y="119190"/>
                    <a:pt x="565552" y="133475"/>
                  </a:cubicBezTo>
                  <a:cubicBezTo>
                    <a:pt x="563648" y="190932"/>
                    <a:pt x="536348" y="220771"/>
                    <a:pt x="479526" y="228072"/>
                  </a:cubicBezTo>
                  <a:cubicBezTo>
                    <a:pt x="450004" y="231882"/>
                    <a:pt x="423973" y="226168"/>
                    <a:pt x="402705" y="203629"/>
                  </a:cubicBezTo>
                  <a:cubicBezTo>
                    <a:pt x="393181" y="193789"/>
                    <a:pt x="383658" y="183948"/>
                    <a:pt x="374135" y="173790"/>
                  </a:cubicBezTo>
                  <a:cubicBezTo>
                    <a:pt x="352867" y="150299"/>
                    <a:pt x="335090" y="123634"/>
                    <a:pt x="312551" y="101413"/>
                  </a:cubicBezTo>
                  <a:cubicBezTo>
                    <a:pt x="235413" y="25862"/>
                    <a:pt x="135419" y="32211"/>
                    <a:pt x="71931" y="84589"/>
                  </a:cubicBezTo>
                  <a:cubicBezTo>
                    <a:pt x="7173" y="137919"/>
                    <a:pt x="-11556" y="209978"/>
                    <a:pt x="6538" y="290608"/>
                  </a:cubicBezTo>
                  <a:cubicBezTo>
                    <a:pt x="20505" y="352509"/>
                    <a:pt x="70978" y="389967"/>
                    <a:pt x="134467" y="390920"/>
                  </a:cubicBezTo>
                  <a:cubicBezTo>
                    <a:pt x="182718" y="391555"/>
                    <a:pt x="222716" y="372508"/>
                    <a:pt x="257634" y="340764"/>
                  </a:cubicBezTo>
                  <a:cubicBezTo>
                    <a:pt x="283664" y="317273"/>
                    <a:pt x="283347" y="316956"/>
                    <a:pt x="256682" y="295687"/>
                  </a:cubicBezTo>
                  <a:cubicBezTo>
                    <a:pt x="252872" y="292830"/>
                    <a:pt x="249063" y="289973"/>
                    <a:pt x="245571" y="286799"/>
                  </a:cubicBezTo>
                  <a:cubicBezTo>
                    <a:pt x="240175" y="281720"/>
                    <a:pt x="236365" y="281720"/>
                    <a:pt x="231921" y="288704"/>
                  </a:cubicBezTo>
                  <a:cubicBezTo>
                    <a:pt x="213192" y="318226"/>
                    <a:pt x="183988" y="330923"/>
                    <a:pt x="150974" y="335367"/>
                  </a:cubicBezTo>
                  <a:cubicBezTo>
                    <a:pt x="103992" y="341716"/>
                    <a:pt x="66217" y="316321"/>
                    <a:pt x="55741" y="271562"/>
                  </a:cubicBezTo>
                  <a:cubicBezTo>
                    <a:pt x="53519" y="262356"/>
                    <a:pt x="52249" y="252833"/>
                    <a:pt x="52249" y="243309"/>
                  </a:cubicBezTo>
                  <a:cubicBezTo>
                    <a:pt x="51614" y="201725"/>
                    <a:pt x="59233" y="162679"/>
                    <a:pt x="93517" y="134744"/>
                  </a:cubicBezTo>
                  <a:cubicBezTo>
                    <a:pt x="129388" y="104905"/>
                    <a:pt x="172560" y="101096"/>
                    <a:pt x="216684" y="104905"/>
                  </a:cubicBezTo>
                  <a:cubicBezTo>
                    <a:pt x="249698" y="107762"/>
                    <a:pt x="270014" y="130935"/>
                    <a:pt x="289061" y="154743"/>
                  </a:cubicBezTo>
                  <a:cubicBezTo>
                    <a:pt x="310647" y="182043"/>
                    <a:pt x="330328" y="211248"/>
                    <a:pt x="357628" y="233786"/>
                  </a:cubicBezTo>
                  <a:cubicBezTo>
                    <a:pt x="364294" y="239183"/>
                    <a:pt x="363025" y="245214"/>
                    <a:pt x="361437" y="252515"/>
                  </a:cubicBezTo>
                  <a:cubicBezTo>
                    <a:pt x="353184" y="289021"/>
                    <a:pt x="352549" y="325527"/>
                    <a:pt x="355406" y="362985"/>
                  </a:cubicBezTo>
                  <a:cubicBezTo>
                    <a:pt x="361120" y="439806"/>
                    <a:pt x="373500" y="516309"/>
                    <a:pt x="377309" y="593447"/>
                  </a:cubicBezTo>
                  <a:cubicBezTo>
                    <a:pt x="379849" y="623287"/>
                    <a:pt x="377309" y="652809"/>
                    <a:pt x="372230" y="682014"/>
                  </a:cubicBezTo>
                  <a:cubicBezTo>
                    <a:pt x="367786" y="708361"/>
                    <a:pt x="359215" y="733122"/>
                    <a:pt x="342708" y="754708"/>
                  </a:cubicBezTo>
                  <a:cubicBezTo>
                    <a:pt x="330328" y="770897"/>
                    <a:pt x="314139" y="779468"/>
                    <a:pt x="293505" y="777881"/>
                  </a:cubicBezTo>
                  <a:cubicBezTo>
                    <a:pt x="269379" y="775976"/>
                    <a:pt x="257317" y="762326"/>
                    <a:pt x="257634" y="738518"/>
                  </a:cubicBezTo>
                  <a:cubicBezTo>
                    <a:pt x="257951" y="717567"/>
                    <a:pt x="264300" y="698203"/>
                    <a:pt x="272236" y="678839"/>
                  </a:cubicBezTo>
                  <a:cubicBezTo>
                    <a:pt x="276998" y="667729"/>
                    <a:pt x="293187" y="658523"/>
                    <a:pt x="286839" y="646778"/>
                  </a:cubicBezTo>
                  <a:cubicBezTo>
                    <a:pt x="281125" y="636302"/>
                    <a:pt x="266522" y="630588"/>
                    <a:pt x="256682" y="622017"/>
                  </a:cubicBezTo>
                  <a:cubicBezTo>
                    <a:pt x="250650" y="616938"/>
                    <a:pt x="247158" y="617573"/>
                    <a:pt x="243032" y="623922"/>
                  </a:cubicBezTo>
                  <a:cubicBezTo>
                    <a:pt x="217636" y="662332"/>
                    <a:pt x="201129" y="703600"/>
                    <a:pt x="204939" y="750581"/>
                  </a:cubicBezTo>
                  <a:cubicBezTo>
                    <a:pt x="207796" y="788039"/>
                    <a:pt x="234143" y="821053"/>
                    <a:pt x="267475" y="828354"/>
                  </a:cubicBezTo>
                  <a:cubicBezTo>
                    <a:pt x="312234" y="838195"/>
                    <a:pt x="374135" y="825815"/>
                    <a:pt x="405879" y="770897"/>
                  </a:cubicBezTo>
                  <a:cubicBezTo>
                    <a:pt x="424608" y="738201"/>
                    <a:pt x="430957" y="702647"/>
                    <a:pt x="433179" y="666142"/>
                  </a:cubicBezTo>
                  <a:cubicBezTo>
                    <a:pt x="438258" y="582654"/>
                    <a:pt x="425243" y="500437"/>
                    <a:pt x="416037" y="418220"/>
                  </a:cubicBezTo>
                  <a:cubicBezTo>
                    <a:pt x="410958" y="374095"/>
                    <a:pt x="408101" y="329653"/>
                    <a:pt x="414133" y="285212"/>
                  </a:cubicBezTo>
                  <a:cubicBezTo>
                    <a:pt x="415085" y="278545"/>
                    <a:pt x="415720" y="273784"/>
                    <a:pt x="424291" y="277276"/>
                  </a:cubicBezTo>
                  <a:cubicBezTo>
                    <a:pt x="447147" y="286481"/>
                    <a:pt x="470955" y="285529"/>
                    <a:pt x="494763" y="282990"/>
                  </a:cubicBezTo>
                  <a:cubicBezTo>
                    <a:pt x="538570" y="278228"/>
                    <a:pt x="578250" y="263626"/>
                    <a:pt x="599836" y="222041"/>
                  </a:cubicBezTo>
                  <a:cubicBezTo>
                    <a:pt x="627136" y="166806"/>
                    <a:pt x="629358" y="109666"/>
                    <a:pt x="603328" y="53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55"/>
            <p:cNvSpPr/>
            <p:nvPr/>
          </p:nvSpPr>
          <p:spPr>
            <a:xfrm>
              <a:off x="1135934" y="2426405"/>
              <a:ext cx="432341" cy="1014916"/>
            </a:xfrm>
            <a:custGeom>
              <a:rect b="b" l="l" r="r" t="t"/>
              <a:pathLst>
                <a:path extrusionOk="0" h="1014916" w="432341">
                  <a:moveTo>
                    <a:pt x="379382" y="789817"/>
                  </a:moveTo>
                  <a:cubicBezTo>
                    <a:pt x="352717" y="781564"/>
                    <a:pt x="327957" y="789500"/>
                    <a:pt x="307958" y="809181"/>
                  </a:cubicBezTo>
                  <a:cubicBezTo>
                    <a:pt x="290816" y="825688"/>
                    <a:pt x="291451" y="831085"/>
                    <a:pt x="309227" y="846005"/>
                  </a:cubicBezTo>
                  <a:cubicBezTo>
                    <a:pt x="313037" y="849179"/>
                    <a:pt x="316846" y="851718"/>
                    <a:pt x="320338" y="855210"/>
                  </a:cubicBezTo>
                  <a:cubicBezTo>
                    <a:pt x="327639" y="862194"/>
                    <a:pt x="333036" y="864734"/>
                    <a:pt x="338749" y="852988"/>
                  </a:cubicBezTo>
                  <a:cubicBezTo>
                    <a:pt x="343194" y="844100"/>
                    <a:pt x="351130" y="838069"/>
                    <a:pt x="362240" y="841243"/>
                  </a:cubicBezTo>
                  <a:cubicBezTo>
                    <a:pt x="373351" y="844735"/>
                    <a:pt x="377477" y="853306"/>
                    <a:pt x="378112" y="864416"/>
                  </a:cubicBezTo>
                  <a:cubicBezTo>
                    <a:pt x="379699" y="892351"/>
                    <a:pt x="370811" y="916794"/>
                    <a:pt x="351447" y="936475"/>
                  </a:cubicBezTo>
                  <a:cubicBezTo>
                    <a:pt x="329544" y="959014"/>
                    <a:pt x="302561" y="966632"/>
                    <a:pt x="273039" y="955204"/>
                  </a:cubicBezTo>
                  <a:cubicBezTo>
                    <a:pt x="246057" y="944729"/>
                    <a:pt x="234629" y="920921"/>
                    <a:pt x="232089" y="893938"/>
                  </a:cubicBezTo>
                  <a:cubicBezTo>
                    <a:pt x="228915" y="858702"/>
                    <a:pt x="230185" y="823149"/>
                    <a:pt x="236533" y="788230"/>
                  </a:cubicBezTo>
                  <a:cubicBezTo>
                    <a:pt x="249548" y="715853"/>
                    <a:pt x="269547" y="645064"/>
                    <a:pt x="284467" y="573322"/>
                  </a:cubicBezTo>
                  <a:cubicBezTo>
                    <a:pt x="293990" y="526976"/>
                    <a:pt x="300974" y="480629"/>
                    <a:pt x="291768" y="433330"/>
                  </a:cubicBezTo>
                  <a:cubicBezTo>
                    <a:pt x="283515" y="390476"/>
                    <a:pt x="251453" y="370160"/>
                    <a:pt x="208916" y="379048"/>
                  </a:cubicBezTo>
                  <a:cubicBezTo>
                    <a:pt x="176220" y="386032"/>
                    <a:pt x="153364" y="405396"/>
                    <a:pt x="137174" y="435235"/>
                  </a:cubicBezTo>
                  <a:cubicBezTo>
                    <a:pt x="137174" y="397142"/>
                    <a:pt x="137174" y="361271"/>
                    <a:pt x="137174" y="325400"/>
                  </a:cubicBezTo>
                  <a:cubicBezTo>
                    <a:pt x="137174" y="317464"/>
                    <a:pt x="139079" y="312068"/>
                    <a:pt x="146697" y="307306"/>
                  </a:cubicBezTo>
                  <a:cubicBezTo>
                    <a:pt x="208281" y="270800"/>
                    <a:pt x="244469" y="214931"/>
                    <a:pt x="262563" y="147316"/>
                  </a:cubicBezTo>
                  <a:cubicBezTo>
                    <a:pt x="272404" y="109857"/>
                    <a:pt x="269865" y="72717"/>
                    <a:pt x="250818" y="38116"/>
                  </a:cubicBezTo>
                  <a:cubicBezTo>
                    <a:pt x="236533" y="12085"/>
                    <a:pt x="213995" y="-612"/>
                    <a:pt x="184473" y="23"/>
                  </a:cubicBezTo>
                  <a:cubicBezTo>
                    <a:pt x="155586" y="658"/>
                    <a:pt x="134000" y="13038"/>
                    <a:pt x="120985" y="39703"/>
                  </a:cubicBezTo>
                  <a:cubicBezTo>
                    <a:pt x="111779" y="59067"/>
                    <a:pt x="105747" y="79066"/>
                    <a:pt x="101938" y="100017"/>
                  </a:cubicBezTo>
                  <a:cubicBezTo>
                    <a:pt x="93685" y="145411"/>
                    <a:pt x="94637" y="191757"/>
                    <a:pt x="91145" y="237469"/>
                  </a:cubicBezTo>
                  <a:cubicBezTo>
                    <a:pt x="88288" y="276832"/>
                    <a:pt x="81304" y="281593"/>
                    <a:pt x="40672" y="280641"/>
                  </a:cubicBezTo>
                  <a:cubicBezTo>
                    <a:pt x="29244" y="280324"/>
                    <a:pt x="15277" y="269531"/>
                    <a:pt x="7658" y="280006"/>
                  </a:cubicBezTo>
                  <a:cubicBezTo>
                    <a:pt x="992" y="289212"/>
                    <a:pt x="2579" y="304449"/>
                    <a:pt x="357" y="316829"/>
                  </a:cubicBezTo>
                  <a:cubicBezTo>
                    <a:pt x="-913" y="324448"/>
                    <a:pt x="992" y="327940"/>
                    <a:pt x="9563" y="329527"/>
                  </a:cubicBezTo>
                  <a:cubicBezTo>
                    <a:pt x="30514" y="333654"/>
                    <a:pt x="51782" y="333971"/>
                    <a:pt x="72733" y="331432"/>
                  </a:cubicBezTo>
                  <a:cubicBezTo>
                    <a:pt x="85431" y="329844"/>
                    <a:pt x="85114" y="334924"/>
                    <a:pt x="84796" y="344129"/>
                  </a:cubicBezTo>
                  <a:cubicBezTo>
                    <a:pt x="80352" y="463805"/>
                    <a:pt x="81939" y="583163"/>
                    <a:pt x="95589" y="701886"/>
                  </a:cubicBezTo>
                  <a:cubicBezTo>
                    <a:pt x="99399" y="735852"/>
                    <a:pt x="99716" y="735852"/>
                    <a:pt x="134000" y="732360"/>
                  </a:cubicBezTo>
                  <a:cubicBezTo>
                    <a:pt x="136539" y="732043"/>
                    <a:pt x="139396" y="731726"/>
                    <a:pt x="141936" y="731726"/>
                  </a:cubicBezTo>
                  <a:cubicBezTo>
                    <a:pt x="152094" y="732043"/>
                    <a:pt x="155268" y="728869"/>
                    <a:pt x="153681" y="717441"/>
                  </a:cubicBezTo>
                  <a:cubicBezTo>
                    <a:pt x="145428" y="657762"/>
                    <a:pt x="137809" y="597765"/>
                    <a:pt x="139714" y="537451"/>
                  </a:cubicBezTo>
                  <a:cubicBezTo>
                    <a:pt x="140666" y="501580"/>
                    <a:pt x="155268" y="471106"/>
                    <a:pt x="181616" y="446663"/>
                  </a:cubicBezTo>
                  <a:cubicBezTo>
                    <a:pt x="189235" y="439679"/>
                    <a:pt x="198123" y="435235"/>
                    <a:pt x="208281" y="433330"/>
                  </a:cubicBezTo>
                  <a:cubicBezTo>
                    <a:pt x="231137" y="429204"/>
                    <a:pt x="242565" y="438092"/>
                    <a:pt x="244152" y="461265"/>
                  </a:cubicBezTo>
                  <a:cubicBezTo>
                    <a:pt x="245422" y="481582"/>
                    <a:pt x="243517" y="501263"/>
                    <a:pt x="239390" y="521262"/>
                  </a:cubicBezTo>
                  <a:cubicBezTo>
                    <a:pt x="222566" y="600305"/>
                    <a:pt x="202884" y="678713"/>
                    <a:pt x="188917" y="758391"/>
                  </a:cubicBezTo>
                  <a:cubicBezTo>
                    <a:pt x="179711" y="810451"/>
                    <a:pt x="171458" y="863146"/>
                    <a:pt x="184473" y="915524"/>
                  </a:cubicBezTo>
                  <a:cubicBezTo>
                    <a:pt x="196218" y="963458"/>
                    <a:pt x="219709" y="1003456"/>
                    <a:pt x="272404" y="1012661"/>
                  </a:cubicBezTo>
                  <a:cubicBezTo>
                    <a:pt x="376208" y="1031073"/>
                    <a:pt x="443505" y="932984"/>
                    <a:pt x="430807" y="854893"/>
                  </a:cubicBezTo>
                  <a:cubicBezTo>
                    <a:pt x="425728" y="824418"/>
                    <a:pt x="410174" y="799341"/>
                    <a:pt x="379382" y="789817"/>
                  </a:cubicBezTo>
                  <a:close/>
                  <a:moveTo>
                    <a:pt x="155903" y="94303"/>
                  </a:moveTo>
                  <a:cubicBezTo>
                    <a:pt x="158760" y="82557"/>
                    <a:pt x="162569" y="70812"/>
                    <a:pt x="171140" y="61606"/>
                  </a:cubicBezTo>
                  <a:cubicBezTo>
                    <a:pt x="183521" y="48591"/>
                    <a:pt x="196853" y="50496"/>
                    <a:pt x="202567" y="67320"/>
                  </a:cubicBezTo>
                  <a:cubicBezTo>
                    <a:pt x="209551" y="86684"/>
                    <a:pt x="213995" y="106683"/>
                    <a:pt x="209868" y="127952"/>
                  </a:cubicBezTo>
                  <a:cubicBezTo>
                    <a:pt x="202250" y="167632"/>
                    <a:pt x="185743" y="203185"/>
                    <a:pt x="158443" y="233342"/>
                  </a:cubicBezTo>
                  <a:cubicBezTo>
                    <a:pt x="154633" y="237469"/>
                    <a:pt x="151142" y="242548"/>
                    <a:pt x="142571" y="243818"/>
                  </a:cubicBezTo>
                  <a:cubicBezTo>
                    <a:pt x="143840" y="192710"/>
                    <a:pt x="144475" y="142871"/>
                    <a:pt x="155903" y="94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55"/>
            <p:cNvSpPr/>
            <p:nvPr/>
          </p:nvSpPr>
          <p:spPr>
            <a:xfrm>
              <a:off x="4355769" y="2803962"/>
              <a:ext cx="455278" cy="678527"/>
            </a:xfrm>
            <a:custGeom>
              <a:rect b="b" l="l" r="r" t="t"/>
              <a:pathLst>
                <a:path extrusionOk="0" h="678527" w="455278">
                  <a:moveTo>
                    <a:pt x="428560" y="118945"/>
                  </a:moveTo>
                  <a:cubicBezTo>
                    <a:pt x="407609" y="113548"/>
                    <a:pt x="407926" y="113548"/>
                    <a:pt x="401577" y="134182"/>
                  </a:cubicBezTo>
                  <a:cubicBezTo>
                    <a:pt x="390785" y="169735"/>
                    <a:pt x="373643" y="201797"/>
                    <a:pt x="350152" y="231319"/>
                  </a:cubicBezTo>
                  <a:cubicBezTo>
                    <a:pt x="352057" y="209416"/>
                    <a:pt x="349517" y="188147"/>
                    <a:pt x="348247" y="166878"/>
                  </a:cubicBezTo>
                  <a:cubicBezTo>
                    <a:pt x="346025" y="130690"/>
                    <a:pt x="340311" y="95454"/>
                    <a:pt x="322852" y="63075"/>
                  </a:cubicBezTo>
                  <a:cubicBezTo>
                    <a:pt x="305393" y="31331"/>
                    <a:pt x="280632" y="8475"/>
                    <a:pt x="244126" y="2444"/>
                  </a:cubicBezTo>
                  <a:cubicBezTo>
                    <a:pt x="209843" y="-3270"/>
                    <a:pt x="176512" y="856"/>
                    <a:pt x="145402" y="16728"/>
                  </a:cubicBezTo>
                  <a:cubicBezTo>
                    <a:pt x="69216" y="55774"/>
                    <a:pt x="25092" y="119580"/>
                    <a:pt x="5728" y="201479"/>
                  </a:cubicBezTo>
                  <a:cubicBezTo>
                    <a:pt x="-4430" y="244969"/>
                    <a:pt x="-2208" y="287824"/>
                    <a:pt x="21600" y="327186"/>
                  </a:cubicBezTo>
                  <a:cubicBezTo>
                    <a:pt x="40012" y="357343"/>
                    <a:pt x="66677" y="373215"/>
                    <a:pt x="102865" y="373533"/>
                  </a:cubicBezTo>
                  <a:cubicBezTo>
                    <a:pt x="149846" y="373850"/>
                    <a:pt x="179686" y="347503"/>
                    <a:pt x="202859" y="311314"/>
                  </a:cubicBezTo>
                  <a:cubicBezTo>
                    <a:pt x="226350" y="274491"/>
                    <a:pt x="237143" y="233224"/>
                    <a:pt x="243809" y="190686"/>
                  </a:cubicBezTo>
                  <a:cubicBezTo>
                    <a:pt x="250793" y="145610"/>
                    <a:pt x="250793" y="145927"/>
                    <a:pt x="205716" y="144023"/>
                  </a:cubicBezTo>
                  <a:cubicBezTo>
                    <a:pt x="197463" y="143705"/>
                    <a:pt x="193971" y="145927"/>
                    <a:pt x="193018" y="153863"/>
                  </a:cubicBezTo>
                  <a:cubicBezTo>
                    <a:pt x="191114" y="167513"/>
                    <a:pt x="188574" y="180846"/>
                    <a:pt x="186352" y="194496"/>
                  </a:cubicBezTo>
                  <a:cubicBezTo>
                    <a:pt x="180321" y="230367"/>
                    <a:pt x="174289" y="266555"/>
                    <a:pt x="153338" y="297664"/>
                  </a:cubicBezTo>
                  <a:cubicBezTo>
                    <a:pt x="143815" y="311949"/>
                    <a:pt x="130800" y="321472"/>
                    <a:pt x="113023" y="322425"/>
                  </a:cubicBezTo>
                  <a:cubicBezTo>
                    <a:pt x="79692" y="324329"/>
                    <a:pt x="58423" y="306553"/>
                    <a:pt x="56836" y="268142"/>
                  </a:cubicBezTo>
                  <a:cubicBezTo>
                    <a:pt x="53344" y="185290"/>
                    <a:pt x="82866" y="115770"/>
                    <a:pt x="155878" y="73868"/>
                  </a:cubicBezTo>
                  <a:cubicBezTo>
                    <a:pt x="220953" y="36092"/>
                    <a:pt x="262538" y="56409"/>
                    <a:pt x="284442" y="121802"/>
                  </a:cubicBezTo>
                  <a:cubicBezTo>
                    <a:pt x="301583" y="172592"/>
                    <a:pt x="299996" y="224970"/>
                    <a:pt x="296504" y="277348"/>
                  </a:cubicBezTo>
                  <a:cubicBezTo>
                    <a:pt x="295552" y="292268"/>
                    <a:pt x="289203" y="302743"/>
                    <a:pt x="278093" y="311949"/>
                  </a:cubicBezTo>
                  <a:cubicBezTo>
                    <a:pt x="262538" y="324647"/>
                    <a:pt x="247936" y="338614"/>
                    <a:pt x="233016" y="351947"/>
                  </a:cubicBezTo>
                  <a:cubicBezTo>
                    <a:pt x="175559" y="403690"/>
                    <a:pt x="119372" y="456385"/>
                    <a:pt x="76200" y="521461"/>
                  </a:cubicBezTo>
                  <a:cubicBezTo>
                    <a:pt x="60963" y="543999"/>
                    <a:pt x="49535" y="568125"/>
                    <a:pt x="46043" y="595742"/>
                  </a:cubicBezTo>
                  <a:cubicBezTo>
                    <a:pt x="38742" y="653199"/>
                    <a:pt x="77152" y="688435"/>
                    <a:pt x="133974" y="676055"/>
                  </a:cubicBezTo>
                  <a:cubicBezTo>
                    <a:pt x="168893" y="668436"/>
                    <a:pt x="194288" y="645898"/>
                    <a:pt x="216192" y="619550"/>
                  </a:cubicBezTo>
                  <a:cubicBezTo>
                    <a:pt x="283807" y="538285"/>
                    <a:pt x="319678" y="442418"/>
                    <a:pt x="341581" y="340519"/>
                  </a:cubicBezTo>
                  <a:cubicBezTo>
                    <a:pt x="344438" y="327186"/>
                    <a:pt x="349199" y="316076"/>
                    <a:pt x="358405" y="305918"/>
                  </a:cubicBezTo>
                  <a:cubicBezTo>
                    <a:pt x="398403" y="262111"/>
                    <a:pt x="431734" y="214177"/>
                    <a:pt x="449829" y="157038"/>
                  </a:cubicBezTo>
                  <a:cubicBezTo>
                    <a:pt x="459035" y="126563"/>
                    <a:pt x="459352" y="126881"/>
                    <a:pt x="428560" y="118945"/>
                  </a:cubicBezTo>
                  <a:close/>
                  <a:moveTo>
                    <a:pt x="196510" y="561458"/>
                  </a:moveTo>
                  <a:cubicBezTo>
                    <a:pt x="184765" y="579870"/>
                    <a:pt x="170798" y="596377"/>
                    <a:pt x="153656" y="610027"/>
                  </a:cubicBezTo>
                  <a:cubicBezTo>
                    <a:pt x="142862" y="618915"/>
                    <a:pt x="130800" y="624947"/>
                    <a:pt x="115880" y="624312"/>
                  </a:cubicBezTo>
                  <a:cubicBezTo>
                    <a:pt x="105405" y="623994"/>
                    <a:pt x="100643" y="618915"/>
                    <a:pt x="99691" y="608757"/>
                  </a:cubicBezTo>
                  <a:cubicBezTo>
                    <a:pt x="97469" y="589711"/>
                    <a:pt x="105405" y="573521"/>
                    <a:pt x="114928" y="558284"/>
                  </a:cubicBezTo>
                  <a:cubicBezTo>
                    <a:pt x="145720" y="507811"/>
                    <a:pt x="186352" y="465591"/>
                    <a:pt x="229207" y="425276"/>
                  </a:cubicBezTo>
                  <a:cubicBezTo>
                    <a:pt x="242857" y="412261"/>
                    <a:pt x="257459" y="400198"/>
                    <a:pt x="271744" y="387818"/>
                  </a:cubicBezTo>
                  <a:cubicBezTo>
                    <a:pt x="254602" y="449401"/>
                    <a:pt x="231111" y="507811"/>
                    <a:pt x="196510" y="5614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55"/>
            <p:cNvSpPr/>
            <p:nvPr/>
          </p:nvSpPr>
          <p:spPr>
            <a:xfrm>
              <a:off x="2819899" y="2804099"/>
              <a:ext cx="455160" cy="677414"/>
            </a:xfrm>
            <a:custGeom>
              <a:rect b="b" l="l" r="r" t="t"/>
              <a:pathLst>
                <a:path extrusionOk="0" h="677414" w="455160">
                  <a:moveTo>
                    <a:pt x="424203" y="117220"/>
                  </a:moveTo>
                  <a:cubicBezTo>
                    <a:pt x="410871" y="113411"/>
                    <a:pt x="406109" y="115633"/>
                    <a:pt x="402617" y="129283"/>
                  </a:cubicBezTo>
                  <a:cubicBezTo>
                    <a:pt x="393411" y="167693"/>
                    <a:pt x="373730" y="201342"/>
                    <a:pt x="349922" y="232769"/>
                  </a:cubicBezTo>
                  <a:cubicBezTo>
                    <a:pt x="352461" y="198803"/>
                    <a:pt x="348970" y="165154"/>
                    <a:pt x="344525" y="132140"/>
                  </a:cubicBezTo>
                  <a:cubicBezTo>
                    <a:pt x="341034" y="105157"/>
                    <a:pt x="333098" y="79445"/>
                    <a:pt x="318813" y="55954"/>
                  </a:cubicBezTo>
                  <a:cubicBezTo>
                    <a:pt x="301353" y="27702"/>
                    <a:pt x="277545" y="7703"/>
                    <a:pt x="243896" y="2306"/>
                  </a:cubicBezTo>
                  <a:cubicBezTo>
                    <a:pt x="208343" y="-3408"/>
                    <a:pt x="174059" y="1354"/>
                    <a:pt x="142315" y="18178"/>
                  </a:cubicBezTo>
                  <a:cubicBezTo>
                    <a:pt x="72160" y="55002"/>
                    <a:pt x="29306" y="114046"/>
                    <a:pt x="8355" y="188962"/>
                  </a:cubicBezTo>
                  <a:cubicBezTo>
                    <a:pt x="-3390" y="231182"/>
                    <a:pt x="-4026" y="273719"/>
                    <a:pt x="14704" y="314669"/>
                  </a:cubicBezTo>
                  <a:cubicBezTo>
                    <a:pt x="48352" y="389268"/>
                    <a:pt x="131522" y="383871"/>
                    <a:pt x="170250" y="349587"/>
                  </a:cubicBezTo>
                  <a:cubicBezTo>
                    <a:pt x="189296" y="332446"/>
                    <a:pt x="204216" y="312129"/>
                    <a:pt x="215326" y="288956"/>
                  </a:cubicBezTo>
                  <a:cubicBezTo>
                    <a:pt x="235008" y="248324"/>
                    <a:pt x="241992" y="204517"/>
                    <a:pt x="248976" y="160710"/>
                  </a:cubicBezTo>
                  <a:cubicBezTo>
                    <a:pt x="250245" y="152456"/>
                    <a:pt x="248340" y="147695"/>
                    <a:pt x="238500" y="147377"/>
                  </a:cubicBezTo>
                  <a:cubicBezTo>
                    <a:pt x="228342" y="147060"/>
                    <a:pt x="218501" y="146107"/>
                    <a:pt x="208660" y="143885"/>
                  </a:cubicBezTo>
                  <a:cubicBezTo>
                    <a:pt x="196915" y="141346"/>
                    <a:pt x="193741" y="147377"/>
                    <a:pt x="192471" y="156900"/>
                  </a:cubicBezTo>
                  <a:cubicBezTo>
                    <a:pt x="190566" y="170868"/>
                    <a:pt x="188344" y="185153"/>
                    <a:pt x="185805" y="199120"/>
                  </a:cubicBezTo>
                  <a:cubicBezTo>
                    <a:pt x="180408" y="230547"/>
                    <a:pt x="174377" y="261656"/>
                    <a:pt x="158505" y="289591"/>
                  </a:cubicBezTo>
                  <a:cubicBezTo>
                    <a:pt x="148346" y="307368"/>
                    <a:pt x="135014" y="320700"/>
                    <a:pt x="112793" y="321970"/>
                  </a:cubicBezTo>
                  <a:cubicBezTo>
                    <a:pt x="79144" y="323875"/>
                    <a:pt x="61050" y="305463"/>
                    <a:pt x="56288" y="265465"/>
                  </a:cubicBezTo>
                  <a:cubicBezTo>
                    <a:pt x="48035" y="193724"/>
                    <a:pt x="95334" y="101666"/>
                    <a:pt x="160409" y="70239"/>
                  </a:cubicBezTo>
                  <a:cubicBezTo>
                    <a:pt x="225167" y="38812"/>
                    <a:pt x="262625" y="56906"/>
                    <a:pt x="283894" y="120077"/>
                  </a:cubicBezTo>
                  <a:cubicBezTo>
                    <a:pt x="302306" y="174360"/>
                    <a:pt x="301671" y="230229"/>
                    <a:pt x="295005" y="286416"/>
                  </a:cubicBezTo>
                  <a:cubicBezTo>
                    <a:pt x="294052" y="294353"/>
                    <a:pt x="289925" y="299749"/>
                    <a:pt x="284212" y="304828"/>
                  </a:cubicBezTo>
                  <a:cubicBezTo>
                    <a:pt x="255642" y="330541"/>
                    <a:pt x="226437" y="356254"/>
                    <a:pt x="198502" y="382601"/>
                  </a:cubicBezTo>
                  <a:cubicBezTo>
                    <a:pt x="149299" y="428630"/>
                    <a:pt x="102317" y="476564"/>
                    <a:pt x="67399" y="534656"/>
                  </a:cubicBezTo>
                  <a:cubicBezTo>
                    <a:pt x="51844" y="560686"/>
                    <a:pt x="43273" y="588303"/>
                    <a:pt x="46130" y="619095"/>
                  </a:cubicBezTo>
                  <a:cubicBezTo>
                    <a:pt x="48670" y="647983"/>
                    <a:pt x="65812" y="668616"/>
                    <a:pt x="94064" y="674965"/>
                  </a:cubicBezTo>
                  <a:cubicBezTo>
                    <a:pt x="121364" y="681314"/>
                    <a:pt x="146442" y="674965"/>
                    <a:pt x="169615" y="660045"/>
                  </a:cubicBezTo>
                  <a:cubicBezTo>
                    <a:pt x="199454" y="640681"/>
                    <a:pt x="222310" y="614651"/>
                    <a:pt x="241992" y="585447"/>
                  </a:cubicBezTo>
                  <a:cubicBezTo>
                    <a:pt x="293417" y="508308"/>
                    <a:pt x="325479" y="423234"/>
                    <a:pt x="343256" y="332446"/>
                  </a:cubicBezTo>
                  <a:cubicBezTo>
                    <a:pt x="345160" y="323240"/>
                    <a:pt x="348652" y="316256"/>
                    <a:pt x="355001" y="309272"/>
                  </a:cubicBezTo>
                  <a:cubicBezTo>
                    <a:pt x="394681" y="266100"/>
                    <a:pt x="428647" y="219119"/>
                    <a:pt x="448011" y="162932"/>
                  </a:cubicBezTo>
                  <a:cubicBezTo>
                    <a:pt x="460074" y="127061"/>
                    <a:pt x="459756" y="127696"/>
                    <a:pt x="424203" y="117220"/>
                  </a:cubicBezTo>
                  <a:close/>
                  <a:moveTo>
                    <a:pt x="224215" y="513387"/>
                  </a:moveTo>
                  <a:cubicBezTo>
                    <a:pt x="209613" y="542274"/>
                    <a:pt x="193423" y="570209"/>
                    <a:pt x="171202" y="594017"/>
                  </a:cubicBezTo>
                  <a:cubicBezTo>
                    <a:pt x="157235" y="608620"/>
                    <a:pt x="142633" y="622587"/>
                    <a:pt x="120729" y="624174"/>
                  </a:cubicBezTo>
                  <a:cubicBezTo>
                    <a:pt x="107079" y="625127"/>
                    <a:pt x="100095" y="619730"/>
                    <a:pt x="99460" y="605445"/>
                  </a:cubicBezTo>
                  <a:cubicBezTo>
                    <a:pt x="98826" y="592113"/>
                    <a:pt x="102952" y="580367"/>
                    <a:pt x="108984" y="569257"/>
                  </a:cubicBezTo>
                  <a:cubicBezTo>
                    <a:pt x="131522" y="526085"/>
                    <a:pt x="164218" y="490849"/>
                    <a:pt x="197550" y="455930"/>
                  </a:cubicBezTo>
                  <a:cubicBezTo>
                    <a:pt x="220723" y="431805"/>
                    <a:pt x="245801" y="409266"/>
                    <a:pt x="275640" y="385141"/>
                  </a:cubicBezTo>
                  <a:cubicBezTo>
                    <a:pt x="261038" y="432122"/>
                    <a:pt x="244214" y="473390"/>
                    <a:pt x="224215" y="513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55"/>
            <p:cNvSpPr/>
            <p:nvPr/>
          </p:nvSpPr>
          <p:spPr>
            <a:xfrm>
              <a:off x="1455303" y="2810166"/>
              <a:ext cx="414563" cy="366799"/>
            </a:xfrm>
            <a:custGeom>
              <a:rect b="b" l="l" r="r" t="t"/>
              <a:pathLst>
                <a:path extrusionOk="0" h="366799" w="414563">
                  <a:moveTo>
                    <a:pt x="296507" y="179085"/>
                  </a:moveTo>
                  <a:cubicBezTo>
                    <a:pt x="283492" y="198132"/>
                    <a:pt x="285079" y="203529"/>
                    <a:pt x="306030" y="212417"/>
                  </a:cubicBezTo>
                  <a:cubicBezTo>
                    <a:pt x="309840" y="214004"/>
                    <a:pt x="313967" y="215274"/>
                    <a:pt x="317776" y="217496"/>
                  </a:cubicBezTo>
                  <a:cubicBezTo>
                    <a:pt x="326347" y="222258"/>
                    <a:pt x="333330" y="223527"/>
                    <a:pt x="338092" y="212417"/>
                  </a:cubicBezTo>
                  <a:cubicBezTo>
                    <a:pt x="339997" y="208290"/>
                    <a:pt x="343806" y="204481"/>
                    <a:pt x="349202" y="205116"/>
                  </a:cubicBezTo>
                  <a:cubicBezTo>
                    <a:pt x="355551" y="205751"/>
                    <a:pt x="357456" y="211465"/>
                    <a:pt x="358726" y="216544"/>
                  </a:cubicBezTo>
                  <a:cubicBezTo>
                    <a:pt x="363487" y="236542"/>
                    <a:pt x="362217" y="256541"/>
                    <a:pt x="353012" y="275270"/>
                  </a:cubicBezTo>
                  <a:cubicBezTo>
                    <a:pt x="346663" y="287651"/>
                    <a:pt x="337775" y="297174"/>
                    <a:pt x="322537" y="297174"/>
                  </a:cubicBezTo>
                  <a:cubicBezTo>
                    <a:pt x="307935" y="297174"/>
                    <a:pt x="299682" y="288285"/>
                    <a:pt x="293015" y="276540"/>
                  </a:cubicBezTo>
                  <a:cubicBezTo>
                    <a:pt x="280953" y="254637"/>
                    <a:pt x="276826" y="230829"/>
                    <a:pt x="274286" y="206703"/>
                  </a:cubicBezTo>
                  <a:cubicBezTo>
                    <a:pt x="267303" y="146706"/>
                    <a:pt x="267938" y="86393"/>
                    <a:pt x="270477" y="26079"/>
                  </a:cubicBezTo>
                  <a:cubicBezTo>
                    <a:pt x="270794" y="21000"/>
                    <a:pt x="273334" y="14016"/>
                    <a:pt x="268890" y="11159"/>
                  </a:cubicBezTo>
                  <a:cubicBezTo>
                    <a:pt x="264128" y="8302"/>
                    <a:pt x="259684" y="14651"/>
                    <a:pt x="254922" y="16555"/>
                  </a:cubicBezTo>
                  <a:cubicBezTo>
                    <a:pt x="247304" y="19730"/>
                    <a:pt x="242225" y="27348"/>
                    <a:pt x="230797" y="20682"/>
                  </a:cubicBezTo>
                  <a:cubicBezTo>
                    <a:pt x="185403" y="-6300"/>
                    <a:pt x="137786" y="-6935"/>
                    <a:pt x="92392" y="19095"/>
                  </a:cubicBezTo>
                  <a:cubicBezTo>
                    <a:pt x="-2523" y="74012"/>
                    <a:pt x="-31092" y="240034"/>
                    <a:pt x="38745" y="325109"/>
                  </a:cubicBezTo>
                  <a:cubicBezTo>
                    <a:pt x="85726" y="382248"/>
                    <a:pt x="167626" y="380343"/>
                    <a:pt x="212385" y="321299"/>
                  </a:cubicBezTo>
                  <a:cubicBezTo>
                    <a:pt x="221908" y="308602"/>
                    <a:pt x="228892" y="294317"/>
                    <a:pt x="238098" y="278127"/>
                  </a:cubicBezTo>
                  <a:cubicBezTo>
                    <a:pt x="244129" y="292730"/>
                    <a:pt x="248256" y="305427"/>
                    <a:pt x="256192" y="315903"/>
                  </a:cubicBezTo>
                  <a:cubicBezTo>
                    <a:pt x="284762" y="353361"/>
                    <a:pt x="338727" y="372725"/>
                    <a:pt x="381899" y="327331"/>
                  </a:cubicBezTo>
                  <a:cubicBezTo>
                    <a:pt x="415230" y="292412"/>
                    <a:pt x="424754" y="227654"/>
                    <a:pt x="402533" y="185117"/>
                  </a:cubicBezTo>
                  <a:cubicBezTo>
                    <a:pt x="380629" y="142897"/>
                    <a:pt x="323172" y="139723"/>
                    <a:pt x="296507" y="179085"/>
                  </a:cubicBezTo>
                  <a:close/>
                  <a:moveTo>
                    <a:pt x="179689" y="274000"/>
                  </a:moveTo>
                  <a:cubicBezTo>
                    <a:pt x="174610" y="280667"/>
                    <a:pt x="168896" y="287016"/>
                    <a:pt x="162547" y="292730"/>
                  </a:cubicBezTo>
                  <a:cubicBezTo>
                    <a:pt x="134929" y="318125"/>
                    <a:pt x="104772" y="315585"/>
                    <a:pt x="80964" y="285746"/>
                  </a:cubicBezTo>
                  <a:cubicBezTo>
                    <a:pt x="65410" y="266064"/>
                    <a:pt x="58109" y="242891"/>
                    <a:pt x="56521" y="218131"/>
                  </a:cubicBezTo>
                  <a:cubicBezTo>
                    <a:pt x="52395" y="166070"/>
                    <a:pt x="62235" y="118137"/>
                    <a:pt x="101281" y="80044"/>
                  </a:cubicBezTo>
                  <a:cubicBezTo>
                    <a:pt x="131755" y="50204"/>
                    <a:pt x="171435" y="52426"/>
                    <a:pt x="203497" y="62584"/>
                  </a:cubicBezTo>
                  <a:cubicBezTo>
                    <a:pt x="210798" y="64806"/>
                    <a:pt x="214290" y="69886"/>
                    <a:pt x="214607" y="77822"/>
                  </a:cubicBezTo>
                  <a:cubicBezTo>
                    <a:pt x="215877" y="97820"/>
                    <a:pt x="218099" y="117819"/>
                    <a:pt x="219051" y="130199"/>
                  </a:cubicBezTo>
                  <a:cubicBezTo>
                    <a:pt x="218099" y="186704"/>
                    <a:pt x="211115" y="233685"/>
                    <a:pt x="179689" y="274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55"/>
            <p:cNvSpPr/>
            <p:nvPr/>
          </p:nvSpPr>
          <p:spPr>
            <a:xfrm>
              <a:off x="4031042" y="2811067"/>
              <a:ext cx="334135" cy="534005"/>
            </a:xfrm>
            <a:custGeom>
              <a:rect b="b" l="l" r="r" t="t"/>
              <a:pathLst>
                <a:path extrusionOk="0" h="534005" w="334135">
                  <a:moveTo>
                    <a:pt x="313313" y="395632"/>
                  </a:moveTo>
                  <a:cubicBezTo>
                    <a:pt x="301250" y="403568"/>
                    <a:pt x="288870" y="410869"/>
                    <a:pt x="278711" y="420392"/>
                  </a:cubicBezTo>
                  <a:cubicBezTo>
                    <a:pt x="272680" y="426424"/>
                    <a:pt x="283791" y="432773"/>
                    <a:pt x="283473" y="440391"/>
                  </a:cubicBezTo>
                  <a:cubicBezTo>
                    <a:pt x="283473" y="443883"/>
                    <a:pt x="285060" y="447692"/>
                    <a:pt x="284426" y="451184"/>
                  </a:cubicBezTo>
                  <a:cubicBezTo>
                    <a:pt x="282204" y="464199"/>
                    <a:pt x="278394" y="477214"/>
                    <a:pt x="263792" y="479754"/>
                  </a:cubicBezTo>
                  <a:cubicBezTo>
                    <a:pt x="248872" y="482611"/>
                    <a:pt x="242206" y="471183"/>
                    <a:pt x="237127" y="459438"/>
                  </a:cubicBezTo>
                  <a:cubicBezTo>
                    <a:pt x="231413" y="446105"/>
                    <a:pt x="229191" y="432138"/>
                    <a:pt x="229191" y="417535"/>
                  </a:cubicBezTo>
                  <a:cubicBezTo>
                    <a:pt x="228873" y="365157"/>
                    <a:pt x="238714" y="314367"/>
                    <a:pt x="252047" y="264211"/>
                  </a:cubicBezTo>
                  <a:cubicBezTo>
                    <a:pt x="268871" y="201675"/>
                    <a:pt x="279664" y="138187"/>
                    <a:pt x="272998" y="73111"/>
                  </a:cubicBezTo>
                  <a:cubicBezTo>
                    <a:pt x="266966" y="15019"/>
                    <a:pt x="225382" y="-12598"/>
                    <a:pt x="169829" y="5496"/>
                  </a:cubicBezTo>
                  <a:cubicBezTo>
                    <a:pt x="145704" y="13432"/>
                    <a:pt x="127292" y="28669"/>
                    <a:pt x="112055" y="52160"/>
                  </a:cubicBezTo>
                  <a:cubicBezTo>
                    <a:pt x="101897" y="27717"/>
                    <a:pt x="84120" y="15972"/>
                    <a:pt x="60312" y="16607"/>
                  </a:cubicBezTo>
                  <a:cubicBezTo>
                    <a:pt x="34599" y="17559"/>
                    <a:pt x="19679" y="35018"/>
                    <a:pt x="8886" y="56287"/>
                  </a:cubicBezTo>
                  <a:cubicBezTo>
                    <a:pt x="5712" y="62318"/>
                    <a:pt x="4125" y="69302"/>
                    <a:pt x="1585" y="75333"/>
                  </a:cubicBezTo>
                  <a:cubicBezTo>
                    <a:pt x="-2224" y="84222"/>
                    <a:pt x="950" y="89301"/>
                    <a:pt x="9839" y="91840"/>
                  </a:cubicBezTo>
                  <a:cubicBezTo>
                    <a:pt x="14918" y="93110"/>
                    <a:pt x="19997" y="95015"/>
                    <a:pt x="24758" y="97237"/>
                  </a:cubicBezTo>
                  <a:cubicBezTo>
                    <a:pt x="34917" y="101681"/>
                    <a:pt x="43487" y="104538"/>
                    <a:pt x="46979" y="89301"/>
                  </a:cubicBezTo>
                  <a:cubicBezTo>
                    <a:pt x="47932" y="84222"/>
                    <a:pt x="52376" y="79143"/>
                    <a:pt x="58725" y="81047"/>
                  </a:cubicBezTo>
                  <a:cubicBezTo>
                    <a:pt x="64438" y="82634"/>
                    <a:pt x="66343" y="88031"/>
                    <a:pt x="66343" y="93745"/>
                  </a:cubicBezTo>
                  <a:cubicBezTo>
                    <a:pt x="66343" y="99141"/>
                    <a:pt x="66661" y="104220"/>
                    <a:pt x="66661" y="109617"/>
                  </a:cubicBezTo>
                  <a:cubicBezTo>
                    <a:pt x="66661" y="181676"/>
                    <a:pt x="66661" y="253418"/>
                    <a:pt x="66661" y="325477"/>
                  </a:cubicBezTo>
                  <a:cubicBezTo>
                    <a:pt x="66661" y="362300"/>
                    <a:pt x="66661" y="361666"/>
                    <a:pt x="104119" y="358174"/>
                  </a:cubicBezTo>
                  <a:cubicBezTo>
                    <a:pt x="116816" y="356904"/>
                    <a:pt x="120626" y="352460"/>
                    <a:pt x="120308" y="339762"/>
                  </a:cubicBezTo>
                  <a:cubicBezTo>
                    <a:pt x="119673" y="277861"/>
                    <a:pt x="119673" y="215960"/>
                    <a:pt x="119991" y="154059"/>
                  </a:cubicBezTo>
                  <a:cubicBezTo>
                    <a:pt x="120308" y="121362"/>
                    <a:pt x="130466" y="91523"/>
                    <a:pt x="153005" y="67080"/>
                  </a:cubicBezTo>
                  <a:cubicBezTo>
                    <a:pt x="164115" y="54700"/>
                    <a:pt x="178083" y="49303"/>
                    <a:pt x="194589" y="54700"/>
                  </a:cubicBezTo>
                  <a:cubicBezTo>
                    <a:pt x="209509" y="59461"/>
                    <a:pt x="213319" y="72794"/>
                    <a:pt x="215541" y="85809"/>
                  </a:cubicBezTo>
                  <a:cubicBezTo>
                    <a:pt x="221890" y="124854"/>
                    <a:pt x="219985" y="163899"/>
                    <a:pt x="213319" y="202627"/>
                  </a:cubicBezTo>
                  <a:cubicBezTo>
                    <a:pt x="203161" y="260402"/>
                    <a:pt x="182844" y="315954"/>
                    <a:pt x="179035" y="374998"/>
                  </a:cubicBezTo>
                  <a:cubicBezTo>
                    <a:pt x="176495" y="414361"/>
                    <a:pt x="176813" y="453406"/>
                    <a:pt x="193002" y="490229"/>
                  </a:cubicBezTo>
                  <a:cubicBezTo>
                    <a:pt x="201573" y="509911"/>
                    <a:pt x="215223" y="524513"/>
                    <a:pt x="236809" y="530862"/>
                  </a:cubicBezTo>
                  <a:cubicBezTo>
                    <a:pt x="269188" y="540385"/>
                    <a:pt x="302520" y="527688"/>
                    <a:pt x="322201" y="500705"/>
                  </a:cubicBezTo>
                  <a:cubicBezTo>
                    <a:pt x="341565" y="473722"/>
                    <a:pt x="334582" y="415948"/>
                    <a:pt x="320931" y="399124"/>
                  </a:cubicBezTo>
                  <a:cubicBezTo>
                    <a:pt x="318709" y="397219"/>
                    <a:pt x="316804" y="393410"/>
                    <a:pt x="313313" y="395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55"/>
            <p:cNvSpPr/>
            <p:nvPr/>
          </p:nvSpPr>
          <p:spPr>
            <a:xfrm>
              <a:off x="1849609" y="2812437"/>
              <a:ext cx="335192" cy="533628"/>
            </a:xfrm>
            <a:custGeom>
              <a:rect b="b" l="l" r="r" t="t"/>
              <a:pathLst>
                <a:path extrusionOk="0" h="533628" w="335192">
                  <a:moveTo>
                    <a:pt x="301542" y="401564"/>
                  </a:moveTo>
                  <a:cubicBezTo>
                    <a:pt x="295194" y="406325"/>
                    <a:pt x="288845" y="411087"/>
                    <a:pt x="282178" y="415214"/>
                  </a:cubicBezTo>
                  <a:cubicBezTo>
                    <a:pt x="276465" y="419023"/>
                    <a:pt x="274560" y="421880"/>
                    <a:pt x="279004" y="428864"/>
                  </a:cubicBezTo>
                  <a:cubicBezTo>
                    <a:pt x="285988" y="439657"/>
                    <a:pt x="285670" y="452037"/>
                    <a:pt x="280274" y="463782"/>
                  </a:cubicBezTo>
                  <a:cubicBezTo>
                    <a:pt x="276465" y="471718"/>
                    <a:pt x="271703" y="478384"/>
                    <a:pt x="261862" y="479019"/>
                  </a:cubicBezTo>
                  <a:cubicBezTo>
                    <a:pt x="251387" y="479654"/>
                    <a:pt x="244721" y="473940"/>
                    <a:pt x="240276" y="465687"/>
                  </a:cubicBezTo>
                  <a:cubicBezTo>
                    <a:pt x="233610" y="453624"/>
                    <a:pt x="229801" y="440291"/>
                    <a:pt x="229483" y="426324"/>
                  </a:cubicBezTo>
                  <a:cubicBezTo>
                    <a:pt x="228531" y="392358"/>
                    <a:pt x="231388" y="358709"/>
                    <a:pt x="237737" y="325378"/>
                  </a:cubicBezTo>
                  <a:cubicBezTo>
                    <a:pt x="248212" y="271095"/>
                    <a:pt x="267259" y="218400"/>
                    <a:pt x="272021" y="162848"/>
                  </a:cubicBezTo>
                  <a:cubicBezTo>
                    <a:pt x="275512" y="124437"/>
                    <a:pt x="278687" y="85709"/>
                    <a:pt x="267259" y="47934"/>
                  </a:cubicBezTo>
                  <a:cubicBezTo>
                    <a:pt x="257418" y="15872"/>
                    <a:pt x="235832" y="0"/>
                    <a:pt x="202501" y="0"/>
                  </a:cubicBezTo>
                  <a:cubicBezTo>
                    <a:pt x="164090" y="0"/>
                    <a:pt x="134568" y="16507"/>
                    <a:pt x="112030" y="51425"/>
                  </a:cubicBezTo>
                  <a:cubicBezTo>
                    <a:pt x="104411" y="34919"/>
                    <a:pt x="94253" y="24125"/>
                    <a:pt x="78699" y="19046"/>
                  </a:cubicBezTo>
                  <a:cubicBezTo>
                    <a:pt x="51399" y="9841"/>
                    <a:pt x="26003" y="22538"/>
                    <a:pt x="9179" y="54282"/>
                  </a:cubicBezTo>
                  <a:cubicBezTo>
                    <a:pt x="-5741" y="82217"/>
                    <a:pt x="-3836" y="86662"/>
                    <a:pt x="25051" y="96820"/>
                  </a:cubicBezTo>
                  <a:cubicBezTo>
                    <a:pt x="27591" y="97772"/>
                    <a:pt x="30130" y="98089"/>
                    <a:pt x="32670" y="99359"/>
                  </a:cubicBezTo>
                  <a:cubicBezTo>
                    <a:pt x="39018" y="102851"/>
                    <a:pt x="42193" y="99677"/>
                    <a:pt x="44415" y="93963"/>
                  </a:cubicBezTo>
                  <a:cubicBezTo>
                    <a:pt x="46637" y="87614"/>
                    <a:pt x="49177" y="79043"/>
                    <a:pt x="57430" y="80313"/>
                  </a:cubicBezTo>
                  <a:cubicBezTo>
                    <a:pt x="67271" y="82217"/>
                    <a:pt x="66001" y="92058"/>
                    <a:pt x="66636" y="99994"/>
                  </a:cubicBezTo>
                  <a:cubicBezTo>
                    <a:pt x="66953" y="104756"/>
                    <a:pt x="66636" y="109517"/>
                    <a:pt x="66636" y="114279"/>
                  </a:cubicBezTo>
                  <a:cubicBezTo>
                    <a:pt x="66636" y="184116"/>
                    <a:pt x="66636" y="253953"/>
                    <a:pt x="66636" y="323790"/>
                  </a:cubicBezTo>
                  <a:cubicBezTo>
                    <a:pt x="66636" y="362201"/>
                    <a:pt x="66636" y="361566"/>
                    <a:pt x="104729" y="357439"/>
                  </a:cubicBezTo>
                  <a:cubicBezTo>
                    <a:pt x="116157" y="356169"/>
                    <a:pt x="119331" y="352043"/>
                    <a:pt x="119331" y="340615"/>
                  </a:cubicBezTo>
                  <a:cubicBezTo>
                    <a:pt x="118696" y="282523"/>
                    <a:pt x="119014" y="224431"/>
                    <a:pt x="119331" y="166022"/>
                  </a:cubicBezTo>
                  <a:cubicBezTo>
                    <a:pt x="119331" y="154911"/>
                    <a:pt x="119649" y="143801"/>
                    <a:pt x="121871" y="133008"/>
                  </a:cubicBezTo>
                  <a:cubicBezTo>
                    <a:pt x="126950" y="106660"/>
                    <a:pt x="135521" y="81900"/>
                    <a:pt x="156154" y="63171"/>
                  </a:cubicBezTo>
                  <a:cubicBezTo>
                    <a:pt x="179010" y="42537"/>
                    <a:pt x="205993" y="50473"/>
                    <a:pt x="214246" y="79995"/>
                  </a:cubicBezTo>
                  <a:cubicBezTo>
                    <a:pt x="215516" y="84122"/>
                    <a:pt x="216151" y="88249"/>
                    <a:pt x="216786" y="92375"/>
                  </a:cubicBezTo>
                  <a:cubicBezTo>
                    <a:pt x="224404" y="146975"/>
                    <a:pt x="215198" y="199671"/>
                    <a:pt x="202183" y="252366"/>
                  </a:cubicBezTo>
                  <a:cubicBezTo>
                    <a:pt x="190120" y="300935"/>
                    <a:pt x="177105" y="349503"/>
                    <a:pt x="178058" y="400611"/>
                  </a:cubicBezTo>
                  <a:cubicBezTo>
                    <a:pt x="178375" y="432038"/>
                    <a:pt x="179645" y="463147"/>
                    <a:pt x="193930" y="492034"/>
                  </a:cubicBezTo>
                  <a:cubicBezTo>
                    <a:pt x="219008" y="543460"/>
                    <a:pt x="289480" y="548222"/>
                    <a:pt x="321224" y="500605"/>
                  </a:cubicBezTo>
                  <a:cubicBezTo>
                    <a:pt x="340905" y="470766"/>
                    <a:pt x="337413" y="439022"/>
                    <a:pt x="325350" y="407912"/>
                  </a:cubicBezTo>
                  <a:cubicBezTo>
                    <a:pt x="318684" y="390453"/>
                    <a:pt x="316462" y="390771"/>
                    <a:pt x="301542" y="401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55"/>
            <p:cNvSpPr/>
            <p:nvPr/>
          </p:nvSpPr>
          <p:spPr>
            <a:xfrm>
              <a:off x="2522387" y="2815442"/>
              <a:ext cx="271368" cy="427790"/>
            </a:xfrm>
            <a:custGeom>
              <a:rect b="b" l="l" r="r" t="t"/>
              <a:pathLst>
                <a:path extrusionOk="0" h="427790" w="271368">
                  <a:moveTo>
                    <a:pt x="229364" y="207141"/>
                  </a:moveTo>
                  <a:cubicBezTo>
                    <a:pt x="212222" y="191903"/>
                    <a:pt x="193175" y="179523"/>
                    <a:pt x="174129" y="167460"/>
                  </a:cubicBezTo>
                  <a:cubicBezTo>
                    <a:pt x="153178" y="154445"/>
                    <a:pt x="131909" y="141113"/>
                    <a:pt x="115085" y="122384"/>
                  </a:cubicBezTo>
                  <a:cubicBezTo>
                    <a:pt x="91594" y="96353"/>
                    <a:pt x="101752" y="60483"/>
                    <a:pt x="135401" y="50959"/>
                  </a:cubicBezTo>
                  <a:cubicBezTo>
                    <a:pt x="151273" y="46515"/>
                    <a:pt x="166828" y="48420"/>
                    <a:pt x="181747" y="55404"/>
                  </a:cubicBezTo>
                  <a:cubicBezTo>
                    <a:pt x="196667" y="62387"/>
                    <a:pt x="198254" y="74767"/>
                    <a:pt x="187461" y="87465"/>
                  </a:cubicBezTo>
                  <a:cubicBezTo>
                    <a:pt x="182700" y="93179"/>
                    <a:pt x="170320" y="94766"/>
                    <a:pt x="172542" y="102702"/>
                  </a:cubicBezTo>
                  <a:cubicBezTo>
                    <a:pt x="174446" y="108734"/>
                    <a:pt x="184287" y="112543"/>
                    <a:pt x="190318" y="117305"/>
                  </a:cubicBezTo>
                  <a:cubicBezTo>
                    <a:pt x="195397" y="121114"/>
                    <a:pt x="200477" y="124923"/>
                    <a:pt x="205556" y="128733"/>
                  </a:cubicBezTo>
                  <a:cubicBezTo>
                    <a:pt x="208730" y="131272"/>
                    <a:pt x="211904" y="132224"/>
                    <a:pt x="215396" y="128733"/>
                  </a:cubicBezTo>
                  <a:cubicBezTo>
                    <a:pt x="233490" y="110638"/>
                    <a:pt x="252537" y="92862"/>
                    <a:pt x="250632" y="64292"/>
                  </a:cubicBezTo>
                  <a:cubicBezTo>
                    <a:pt x="248728" y="37309"/>
                    <a:pt x="230634" y="22072"/>
                    <a:pt x="207778" y="11914"/>
                  </a:cubicBezTo>
                  <a:cubicBezTo>
                    <a:pt x="177621" y="-1101"/>
                    <a:pt x="146512" y="-3323"/>
                    <a:pt x="114767" y="4613"/>
                  </a:cubicBezTo>
                  <a:cubicBezTo>
                    <a:pt x="50644" y="21120"/>
                    <a:pt x="25884" y="91909"/>
                    <a:pt x="65564" y="145239"/>
                  </a:cubicBezTo>
                  <a:cubicBezTo>
                    <a:pt x="83341" y="169048"/>
                    <a:pt x="107149" y="185555"/>
                    <a:pt x="132227" y="200474"/>
                  </a:cubicBezTo>
                  <a:cubicBezTo>
                    <a:pt x="157939" y="215394"/>
                    <a:pt x="183017" y="230949"/>
                    <a:pt x="201429" y="255074"/>
                  </a:cubicBezTo>
                  <a:cubicBezTo>
                    <a:pt x="224285" y="285231"/>
                    <a:pt x="220475" y="324911"/>
                    <a:pt x="190953" y="348402"/>
                  </a:cubicBezTo>
                  <a:cubicBezTo>
                    <a:pt x="163971" y="369671"/>
                    <a:pt x="132861" y="376337"/>
                    <a:pt x="99847" y="369036"/>
                  </a:cubicBezTo>
                  <a:cubicBezTo>
                    <a:pt x="61754" y="360782"/>
                    <a:pt x="43343" y="325546"/>
                    <a:pt x="57628" y="291580"/>
                  </a:cubicBezTo>
                  <a:cubicBezTo>
                    <a:pt x="62707" y="279835"/>
                    <a:pt x="70008" y="269677"/>
                    <a:pt x="83975" y="269677"/>
                  </a:cubicBezTo>
                  <a:cubicBezTo>
                    <a:pt x="97625" y="269359"/>
                    <a:pt x="104292" y="278882"/>
                    <a:pt x="109053" y="290628"/>
                  </a:cubicBezTo>
                  <a:cubicBezTo>
                    <a:pt x="110641" y="294120"/>
                    <a:pt x="110641" y="301103"/>
                    <a:pt x="115719" y="300151"/>
                  </a:cubicBezTo>
                  <a:cubicBezTo>
                    <a:pt x="129687" y="297929"/>
                    <a:pt x="143337" y="294120"/>
                    <a:pt x="157304" y="290628"/>
                  </a:cubicBezTo>
                  <a:cubicBezTo>
                    <a:pt x="160161" y="289993"/>
                    <a:pt x="159844" y="286501"/>
                    <a:pt x="159844" y="283644"/>
                  </a:cubicBezTo>
                  <a:cubicBezTo>
                    <a:pt x="161431" y="264280"/>
                    <a:pt x="145559" y="235393"/>
                    <a:pt x="127465" y="227139"/>
                  </a:cubicBezTo>
                  <a:cubicBezTo>
                    <a:pt x="84293" y="207775"/>
                    <a:pt x="28740" y="216346"/>
                    <a:pt x="7472" y="273486"/>
                  </a:cubicBezTo>
                  <a:cubicBezTo>
                    <a:pt x="-21098" y="349989"/>
                    <a:pt x="36676" y="427445"/>
                    <a:pt x="105879" y="427762"/>
                  </a:cubicBezTo>
                  <a:cubicBezTo>
                    <a:pt x="157622" y="428397"/>
                    <a:pt x="190001" y="418239"/>
                    <a:pt x="218571" y="397288"/>
                  </a:cubicBezTo>
                  <a:cubicBezTo>
                    <a:pt x="277297" y="355068"/>
                    <a:pt x="295391" y="265867"/>
                    <a:pt x="229364" y="207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55"/>
            <p:cNvSpPr/>
            <p:nvPr/>
          </p:nvSpPr>
          <p:spPr>
            <a:xfrm>
              <a:off x="3462303" y="2639115"/>
              <a:ext cx="393155" cy="523537"/>
            </a:xfrm>
            <a:custGeom>
              <a:rect b="b" l="l" r="r" t="t"/>
              <a:pathLst>
                <a:path extrusionOk="0" h="523537" w="393155">
                  <a:moveTo>
                    <a:pt x="330020" y="5078"/>
                  </a:moveTo>
                  <a:cubicBezTo>
                    <a:pt x="289071" y="-7620"/>
                    <a:pt x="254152" y="3808"/>
                    <a:pt x="225900" y="35870"/>
                  </a:cubicBezTo>
                  <a:cubicBezTo>
                    <a:pt x="215107" y="48250"/>
                    <a:pt x="205266" y="61265"/>
                    <a:pt x="197013" y="75550"/>
                  </a:cubicBezTo>
                  <a:cubicBezTo>
                    <a:pt x="170982" y="120309"/>
                    <a:pt x="156697" y="169512"/>
                    <a:pt x="143048" y="219033"/>
                  </a:cubicBezTo>
                  <a:cubicBezTo>
                    <a:pt x="130350" y="264745"/>
                    <a:pt x="122731" y="311409"/>
                    <a:pt x="116700" y="358708"/>
                  </a:cubicBezTo>
                  <a:cubicBezTo>
                    <a:pt x="111303" y="355533"/>
                    <a:pt x="112255" y="351089"/>
                    <a:pt x="110986" y="346962"/>
                  </a:cubicBezTo>
                  <a:cubicBezTo>
                    <a:pt x="97336" y="294584"/>
                    <a:pt x="80511" y="243794"/>
                    <a:pt x="47815" y="199035"/>
                  </a:cubicBezTo>
                  <a:cubicBezTo>
                    <a:pt x="40196" y="188559"/>
                    <a:pt x="34482" y="183480"/>
                    <a:pt x="24324" y="195860"/>
                  </a:cubicBezTo>
                  <a:cubicBezTo>
                    <a:pt x="19245" y="201892"/>
                    <a:pt x="12896" y="206653"/>
                    <a:pt x="6548" y="211415"/>
                  </a:cubicBezTo>
                  <a:cubicBezTo>
                    <a:pt x="-1071" y="217129"/>
                    <a:pt x="-2341" y="221890"/>
                    <a:pt x="4325" y="230144"/>
                  </a:cubicBezTo>
                  <a:cubicBezTo>
                    <a:pt x="24324" y="254904"/>
                    <a:pt x="38292" y="283474"/>
                    <a:pt x="49720" y="313313"/>
                  </a:cubicBezTo>
                  <a:cubicBezTo>
                    <a:pt x="70671" y="368231"/>
                    <a:pt x="78289" y="425688"/>
                    <a:pt x="84956" y="483462"/>
                  </a:cubicBezTo>
                  <a:cubicBezTo>
                    <a:pt x="86225" y="495525"/>
                    <a:pt x="82099" y="510762"/>
                    <a:pt x="90035" y="518698"/>
                  </a:cubicBezTo>
                  <a:cubicBezTo>
                    <a:pt x="97971" y="526634"/>
                    <a:pt x="113525" y="520603"/>
                    <a:pt x="125270" y="522825"/>
                  </a:cubicBezTo>
                  <a:cubicBezTo>
                    <a:pt x="137651" y="525365"/>
                    <a:pt x="141460" y="521238"/>
                    <a:pt x="143048" y="508540"/>
                  </a:cubicBezTo>
                  <a:cubicBezTo>
                    <a:pt x="154475" y="416799"/>
                    <a:pt x="167490" y="325376"/>
                    <a:pt x="190346" y="235540"/>
                  </a:cubicBezTo>
                  <a:cubicBezTo>
                    <a:pt x="203996" y="182210"/>
                    <a:pt x="219551" y="129515"/>
                    <a:pt x="252882" y="84121"/>
                  </a:cubicBezTo>
                  <a:cubicBezTo>
                    <a:pt x="262405" y="71106"/>
                    <a:pt x="274151" y="60313"/>
                    <a:pt x="290023" y="56186"/>
                  </a:cubicBezTo>
                  <a:cubicBezTo>
                    <a:pt x="304625" y="52059"/>
                    <a:pt x="317323" y="55551"/>
                    <a:pt x="326846" y="67614"/>
                  </a:cubicBezTo>
                  <a:cubicBezTo>
                    <a:pt x="339544" y="83168"/>
                    <a:pt x="343036" y="122849"/>
                    <a:pt x="333830" y="140625"/>
                  </a:cubicBezTo>
                  <a:cubicBezTo>
                    <a:pt x="328116" y="151101"/>
                    <a:pt x="318275" y="152053"/>
                    <a:pt x="315735" y="141578"/>
                  </a:cubicBezTo>
                  <a:cubicBezTo>
                    <a:pt x="310656" y="121261"/>
                    <a:pt x="299546" y="127928"/>
                    <a:pt x="288118" y="132689"/>
                  </a:cubicBezTo>
                  <a:cubicBezTo>
                    <a:pt x="281769" y="135229"/>
                    <a:pt x="275420" y="137768"/>
                    <a:pt x="268754" y="139356"/>
                  </a:cubicBezTo>
                  <a:cubicBezTo>
                    <a:pt x="259866" y="141578"/>
                    <a:pt x="257644" y="145704"/>
                    <a:pt x="261136" y="154275"/>
                  </a:cubicBezTo>
                  <a:cubicBezTo>
                    <a:pt x="270976" y="177449"/>
                    <a:pt x="285261" y="195543"/>
                    <a:pt x="312244" y="198717"/>
                  </a:cubicBezTo>
                  <a:cubicBezTo>
                    <a:pt x="340179" y="201892"/>
                    <a:pt x="362082" y="191416"/>
                    <a:pt x="376367" y="166973"/>
                  </a:cubicBezTo>
                  <a:cubicBezTo>
                    <a:pt x="389382" y="145069"/>
                    <a:pt x="394461" y="120944"/>
                    <a:pt x="392874" y="95549"/>
                  </a:cubicBezTo>
                  <a:cubicBezTo>
                    <a:pt x="390652" y="52059"/>
                    <a:pt x="366526" y="16506"/>
                    <a:pt x="330020" y="5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55"/>
            <p:cNvSpPr/>
            <p:nvPr/>
          </p:nvSpPr>
          <p:spPr>
            <a:xfrm>
              <a:off x="3872634" y="2586092"/>
              <a:ext cx="169208" cy="177460"/>
            </a:xfrm>
            <a:custGeom>
              <a:rect b="b" l="l" r="r" t="t"/>
              <a:pathLst>
                <a:path extrusionOk="0" h="177460" w="169208">
                  <a:moveTo>
                    <a:pt x="76506" y="9"/>
                  </a:moveTo>
                  <a:cubicBezTo>
                    <a:pt x="27938" y="326"/>
                    <a:pt x="-315" y="32705"/>
                    <a:pt x="3" y="87305"/>
                  </a:cubicBezTo>
                  <a:cubicBezTo>
                    <a:pt x="320" y="140318"/>
                    <a:pt x="38730" y="177141"/>
                    <a:pt x="93965" y="177459"/>
                  </a:cubicBezTo>
                  <a:cubicBezTo>
                    <a:pt x="138090" y="177776"/>
                    <a:pt x="169834" y="140318"/>
                    <a:pt x="169199" y="88892"/>
                  </a:cubicBezTo>
                  <a:cubicBezTo>
                    <a:pt x="169199" y="33023"/>
                    <a:pt x="133963" y="-626"/>
                    <a:pt x="76506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55"/>
            <p:cNvSpPr/>
            <p:nvPr/>
          </p:nvSpPr>
          <p:spPr>
            <a:xfrm>
              <a:off x="3262194" y="2585418"/>
              <a:ext cx="169045" cy="177508"/>
            </a:xfrm>
            <a:custGeom>
              <a:rect b="b" l="l" r="r" t="t"/>
              <a:pathLst>
                <a:path extrusionOk="0" h="177508" w="169045">
                  <a:moveTo>
                    <a:pt x="56190" y="2587"/>
                  </a:moveTo>
                  <a:cubicBezTo>
                    <a:pt x="17780" y="11793"/>
                    <a:pt x="320" y="37506"/>
                    <a:pt x="3" y="84805"/>
                  </a:cubicBezTo>
                  <a:cubicBezTo>
                    <a:pt x="-315" y="137818"/>
                    <a:pt x="27620" y="169879"/>
                    <a:pt x="80633" y="176545"/>
                  </a:cubicBezTo>
                  <a:cubicBezTo>
                    <a:pt x="111107" y="180672"/>
                    <a:pt x="136820" y="171784"/>
                    <a:pt x="153010" y="145119"/>
                  </a:cubicBezTo>
                  <a:cubicBezTo>
                    <a:pt x="173008" y="112422"/>
                    <a:pt x="173961" y="77504"/>
                    <a:pt x="157771" y="43537"/>
                  </a:cubicBezTo>
                  <a:cubicBezTo>
                    <a:pt x="141582" y="10524"/>
                    <a:pt x="95870" y="-6936"/>
                    <a:pt x="56190" y="2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55"/>
            <p:cNvSpPr/>
            <p:nvPr/>
          </p:nvSpPr>
          <p:spPr>
            <a:xfrm>
              <a:off x="3285258" y="2809463"/>
              <a:ext cx="101057" cy="404048"/>
            </a:xfrm>
            <a:custGeom>
              <a:rect b="b" l="l" r="r" t="t"/>
              <a:pathLst>
                <a:path extrusionOk="0" h="404048" w="101057">
                  <a:moveTo>
                    <a:pt x="69631" y="2656"/>
                  </a:moveTo>
                  <a:cubicBezTo>
                    <a:pt x="63282" y="5196"/>
                    <a:pt x="56298" y="6466"/>
                    <a:pt x="49632" y="7418"/>
                  </a:cubicBezTo>
                  <a:cubicBezTo>
                    <a:pt x="40109" y="9005"/>
                    <a:pt x="36300" y="12180"/>
                    <a:pt x="39474" y="22973"/>
                  </a:cubicBezTo>
                  <a:cubicBezTo>
                    <a:pt x="46775" y="48368"/>
                    <a:pt x="46775" y="74398"/>
                    <a:pt x="42013" y="99794"/>
                  </a:cubicBezTo>
                  <a:cubicBezTo>
                    <a:pt x="29951" y="161377"/>
                    <a:pt x="16301" y="222643"/>
                    <a:pt x="4873" y="284545"/>
                  </a:cubicBezTo>
                  <a:cubicBezTo>
                    <a:pt x="-1793" y="319463"/>
                    <a:pt x="-4016" y="355017"/>
                    <a:pt x="14079" y="388031"/>
                  </a:cubicBezTo>
                  <a:cubicBezTo>
                    <a:pt x="25189" y="407712"/>
                    <a:pt x="26141" y="408029"/>
                    <a:pt x="44236" y="395649"/>
                  </a:cubicBezTo>
                  <a:cubicBezTo>
                    <a:pt x="51537" y="390570"/>
                    <a:pt x="59155" y="385491"/>
                    <a:pt x="66457" y="380729"/>
                  </a:cubicBezTo>
                  <a:cubicBezTo>
                    <a:pt x="71536" y="377238"/>
                    <a:pt x="73758" y="374063"/>
                    <a:pt x="68679" y="368349"/>
                  </a:cubicBezTo>
                  <a:cubicBezTo>
                    <a:pt x="59155" y="356921"/>
                    <a:pt x="56933" y="342954"/>
                    <a:pt x="55981" y="328352"/>
                  </a:cubicBezTo>
                  <a:cubicBezTo>
                    <a:pt x="53759" y="288671"/>
                    <a:pt x="65504" y="251213"/>
                    <a:pt x="74075" y="213120"/>
                  </a:cubicBezTo>
                  <a:cubicBezTo>
                    <a:pt x="85186" y="164234"/>
                    <a:pt x="99471" y="115983"/>
                    <a:pt x="101058" y="65510"/>
                  </a:cubicBezTo>
                  <a:cubicBezTo>
                    <a:pt x="101058" y="49638"/>
                    <a:pt x="98836" y="34083"/>
                    <a:pt x="95344" y="18529"/>
                  </a:cubicBezTo>
                  <a:cubicBezTo>
                    <a:pt x="92169" y="2974"/>
                    <a:pt x="86138" y="-4327"/>
                    <a:pt x="69631" y="2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55"/>
            <p:cNvSpPr/>
            <p:nvPr/>
          </p:nvSpPr>
          <p:spPr>
            <a:xfrm>
              <a:off x="3897325" y="2809822"/>
              <a:ext cx="101025" cy="403971"/>
            </a:xfrm>
            <a:custGeom>
              <a:rect b="b" l="l" r="r" t="t"/>
              <a:pathLst>
                <a:path extrusionOk="0" h="403971" w="101025">
                  <a:moveTo>
                    <a:pt x="69909" y="2297"/>
                  </a:moveTo>
                  <a:cubicBezTo>
                    <a:pt x="62608" y="3884"/>
                    <a:pt x="55624" y="6424"/>
                    <a:pt x="48323" y="7376"/>
                  </a:cubicBezTo>
                  <a:cubicBezTo>
                    <a:pt x="38482" y="8646"/>
                    <a:pt x="35943" y="12455"/>
                    <a:pt x="39117" y="22296"/>
                  </a:cubicBezTo>
                  <a:cubicBezTo>
                    <a:pt x="44196" y="37533"/>
                    <a:pt x="45148" y="53405"/>
                    <a:pt x="44831" y="69277"/>
                  </a:cubicBezTo>
                  <a:cubicBezTo>
                    <a:pt x="44196" y="104831"/>
                    <a:pt x="34355" y="139114"/>
                    <a:pt x="27054" y="173715"/>
                  </a:cubicBezTo>
                  <a:cubicBezTo>
                    <a:pt x="16579" y="224189"/>
                    <a:pt x="2611" y="274344"/>
                    <a:pt x="72" y="326405"/>
                  </a:cubicBezTo>
                  <a:cubicBezTo>
                    <a:pt x="-563" y="347991"/>
                    <a:pt x="2929" y="368625"/>
                    <a:pt x="13722" y="387671"/>
                  </a:cubicBezTo>
                  <a:cubicBezTo>
                    <a:pt x="25467" y="407987"/>
                    <a:pt x="25467" y="407987"/>
                    <a:pt x="45466" y="394972"/>
                  </a:cubicBezTo>
                  <a:cubicBezTo>
                    <a:pt x="53085" y="389893"/>
                    <a:pt x="60386" y="385132"/>
                    <a:pt x="67687" y="379735"/>
                  </a:cubicBezTo>
                  <a:cubicBezTo>
                    <a:pt x="70544" y="377830"/>
                    <a:pt x="74353" y="375608"/>
                    <a:pt x="70861" y="371164"/>
                  </a:cubicBezTo>
                  <a:cubicBezTo>
                    <a:pt x="48323" y="341959"/>
                    <a:pt x="54037" y="308946"/>
                    <a:pt x="60386" y="276884"/>
                  </a:cubicBezTo>
                  <a:cubicBezTo>
                    <a:pt x="69274" y="231807"/>
                    <a:pt x="80702" y="187365"/>
                    <a:pt x="90543" y="142606"/>
                  </a:cubicBezTo>
                  <a:cubicBezTo>
                    <a:pt x="99431" y="101656"/>
                    <a:pt x="106415" y="60389"/>
                    <a:pt x="95304" y="18804"/>
                  </a:cubicBezTo>
                  <a:cubicBezTo>
                    <a:pt x="90225" y="-1830"/>
                    <a:pt x="89273" y="-2147"/>
                    <a:pt x="69909" y="2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0" name="Google Shape;2120;p55"/>
          <p:cNvSpPr txBox="1"/>
          <p:nvPr/>
        </p:nvSpPr>
        <p:spPr>
          <a:xfrm>
            <a:off x="683288" y="4544462"/>
            <a:ext cx="48291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Clean Text Slide for your Presentation</a:t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55"/>
          <p:cNvSpPr txBox="1"/>
          <p:nvPr/>
        </p:nvSpPr>
        <p:spPr>
          <a:xfrm>
            <a:off x="671358" y="5266819"/>
            <a:ext cx="48291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/>
        </p:nvSpPr>
        <p:spPr>
          <a:xfrm>
            <a:off x="1172307" y="5196323"/>
            <a:ext cx="43456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 Style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29"/>
          <p:cNvGrpSpPr/>
          <p:nvPr/>
        </p:nvGrpSpPr>
        <p:grpSpPr>
          <a:xfrm rot="-3600000">
            <a:off x="6302128" y="567439"/>
            <a:ext cx="675054" cy="1596433"/>
            <a:chOff x="1657030" y="550205"/>
            <a:chExt cx="1767613" cy="4180223"/>
          </a:xfrm>
        </p:grpSpPr>
        <p:grpSp>
          <p:nvGrpSpPr>
            <p:cNvPr id="199" name="Google Shape;199;p29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200" name="Google Shape;200;p29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9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29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203" name="Google Shape;203;p29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0523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9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0523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9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F0523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F0523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" name="Google Shape;207;p29"/>
          <p:cNvGrpSpPr/>
          <p:nvPr/>
        </p:nvGrpSpPr>
        <p:grpSpPr>
          <a:xfrm rot="-3600000">
            <a:off x="6302127" y="4833965"/>
            <a:ext cx="675054" cy="1596433"/>
            <a:chOff x="1657030" y="550205"/>
            <a:chExt cx="1767613" cy="4180223"/>
          </a:xfrm>
        </p:grpSpPr>
        <p:grpSp>
          <p:nvGrpSpPr>
            <p:cNvPr id="208" name="Google Shape;208;p29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209" name="Google Shape;209;p29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A57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9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9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212" name="Google Shape;212;p29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FE19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9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FE19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9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FFE19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9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FFE19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6" name="Google Shape;216;p29"/>
          <p:cNvGrpSpPr/>
          <p:nvPr/>
        </p:nvGrpSpPr>
        <p:grpSpPr>
          <a:xfrm rot="-3600000">
            <a:off x="6302127" y="3411789"/>
            <a:ext cx="675054" cy="1596433"/>
            <a:chOff x="1657030" y="550205"/>
            <a:chExt cx="1767613" cy="4180223"/>
          </a:xfrm>
        </p:grpSpPr>
        <p:grpSp>
          <p:nvGrpSpPr>
            <p:cNvPr id="217" name="Google Shape;217;p29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218" name="Google Shape;218;p29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9D5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9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9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221" name="Google Shape;221;p29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ECF8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FECF8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FECF8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FECF8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5" name="Google Shape;225;p29"/>
          <p:cNvGrpSpPr/>
          <p:nvPr/>
        </p:nvGrpSpPr>
        <p:grpSpPr>
          <a:xfrm rot="-3600000">
            <a:off x="6302127" y="1989614"/>
            <a:ext cx="675054" cy="1596433"/>
            <a:chOff x="1657030" y="550205"/>
            <a:chExt cx="1767613" cy="4180223"/>
          </a:xfrm>
        </p:grpSpPr>
        <p:grpSp>
          <p:nvGrpSpPr>
            <p:cNvPr id="226" name="Google Shape;226;p29"/>
            <p:cNvGrpSpPr/>
            <p:nvPr/>
          </p:nvGrpSpPr>
          <p:grpSpPr>
            <a:xfrm>
              <a:off x="1657030" y="1625161"/>
              <a:ext cx="1767613" cy="3105267"/>
              <a:chOff x="2295207" y="1156935"/>
              <a:chExt cx="4496123" cy="7898590"/>
            </a:xfrm>
          </p:grpSpPr>
          <p:sp>
            <p:nvSpPr>
              <p:cNvPr id="227" name="Google Shape;227;p29"/>
              <p:cNvSpPr/>
              <p:nvPr/>
            </p:nvSpPr>
            <p:spPr>
              <a:xfrm>
                <a:off x="2295207" y="1156935"/>
                <a:ext cx="4496123" cy="7898590"/>
              </a:xfrm>
              <a:custGeom>
                <a:rect b="b" l="l" r="r" t="t"/>
                <a:pathLst>
                  <a:path extrusionOk="0" h="1857375" w="1057275">
                    <a:moveTo>
                      <a:pt x="1061085" y="480060"/>
                    </a:moveTo>
                    <a:cubicBezTo>
                      <a:pt x="1061085" y="468630"/>
                      <a:pt x="1058228" y="458153"/>
                      <a:pt x="1052513" y="448628"/>
                    </a:cubicBezTo>
                    <a:cubicBezTo>
                      <a:pt x="1042988" y="432435"/>
                      <a:pt x="1034415" y="417195"/>
                      <a:pt x="1025843" y="401003"/>
                    </a:cubicBezTo>
                    <a:cubicBezTo>
                      <a:pt x="956310" y="277178"/>
                      <a:pt x="885825" y="154305"/>
                      <a:pt x="816293" y="30480"/>
                    </a:cubicBezTo>
                    <a:cubicBezTo>
                      <a:pt x="804863" y="9525"/>
                      <a:pt x="787718" y="0"/>
                      <a:pt x="763905" y="953"/>
                    </a:cubicBezTo>
                    <a:cubicBezTo>
                      <a:pt x="608648" y="0"/>
                      <a:pt x="454343" y="0"/>
                      <a:pt x="299085" y="0"/>
                    </a:cubicBezTo>
                    <a:cubicBezTo>
                      <a:pt x="274320" y="0"/>
                      <a:pt x="257175" y="9525"/>
                      <a:pt x="245745" y="31433"/>
                    </a:cubicBezTo>
                    <a:cubicBezTo>
                      <a:pt x="230505" y="60008"/>
                      <a:pt x="213360" y="87630"/>
                      <a:pt x="198120" y="115253"/>
                    </a:cubicBezTo>
                    <a:cubicBezTo>
                      <a:pt x="137160" y="220980"/>
                      <a:pt x="78105" y="326708"/>
                      <a:pt x="18098" y="432435"/>
                    </a:cubicBezTo>
                    <a:cubicBezTo>
                      <a:pt x="5715" y="453390"/>
                      <a:pt x="0" y="475298"/>
                      <a:pt x="0" y="500063"/>
                    </a:cubicBezTo>
                    <a:cubicBezTo>
                      <a:pt x="0" y="932498"/>
                      <a:pt x="0" y="1363980"/>
                      <a:pt x="0" y="1796415"/>
                    </a:cubicBezTo>
                    <a:cubicBezTo>
                      <a:pt x="0" y="1802130"/>
                      <a:pt x="0" y="1806893"/>
                      <a:pt x="953" y="1812608"/>
                    </a:cubicBezTo>
                    <a:cubicBezTo>
                      <a:pt x="3810" y="1835468"/>
                      <a:pt x="25718" y="1858328"/>
                      <a:pt x="45720" y="1858328"/>
                    </a:cubicBezTo>
                    <a:cubicBezTo>
                      <a:pt x="366713" y="1858328"/>
                      <a:pt x="687705" y="1858328"/>
                      <a:pt x="1008698" y="1858328"/>
                    </a:cubicBezTo>
                    <a:cubicBezTo>
                      <a:pt x="1012508" y="1858328"/>
                      <a:pt x="1016318" y="1858328"/>
                      <a:pt x="1020128" y="1857375"/>
                    </a:cubicBezTo>
                    <a:cubicBezTo>
                      <a:pt x="1047750" y="1847850"/>
                      <a:pt x="1060133" y="1830705"/>
                      <a:pt x="1060133" y="1800225"/>
                    </a:cubicBezTo>
                    <a:cubicBezTo>
                      <a:pt x="1060133" y="1580198"/>
                      <a:pt x="1060133" y="1360170"/>
                      <a:pt x="1060133" y="1141095"/>
                    </a:cubicBezTo>
                    <a:cubicBezTo>
                      <a:pt x="1061085" y="920115"/>
                      <a:pt x="1060133" y="700088"/>
                      <a:pt x="1061085" y="480060"/>
                    </a:cubicBezTo>
                    <a:close/>
                    <a:moveTo>
                      <a:pt x="530543" y="440055"/>
                    </a:moveTo>
                    <a:cubicBezTo>
                      <a:pt x="477203" y="440055"/>
                      <a:pt x="434340" y="397193"/>
                      <a:pt x="434340" y="343853"/>
                    </a:cubicBezTo>
                    <a:cubicBezTo>
                      <a:pt x="434340" y="290513"/>
                      <a:pt x="478155" y="246698"/>
                      <a:pt x="531495" y="246698"/>
                    </a:cubicBezTo>
                    <a:cubicBezTo>
                      <a:pt x="583883" y="247650"/>
                      <a:pt x="627698" y="291465"/>
                      <a:pt x="627698" y="342900"/>
                    </a:cubicBezTo>
                    <a:cubicBezTo>
                      <a:pt x="627698" y="397193"/>
                      <a:pt x="584835" y="440055"/>
                      <a:pt x="530543" y="440055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2416723" y="1278451"/>
                <a:ext cx="4253088" cy="7615051"/>
              </a:xfrm>
              <a:custGeom>
                <a:rect b="b" l="l" r="r" t="t"/>
                <a:pathLst>
                  <a:path extrusionOk="0" h="1790700" w="1000125">
                    <a:moveTo>
                      <a:pt x="1002983" y="1112520"/>
                    </a:moveTo>
                    <a:cubicBezTo>
                      <a:pt x="1002983" y="1112520"/>
                      <a:pt x="1002983" y="1112520"/>
                      <a:pt x="1002983" y="1112520"/>
                    </a:cubicBezTo>
                    <a:cubicBezTo>
                      <a:pt x="1002983" y="894398"/>
                      <a:pt x="1002983" y="676275"/>
                      <a:pt x="1002983" y="457200"/>
                    </a:cubicBezTo>
                    <a:cubicBezTo>
                      <a:pt x="1002983" y="447675"/>
                      <a:pt x="1001078" y="438150"/>
                      <a:pt x="996315" y="429578"/>
                    </a:cubicBezTo>
                    <a:cubicBezTo>
                      <a:pt x="973455" y="389573"/>
                      <a:pt x="950595" y="349568"/>
                      <a:pt x="927735" y="309563"/>
                    </a:cubicBezTo>
                    <a:cubicBezTo>
                      <a:pt x="900113" y="260985"/>
                      <a:pt x="872490" y="213360"/>
                      <a:pt x="844868" y="164783"/>
                    </a:cubicBezTo>
                    <a:cubicBezTo>
                      <a:pt x="817245" y="116205"/>
                      <a:pt x="789623" y="68580"/>
                      <a:pt x="762953" y="19050"/>
                    </a:cubicBezTo>
                    <a:cubicBezTo>
                      <a:pt x="755333" y="4763"/>
                      <a:pt x="743903" y="0"/>
                      <a:pt x="728663" y="0"/>
                    </a:cubicBezTo>
                    <a:cubicBezTo>
                      <a:pt x="575310" y="0"/>
                      <a:pt x="421958" y="0"/>
                      <a:pt x="269558" y="0"/>
                    </a:cubicBezTo>
                    <a:cubicBezTo>
                      <a:pt x="257175" y="0"/>
                      <a:pt x="248603" y="4763"/>
                      <a:pt x="242888" y="15240"/>
                    </a:cubicBezTo>
                    <a:cubicBezTo>
                      <a:pt x="230505" y="37148"/>
                      <a:pt x="218123" y="60008"/>
                      <a:pt x="204788" y="81915"/>
                    </a:cubicBezTo>
                    <a:cubicBezTo>
                      <a:pt x="140970" y="194310"/>
                      <a:pt x="78105" y="306705"/>
                      <a:pt x="14288" y="418148"/>
                    </a:cubicBezTo>
                    <a:cubicBezTo>
                      <a:pt x="5715" y="433388"/>
                      <a:pt x="0" y="448628"/>
                      <a:pt x="0" y="467678"/>
                    </a:cubicBezTo>
                    <a:cubicBezTo>
                      <a:pt x="952" y="604838"/>
                      <a:pt x="0" y="741045"/>
                      <a:pt x="0" y="878205"/>
                    </a:cubicBezTo>
                    <a:cubicBezTo>
                      <a:pt x="0" y="1173480"/>
                      <a:pt x="0" y="1467803"/>
                      <a:pt x="0" y="1763078"/>
                    </a:cubicBezTo>
                    <a:cubicBezTo>
                      <a:pt x="0" y="1791653"/>
                      <a:pt x="7620" y="1799273"/>
                      <a:pt x="36195" y="1799273"/>
                    </a:cubicBezTo>
                    <a:cubicBezTo>
                      <a:pt x="346710" y="1799273"/>
                      <a:pt x="658178" y="1799273"/>
                      <a:pt x="968693" y="1799273"/>
                    </a:cubicBezTo>
                    <a:cubicBezTo>
                      <a:pt x="971550" y="1799273"/>
                      <a:pt x="974408" y="1799273"/>
                      <a:pt x="976313" y="1799273"/>
                    </a:cubicBezTo>
                    <a:cubicBezTo>
                      <a:pt x="990600" y="1798320"/>
                      <a:pt x="1000125" y="1790700"/>
                      <a:pt x="1001078" y="1776413"/>
                    </a:cubicBezTo>
                    <a:cubicBezTo>
                      <a:pt x="1002030" y="1769745"/>
                      <a:pt x="1001078" y="1763078"/>
                      <a:pt x="1001078" y="1755458"/>
                    </a:cubicBezTo>
                    <a:cubicBezTo>
                      <a:pt x="1002983" y="1541145"/>
                      <a:pt x="1002983" y="1326833"/>
                      <a:pt x="1002983" y="1112520"/>
                    </a:cubicBezTo>
                    <a:close/>
                    <a:moveTo>
                      <a:pt x="502920" y="441960"/>
                    </a:moveTo>
                    <a:cubicBezTo>
                      <a:pt x="426720" y="441008"/>
                      <a:pt x="376238" y="385763"/>
                      <a:pt x="376238" y="316230"/>
                    </a:cubicBezTo>
                    <a:cubicBezTo>
                      <a:pt x="376238" y="240030"/>
                      <a:pt x="428625" y="188595"/>
                      <a:pt x="503873" y="189548"/>
                    </a:cubicBezTo>
                    <a:cubicBezTo>
                      <a:pt x="578168" y="190500"/>
                      <a:pt x="627698" y="240030"/>
                      <a:pt x="627698" y="316230"/>
                    </a:cubicBezTo>
                    <a:cubicBezTo>
                      <a:pt x="628650" y="390525"/>
                      <a:pt x="575310" y="439103"/>
                      <a:pt x="502920" y="4419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29"/>
            <p:cNvGrpSpPr/>
            <p:nvPr/>
          </p:nvGrpSpPr>
          <p:grpSpPr>
            <a:xfrm rot="7230518">
              <a:off x="1885167" y="768661"/>
              <a:ext cx="1161559" cy="1145228"/>
              <a:chOff x="1915502" y="1820866"/>
              <a:chExt cx="443383" cy="437149"/>
            </a:xfrm>
          </p:grpSpPr>
          <p:sp>
            <p:nvSpPr>
              <p:cNvPr id="230" name="Google Shape;230;p29"/>
              <p:cNvSpPr/>
              <p:nvPr/>
            </p:nvSpPr>
            <p:spPr>
              <a:xfrm rot="-7200000">
                <a:off x="2252789" y="1791796"/>
                <a:ext cx="28331" cy="165352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E9A67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 rot="-8022351">
                <a:off x="2275911" y="1840053"/>
                <a:ext cx="28331" cy="163289"/>
              </a:xfrm>
              <a:custGeom>
                <a:rect b="b" l="l" r="r" t="t"/>
                <a:pathLst>
                  <a:path extrusionOk="0" h="457200" w="87923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cap="flat" cmpd="sng" w="34925">
                <a:solidFill>
                  <a:srgbClr val="E9A67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9"/>
              <p:cNvSpPr/>
              <p:nvPr/>
            </p:nvSpPr>
            <p:spPr>
              <a:xfrm rot="-7200000">
                <a:off x="2009775" y="1918360"/>
                <a:ext cx="188873" cy="326760"/>
              </a:xfrm>
              <a:custGeom>
                <a:rect b="b" l="l" r="r" t="t"/>
                <a:pathLst>
                  <a:path extrusionOk="0" h="676892" w="586160">
                    <a:moveTo>
                      <a:pt x="585890" y="676892"/>
                    </a:moveTo>
                    <a:cubicBezTo>
                      <a:pt x="597725" y="419528"/>
                      <a:pt x="221894" y="60950"/>
                      <a:pt x="0" y="0"/>
                    </a:cubicBezTo>
                  </a:path>
                </a:pathLst>
              </a:custGeom>
              <a:noFill/>
              <a:ln cap="flat" cmpd="sng" w="34925">
                <a:solidFill>
                  <a:srgbClr val="E9A67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9"/>
              <p:cNvSpPr/>
              <p:nvPr/>
            </p:nvSpPr>
            <p:spPr>
              <a:xfrm rot="-8022351">
                <a:off x="2079689" y="1959016"/>
                <a:ext cx="162221" cy="284295"/>
              </a:xfrm>
              <a:custGeom>
                <a:rect b="b" l="l" r="r" t="t"/>
                <a:pathLst>
                  <a:path extrusionOk="0" h="588924" w="503450">
                    <a:moveTo>
                      <a:pt x="501712" y="588924"/>
                    </a:moveTo>
                    <a:cubicBezTo>
                      <a:pt x="535847" y="341273"/>
                      <a:pt x="56464" y="188371"/>
                      <a:pt x="-1" y="0"/>
                    </a:cubicBezTo>
                  </a:path>
                </a:pathLst>
              </a:custGeom>
              <a:noFill/>
              <a:ln cap="flat" cmpd="sng" w="34925">
                <a:solidFill>
                  <a:srgbClr val="E9A67A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4" name="Google Shape;234;p29"/>
          <p:cNvSpPr txBox="1"/>
          <p:nvPr/>
        </p:nvSpPr>
        <p:spPr>
          <a:xfrm>
            <a:off x="6587041" y="1213964"/>
            <a:ext cx="7095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1" sz="36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6587041" y="2627174"/>
            <a:ext cx="7095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1" sz="36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6587041" y="4040384"/>
            <a:ext cx="7095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1" sz="36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6587041" y="5453594"/>
            <a:ext cx="7095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1" sz="36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29"/>
          <p:cNvGrpSpPr/>
          <p:nvPr/>
        </p:nvGrpSpPr>
        <p:grpSpPr>
          <a:xfrm>
            <a:off x="7975763" y="982018"/>
            <a:ext cx="3490610" cy="969496"/>
            <a:chOff x="6509852" y="714552"/>
            <a:chExt cx="4946526" cy="969496"/>
          </a:xfrm>
        </p:grpSpPr>
        <p:sp>
          <p:nvSpPr>
            <p:cNvPr id="239" name="Google Shape;239;p29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240" name="Google Shape;240;p29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</a:t>
              </a:r>
              <a:endParaRPr b="1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29"/>
          <p:cNvGrpSpPr/>
          <p:nvPr/>
        </p:nvGrpSpPr>
        <p:grpSpPr>
          <a:xfrm>
            <a:off x="7975763" y="2404193"/>
            <a:ext cx="3490610" cy="969496"/>
            <a:chOff x="6509852" y="714552"/>
            <a:chExt cx="4946526" cy="969496"/>
          </a:xfrm>
        </p:grpSpPr>
        <p:sp>
          <p:nvSpPr>
            <p:cNvPr id="242" name="Google Shape;242;p29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243" name="Google Shape;243;p29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</a:t>
              </a:r>
              <a:endParaRPr b="1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9"/>
          <p:cNvGrpSpPr/>
          <p:nvPr/>
        </p:nvGrpSpPr>
        <p:grpSpPr>
          <a:xfrm>
            <a:off x="7975763" y="3826368"/>
            <a:ext cx="3490610" cy="969496"/>
            <a:chOff x="6509852" y="714552"/>
            <a:chExt cx="4946526" cy="969496"/>
          </a:xfrm>
        </p:grpSpPr>
        <p:sp>
          <p:nvSpPr>
            <p:cNvPr id="245" name="Google Shape;245;p29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246" name="Google Shape;246;p29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</a:t>
              </a:r>
              <a:endParaRPr b="1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9"/>
          <p:cNvGrpSpPr/>
          <p:nvPr/>
        </p:nvGrpSpPr>
        <p:grpSpPr>
          <a:xfrm>
            <a:off x="7975763" y="5248544"/>
            <a:ext cx="3490610" cy="969496"/>
            <a:chOff x="6509852" y="714552"/>
            <a:chExt cx="4946526" cy="969496"/>
          </a:xfrm>
        </p:grpSpPr>
        <p:sp>
          <p:nvSpPr>
            <p:cNvPr id="248" name="Google Shape;248;p29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249" name="Google Shape;249;p29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</a:t>
              </a:r>
              <a:endParaRPr b="1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5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127" name="Google Shape;2127;p56"/>
          <p:cNvSpPr/>
          <p:nvPr/>
        </p:nvSpPr>
        <p:spPr>
          <a:xfrm flipH="1">
            <a:off x="837236" y="1848411"/>
            <a:ext cx="2412046" cy="4443450"/>
          </a:xfrm>
          <a:custGeom>
            <a:rect b="b" l="l" r="r" t="t"/>
            <a:pathLst>
              <a:path extrusionOk="0" h="4662001" w="2530682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56"/>
          <p:cNvSpPr/>
          <p:nvPr/>
        </p:nvSpPr>
        <p:spPr>
          <a:xfrm flipH="1" rot="-5400000">
            <a:off x="5009869" y="2956843"/>
            <a:ext cx="1480263" cy="1867259"/>
          </a:xfrm>
          <a:custGeom>
            <a:rect b="b" l="l" r="r" t="t"/>
            <a:pathLst>
              <a:path extrusionOk="0" h="1838325" w="1457325">
                <a:moveTo>
                  <a:pt x="1442196" y="1108358"/>
                </a:moveTo>
                <a:cubicBezTo>
                  <a:pt x="1328849" y="1107405"/>
                  <a:pt x="1215501" y="1108358"/>
                  <a:pt x="1102154" y="1108358"/>
                </a:cubicBezTo>
                <a:cubicBezTo>
                  <a:pt x="1102154" y="915953"/>
                  <a:pt x="1103106" y="723548"/>
                  <a:pt x="1103106" y="531143"/>
                </a:cubicBezTo>
                <a:cubicBezTo>
                  <a:pt x="1103106" y="475898"/>
                  <a:pt x="1102154" y="419700"/>
                  <a:pt x="1101201" y="364455"/>
                </a:cubicBezTo>
                <a:cubicBezTo>
                  <a:pt x="1099296" y="361598"/>
                  <a:pt x="1098344" y="357788"/>
                  <a:pt x="1095486" y="355883"/>
                </a:cubicBezTo>
                <a:cubicBezTo>
                  <a:pt x="980234" y="240630"/>
                  <a:pt x="864029" y="125378"/>
                  <a:pt x="749729" y="9173"/>
                </a:cubicBezTo>
                <a:cubicBezTo>
                  <a:pt x="734489" y="-6067"/>
                  <a:pt x="725916" y="-352"/>
                  <a:pt x="713534" y="12030"/>
                </a:cubicBezTo>
                <a:cubicBezTo>
                  <a:pt x="644954" y="81563"/>
                  <a:pt x="575421" y="149190"/>
                  <a:pt x="507794" y="218723"/>
                </a:cubicBezTo>
                <a:cubicBezTo>
                  <a:pt x="460169" y="267300"/>
                  <a:pt x="408734" y="313020"/>
                  <a:pt x="364919" y="365408"/>
                </a:cubicBezTo>
                <a:cubicBezTo>
                  <a:pt x="363966" y="371123"/>
                  <a:pt x="363014" y="376838"/>
                  <a:pt x="363014" y="382553"/>
                </a:cubicBezTo>
                <a:cubicBezTo>
                  <a:pt x="363014" y="624488"/>
                  <a:pt x="363014" y="867375"/>
                  <a:pt x="363014" y="1109310"/>
                </a:cubicBezTo>
                <a:cubicBezTo>
                  <a:pt x="256334" y="1109310"/>
                  <a:pt x="149654" y="1109310"/>
                  <a:pt x="43926" y="1108358"/>
                </a:cubicBezTo>
                <a:cubicBezTo>
                  <a:pt x="31544" y="1108358"/>
                  <a:pt x="17256" y="1105500"/>
                  <a:pt x="5826" y="1110263"/>
                </a:cubicBezTo>
                <a:cubicBezTo>
                  <a:pt x="-7509" y="1115025"/>
                  <a:pt x="5826" y="1118835"/>
                  <a:pt x="8684" y="1123598"/>
                </a:cubicBezTo>
                <a:cubicBezTo>
                  <a:pt x="16304" y="1132170"/>
                  <a:pt x="22971" y="1141695"/>
                  <a:pt x="31544" y="1149316"/>
                </a:cubicBezTo>
                <a:cubicBezTo>
                  <a:pt x="256334" y="1374105"/>
                  <a:pt x="482076" y="1598895"/>
                  <a:pt x="705914" y="1824638"/>
                </a:cubicBezTo>
                <a:cubicBezTo>
                  <a:pt x="727821" y="1846545"/>
                  <a:pt x="738299" y="1846545"/>
                  <a:pt x="760206" y="1824638"/>
                </a:cubicBezTo>
                <a:cubicBezTo>
                  <a:pt x="984044" y="1598895"/>
                  <a:pt x="1209786" y="1374105"/>
                  <a:pt x="1434576" y="1149316"/>
                </a:cubicBezTo>
                <a:cubicBezTo>
                  <a:pt x="1443149" y="1140743"/>
                  <a:pt x="1449816" y="1132170"/>
                  <a:pt x="1457436" y="1123598"/>
                </a:cubicBezTo>
                <a:lnTo>
                  <a:pt x="1457436" y="1123598"/>
                </a:lnTo>
                <a:lnTo>
                  <a:pt x="1457436" y="1123598"/>
                </a:lnTo>
                <a:cubicBezTo>
                  <a:pt x="1475534" y="1095023"/>
                  <a:pt x="1446006" y="1108358"/>
                  <a:pt x="1442196" y="1108358"/>
                </a:cubicBezTo>
                <a:close/>
                <a:moveTo>
                  <a:pt x="365871" y="1102643"/>
                </a:moveTo>
                <a:cubicBezTo>
                  <a:pt x="364919" y="1104548"/>
                  <a:pt x="363966" y="1106453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966" y="1106453"/>
                  <a:pt x="364919" y="1104548"/>
                  <a:pt x="365871" y="1102643"/>
                </a:cubicBezTo>
                <a:close/>
                <a:moveTo>
                  <a:pt x="363014" y="1108358"/>
                </a:move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363014" y="1108358"/>
                </a:moveTo>
                <a:cubicBezTo>
                  <a:pt x="362061" y="1109310"/>
                  <a:pt x="360156" y="1110263"/>
                  <a:pt x="359204" y="1110263"/>
                </a:cubicBezTo>
                <a:cubicBezTo>
                  <a:pt x="360156" y="1110263"/>
                  <a:pt x="361109" y="1109310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1101201" y="1108358"/>
                </a:moveTo>
                <a:cubicBezTo>
                  <a:pt x="1101201" y="1108358"/>
                  <a:pt x="1101201" y="1108358"/>
                  <a:pt x="1101201" y="1108358"/>
                </a:cubicBezTo>
                <a:cubicBezTo>
                  <a:pt x="1099296" y="1106453"/>
                  <a:pt x="1098344" y="1104548"/>
                  <a:pt x="1098344" y="1102643"/>
                </a:cubicBezTo>
                <a:cubicBezTo>
                  <a:pt x="1099296" y="1104548"/>
                  <a:pt x="1100249" y="1106453"/>
                  <a:pt x="1101201" y="11083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56"/>
          <p:cNvSpPr/>
          <p:nvPr/>
        </p:nvSpPr>
        <p:spPr>
          <a:xfrm flipH="1" rot="-5400000">
            <a:off x="3785722" y="2125766"/>
            <a:ext cx="1867259" cy="1489936"/>
          </a:xfrm>
          <a:custGeom>
            <a:rect b="b" l="l" r="r" t="t"/>
            <a:pathLst>
              <a:path extrusionOk="0" h="1466850" w="1838325">
                <a:moveTo>
                  <a:pt x="1824477" y="707708"/>
                </a:moveTo>
                <a:cubicBezTo>
                  <a:pt x="1716844" y="601980"/>
                  <a:pt x="1610164" y="495300"/>
                  <a:pt x="1504437" y="387668"/>
                </a:cubicBezTo>
                <a:cubicBezTo>
                  <a:pt x="1486339" y="369570"/>
                  <a:pt x="1469194" y="361950"/>
                  <a:pt x="1443477" y="361950"/>
                </a:cubicBezTo>
                <a:cubicBezTo>
                  <a:pt x="1219639" y="362903"/>
                  <a:pt x="995802" y="361950"/>
                  <a:pt x="771964" y="362903"/>
                </a:cubicBezTo>
                <a:cubicBezTo>
                  <a:pt x="744342" y="362903"/>
                  <a:pt x="735769" y="355283"/>
                  <a:pt x="736722" y="327660"/>
                </a:cubicBezTo>
                <a:cubicBezTo>
                  <a:pt x="737674" y="228600"/>
                  <a:pt x="737674" y="130493"/>
                  <a:pt x="736722" y="31433"/>
                </a:cubicBezTo>
                <a:cubicBezTo>
                  <a:pt x="736722" y="20955"/>
                  <a:pt x="743389" y="8572"/>
                  <a:pt x="731007" y="0"/>
                </a:cubicBezTo>
                <a:cubicBezTo>
                  <a:pt x="728149" y="1905"/>
                  <a:pt x="726244" y="3810"/>
                  <a:pt x="723387" y="5715"/>
                </a:cubicBezTo>
                <a:cubicBezTo>
                  <a:pt x="720529" y="7620"/>
                  <a:pt x="717672" y="9525"/>
                  <a:pt x="714814" y="12383"/>
                </a:cubicBezTo>
                <a:cubicBezTo>
                  <a:pt x="480499" y="246697"/>
                  <a:pt x="246184" y="481013"/>
                  <a:pt x="10917" y="715328"/>
                </a:cubicBezTo>
                <a:cubicBezTo>
                  <a:pt x="-10038" y="736283"/>
                  <a:pt x="3297" y="744855"/>
                  <a:pt x="16632" y="758190"/>
                </a:cubicBezTo>
                <a:cubicBezTo>
                  <a:pt x="246184" y="987743"/>
                  <a:pt x="475737" y="1217295"/>
                  <a:pt x="705289" y="1446848"/>
                </a:cubicBezTo>
                <a:cubicBezTo>
                  <a:pt x="712909" y="1454468"/>
                  <a:pt x="718624" y="1465898"/>
                  <a:pt x="731959" y="1466850"/>
                </a:cubicBezTo>
                <a:cubicBezTo>
                  <a:pt x="739579" y="1454468"/>
                  <a:pt x="735769" y="1442085"/>
                  <a:pt x="735769" y="1429703"/>
                </a:cubicBezTo>
                <a:cubicBezTo>
                  <a:pt x="735769" y="1337310"/>
                  <a:pt x="737674" y="1243965"/>
                  <a:pt x="734817" y="1151573"/>
                </a:cubicBezTo>
                <a:cubicBezTo>
                  <a:pt x="733864" y="1116330"/>
                  <a:pt x="744342" y="1106805"/>
                  <a:pt x="779584" y="1106805"/>
                </a:cubicBezTo>
                <a:cubicBezTo>
                  <a:pt x="997707" y="1108710"/>
                  <a:pt x="1215829" y="1107758"/>
                  <a:pt x="1433952" y="1107758"/>
                </a:cubicBezTo>
                <a:cubicBezTo>
                  <a:pt x="1449192" y="1107758"/>
                  <a:pt x="1464432" y="1110615"/>
                  <a:pt x="1478719" y="1102995"/>
                </a:cubicBezTo>
                <a:lnTo>
                  <a:pt x="1478719" y="1102995"/>
                </a:lnTo>
                <a:cubicBezTo>
                  <a:pt x="1481577" y="1100138"/>
                  <a:pt x="1484434" y="1098233"/>
                  <a:pt x="1487292" y="1095375"/>
                </a:cubicBezTo>
                <a:cubicBezTo>
                  <a:pt x="1487292" y="1095375"/>
                  <a:pt x="1487292" y="1095375"/>
                  <a:pt x="1487292" y="1095375"/>
                </a:cubicBezTo>
                <a:cubicBezTo>
                  <a:pt x="1599687" y="982980"/>
                  <a:pt x="1712082" y="870585"/>
                  <a:pt x="1826382" y="760095"/>
                </a:cubicBezTo>
                <a:cubicBezTo>
                  <a:pt x="1848289" y="737235"/>
                  <a:pt x="1843527" y="726758"/>
                  <a:pt x="1824477" y="7077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56"/>
          <p:cNvSpPr/>
          <p:nvPr/>
        </p:nvSpPr>
        <p:spPr>
          <a:xfrm flipH="1" rot="-5400000">
            <a:off x="3780227" y="4145073"/>
            <a:ext cx="1867259" cy="1489936"/>
          </a:xfrm>
          <a:custGeom>
            <a:rect b="b" l="l" r="r" t="t"/>
            <a:pathLst>
              <a:path extrusionOk="0" h="1466850" w="1838325">
                <a:moveTo>
                  <a:pt x="1828932" y="709613"/>
                </a:moveTo>
                <a:cubicBezTo>
                  <a:pt x="1641289" y="521970"/>
                  <a:pt x="1453647" y="334328"/>
                  <a:pt x="1265052" y="146685"/>
                </a:cubicBezTo>
                <a:cubicBezTo>
                  <a:pt x="1217427" y="99060"/>
                  <a:pt x="1168849" y="52388"/>
                  <a:pt x="1121224" y="5715"/>
                </a:cubicBezTo>
                <a:cubicBezTo>
                  <a:pt x="1118367" y="3810"/>
                  <a:pt x="1116462" y="1905"/>
                  <a:pt x="1113604" y="0"/>
                </a:cubicBezTo>
                <a:cubicBezTo>
                  <a:pt x="1102174" y="8572"/>
                  <a:pt x="1107889" y="20955"/>
                  <a:pt x="1107889" y="31432"/>
                </a:cubicBezTo>
                <a:cubicBezTo>
                  <a:pt x="1106937" y="127635"/>
                  <a:pt x="1105984" y="223838"/>
                  <a:pt x="1107889" y="320040"/>
                </a:cubicBezTo>
                <a:cubicBezTo>
                  <a:pt x="1108842" y="354330"/>
                  <a:pt x="1098364" y="362903"/>
                  <a:pt x="1065027" y="362903"/>
                </a:cubicBezTo>
                <a:cubicBezTo>
                  <a:pt x="842142" y="360997"/>
                  <a:pt x="619257" y="361950"/>
                  <a:pt x="396372" y="361950"/>
                </a:cubicBezTo>
                <a:cubicBezTo>
                  <a:pt x="380179" y="361950"/>
                  <a:pt x="364939" y="360997"/>
                  <a:pt x="351604" y="375285"/>
                </a:cubicBezTo>
                <a:cubicBezTo>
                  <a:pt x="238257" y="489585"/>
                  <a:pt x="123957" y="603885"/>
                  <a:pt x="9657" y="717232"/>
                </a:cubicBezTo>
                <a:cubicBezTo>
                  <a:pt x="-821" y="727710"/>
                  <a:pt x="-4631" y="736282"/>
                  <a:pt x="7752" y="748665"/>
                </a:cubicBezTo>
                <a:cubicBezTo>
                  <a:pt x="123957" y="863918"/>
                  <a:pt x="240162" y="979170"/>
                  <a:pt x="356367" y="1094423"/>
                </a:cubicBezTo>
                <a:cubicBezTo>
                  <a:pt x="359224" y="1097280"/>
                  <a:pt x="362082" y="1099185"/>
                  <a:pt x="364939" y="1102043"/>
                </a:cubicBezTo>
                <a:cubicBezTo>
                  <a:pt x="364939" y="1102043"/>
                  <a:pt x="364939" y="1102043"/>
                  <a:pt x="364939" y="1102043"/>
                </a:cubicBezTo>
                <a:cubicBezTo>
                  <a:pt x="379227" y="1109663"/>
                  <a:pt x="394467" y="1106805"/>
                  <a:pt x="409707" y="1106805"/>
                </a:cubicBezTo>
                <a:cubicBezTo>
                  <a:pt x="628782" y="1106805"/>
                  <a:pt x="847857" y="1107757"/>
                  <a:pt x="1066932" y="1105853"/>
                </a:cubicBezTo>
                <a:cubicBezTo>
                  <a:pt x="1099317" y="1105853"/>
                  <a:pt x="1108842" y="1115378"/>
                  <a:pt x="1107889" y="1146810"/>
                </a:cubicBezTo>
                <a:cubicBezTo>
                  <a:pt x="1105984" y="1242060"/>
                  <a:pt x="1106937" y="1337310"/>
                  <a:pt x="1107889" y="1431607"/>
                </a:cubicBezTo>
                <a:cubicBezTo>
                  <a:pt x="1107889" y="1443038"/>
                  <a:pt x="1103127" y="1456373"/>
                  <a:pt x="1115509" y="1467803"/>
                </a:cubicBezTo>
                <a:cubicBezTo>
                  <a:pt x="1121224" y="1463040"/>
                  <a:pt x="1125034" y="1459230"/>
                  <a:pt x="1128844" y="1455420"/>
                </a:cubicBezTo>
                <a:cubicBezTo>
                  <a:pt x="1363159" y="1221105"/>
                  <a:pt x="1597474" y="985838"/>
                  <a:pt x="1832742" y="752475"/>
                </a:cubicBezTo>
                <a:cubicBezTo>
                  <a:pt x="1854649" y="732472"/>
                  <a:pt x="1843219" y="722947"/>
                  <a:pt x="1828932" y="709613"/>
                </a:cubicBezTo>
                <a:close/>
                <a:moveTo>
                  <a:pt x="1082172" y="1093470"/>
                </a:moveTo>
                <a:cubicBezTo>
                  <a:pt x="1082172" y="1093470"/>
                  <a:pt x="1082172" y="1093470"/>
                  <a:pt x="1082172" y="1093470"/>
                </a:cubicBezTo>
                <a:cubicBezTo>
                  <a:pt x="1082172" y="1092518"/>
                  <a:pt x="1082172" y="1092518"/>
                  <a:pt x="1082172" y="1093470"/>
                </a:cubicBezTo>
                <a:close/>
                <a:moveTo>
                  <a:pt x="1122177" y="328613"/>
                </a:moveTo>
                <a:cubicBezTo>
                  <a:pt x="1122177" y="328613"/>
                  <a:pt x="1122177" y="327660"/>
                  <a:pt x="1122177" y="327660"/>
                </a:cubicBezTo>
                <a:cubicBezTo>
                  <a:pt x="1124082" y="326707"/>
                  <a:pt x="1123129" y="327660"/>
                  <a:pt x="1122177" y="3286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56"/>
          <p:cNvSpPr/>
          <p:nvPr/>
        </p:nvSpPr>
        <p:spPr>
          <a:xfrm>
            <a:off x="5458825" y="3697356"/>
            <a:ext cx="356478" cy="307637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56"/>
          <p:cNvSpPr/>
          <p:nvPr/>
        </p:nvSpPr>
        <p:spPr>
          <a:xfrm rot="2700000">
            <a:off x="4587450" y="3027717"/>
            <a:ext cx="250429" cy="44897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56"/>
          <p:cNvSpPr/>
          <p:nvPr/>
        </p:nvSpPr>
        <p:spPr>
          <a:xfrm>
            <a:off x="4529280" y="4408567"/>
            <a:ext cx="339147" cy="31747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4" name="Google Shape;2134;p56"/>
          <p:cNvGrpSpPr/>
          <p:nvPr/>
        </p:nvGrpSpPr>
        <p:grpSpPr>
          <a:xfrm flipH="1">
            <a:off x="6353778" y="5281731"/>
            <a:ext cx="3869992" cy="971384"/>
            <a:chOff x="7141773" y="1720281"/>
            <a:chExt cx="4421905" cy="971384"/>
          </a:xfrm>
        </p:grpSpPr>
        <p:sp>
          <p:nvSpPr>
            <p:cNvPr id="2135" name="Google Shape;2135;p56"/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C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56"/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7" name="Google Shape;2137;p56"/>
          <p:cNvGrpSpPr/>
          <p:nvPr/>
        </p:nvGrpSpPr>
        <p:grpSpPr>
          <a:xfrm flipH="1">
            <a:off x="7688724" y="3422427"/>
            <a:ext cx="3964950" cy="971384"/>
            <a:chOff x="7141773" y="1720281"/>
            <a:chExt cx="4421905" cy="971384"/>
          </a:xfrm>
        </p:grpSpPr>
        <p:sp>
          <p:nvSpPr>
            <p:cNvPr id="2138" name="Google Shape;2138;p56"/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B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56"/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 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0" name="Google Shape;2140;p56"/>
          <p:cNvGrpSpPr/>
          <p:nvPr/>
        </p:nvGrpSpPr>
        <p:grpSpPr>
          <a:xfrm flipH="1">
            <a:off x="6353778" y="1563123"/>
            <a:ext cx="3869992" cy="971384"/>
            <a:chOff x="7141773" y="1720281"/>
            <a:chExt cx="4421905" cy="971384"/>
          </a:xfrm>
        </p:grpSpPr>
        <p:sp>
          <p:nvSpPr>
            <p:cNvPr id="2141" name="Google Shape;2141;p56"/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A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56"/>
            <p:cNvSpPr/>
            <p:nvPr/>
          </p:nvSpPr>
          <p:spPr>
            <a:xfrm>
              <a:off x="7141773" y="2045334"/>
              <a:ext cx="44219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 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5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148" name="Google Shape;2148;p57"/>
          <p:cNvSpPr/>
          <p:nvPr/>
        </p:nvSpPr>
        <p:spPr>
          <a:xfrm flipH="1">
            <a:off x="1653309" y="1797826"/>
            <a:ext cx="9587267" cy="210539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57"/>
          <p:cNvSpPr/>
          <p:nvPr/>
        </p:nvSpPr>
        <p:spPr>
          <a:xfrm flipH="1">
            <a:off x="2692920" y="1952271"/>
            <a:ext cx="7996182" cy="17965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0" name="Google Shape;2150;p57"/>
          <p:cNvGrpSpPr/>
          <p:nvPr/>
        </p:nvGrpSpPr>
        <p:grpSpPr>
          <a:xfrm>
            <a:off x="951424" y="2254562"/>
            <a:ext cx="1366502" cy="1191918"/>
            <a:chOff x="1043608" y="2309090"/>
            <a:chExt cx="970807" cy="846777"/>
          </a:xfrm>
        </p:grpSpPr>
        <p:sp>
          <p:nvSpPr>
            <p:cNvPr id="2151" name="Google Shape;2151;p57"/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3" name="Google Shape;2153;p57"/>
          <p:cNvSpPr/>
          <p:nvPr/>
        </p:nvSpPr>
        <p:spPr>
          <a:xfrm rot="10800000">
            <a:off x="1653309" y="3915898"/>
            <a:ext cx="9587267" cy="210539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57"/>
          <p:cNvSpPr/>
          <p:nvPr/>
        </p:nvSpPr>
        <p:spPr>
          <a:xfrm rot="10800000">
            <a:off x="2692920" y="4070342"/>
            <a:ext cx="7996182" cy="17965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5" name="Google Shape;2155;p57"/>
          <p:cNvGrpSpPr/>
          <p:nvPr/>
        </p:nvGrpSpPr>
        <p:grpSpPr>
          <a:xfrm flipH="1" rot="10800000">
            <a:off x="951424" y="4372634"/>
            <a:ext cx="1366502" cy="1191918"/>
            <a:chOff x="1043608" y="2309090"/>
            <a:chExt cx="970807" cy="846777"/>
          </a:xfrm>
        </p:grpSpPr>
        <p:sp>
          <p:nvSpPr>
            <p:cNvPr id="2156" name="Google Shape;2156;p57"/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57"/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8" name="Google Shape;2158;p57"/>
          <p:cNvSpPr txBox="1"/>
          <p:nvPr/>
        </p:nvSpPr>
        <p:spPr>
          <a:xfrm>
            <a:off x="1229171" y="2619690"/>
            <a:ext cx="10396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Simple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57"/>
          <p:cNvSpPr txBox="1"/>
          <p:nvPr/>
        </p:nvSpPr>
        <p:spPr>
          <a:xfrm>
            <a:off x="1229171" y="4737762"/>
            <a:ext cx="10396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Simple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57"/>
          <p:cNvSpPr/>
          <p:nvPr/>
        </p:nvSpPr>
        <p:spPr>
          <a:xfrm>
            <a:off x="6656532" y="204052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57"/>
          <p:cNvSpPr/>
          <p:nvPr/>
        </p:nvSpPr>
        <p:spPr>
          <a:xfrm>
            <a:off x="6656532" y="415859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2" name="Google Shape;2162;p57"/>
          <p:cNvGrpSpPr/>
          <p:nvPr/>
        </p:nvGrpSpPr>
        <p:grpSpPr>
          <a:xfrm>
            <a:off x="7184107" y="2300590"/>
            <a:ext cx="3151385" cy="1099865"/>
            <a:chOff x="634921" y="1725549"/>
            <a:chExt cx="2352903" cy="1099865"/>
          </a:xfrm>
        </p:grpSpPr>
        <p:sp>
          <p:nvSpPr>
            <p:cNvPr id="2163" name="Google Shape;2163;p57"/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 </a:t>
              </a:r>
              <a:endParaRPr/>
            </a:p>
          </p:txBody>
        </p:sp>
        <p:sp>
          <p:nvSpPr>
            <p:cNvPr id="2164" name="Google Shape;2164;p57"/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Add Contents Title</a:t>
              </a:r>
              <a:endParaRPr b="1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5" name="Google Shape;2165;p57"/>
          <p:cNvGrpSpPr/>
          <p:nvPr/>
        </p:nvGrpSpPr>
        <p:grpSpPr>
          <a:xfrm>
            <a:off x="7184107" y="4418662"/>
            <a:ext cx="3151385" cy="1099865"/>
            <a:chOff x="634921" y="1725549"/>
            <a:chExt cx="2352903" cy="1099865"/>
          </a:xfrm>
        </p:grpSpPr>
        <p:sp>
          <p:nvSpPr>
            <p:cNvPr id="2166" name="Google Shape;2166;p57"/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 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Presentation  </a:t>
              </a:r>
              <a:endParaRPr/>
            </a:p>
          </p:txBody>
        </p:sp>
        <p:sp>
          <p:nvSpPr>
            <p:cNvPr id="2167" name="Google Shape;2167;p57"/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Add Contents Title</a:t>
              </a:r>
              <a:endParaRPr b="1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8" name="Google Shape;2168;p57"/>
          <p:cNvGrpSpPr/>
          <p:nvPr/>
        </p:nvGrpSpPr>
        <p:grpSpPr>
          <a:xfrm>
            <a:off x="3019811" y="2204191"/>
            <a:ext cx="3459815" cy="1292662"/>
            <a:chOff x="2551706" y="4283314"/>
            <a:chExt cx="1941719" cy="1292662"/>
          </a:xfrm>
        </p:grpSpPr>
        <p:sp>
          <p:nvSpPr>
            <p:cNvPr id="2169" name="Google Shape;2169;p57"/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2170" name="Google Shape;2170;p57"/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1" name="Google Shape;2171;p57"/>
          <p:cNvGrpSpPr/>
          <p:nvPr/>
        </p:nvGrpSpPr>
        <p:grpSpPr>
          <a:xfrm>
            <a:off x="3019811" y="4322262"/>
            <a:ext cx="3459815" cy="1292662"/>
            <a:chOff x="2551706" y="4283314"/>
            <a:chExt cx="1941719" cy="1292662"/>
          </a:xfrm>
        </p:grpSpPr>
        <p:sp>
          <p:nvSpPr>
            <p:cNvPr id="2172" name="Google Shape;2172;p57"/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Easy to change colors, photos and Text.</a:t>
              </a:r>
              <a:endParaRPr/>
            </a:p>
          </p:txBody>
        </p:sp>
        <p:sp>
          <p:nvSpPr>
            <p:cNvPr id="2173" name="Google Shape;2173;p57"/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58"/>
          <p:cNvSpPr txBox="1"/>
          <p:nvPr/>
        </p:nvSpPr>
        <p:spPr>
          <a:xfrm>
            <a:off x="8585829" y="479283"/>
            <a:ext cx="2729913" cy="246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PPT Presentation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9" name="Google Shape;2179;p58"/>
          <p:cNvGrpSpPr/>
          <p:nvPr/>
        </p:nvGrpSpPr>
        <p:grpSpPr>
          <a:xfrm>
            <a:off x="1762071" y="338155"/>
            <a:ext cx="1697473" cy="946281"/>
            <a:chOff x="715693" y="1809575"/>
            <a:chExt cx="1436586" cy="800846"/>
          </a:xfrm>
        </p:grpSpPr>
        <p:sp>
          <p:nvSpPr>
            <p:cNvPr id="2180" name="Google Shape;2180;p58"/>
            <p:cNvSpPr/>
            <p:nvPr/>
          </p:nvSpPr>
          <p:spPr>
            <a:xfrm>
              <a:off x="715693" y="1809575"/>
              <a:ext cx="414388" cy="596805"/>
            </a:xfrm>
            <a:custGeom>
              <a:rect b="b" l="l" r="r" t="t"/>
              <a:pathLst>
                <a:path extrusionOk="0" h="596805" w="414388">
                  <a:moveTo>
                    <a:pt x="72682" y="197513"/>
                  </a:moveTo>
                  <a:cubicBezTo>
                    <a:pt x="100617" y="187989"/>
                    <a:pt x="117124" y="166086"/>
                    <a:pt x="130774" y="141643"/>
                  </a:cubicBezTo>
                  <a:cubicBezTo>
                    <a:pt x="132044" y="139421"/>
                    <a:pt x="133948" y="135612"/>
                    <a:pt x="131726" y="134342"/>
                  </a:cubicBezTo>
                  <a:cubicBezTo>
                    <a:pt x="121251" y="129580"/>
                    <a:pt x="110458" y="124501"/>
                    <a:pt x="99347" y="122279"/>
                  </a:cubicBezTo>
                  <a:cubicBezTo>
                    <a:pt x="92046" y="120692"/>
                    <a:pt x="92998" y="130532"/>
                    <a:pt x="89824" y="134659"/>
                  </a:cubicBezTo>
                  <a:cubicBezTo>
                    <a:pt x="86649" y="138786"/>
                    <a:pt x="84427" y="143865"/>
                    <a:pt x="81253" y="147992"/>
                  </a:cubicBezTo>
                  <a:cubicBezTo>
                    <a:pt x="73952" y="157198"/>
                    <a:pt x="63794" y="160372"/>
                    <a:pt x="52683" y="156563"/>
                  </a:cubicBezTo>
                  <a:cubicBezTo>
                    <a:pt x="42525" y="153071"/>
                    <a:pt x="41890" y="143230"/>
                    <a:pt x="41573" y="134024"/>
                  </a:cubicBezTo>
                  <a:cubicBezTo>
                    <a:pt x="41255" y="103550"/>
                    <a:pt x="66651" y="66092"/>
                    <a:pt x="94585" y="55299"/>
                  </a:cubicBezTo>
                  <a:cubicBezTo>
                    <a:pt x="117441" y="46410"/>
                    <a:pt x="132361" y="52442"/>
                    <a:pt x="142519" y="74345"/>
                  </a:cubicBezTo>
                  <a:cubicBezTo>
                    <a:pt x="145059" y="80059"/>
                    <a:pt x="147598" y="86091"/>
                    <a:pt x="148868" y="92122"/>
                  </a:cubicBezTo>
                  <a:cubicBezTo>
                    <a:pt x="163153" y="159420"/>
                    <a:pt x="158391" y="226717"/>
                    <a:pt x="146963" y="293697"/>
                  </a:cubicBezTo>
                  <a:cubicBezTo>
                    <a:pt x="146011" y="298777"/>
                    <a:pt x="143789" y="301633"/>
                    <a:pt x="138710" y="301316"/>
                  </a:cubicBezTo>
                  <a:cubicBezTo>
                    <a:pt x="125377" y="300999"/>
                    <a:pt x="123790" y="309252"/>
                    <a:pt x="126647" y="318775"/>
                  </a:cubicBezTo>
                  <a:cubicBezTo>
                    <a:pt x="136488" y="349885"/>
                    <a:pt x="127282" y="379089"/>
                    <a:pt x="118711" y="408294"/>
                  </a:cubicBezTo>
                  <a:cubicBezTo>
                    <a:pt x="109188" y="441308"/>
                    <a:pt x="100934" y="474639"/>
                    <a:pt x="90776" y="507336"/>
                  </a:cubicBezTo>
                  <a:cubicBezTo>
                    <a:pt x="86649" y="520351"/>
                    <a:pt x="89506" y="525747"/>
                    <a:pt x="102839" y="526700"/>
                  </a:cubicBezTo>
                  <a:cubicBezTo>
                    <a:pt x="105379" y="526700"/>
                    <a:pt x="108235" y="527652"/>
                    <a:pt x="110458" y="528604"/>
                  </a:cubicBezTo>
                  <a:cubicBezTo>
                    <a:pt x="124425" y="534318"/>
                    <a:pt x="129187" y="528604"/>
                    <a:pt x="132361" y="514954"/>
                  </a:cubicBezTo>
                  <a:cubicBezTo>
                    <a:pt x="145694" y="460672"/>
                    <a:pt x="160296" y="406389"/>
                    <a:pt x="173946" y="352107"/>
                  </a:cubicBezTo>
                  <a:cubicBezTo>
                    <a:pt x="175851" y="343853"/>
                    <a:pt x="178707" y="339092"/>
                    <a:pt x="188231" y="338457"/>
                  </a:cubicBezTo>
                  <a:cubicBezTo>
                    <a:pt x="212039" y="336870"/>
                    <a:pt x="235530" y="334647"/>
                    <a:pt x="259338" y="331473"/>
                  </a:cubicBezTo>
                  <a:cubicBezTo>
                    <a:pt x="269178" y="330203"/>
                    <a:pt x="272670" y="332743"/>
                    <a:pt x="274575" y="343218"/>
                  </a:cubicBezTo>
                  <a:cubicBezTo>
                    <a:pt x="289812" y="427340"/>
                    <a:pt x="322191" y="505114"/>
                    <a:pt x="367585" y="577490"/>
                  </a:cubicBezTo>
                  <a:cubicBezTo>
                    <a:pt x="382822" y="601933"/>
                    <a:pt x="382822" y="601298"/>
                    <a:pt x="406630" y="586061"/>
                  </a:cubicBezTo>
                  <a:cubicBezTo>
                    <a:pt x="416471" y="580030"/>
                    <a:pt x="416154" y="575268"/>
                    <a:pt x="410122" y="566380"/>
                  </a:cubicBezTo>
                  <a:cubicBezTo>
                    <a:pt x="364728" y="498765"/>
                    <a:pt x="333302" y="425436"/>
                    <a:pt x="317112" y="345758"/>
                  </a:cubicBezTo>
                  <a:cubicBezTo>
                    <a:pt x="312350" y="322267"/>
                    <a:pt x="312033" y="322267"/>
                    <a:pt x="334571" y="316871"/>
                  </a:cubicBezTo>
                  <a:cubicBezTo>
                    <a:pt x="360284" y="310839"/>
                    <a:pt x="359332" y="310839"/>
                    <a:pt x="353618" y="286079"/>
                  </a:cubicBezTo>
                  <a:cubicBezTo>
                    <a:pt x="350761" y="274016"/>
                    <a:pt x="345999" y="271477"/>
                    <a:pt x="335206" y="275603"/>
                  </a:cubicBezTo>
                  <a:cubicBezTo>
                    <a:pt x="329810" y="277825"/>
                    <a:pt x="323778" y="278460"/>
                    <a:pt x="318382" y="280365"/>
                  </a:cubicBezTo>
                  <a:cubicBezTo>
                    <a:pt x="308858" y="283539"/>
                    <a:pt x="306002" y="281000"/>
                    <a:pt x="304732" y="270524"/>
                  </a:cubicBezTo>
                  <a:cubicBezTo>
                    <a:pt x="298066" y="200687"/>
                    <a:pt x="309176" y="133707"/>
                    <a:pt x="333936" y="68314"/>
                  </a:cubicBezTo>
                  <a:cubicBezTo>
                    <a:pt x="336476" y="61965"/>
                    <a:pt x="339650" y="55616"/>
                    <a:pt x="342825" y="49902"/>
                  </a:cubicBezTo>
                  <a:cubicBezTo>
                    <a:pt x="345047" y="45458"/>
                    <a:pt x="348539" y="41966"/>
                    <a:pt x="354253" y="42919"/>
                  </a:cubicBezTo>
                  <a:cubicBezTo>
                    <a:pt x="360919" y="44188"/>
                    <a:pt x="359649" y="49585"/>
                    <a:pt x="359967" y="54346"/>
                  </a:cubicBezTo>
                  <a:cubicBezTo>
                    <a:pt x="360919" y="66727"/>
                    <a:pt x="358379" y="78472"/>
                    <a:pt x="352348" y="89582"/>
                  </a:cubicBezTo>
                  <a:cubicBezTo>
                    <a:pt x="340285" y="112121"/>
                    <a:pt x="340285" y="112121"/>
                    <a:pt x="361871" y="127041"/>
                  </a:cubicBezTo>
                  <a:cubicBezTo>
                    <a:pt x="363141" y="127993"/>
                    <a:pt x="364411" y="128628"/>
                    <a:pt x="365681" y="129898"/>
                  </a:cubicBezTo>
                  <a:cubicBezTo>
                    <a:pt x="369807" y="133389"/>
                    <a:pt x="372664" y="132755"/>
                    <a:pt x="376156" y="128628"/>
                  </a:cubicBezTo>
                  <a:cubicBezTo>
                    <a:pt x="399647" y="104185"/>
                    <a:pt x="406948" y="50537"/>
                    <a:pt x="390441" y="21333"/>
                  </a:cubicBezTo>
                  <a:cubicBezTo>
                    <a:pt x="380283" y="3556"/>
                    <a:pt x="368537" y="-2158"/>
                    <a:pt x="348221" y="699"/>
                  </a:cubicBezTo>
                  <a:cubicBezTo>
                    <a:pt x="334571" y="2603"/>
                    <a:pt x="323143" y="8317"/>
                    <a:pt x="313303" y="17841"/>
                  </a:cubicBezTo>
                  <a:cubicBezTo>
                    <a:pt x="296161" y="34665"/>
                    <a:pt x="286320" y="55616"/>
                    <a:pt x="279654" y="78155"/>
                  </a:cubicBezTo>
                  <a:cubicBezTo>
                    <a:pt x="266321" y="124184"/>
                    <a:pt x="262195" y="171482"/>
                    <a:pt x="264417" y="219416"/>
                  </a:cubicBezTo>
                  <a:cubicBezTo>
                    <a:pt x="264417" y="238463"/>
                    <a:pt x="264099" y="257509"/>
                    <a:pt x="264734" y="276556"/>
                  </a:cubicBezTo>
                  <a:cubicBezTo>
                    <a:pt x="265052" y="285127"/>
                    <a:pt x="263782" y="290523"/>
                    <a:pt x="253624" y="291158"/>
                  </a:cubicBezTo>
                  <a:cubicBezTo>
                    <a:pt x="235847" y="292428"/>
                    <a:pt x="217753" y="294967"/>
                    <a:pt x="199976" y="296872"/>
                  </a:cubicBezTo>
                  <a:cubicBezTo>
                    <a:pt x="190135" y="298142"/>
                    <a:pt x="186644" y="294332"/>
                    <a:pt x="188548" y="284492"/>
                  </a:cubicBezTo>
                  <a:cubicBezTo>
                    <a:pt x="198706" y="233384"/>
                    <a:pt x="201246" y="181958"/>
                    <a:pt x="197437" y="129898"/>
                  </a:cubicBezTo>
                  <a:cubicBezTo>
                    <a:pt x="194897" y="97519"/>
                    <a:pt x="189501" y="65774"/>
                    <a:pt x="171089" y="38157"/>
                  </a:cubicBezTo>
                  <a:cubicBezTo>
                    <a:pt x="157439" y="17206"/>
                    <a:pt x="138075" y="7365"/>
                    <a:pt x="113315" y="9270"/>
                  </a:cubicBezTo>
                  <a:cubicBezTo>
                    <a:pt x="47287" y="14349"/>
                    <a:pt x="-9218" y="86091"/>
                    <a:pt x="1258" y="152118"/>
                  </a:cubicBezTo>
                  <a:cubicBezTo>
                    <a:pt x="7607" y="191164"/>
                    <a:pt x="36494" y="209893"/>
                    <a:pt x="72682" y="197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58"/>
            <p:cNvSpPr/>
            <p:nvPr/>
          </p:nvSpPr>
          <p:spPr>
            <a:xfrm>
              <a:off x="1920960" y="2095233"/>
              <a:ext cx="231319" cy="511503"/>
            </a:xfrm>
            <a:custGeom>
              <a:rect b="b" l="l" r="r" t="t"/>
              <a:pathLst>
                <a:path extrusionOk="0" h="511503" w="231319">
                  <a:moveTo>
                    <a:pt x="36234" y="93431"/>
                  </a:moveTo>
                  <a:cubicBezTo>
                    <a:pt x="44170" y="90256"/>
                    <a:pt x="45123" y="86130"/>
                    <a:pt x="42900" y="79146"/>
                  </a:cubicBezTo>
                  <a:cubicBezTo>
                    <a:pt x="39726" y="68353"/>
                    <a:pt x="41313" y="58195"/>
                    <a:pt x="47027" y="48672"/>
                  </a:cubicBezTo>
                  <a:cubicBezTo>
                    <a:pt x="49884" y="43910"/>
                    <a:pt x="54011" y="40736"/>
                    <a:pt x="60042" y="41688"/>
                  </a:cubicBezTo>
                  <a:cubicBezTo>
                    <a:pt x="65756" y="42640"/>
                    <a:pt x="69883" y="45815"/>
                    <a:pt x="71470" y="51529"/>
                  </a:cubicBezTo>
                  <a:cubicBezTo>
                    <a:pt x="73057" y="57560"/>
                    <a:pt x="74327" y="63909"/>
                    <a:pt x="74645" y="70258"/>
                  </a:cubicBezTo>
                  <a:cubicBezTo>
                    <a:pt x="75597" y="89622"/>
                    <a:pt x="71787" y="108033"/>
                    <a:pt x="66074" y="126445"/>
                  </a:cubicBezTo>
                  <a:cubicBezTo>
                    <a:pt x="56550" y="157237"/>
                    <a:pt x="53059" y="188346"/>
                    <a:pt x="55915" y="220408"/>
                  </a:cubicBezTo>
                  <a:cubicBezTo>
                    <a:pt x="61629" y="280721"/>
                    <a:pt x="101944" y="307704"/>
                    <a:pt x="158449" y="287705"/>
                  </a:cubicBezTo>
                  <a:cubicBezTo>
                    <a:pt x="167655" y="284531"/>
                    <a:pt x="170195" y="289610"/>
                    <a:pt x="172734" y="295006"/>
                  </a:cubicBezTo>
                  <a:cubicBezTo>
                    <a:pt x="193368" y="340400"/>
                    <a:pt x="196859" y="386430"/>
                    <a:pt x="179083" y="433411"/>
                  </a:cubicBezTo>
                  <a:cubicBezTo>
                    <a:pt x="173686" y="447696"/>
                    <a:pt x="163528" y="458489"/>
                    <a:pt x="149243" y="464838"/>
                  </a:cubicBezTo>
                  <a:cubicBezTo>
                    <a:pt x="132101" y="472456"/>
                    <a:pt x="114960" y="471821"/>
                    <a:pt x="99722" y="460076"/>
                  </a:cubicBezTo>
                  <a:cubicBezTo>
                    <a:pt x="85120" y="448648"/>
                    <a:pt x="83533" y="432459"/>
                    <a:pt x="87025" y="415317"/>
                  </a:cubicBezTo>
                  <a:cubicBezTo>
                    <a:pt x="89882" y="401349"/>
                    <a:pt x="97500" y="398810"/>
                    <a:pt x="107658" y="408968"/>
                  </a:cubicBezTo>
                  <a:cubicBezTo>
                    <a:pt x="119404" y="421031"/>
                    <a:pt x="127340" y="407063"/>
                    <a:pt x="136863" y="404841"/>
                  </a:cubicBezTo>
                  <a:cubicBezTo>
                    <a:pt x="145751" y="402936"/>
                    <a:pt x="141625" y="394683"/>
                    <a:pt x="139403" y="388969"/>
                  </a:cubicBezTo>
                  <a:cubicBezTo>
                    <a:pt x="129562" y="362304"/>
                    <a:pt x="88929" y="354685"/>
                    <a:pt x="65439" y="375002"/>
                  </a:cubicBezTo>
                  <a:cubicBezTo>
                    <a:pt x="52106" y="386430"/>
                    <a:pt x="46710" y="401349"/>
                    <a:pt x="44488" y="418174"/>
                  </a:cubicBezTo>
                  <a:cubicBezTo>
                    <a:pt x="36869" y="471504"/>
                    <a:pt x="70518" y="511184"/>
                    <a:pt x="123848" y="511501"/>
                  </a:cubicBezTo>
                  <a:cubicBezTo>
                    <a:pt x="173369" y="511819"/>
                    <a:pt x="211462" y="481027"/>
                    <a:pt x="224477" y="427379"/>
                  </a:cubicBezTo>
                  <a:cubicBezTo>
                    <a:pt x="238444" y="369923"/>
                    <a:pt x="230191" y="314053"/>
                    <a:pt x="207335" y="260088"/>
                  </a:cubicBezTo>
                  <a:cubicBezTo>
                    <a:pt x="204478" y="253422"/>
                    <a:pt x="201304" y="247073"/>
                    <a:pt x="203843" y="238819"/>
                  </a:cubicBezTo>
                  <a:cubicBezTo>
                    <a:pt x="216541" y="196917"/>
                    <a:pt x="219398" y="153745"/>
                    <a:pt x="219398" y="106446"/>
                  </a:cubicBezTo>
                  <a:cubicBezTo>
                    <a:pt x="218446" y="87082"/>
                    <a:pt x="219080" y="63909"/>
                    <a:pt x="215588" y="40736"/>
                  </a:cubicBezTo>
                  <a:cubicBezTo>
                    <a:pt x="212414" y="18832"/>
                    <a:pt x="212731" y="20102"/>
                    <a:pt x="189558" y="20737"/>
                  </a:cubicBezTo>
                  <a:cubicBezTo>
                    <a:pt x="173051" y="21054"/>
                    <a:pt x="172099" y="28355"/>
                    <a:pt x="174321" y="41371"/>
                  </a:cubicBezTo>
                  <a:cubicBezTo>
                    <a:pt x="180670" y="79146"/>
                    <a:pt x="181622" y="117239"/>
                    <a:pt x="178765" y="155332"/>
                  </a:cubicBezTo>
                  <a:cubicBezTo>
                    <a:pt x="176861" y="182632"/>
                    <a:pt x="174004" y="210249"/>
                    <a:pt x="159719" y="234692"/>
                  </a:cubicBezTo>
                  <a:cubicBezTo>
                    <a:pt x="153370" y="245803"/>
                    <a:pt x="144482" y="254056"/>
                    <a:pt x="130514" y="252787"/>
                  </a:cubicBezTo>
                  <a:cubicBezTo>
                    <a:pt x="116864" y="251834"/>
                    <a:pt x="108611" y="243581"/>
                    <a:pt x="102897" y="231518"/>
                  </a:cubicBezTo>
                  <a:cubicBezTo>
                    <a:pt x="97183" y="219455"/>
                    <a:pt x="94643" y="206440"/>
                    <a:pt x="94643" y="193108"/>
                  </a:cubicBezTo>
                  <a:cubicBezTo>
                    <a:pt x="94326" y="172156"/>
                    <a:pt x="99088" y="152158"/>
                    <a:pt x="105436" y="132476"/>
                  </a:cubicBezTo>
                  <a:cubicBezTo>
                    <a:pt x="114642" y="105176"/>
                    <a:pt x="119721" y="76924"/>
                    <a:pt x="112738" y="48354"/>
                  </a:cubicBezTo>
                  <a:cubicBezTo>
                    <a:pt x="107341" y="26133"/>
                    <a:pt x="95596" y="8357"/>
                    <a:pt x="71787" y="2008"/>
                  </a:cubicBezTo>
                  <a:cubicBezTo>
                    <a:pt x="48932" y="-4024"/>
                    <a:pt x="30203" y="3912"/>
                    <a:pt x="14648" y="20737"/>
                  </a:cubicBezTo>
                  <a:cubicBezTo>
                    <a:pt x="1315" y="35657"/>
                    <a:pt x="-1541" y="53116"/>
                    <a:pt x="681" y="72480"/>
                  </a:cubicBezTo>
                  <a:cubicBezTo>
                    <a:pt x="5125" y="107081"/>
                    <a:pt x="4490" y="106446"/>
                    <a:pt x="36234" y="934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58"/>
            <p:cNvSpPr/>
            <p:nvPr/>
          </p:nvSpPr>
          <p:spPr>
            <a:xfrm>
              <a:off x="1690844" y="2096726"/>
              <a:ext cx="213220" cy="513639"/>
            </a:xfrm>
            <a:custGeom>
              <a:rect b="b" l="l" r="r" t="t"/>
              <a:pathLst>
                <a:path extrusionOk="0" h="513639" w="213220">
                  <a:moveTo>
                    <a:pt x="21603" y="297957"/>
                  </a:moveTo>
                  <a:cubicBezTo>
                    <a:pt x="32713" y="363668"/>
                    <a:pt x="44141" y="429695"/>
                    <a:pt x="21920" y="495406"/>
                  </a:cubicBezTo>
                  <a:cubicBezTo>
                    <a:pt x="20650" y="499215"/>
                    <a:pt x="20015" y="502072"/>
                    <a:pt x="23825" y="504929"/>
                  </a:cubicBezTo>
                  <a:cubicBezTo>
                    <a:pt x="45411" y="520484"/>
                    <a:pt x="61283" y="515087"/>
                    <a:pt x="66997" y="489692"/>
                  </a:cubicBezTo>
                  <a:cubicBezTo>
                    <a:pt x="80647" y="429060"/>
                    <a:pt x="73980" y="369064"/>
                    <a:pt x="62553" y="308750"/>
                  </a:cubicBezTo>
                  <a:cubicBezTo>
                    <a:pt x="54299" y="264626"/>
                    <a:pt x="41919" y="221136"/>
                    <a:pt x="41601" y="196376"/>
                  </a:cubicBezTo>
                  <a:cubicBezTo>
                    <a:pt x="41601" y="130665"/>
                    <a:pt x="51125" y="90985"/>
                    <a:pt x="68584" y="66542"/>
                  </a:cubicBezTo>
                  <a:cubicBezTo>
                    <a:pt x="92392" y="33211"/>
                    <a:pt x="136199" y="34798"/>
                    <a:pt x="157785" y="69717"/>
                  </a:cubicBezTo>
                  <a:cubicBezTo>
                    <a:pt x="165404" y="82097"/>
                    <a:pt x="169213" y="96064"/>
                    <a:pt x="170483" y="110349"/>
                  </a:cubicBezTo>
                  <a:cubicBezTo>
                    <a:pt x="174292" y="148125"/>
                    <a:pt x="172705" y="185583"/>
                    <a:pt x="154611" y="220184"/>
                  </a:cubicBezTo>
                  <a:cubicBezTo>
                    <a:pt x="149532" y="230025"/>
                    <a:pt x="141596" y="237326"/>
                    <a:pt x="129215" y="235739"/>
                  </a:cubicBezTo>
                  <a:cubicBezTo>
                    <a:pt x="117470" y="234151"/>
                    <a:pt x="113026" y="224628"/>
                    <a:pt x="109851" y="215105"/>
                  </a:cubicBezTo>
                  <a:cubicBezTo>
                    <a:pt x="100646" y="188440"/>
                    <a:pt x="107312" y="164314"/>
                    <a:pt x="126041" y="144633"/>
                  </a:cubicBezTo>
                  <a:cubicBezTo>
                    <a:pt x="137151" y="132888"/>
                    <a:pt x="133977" y="126539"/>
                    <a:pt x="123184" y="119238"/>
                  </a:cubicBezTo>
                  <a:cubicBezTo>
                    <a:pt x="120644" y="117333"/>
                    <a:pt x="117787" y="115746"/>
                    <a:pt x="115883" y="113206"/>
                  </a:cubicBezTo>
                  <a:cubicBezTo>
                    <a:pt x="108264" y="103683"/>
                    <a:pt x="102233" y="106540"/>
                    <a:pt x="95566" y="114476"/>
                  </a:cubicBezTo>
                  <a:cubicBezTo>
                    <a:pt x="66679" y="147807"/>
                    <a:pt x="57791" y="185900"/>
                    <a:pt x="70806" y="228120"/>
                  </a:cubicBezTo>
                  <a:cubicBezTo>
                    <a:pt x="81917" y="264308"/>
                    <a:pt x="114613" y="281133"/>
                    <a:pt x="151119" y="270340"/>
                  </a:cubicBezTo>
                  <a:cubicBezTo>
                    <a:pt x="176197" y="262721"/>
                    <a:pt x="190482" y="243675"/>
                    <a:pt x="198418" y="220501"/>
                  </a:cubicBezTo>
                  <a:cubicBezTo>
                    <a:pt x="215559" y="171933"/>
                    <a:pt x="218416" y="122094"/>
                    <a:pt x="203814" y="72574"/>
                  </a:cubicBezTo>
                  <a:cubicBezTo>
                    <a:pt x="192386" y="34481"/>
                    <a:pt x="169213" y="6863"/>
                    <a:pt x="127311" y="1149"/>
                  </a:cubicBezTo>
                  <a:cubicBezTo>
                    <a:pt x="81599" y="-4882"/>
                    <a:pt x="46681" y="12895"/>
                    <a:pt x="23825" y="52892"/>
                  </a:cubicBezTo>
                  <a:cubicBezTo>
                    <a:pt x="4461" y="86541"/>
                    <a:pt x="-1571" y="123364"/>
                    <a:pt x="334" y="161457"/>
                  </a:cubicBezTo>
                  <a:cubicBezTo>
                    <a:pt x="2556" y="207804"/>
                    <a:pt x="13984" y="252563"/>
                    <a:pt x="21603" y="297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58"/>
            <p:cNvSpPr/>
            <p:nvPr/>
          </p:nvSpPr>
          <p:spPr>
            <a:xfrm>
              <a:off x="1461460" y="2097361"/>
              <a:ext cx="214032" cy="513060"/>
            </a:xfrm>
            <a:custGeom>
              <a:rect b="b" l="l" r="r" t="t"/>
              <a:pathLst>
                <a:path extrusionOk="0" h="513060" w="214032">
                  <a:moveTo>
                    <a:pt x="28143" y="331288"/>
                  </a:moveTo>
                  <a:cubicBezTo>
                    <a:pt x="36079" y="379857"/>
                    <a:pt x="40841" y="428743"/>
                    <a:pt x="27826" y="477629"/>
                  </a:cubicBezTo>
                  <a:cubicBezTo>
                    <a:pt x="20842" y="503342"/>
                    <a:pt x="21477" y="502707"/>
                    <a:pt x="45920" y="511278"/>
                  </a:cubicBezTo>
                  <a:cubicBezTo>
                    <a:pt x="57030" y="515087"/>
                    <a:pt x="61792" y="513182"/>
                    <a:pt x="64967" y="501754"/>
                  </a:cubicBezTo>
                  <a:cubicBezTo>
                    <a:pt x="78616" y="455725"/>
                    <a:pt x="78934" y="408744"/>
                    <a:pt x="72268" y="361763"/>
                  </a:cubicBezTo>
                  <a:cubicBezTo>
                    <a:pt x="64967" y="309067"/>
                    <a:pt x="52269" y="257007"/>
                    <a:pt x="44968" y="204312"/>
                  </a:cubicBezTo>
                  <a:cubicBezTo>
                    <a:pt x="38301" y="157965"/>
                    <a:pt x="43380" y="112254"/>
                    <a:pt x="67188" y="70669"/>
                  </a:cubicBezTo>
                  <a:cubicBezTo>
                    <a:pt x="77664" y="52575"/>
                    <a:pt x="92584" y="40829"/>
                    <a:pt x="114805" y="42416"/>
                  </a:cubicBezTo>
                  <a:cubicBezTo>
                    <a:pt x="137661" y="44004"/>
                    <a:pt x="152898" y="56384"/>
                    <a:pt x="162738" y="76383"/>
                  </a:cubicBezTo>
                  <a:cubicBezTo>
                    <a:pt x="171944" y="95429"/>
                    <a:pt x="173849" y="115745"/>
                    <a:pt x="173214" y="136697"/>
                  </a:cubicBezTo>
                  <a:cubicBezTo>
                    <a:pt x="172897" y="166536"/>
                    <a:pt x="170675" y="196058"/>
                    <a:pt x="154802" y="222406"/>
                  </a:cubicBezTo>
                  <a:cubicBezTo>
                    <a:pt x="149723" y="230977"/>
                    <a:pt x="142740" y="237326"/>
                    <a:pt x="131629" y="235738"/>
                  </a:cubicBezTo>
                  <a:cubicBezTo>
                    <a:pt x="121154" y="234469"/>
                    <a:pt x="116392" y="226850"/>
                    <a:pt x="112900" y="218279"/>
                  </a:cubicBezTo>
                  <a:cubicBezTo>
                    <a:pt x="101472" y="190027"/>
                    <a:pt x="109091" y="164949"/>
                    <a:pt x="128137" y="143363"/>
                  </a:cubicBezTo>
                  <a:cubicBezTo>
                    <a:pt x="137343" y="133205"/>
                    <a:pt x="137026" y="127173"/>
                    <a:pt x="125915" y="120190"/>
                  </a:cubicBezTo>
                  <a:cubicBezTo>
                    <a:pt x="123693" y="118920"/>
                    <a:pt x="121471" y="117015"/>
                    <a:pt x="119884" y="115111"/>
                  </a:cubicBezTo>
                  <a:cubicBezTo>
                    <a:pt x="110043" y="102413"/>
                    <a:pt x="101790" y="106857"/>
                    <a:pt x="93536" y="117333"/>
                  </a:cubicBezTo>
                  <a:cubicBezTo>
                    <a:pt x="66871" y="151616"/>
                    <a:pt x="58935" y="189709"/>
                    <a:pt x="72585" y="230659"/>
                  </a:cubicBezTo>
                  <a:cubicBezTo>
                    <a:pt x="83695" y="264308"/>
                    <a:pt x="113852" y="278910"/>
                    <a:pt x="148454" y="270657"/>
                  </a:cubicBezTo>
                  <a:cubicBezTo>
                    <a:pt x="175436" y="264308"/>
                    <a:pt x="190356" y="244627"/>
                    <a:pt x="198927" y="220501"/>
                  </a:cubicBezTo>
                  <a:cubicBezTo>
                    <a:pt x="216704" y="170980"/>
                    <a:pt x="219560" y="120190"/>
                    <a:pt x="203371" y="69716"/>
                  </a:cubicBezTo>
                  <a:cubicBezTo>
                    <a:pt x="191626" y="33211"/>
                    <a:pt x="168452" y="6546"/>
                    <a:pt x="128137" y="1149"/>
                  </a:cubicBezTo>
                  <a:cubicBezTo>
                    <a:pt x="84648" y="-4565"/>
                    <a:pt x="50047" y="10990"/>
                    <a:pt x="26874" y="48765"/>
                  </a:cubicBezTo>
                  <a:cubicBezTo>
                    <a:pt x="1478" y="89715"/>
                    <a:pt x="-3918" y="135109"/>
                    <a:pt x="2430" y="181773"/>
                  </a:cubicBezTo>
                  <a:cubicBezTo>
                    <a:pt x="10367" y="231294"/>
                    <a:pt x="20207" y="281133"/>
                    <a:pt x="28143" y="331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58"/>
            <p:cNvSpPr/>
            <p:nvPr/>
          </p:nvSpPr>
          <p:spPr>
            <a:xfrm>
              <a:off x="1132118" y="2099593"/>
              <a:ext cx="313213" cy="276605"/>
            </a:xfrm>
            <a:custGeom>
              <a:rect b="b" l="l" r="r" t="t"/>
              <a:pathLst>
                <a:path extrusionOk="0" h="276605" w="313213">
                  <a:moveTo>
                    <a:pt x="162893" y="238586"/>
                  </a:moveTo>
                  <a:cubicBezTo>
                    <a:pt x="168607" y="230015"/>
                    <a:pt x="173686" y="221127"/>
                    <a:pt x="179400" y="211921"/>
                  </a:cubicBezTo>
                  <a:cubicBezTo>
                    <a:pt x="184479" y="221444"/>
                    <a:pt x="187971" y="230332"/>
                    <a:pt x="193367" y="238269"/>
                  </a:cubicBezTo>
                  <a:cubicBezTo>
                    <a:pt x="215906" y="271917"/>
                    <a:pt x="258126" y="276362"/>
                    <a:pt x="286695" y="249062"/>
                  </a:cubicBezTo>
                  <a:cubicBezTo>
                    <a:pt x="313360" y="223349"/>
                    <a:pt x="321296" y="172558"/>
                    <a:pt x="304155" y="139862"/>
                  </a:cubicBezTo>
                  <a:cubicBezTo>
                    <a:pt x="287965" y="109070"/>
                    <a:pt x="245428" y="105895"/>
                    <a:pt x="225112" y="133830"/>
                  </a:cubicBezTo>
                  <a:cubicBezTo>
                    <a:pt x="220667" y="139862"/>
                    <a:pt x="212731" y="147480"/>
                    <a:pt x="221302" y="156051"/>
                  </a:cubicBezTo>
                  <a:cubicBezTo>
                    <a:pt x="231143" y="165257"/>
                    <a:pt x="248920" y="166844"/>
                    <a:pt x="255903" y="159543"/>
                  </a:cubicBezTo>
                  <a:cubicBezTo>
                    <a:pt x="263205" y="151924"/>
                    <a:pt x="267966" y="153829"/>
                    <a:pt x="270506" y="162717"/>
                  </a:cubicBezTo>
                  <a:cubicBezTo>
                    <a:pt x="276220" y="181764"/>
                    <a:pt x="273363" y="199541"/>
                    <a:pt x="260983" y="215095"/>
                  </a:cubicBezTo>
                  <a:cubicBezTo>
                    <a:pt x="251142" y="227476"/>
                    <a:pt x="235905" y="226841"/>
                    <a:pt x="225429" y="214460"/>
                  </a:cubicBezTo>
                  <a:cubicBezTo>
                    <a:pt x="219080" y="206842"/>
                    <a:pt x="215906" y="197953"/>
                    <a:pt x="213366" y="188748"/>
                  </a:cubicBezTo>
                  <a:cubicBezTo>
                    <a:pt x="206065" y="162083"/>
                    <a:pt x="203843" y="134783"/>
                    <a:pt x="203526" y="107165"/>
                  </a:cubicBezTo>
                  <a:cubicBezTo>
                    <a:pt x="203208" y="74469"/>
                    <a:pt x="203526" y="41772"/>
                    <a:pt x="203526" y="8123"/>
                  </a:cubicBezTo>
                  <a:cubicBezTo>
                    <a:pt x="191780" y="7806"/>
                    <a:pt x="186066" y="23043"/>
                    <a:pt x="172099" y="13837"/>
                  </a:cubicBezTo>
                  <a:cubicBezTo>
                    <a:pt x="138768" y="-7749"/>
                    <a:pt x="89564" y="-3305"/>
                    <a:pt x="57502" y="21773"/>
                  </a:cubicBezTo>
                  <a:cubicBezTo>
                    <a:pt x="-1859" y="68437"/>
                    <a:pt x="-18684" y="174463"/>
                    <a:pt x="23219" y="236999"/>
                  </a:cubicBezTo>
                  <a:cubicBezTo>
                    <a:pt x="58455" y="289059"/>
                    <a:pt x="127340" y="290012"/>
                    <a:pt x="162893" y="238586"/>
                  </a:cubicBezTo>
                  <a:close/>
                  <a:moveTo>
                    <a:pt x="75279" y="61454"/>
                  </a:moveTo>
                  <a:cubicBezTo>
                    <a:pt x="97818" y="39868"/>
                    <a:pt x="124165" y="38598"/>
                    <a:pt x="152100" y="46534"/>
                  </a:cubicBezTo>
                  <a:cubicBezTo>
                    <a:pt x="159084" y="48438"/>
                    <a:pt x="162258" y="53200"/>
                    <a:pt x="162576" y="60501"/>
                  </a:cubicBezTo>
                  <a:cubicBezTo>
                    <a:pt x="163210" y="74786"/>
                    <a:pt x="164798" y="89071"/>
                    <a:pt x="165750" y="97959"/>
                  </a:cubicBezTo>
                  <a:cubicBezTo>
                    <a:pt x="165115" y="141131"/>
                    <a:pt x="159719" y="177320"/>
                    <a:pt x="134641" y="207477"/>
                  </a:cubicBezTo>
                  <a:cubicBezTo>
                    <a:pt x="123530" y="221127"/>
                    <a:pt x="112102" y="236999"/>
                    <a:pt x="90516" y="232872"/>
                  </a:cubicBezTo>
                  <a:cubicBezTo>
                    <a:pt x="68930" y="229063"/>
                    <a:pt x="57502" y="213508"/>
                    <a:pt x="49884" y="194462"/>
                  </a:cubicBezTo>
                  <a:cubicBezTo>
                    <a:pt x="32742" y="151290"/>
                    <a:pt x="44487" y="90976"/>
                    <a:pt x="75279" y="61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5" name="Google Shape;2185;p58"/>
          <p:cNvGrpSpPr/>
          <p:nvPr/>
        </p:nvGrpSpPr>
        <p:grpSpPr>
          <a:xfrm>
            <a:off x="3868513" y="369641"/>
            <a:ext cx="3580423" cy="887680"/>
            <a:chOff x="551374" y="2426405"/>
            <a:chExt cx="4259673" cy="1056084"/>
          </a:xfrm>
        </p:grpSpPr>
        <p:sp>
          <p:nvSpPr>
            <p:cNvPr id="2186" name="Google Shape;2186;p58"/>
            <p:cNvSpPr/>
            <p:nvPr/>
          </p:nvSpPr>
          <p:spPr>
            <a:xfrm>
              <a:off x="2213991" y="2426532"/>
              <a:ext cx="406954" cy="1050631"/>
            </a:xfrm>
            <a:custGeom>
              <a:rect b="b" l="l" r="r" t="t"/>
              <a:pathLst>
                <a:path extrusionOk="0" h="1050631" w="406954">
                  <a:moveTo>
                    <a:pt x="265077" y="882701"/>
                  </a:moveTo>
                  <a:cubicBezTo>
                    <a:pt x="254919" y="899208"/>
                    <a:pt x="255872" y="902700"/>
                    <a:pt x="272379" y="912223"/>
                  </a:cubicBezTo>
                  <a:cubicBezTo>
                    <a:pt x="279362" y="916350"/>
                    <a:pt x="286346" y="919842"/>
                    <a:pt x="293012" y="924286"/>
                  </a:cubicBezTo>
                  <a:cubicBezTo>
                    <a:pt x="299679" y="928730"/>
                    <a:pt x="303805" y="928413"/>
                    <a:pt x="306980" y="920159"/>
                  </a:cubicBezTo>
                  <a:cubicBezTo>
                    <a:pt x="310154" y="911588"/>
                    <a:pt x="317455" y="906509"/>
                    <a:pt x="326661" y="906826"/>
                  </a:cubicBezTo>
                  <a:cubicBezTo>
                    <a:pt x="337136" y="907144"/>
                    <a:pt x="344120" y="913493"/>
                    <a:pt x="348565" y="923016"/>
                  </a:cubicBezTo>
                  <a:cubicBezTo>
                    <a:pt x="359040" y="945554"/>
                    <a:pt x="349517" y="976664"/>
                    <a:pt x="328883" y="988409"/>
                  </a:cubicBezTo>
                  <a:cubicBezTo>
                    <a:pt x="303170" y="1003011"/>
                    <a:pt x="269839" y="996980"/>
                    <a:pt x="255237" y="974442"/>
                  </a:cubicBezTo>
                  <a:cubicBezTo>
                    <a:pt x="245396" y="959204"/>
                    <a:pt x="240317" y="942063"/>
                    <a:pt x="236190" y="924286"/>
                  </a:cubicBezTo>
                  <a:cubicBezTo>
                    <a:pt x="225397" y="876670"/>
                    <a:pt x="225715" y="827466"/>
                    <a:pt x="216826" y="779850"/>
                  </a:cubicBezTo>
                  <a:cubicBezTo>
                    <a:pt x="206668" y="724615"/>
                    <a:pt x="195875" y="669063"/>
                    <a:pt x="139688" y="635097"/>
                  </a:cubicBezTo>
                  <a:cubicBezTo>
                    <a:pt x="155877" y="633827"/>
                    <a:pt x="169528" y="632874"/>
                    <a:pt x="182225" y="628430"/>
                  </a:cubicBezTo>
                  <a:cubicBezTo>
                    <a:pt x="260633" y="599543"/>
                    <a:pt x="313646" y="489708"/>
                    <a:pt x="286981" y="410348"/>
                  </a:cubicBezTo>
                  <a:cubicBezTo>
                    <a:pt x="278728" y="385905"/>
                    <a:pt x="261903" y="373525"/>
                    <a:pt x="235873" y="372890"/>
                  </a:cubicBezTo>
                  <a:cubicBezTo>
                    <a:pt x="209842" y="371937"/>
                    <a:pt x="187304" y="380508"/>
                    <a:pt x="167623" y="397650"/>
                  </a:cubicBezTo>
                  <a:cubicBezTo>
                    <a:pt x="134609" y="426537"/>
                    <a:pt x="113023" y="463043"/>
                    <a:pt x="92072" y="500819"/>
                  </a:cubicBezTo>
                  <a:cubicBezTo>
                    <a:pt x="84136" y="515421"/>
                    <a:pt x="77152" y="530658"/>
                    <a:pt x="63185" y="545261"/>
                  </a:cubicBezTo>
                  <a:cubicBezTo>
                    <a:pt x="61280" y="522722"/>
                    <a:pt x="61280" y="502406"/>
                    <a:pt x="57788" y="483042"/>
                  </a:cubicBezTo>
                  <a:cubicBezTo>
                    <a:pt x="52709" y="457012"/>
                    <a:pt x="55566" y="435426"/>
                    <a:pt x="80644" y="421141"/>
                  </a:cubicBezTo>
                  <a:cubicBezTo>
                    <a:pt x="81596" y="420506"/>
                    <a:pt x="82231" y="419554"/>
                    <a:pt x="82866" y="418919"/>
                  </a:cubicBezTo>
                  <a:cubicBezTo>
                    <a:pt x="164131" y="319560"/>
                    <a:pt x="191748" y="206233"/>
                    <a:pt x="168258" y="80526"/>
                  </a:cubicBezTo>
                  <a:cubicBezTo>
                    <a:pt x="164131" y="59257"/>
                    <a:pt x="154925" y="39259"/>
                    <a:pt x="140005" y="22752"/>
                  </a:cubicBezTo>
                  <a:cubicBezTo>
                    <a:pt x="109531" y="-11215"/>
                    <a:pt x="67946" y="-6770"/>
                    <a:pt x="46677" y="33545"/>
                  </a:cubicBezTo>
                  <a:cubicBezTo>
                    <a:pt x="37789" y="50369"/>
                    <a:pt x="31441" y="68463"/>
                    <a:pt x="26996" y="86875"/>
                  </a:cubicBezTo>
                  <a:cubicBezTo>
                    <a:pt x="4775" y="175759"/>
                    <a:pt x="-304" y="266547"/>
                    <a:pt x="14" y="357653"/>
                  </a:cubicBezTo>
                  <a:cubicBezTo>
                    <a:pt x="331" y="481455"/>
                    <a:pt x="13664" y="604622"/>
                    <a:pt x="27949" y="727472"/>
                  </a:cubicBezTo>
                  <a:cubicBezTo>
                    <a:pt x="29853" y="742392"/>
                    <a:pt x="33662" y="749693"/>
                    <a:pt x="50170" y="745566"/>
                  </a:cubicBezTo>
                  <a:cubicBezTo>
                    <a:pt x="56201" y="743979"/>
                    <a:pt x="62867" y="744614"/>
                    <a:pt x="69216" y="744931"/>
                  </a:cubicBezTo>
                  <a:cubicBezTo>
                    <a:pt x="81914" y="745884"/>
                    <a:pt x="85723" y="740487"/>
                    <a:pt x="84136" y="728107"/>
                  </a:cubicBezTo>
                  <a:cubicBezTo>
                    <a:pt x="80644" y="699855"/>
                    <a:pt x="78422" y="671602"/>
                    <a:pt x="75565" y="641128"/>
                  </a:cubicBezTo>
                  <a:cubicBezTo>
                    <a:pt x="108579" y="654460"/>
                    <a:pt x="129212" y="675412"/>
                    <a:pt x="144767" y="710648"/>
                  </a:cubicBezTo>
                  <a:cubicBezTo>
                    <a:pt x="166988" y="760486"/>
                    <a:pt x="172067" y="813499"/>
                    <a:pt x="176194" y="866829"/>
                  </a:cubicBezTo>
                  <a:cubicBezTo>
                    <a:pt x="178733" y="900795"/>
                    <a:pt x="182860" y="934126"/>
                    <a:pt x="192701" y="966823"/>
                  </a:cubicBezTo>
                  <a:cubicBezTo>
                    <a:pt x="210478" y="1025867"/>
                    <a:pt x="243809" y="1050310"/>
                    <a:pt x="304123" y="1050628"/>
                  </a:cubicBezTo>
                  <a:cubicBezTo>
                    <a:pt x="343168" y="1050945"/>
                    <a:pt x="373008" y="1034438"/>
                    <a:pt x="391102" y="1000154"/>
                  </a:cubicBezTo>
                  <a:cubicBezTo>
                    <a:pt x="410148" y="963966"/>
                    <a:pt x="413640" y="925873"/>
                    <a:pt x="392689" y="889367"/>
                  </a:cubicBezTo>
                  <a:cubicBezTo>
                    <a:pt x="364119" y="839846"/>
                    <a:pt x="292695" y="837307"/>
                    <a:pt x="265077" y="882701"/>
                  </a:cubicBezTo>
                  <a:close/>
                  <a:moveTo>
                    <a:pt x="55883" y="296069"/>
                  </a:moveTo>
                  <a:cubicBezTo>
                    <a:pt x="60010" y="237660"/>
                    <a:pt x="64454" y="179250"/>
                    <a:pt x="74295" y="121159"/>
                  </a:cubicBezTo>
                  <a:cubicBezTo>
                    <a:pt x="76200" y="109096"/>
                    <a:pt x="79691" y="97350"/>
                    <a:pt x="82866" y="85923"/>
                  </a:cubicBezTo>
                  <a:cubicBezTo>
                    <a:pt x="84136" y="80843"/>
                    <a:pt x="86358" y="75447"/>
                    <a:pt x="92706" y="74812"/>
                  </a:cubicBezTo>
                  <a:cubicBezTo>
                    <a:pt x="98421" y="74495"/>
                    <a:pt x="102547" y="78621"/>
                    <a:pt x="105404" y="83066"/>
                  </a:cubicBezTo>
                  <a:cubicBezTo>
                    <a:pt x="114293" y="96716"/>
                    <a:pt x="118102" y="112270"/>
                    <a:pt x="119372" y="127825"/>
                  </a:cubicBezTo>
                  <a:cubicBezTo>
                    <a:pt x="126356" y="206868"/>
                    <a:pt x="111753" y="281149"/>
                    <a:pt x="70168" y="349716"/>
                  </a:cubicBezTo>
                  <a:cubicBezTo>
                    <a:pt x="66359" y="356065"/>
                    <a:pt x="60962" y="361779"/>
                    <a:pt x="55249" y="369398"/>
                  </a:cubicBezTo>
                  <a:cubicBezTo>
                    <a:pt x="55566" y="343050"/>
                    <a:pt x="54296" y="319242"/>
                    <a:pt x="55883" y="296069"/>
                  </a:cubicBezTo>
                  <a:close/>
                  <a:moveTo>
                    <a:pt x="123181" y="597004"/>
                  </a:moveTo>
                  <a:cubicBezTo>
                    <a:pt x="111436" y="595416"/>
                    <a:pt x="95564" y="597321"/>
                    <a:pt x="89850" y="587480"/>
                  </a:cubicBezTo>
                  <a:cubicBezTo>
                    <a:pt x="85723" y="580814"/>
                    <a:pt x="99055" y="571291"/>
                    <a:pt x="104452" y="563355"/>
                  </a:cubicBezTo>
                  <a:cubicBezTo>
                    <a:pt x="127625" y="529388"/>
                    <a:pt x="148577" y="493835"/>
                    <a:pt x="175559" y="462408"/>
                  </a:cubicBezTo>
                  <a:cubicBezTo>
                    <a:pt x="181273" y="455742"/>
                    <a:pt x="187622" y="449076"/>
                    <a:pt x="194288" y="443044"/>
                  </a:cubicBezTo>
                  <a:cubicBezTo>
                    <a:pt x="204764" y="433838"/>
                    <a:pt x="216826" y="429077"/>
                    <a:pt x="230794" y="435108"/>
                  </a:cubicBezTo>
                  <a:cubicBezTo>
                    <a:pt x="244761" y="441457"/>
                    <a:pt x="243809" y="454155"/>
                    <a:pt x="244126" y="465265"/>
                  </a:cubicBezTo>
                  <a:cubicBezTo>
                    <a:pt x="243491" y="529388"/>
                    <a:pt x="191748" y="589702"/>
                    <a:pt x="131435" y="597004"/>
                  </a:cubicBezTo>
                  <a:cubicBezTo>
                    <a:pt x="128260" y="596686"/>
                    <a:pt x="125720" y="597321"/>
                    <a:pt x="123181" y="597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58"/>
            <p:cNvSpPr/>
            <p:nvPr/>
          </p:nvSpPr>
          <p:spPr>
            <a:xfrm>
              <a:off x="551374" y="2443738"/>
              <a:ext cx="621638" cy="831430"/>
            </a:xfrm>
            <a:custGeom>
              <a:rect b="b" l="l" r="r" t="t"/>
              <a:pathLst>
                <a:path extrusionOk="0" h="831430" w="621638">
                  <a:moveTo>
                    <a:pt x="603328" y="53479"/>
                  </a:moveTo>
                  <a:cubicBezTo>
                    <a:pt x="586186" y="16339"/>
                    <a:pt x="556029" y="-3343"/>
                    <a:pt x="514127" y="467"/>
                  </a:cubicBezTo>
                  <a:cubicBezTo>
                    <a:pt x="473494" y="3958"/>
                    <a:pt x="441750" y="23005"/>
                    <a:pt x="424608" y="61415"/>
                  </a:cubicBezTo>
                  <a:cubicBezTo>
                    <a:pt x="416672" y="78875"/>
                    <a:pt x="417942" y="80779"/>
                    <a:pt x="436671" y="85858"/>
                  </a:cubicBezTo>
                  <a:cubicBezTo>
                    <a:pt x="442385" y="87446"/>
                    <a:pt x="448099" y="88398"/>
                    <a:pt x="453495" y="90303"/>
                  </a:cubicBezTo>
                  <a:cubicBezTo>
                    <a:pt x="463336" y="93794"/>
                    <a:pt x="469367" y="92525"/>
                    <a:pt x="474129" y="81414"/>
                  </a:cubicBezTo>
                  <a:cubicBezTo>
                    <a:pt x="482383" y="63003"/>
                    <a:pt x="503334" y="54114"/>
                    <a:pt x="524920" y="56971"/>
                  </a:cubicBezTo>
                  <a:cubicBezTo>
                    <a:pt x="543332" y="59193"/>
                    <a:pt x="556664" y="71574"/>
                    <a:pt x="562378" y="90937"/>
                  </a:cubicBezTo>
                  <a:cubicBezTo>
                    <a:pt x="566505" y="104905"/>
                    <a:pt x="565870" y="119190"/>
                    <a:pt x="565552" y="133475"/>
                  </a:cubicBezTo>
                  <a:cubicBezTo>
                    <a:pt x="563648" y="190932"/>
                    <a:pt x="536348" y="220771"/>
                    <a:pt x="479526" y="228072"/>
                  </a:cubicBezTo>
                  <a:cubicBezTo>
                    <a:pt x="450004" y="231882"/>
                    <a:pt x="423973" y="226168"/>
                    <a:pt x="402705" y="203629"/>
                  </a:cubicBezTo>
                  <a:cubicBezTo>
                    <a:pt x="393181" y="193789"/>
                    <a:pt x="383658" y="183948"/>
                    <a:pt x="374135" y="173790"/>
                  </a:cubicBezTo>
                  <a:cubicBezTo>
                    <a:pt x="352867" y="150299"/>
                    <a:pt x="335090" y="123634"/>
                    <a:pt x="312551" y="101413"/>
                  </a:cubicBezTo>
                  <a:cubicBezTo>
                    <a:pt x="235413" y="25862"/>
                    <a:pt x="135419" y="32211"/>
                    <a:pt x="71931" y="84589"/>
                  </a:cubicBezTo>
                  <a:cubicBezTo>
                    <a:pt x="7173" y="137919"/>
                    <a:pt x="-11556" y="209978"/>
                    <a:pt x="6538" y="290608"/>
                  </a:cubicBezTo>
                  <a:cubicBezTo>
                    <a:pt x="20505" y="352509"/>
                    <a:pt x="70978" y="389967"/>
                    <a:pt x="134467" y="390920"/>
                  </a:cubicBezTo>
                  <a:cubicBezTo>
                    <a:pt x="182718" y="391555"/>
                    <a:pt x="222716" y="372508"/>
                    <a:pt x="257634" y="340764"/>
                  </a:cubicBezTo>
                  <a:cubicBezTo>
                    <a:pt x="283664" y="317273"/>
                    <a:pt x="283347" y="316956"/>
                    <a:pt x="256682" y="295687"/>
                  </a:cubicBezTo>
                  <a:cubicBezTo>
                    <a:pt x="252872" y="292830"/>
                    <a:pt x="249063" y="289973"/>
                    <a:pt x="245571" y="286799"/>
                  </a:cubicBezTo>
                  <a:cubicBezTo>
                    <a:pt x="240175" y="281720"/>
                    <a:pt x="236365" y="281720"/>
                    <a:pt x="231921" y="288704"/>
                  </a:cubicBezTo>
                  <a:cubicBezTo>
                    <a:pt x="213192" y="318226"/>
                    <a:pt x="183988" y="330923"/>
                    <a:pt x="150974" y="335367"/>
                  </a:cubicBezTo>
                  <a:cubicBezTo>
                    <a:pt x="103992" y="341716"/>
                    <a:pt x="66217" y="316321"/>
                    <a:pt x="55741" y="271562"/>
                  </a:cubicBezTo>
                  <a:cubicBezTo>
                    <a:pt x="53519" y="262356"/>
                    <a:pt x="52249" y="252833"/>
                    <a:pt x="52249" y="243309"/>
                  </a:cubicBezTo>
                  <a:cubicBezTo>
                    <a:pt x="51614" y="201725"/>
                    <a:pt x="59233" y="162679"/>
                    <a:pt x="93517" y="134744"/>
                  </a:cubicBezTo>
                  <a:cubicBezTo>
                    <a:pt x="129388" y="104905"/>
                    <a:pt x="172560" y="101096"/>
                    <a:pt x="216684" y="104905"/>
                  </a:cubicBezTo>
                  <a:cubicBezTo>
                    <a:pt x="249698" y="107762"/>
                    <a:pt x="270014" y="130935"/>
                    <a:pt x="289061" y="154743"/>
                  </a:cubicBezTo>
                  <a:cubicBezTo>
                    <a:pt x="310647" y="182043"/>
                    <a:pt x="330328" y="211248"/>
                    <a:pt x="357628" y="233786"/>
                  </a:cubicBezTo>
                  <a:cubicBezTo>
                    <a:pt x="364294" y="239183"/>
                    <a:pt x="363025" y="245214"/>
                    <a:pt x="361437" y="252515"/>
                  </a:cubicBezTo>
                  <a:cubicBezTo>
                    <a:pt x="353184" y="289021"/>
                    <a:pt x="352549" y="325527"/>
                    <a:pt x="355406" y="362985"/>
                  </a:cubicBezTo>
                  <a:cubicBezTo>
                    <a:pt x="361120" y="439806"/>
                    <a:pt x="373500" y="516309"/>
                    <a:pt x="377309" y="593447"/>
                  </a:cubicBezTo>
                  <a:cubicBezTo>
                    <a:pt x="379849" y="623287"/>
                    <a:pt x="377309" y="652809"/>
                    <a:pt x="372230" y="682014"/>
                  </a:cubicBezTo>
                  <a:cubicBezTo>
                    <a:pt x="367786" y="708361"/>
                    <a:pt x="359215" y="733122"/>
                    <a:pt x="342708" y="754708"/>
                  </a:cubicBezTo>
                  <a:cubicBezTo>
                    <a:pt x="330328" y="770897"/>
                    <a:pt x="314139" y="779468"/>
                    <a:pt x="293505" y="777881"/>
                  </a:cubicBezTo>
                  <a:cubicBezTo>
                    <a:pt x="269379" y="775976"/>
                    <a:pt x="257317" y="762326"/>
                    <a:pt x="257634" y="738518"/>
                  </a:cubicBezTo>
                  <a:cubicBezTo>
                    <a:pt x="257951" y="717567"/>
                    <a:pt x="264300" y="698203"/>
                    <a:pt x="272236" y="678839"/>
                  </a:cubicBezTo>
                  <a:cubicBezTo>
                    <a:pt x="276998" y="667729"/>
                    <a:pt x="293187" y="658523"/>
                    <a:pt x="286839" y="646778"/>
                  </a:cubicBezTo>
                  <a:cubicBezTo>
                    <a:pt x="281125" y="636302"/>
                    <a:pt x="266522" y="630588"/>
                    <a:pt x="256682" y="622017"/>
                  </a:cubicBezTo>
                  <a:cubicBezTo>
                    <a:pt x="250650" y="616938"/>
                    <a:pt x="247158" y="617573"/>
                    <a:pt x="243032" y="623922"/>
                  </a:cubicBezTo>
                  <a:cubicBezTo>
                    <a:pt x="217636" y="662332"/>
                    <a:pt x="201129" y="703600"/>
                    <a:pt x="204939" y="750581"/>
                  </a:cubicBezTo>
                  <a:cubicBezTo>
                    <a:pt x="207796" y="788039"/>
                    <a:pt x="234143" y="821053"/>
                    <a:pt x="267475" y="828354"/>
                  </a:cubicBezTo>
                  <a:cubicBezTo>
                    <a:pt x="312234" y="838195"/>
                    <a:pt x="374135" y="825815"/>
                    <a:pt x="405879" y="770897"/>
                  </a:cubicBezTo>
                  <a:cubicBezTo>
                    <a:pt x="424608" y="738201"/>
                    <a:pt x="430957" y="702647"/>
                    <a:pt x="433179" y="666142"/>
                  </a:cubicBezTo>
                  <a:cubicBezTo>
                    <a:pt x="438258" y="582654"/>
                    <a:pt x="425243" y="500437"/>
                    <a:pt x="416037" y="418220"/>
                  </a:cubicBezTo>
                  <a:cubicBezTo>
                    <a:pt x="410958" y="374095"/>
                    <a:pt x="408101" y="329653"/>
                    <a:pt x="414133" y="285212"/>
                  </a:cubicBezTo>
                  <a:cubicBezTo>
                    <a:pt x="415085" y="278545"/>
                    <a:pt x="415720" y="273784"/>
                    <a:pt x="424291" y="277276"/>
                  </a:cubicBezTo>
                  <a:cubicBezTo>
                    <a:pt x="447147" y="286481"/>
                    <a:pt x="470955" y="285529"/>
                    <a:pt x="494763" y="282990"/>
                  </a:cubicBezTo>
                  <a:cubicBezTo>
                    <a:pt x="538570" y="278228"/>
                    <a:pt x="578250" y="263626"/>
                    <a:pt x="599836" y="222041"/>
                  </a:cubicBezTo>
                  <a:cubicBezTo>
                    <a:pt x="627136" y="166806"/>
                    <a:pt x="629358" y="109666"/>
                    <a:pt x="603328" y="534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58"/>
            <p:cNvSpPr/>
            <p:nvPr/>
          </p:nvSpPr>
          <p:spPr>
            <a:xfrm>
              <a:off x="1135934" y="2426405"/>
              <a:ext cx="432341" cy="1014916"/>
            </a:xfrm>
            <a:custGeom>
              <a:rect b="b" l="l" r="r" t="t"/>
              <a:pathLst>
                <a:path extrusionOk="0" h="1014916" w="432341">
                  <a:moveTo>
                    <a:pt x="379382" y="789817"/>
                  </a:moveTo>
                  <a:cubicBezTo>
                    <a:pt x="352717" y="781564"/>
                    <a:pt x="327957" y="789500"/>
                    <a:pt x="307958" y="809181"/>
                  </a:cubicBezTo>
                  <a:cubicBezTo>
                    <a:pt x="290816" y="825688"/>
                    <a:pt x="291451" y="831085"/>
                    <a:pt x="309227" y="846005"/>
                  </a:cubicBezTo>
                  <a:cubicBezTo>
                    <a:pt x="313037" y="849179"/>
                    <a:pt x="316846" y="851718"/>
                    <a:pt x="320338" y="855210"/>
                  </a:cubicBezTo>
                  <a:cubicBezTo>
                    <a:pt x="327639" y="862194"/>
                    <a:pt x="333036" y="864734"/>
                    <a:pt x="338749" y="852988"/>
                  </a:cubicBezTo>
                  <a:cubicBezTo>
                    <a:pt x="343194" y="844100"/>
                    <a:pt x="351130" y="838069"/>
                    <a:pt x="362240" y="841243"/>
                  </a:cubicBezTo>
                  <a:cubicBezTo>
                    <a:pt x="373351" y="844735"/>
                    <a:pt x="377477" y="853306"/>
                    <a:pt x="378112" y="864416"/>
                  </a:cubicBezTo>
                  <a:cubicBezTo>
                    <a:pt x="379699" y="892351"/>
                    <a:pt x="370811" y="916794"/>
                    <a:pt x="351447" y="936475"/>
                  </a:cubicBezTo>
                  <a:cubicBezTo>
                    <a:pt x="329544" y="959014"/>
                    <a:pt x="302561" y="966632"/>
                    <a:pt x="273039" y="955204"/>
                  </a:cubicBezTo>
                  <a:cubicBezTo>
                    <a:pt x="246057" y="944729"/>
                    <a:pt x="234629" y="920921"/>
                    <a:pt x="232089" y="893938"/>
                  </a:cubicBezTo>
                  <a:cubicBezTo>
                    <a:pt x="228915" y="858702"/>
                    <a:pt x="230185" y="823149"/>
                    <a:pt x="236533" y="788230"/>
                  </a:cubicBezTo>
                  <a:cubicBezTo>
                    <a:pt x="249548" y="715853"/>
                    <a:pt x="269547" y="645064"/>
                    <a:pt x="284467" y="573322"/>
                  </a:cubicBezTo>
                  <a:cubicBezTo>
                    <a:pt x="293990" y="526976"/>
                    <a:pt x="300974" y="480629"/>
                    <a:pt x="291768" y="433330"/>
                  </a:cubicBezTo>
                  <a:cubicBezTo>
                    <a:pt x="283515" y="390476"/>
                    <a:pt x="251453" y="370160"/>
                    <a:pt x="208916" y="379048"/>
                  </a:cubicBezTo>
                  <a:cubicBezTo>
                    <a:pt x="176220" y="386032"/>
                    <a:pt x="153364" y="405396"/>
                    <a:pt x="137174" y="435235"/>
                  </a:cubicBezTo>
                  <a:cubicBezTo>
                    <a:pt x="137174" y="397142"/>
                    <a:pt x="137174" y="361271"/>
                    <a:pt x="137174" y="325400"/>
                  </a:cubicBezTo>
                  <a:cubicBezTo>
                    <a:pt x="137174" y="317464"/>
                    <a:pt x="139079" y="312068"/>
                    <a:pt x="146697" y="307306"/>
                  </a:cubicBezTo>
                  <a:cubicBezTo>
                    <a:pt x="208281" y="270800"/>
                    <a:pt x="244469" y="214931"/>
                    <a:pt x="262563" y="147316"/>
                  </a:cubicBezTo>
                  <a:cubicBezTo>
                    <a:pt x="272404" y="109857"/>
                    <a:pt x="269865" y="72717"/>
                    <a:pt x="250818" y="38116"/>
                  </a:cubicBezTo>
                  <a:cubicBezTo>
                    <a:pt x="236533" y="12085"/>
                    <a:pt x="213995" y="-612"/>
                    <a:pt x="184473" y="23"/>
                  </a:cubicBezTo>
                  <a:cubicBezTo>
                    <a:pt x="155586" y="658"/>
                    <a:pt x="134000" y="13038"/>
                    <a:pt x="120985" y="39703"/>
                  </a:cubicBezTo>
                  <a:cubicBezTo>
                    <a:pt x="111779" y="59067"/>
                    <a:pt x="105747" y="79066"/>
                    <a:pt x="101938" y="100017"/>
                  </a:cubicBezTo>
                  <a:cubicBezTo>
                    <a:pt x="93685" y="145411"/>
                    <a:pt x="94637" y="191757"/>
                    <a:pt x="91145" y="237469"/>
                  </a:cubicBezTo>
                  <a:cubicBezTo>
                    <a:pt x="88288" y="276832"/>
                    <a:pt x="81304" y="281593"/>
                    <a:pt x="40672" y="280641"/>
                  </a:cubicBezTo>
                  <a:cubicBezTo>
                    <a:pt x="29244" y="280324"/>
                    <a:pt x="15277" y="269531"/>
                    <a:pt x="7658" y="280006"/>
                  </a:cubicBezTo>
                  <a:cubicBezTo>
                    <a:pt x="992" y="289212"/>
                    <a:pt x="2579" y="304449"/>
                    <a:pt x="357" y="316829"/>
                  </a:cubicBezTo>
                  <a:cubicBezTo>
                    <a:pt x="-913" y="324448"/>
                    <a:pt x="992" y="327940"/>
                    <a:pt x="9563" y="329527"/>
                  </a:cubicBezTo>
                  <a:cubicBezTo>
                    <a:pt x="30514" y="333654"/>
                    <a:pt x="51782" y="333971"/>
                    <a:pt x="72733" y="331432"/>
                  </a:cubicBezTo>
                  <a:cubicBezTo>
                    <a:pt x="85431" y="329844"/>
                    <a:pt x="85114" y="334924"/>
                    <a:pt x="84796" y="344129"/>
                  </a:cubicBezTo>
                  <a:cubicBezTo>
                    <a:pt x="80352" y="463805"/>
                    <a:pt x="81939" y="583163"/>
                    <a:pt x="95589" y="701886"/>
                  </a:cubicBezTo>
                  <a:cubicBezTo>
                    <a:pt x="99399" y="735852"/>
                    <a:pt x="99716" y="735852"/>
                    <a:pt x="134000" y="732360"/>
                  </a:cubicBezTo>
                  <a:cubicBezTo>
                    <a:pt x="136539" y="732043"/>
                    <a:pt x="139396" y="731726"/>
                    <a:pt x="141936" y="731726"/>
                  </a:cubicBezTo>
                  <a:cubicBezTo>
                    <a:pt x="152094" y="732043"/>
                    <a:pt x="155268" y="728869"/>
                    <a:pt x="153681" y="717441"/>
                  </a:cubicBezTo>
                  <a:cubicBezTo>
                    <a:pt x="145428" y="657762"/>
                    <a:pt x="137809" y="597765"/>
                    <a:pt x="139714" y="537451"/>
                  </a:cubicBezTo>
                  <a:cubicBezTo>
                    <a:pt x="140666" y="501580"/>
                    <a:pt x="155268" y="471106"/>
                    <a:pt x="181616" y="446663"/>
                  </a:cubicBezTo>
                  <a:cubicBezTo>
                    <a:pt x="189235" y="439679"/>
                    <a:pt x="198123" y="435235"/>
                    <a:pt x="208281" y="433330"/>
                  </a:cubicBezTo>
                  <a:cubicBezTo>
                    <a:pt x="231137" y="429204"/>
                    <a:pt x="242565" y="438092"/>
                    <a:pt x="244152" y="461265"/>
                  </a:cubicBezTo>
                  <a:cubicBezTo>
                    <a:pt x="245422" y="481582"/>
                    <a:pt x="243517" y="501263"/>
                    <a:pt x="239390" y="521262"/>
                  </a:cubicBezTo>
                  <a:cubicBezTo>
                    <a:pt x="222566" y="600305"/>
                    <a:pt x="202884" y="678713"/>
                    <a:pt x="188917" y="758391"/>
                  </a:cubicBezTo>
                  <a:cubicBezTo>
                    <a:pt x="179711" y="810451"/>
                    <a:pt x="171458" y="863146"/>
                    <a:pt x="184473" y="915524"/>
                  </a:cubicBezTo>
                  <a:cubicBezTo>
                    <a:pt x="196218" y="963458"/>
                    <a:pt x="219709" y="1003456"/>
                    <a:pt x="272404" y="1012661"/>
                  </a:cubicBezTo>
                  <a:cubicBezTo>
                    <a:pt x="376208" y="1031073"/>
                    <a:pt x="443505" y="932984"/>
                    <a:pt x="430807" y="854893"/>
                  </a:cubicBezTo>
                  <a:cubicBezTo>
                    <a:pt x="425728" y="824418"/>
                    <a:pt x="410174" y="799341"/>
                    <a:pt x="379382" y="789817"/>
                  </a:cubicBezTo>
                  <a:close/>
                  <a:moveTo>
                    <a:pt x="155903" y="94303"/>
                  </a:moveTo>
                  <a:cubicBezTo>
                    <a:pt x="158760" y="82557"/>
                    <a:pt x="162569" y="70812"/>
                    <a:pt x="171140" y="61606"/>
                  </a:cubicBezTo>
                  <a:cubicBezTo>
                    <a:pt x="183521" y="48591"/>
                    <a:pt x="196853" y="50496"/>
                    <a:pt x="202567" y="67320"/>
                  </a:cubicBezTo>
                  <a:cubicBezTo>
                    <a:pt x="209551" y="86684"/>
                    <a:pt x="213995" y="106683"/>
                    <a:pt x="209868" y="127952"/>
                  </a:cubicBezTo>
                  <a:cubicBezTo>
                    <a:pt x="202250" y="167632"/>
                    <a:pt x="185743" y="203185"/>
                    <a:pt x="158443" y="233342"/>
                  </a:cubicBezTo>
                  <a:cubicBezTo>
                    <a:pt x="154633" y="237469"/>
                    <a:pt x="151142" y="242548"/>
                    <a:pt x="142571" y="243818"/>
                  </a:cubicBezTo>
                  <a:cubicBezTo>
                    <a:pt x="143840" y="192710"/>
                    <a:pt x="144475" y="142871"/>
                    <a:pt x="155903" y="94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58"/>
            <p:cNvSpPr/>
            <p:nvPr/>
          </p:nvSpPr>
          <p:spPr>
            <a:xfrm>
              <a:off x="4355769" y="2803962"/>
              <a:ext cx="455278" cy="678527"/>
            </a:xfrm>
            <a:custGeom>
              <a:rect b="b" l="l" r="r" t="t"/>
              <a:pathLst>
                <a:path extrusionOk="0" h="678527" w="455278">
                  <a:moveTo>
                    <a:pt x="428560" y="118945"/>
                  </a:moveTo>
                  <a:cubicBezTo>
                    <a:pt x="407609" y="113548"/>
                    <a:pt x="407926" y="113548"/>
                    <a:pt x="401577" y="134182"/>
                  </a:cubicBezTo>
                  <a:cubicBezTo>
                    <a:pt x="390785" y="169735"/>
                    <a:pt x="373643" y="201797"/>
                    <a:pt x="350152" y="231319"/>
                  </a:cubicBezTo>
                  <a:cubicBezTo>
                    <a:pt x="352057" y="209416"/>
                    <a:pt x="349517" y="188147"/>
                    <a:pt x="348247" y="166878"/>
                  </a:cubicBezTo>
                  <a:cubicBezTo>
                    <a:pt x="346025" y="130690"/>
                    <a:pt x="340311" y="95454"/>
                    <a:pt x="322852" y="63075"/>
                  </a:cubicBezTo>
                  <a:cubicBezTo>
                    <a:pt x="305393" y="31331"/>
                    <a:pt x="280632" y="8475"/>
                    <a:pt x="244126" y="2444"/>
                  </a:cubicBezTo>
                  <a:cubicBezTo>
                    <a:pt x="209843" y="-3270"/>
                    <a:pt x="176512" y="856"/>
                    <a:pt x="145402" y="16728"/>
                  </a:cubicBezTo>
                  <a:cubicBezTo>
                    <a:pt x="69216" y="55774"/>
                    <a:pt x="25092" y="119580"/>
                    <a:pt x="5728" y="201479"/>
                  </a:cubicBezTo>
                  <a:cubicBezTo>
                    <a:pt x="-4430" y="244969"/>
                    <a:pt x="-2208" y="287824"/>
                    <a:pt x="21600" y="327186"/>
                  </a:cubicBezTo>
                  <a:cubicBezTo>
                    <a:pt x="40012" y="357343"/>
                    <a:pt x="66677" y="373215"/>
                    <a:pt x="102865" y="373533"/>
                  </a:cubicBezTo>
                  <a:cubicBezTo>
                    <a:pt x="149846" y="373850"/>
                    <a:pt x="179686" y="347503"/>
                    <a:pt x="202859" y="311314"/>
                  </a:cubicBezTo>
                  <a:cubicBezTo>
                    <a:pt x="226350" y="274491"/>
                    <a:pt x="237143" y="233224"/>
                    <a:pt x="243809" y="190686"/>
                  </a:cubicBezTo>
                  <a:cubicBezTo>
                    <a:pt x="250793" y="145610"/>
                    <a:pt x="250793" y="145927"/>
                    <a:pt x="205716" y="144023"/>
                  </a:cubicBezTo>
                  <a:cubicBezTo>
                    <a:pt x="197463" y="143705"/>
                    <a:pt x="193971" y="145927"/>
                    <a:pt x="193018" y="153863"/>
                  </a:cubicBezTo>
                  <a:cubicBezTo>
                    <a:pt x="191114" y="167513"/>
                    <a:pt x="188574" y="180846"/>
                    <a:pt x="186352" y="194496"/>
                  </a:cubicBezTo>
                  <a:cubicBezTo>
                    <a:pt x="180321" y="230367"/>
                    <a:pt x="174289" y="266555"/>
                    <a:pt x="153338" y="297664"/>
                  </a:cubicBezTo>
                  <a:cubicBezTo>
                    <a:pt x="143815" y="311949"/>
                    <a:pt x="130800" y="321472"/>
                    <a:pt x="113023" y="322425"/>
                  </a:cubicBezTo>
                  <a:cubicBezTo>
                    <a:pt x="79692" y="324329"/>
                    <a:pt x="58423" y="306553"/>
                    <a:pt x="56836" y="268142"/>
                  </a:cubicBezTo>
                  <a:cubicBezTo>
                    <a:pt x="53344" y="185290"/>
                    <a:pt x="82866" y="115770"/>
                    <a:pt x="155878" y="73868"/>
                  </a:cubicBezTo>
                  <a:cubicBezTo>
                    <a:pt x="220953" y="36092"/>
                    <a:pt x="262538" y="56409"/>
                    <a:pt x="284442" y="121802"/>
                  </a:cubicBezTo>
                  <a:cubicBezTo>
                    <a:pt x="301583" y="172592"/>
                    <a:pt x="299996" y="224970"/>
                    <a:pt x="296504" y="277348"/>
                  </a:cubicBezTo>
                  <a:cubicBezTo>
                    <a:pt x="295552" y="292268"/>
                    <a:pt x="289203" y="302743"/>
                    <a:pt x="278093" y="311949"/>
                  </a:cubicBezTo>
                  <a:cubicBezTo>
                    <a:pt x="262538" y="324647"/>
                    <a:pt x="247936" y="338614"/>
                    <a:pt x="233016" y="351947"/>
                  </a:cubicBezTo>
                  <a:cubicBezTo>
                    <a:pt x="175559" y="403690"/>
                    <a:pt x="119372" y="456385"/>
                    <a:pt x="76200" y="521461"/>
                  </a:cubicBezTo>
                  <a:cubicBezTo>
                    <a:pt x="60963" y="543999"/>
                    <a:pt x="49535" y="568125"/>
                    <a:pt x="46043" y="595742"/>
                  </a:cubicBezTo>
                  <a:cubicBezTo>
                    <a:pt x="38742" y="653199"/>
                    <a:pt x="77152" y="688435"/>
                    <a:pt x="133974" y="676055"/>
                  </a:cubicBezTo>
                  <a:cubicBezTo>
                    <a:pt x="168893" y="668436"/>
                    <a:pt x="194288" y="645898"/>
                    <a:pt x="216192" y="619550"/>
                  </a:cubicBezTo>
                  <a:cubicBezTo>
                    <a:pt x="283807" y="538285"/>
                    <a:pt x="319678" y="442418"/>
                    <a:pt x="341581" y="340519"/>
                  </a:cubicBezTo>
                  <a:cubicBezTo>
                    <a:pt x="344438" y="327186"/>
                    <a:pt x="349199" y="316076"/>
                    <a:pt x="358405" y="305918"/>
                  </a:cubicBezTo>
                  <a:cubicBezTo>
                    <a:pt x="398403" y="262111"/>
                    <a:pt x="431734" y="214177"/>
                    <a:pt x="449829" y="157038"/>
                  </a:cubicBezTo>
                  <a:cubicBezTo>
                    <a:pt x="459035" y="126563"/>
                    <a:pt x="459352" y="126881"/>
                    <a:pt x="428560" y="118945"/>
                  </a:cubicBezTo>
                  <a:close/>
                  <a:moveTo>
                    <a:pt x="196510" y="561458"/>
                  </a:moveTo>
                  <a:cubicBezTo>
                    <a:pt x="184765" y="579870"/>
                    <a:pt x="170798" y="596377"/>
                    <a:pt x="153656" y="610027"/>
                  </a:cubicBezTo>
                  <a:cubicBezTo>
                    <a:pt x="142862" y="618915"/>
                    <a:pt x="130800" y="624947"/>
                    <a:pt x="115880" y="624312"/>
                  </a:cubicBezTo>
                  <a:cubicBezTo>
                    <a:pt x="105405" y="623994"/>
                    <a:pt x="100643" y="618915"/>
                    <a:pt x="99691" y="608757"/>
                  </a:cubicBezTo>
                  <a:cubicBezTo>
                    <a:pt x="97469" y="589711"/>
                    <a:pt x="105405" y="573521"/>
                    <a:pt x="114928" y="558284"/>
                  </a:cubicBezTo>
                  <a:cubicBezTo>
                    <a:pt x="145720" y="507811"/>
                    <a:pt x="186352" y="465591"/>
                    <a:pt x="229207" y="425276"/>
                  </a:cubicBezTo>
                  <a:cubicBezTo>
                    <a:pt x="242857" y="412261"/>
                    <a:pt x="257459" y="400198"/>
                    <a:pt x="271744" y="387818"/>
                  </a:cubicBezTo>
                  <a:cubicBezTo>
                    <a:pt x="254602" y="449401"/>
                    <a:pt x="231111" y="507811"/>
                    <a:pt x="196510" y="5614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58"/>
            <p:cNvSpPr/>
            <p:nvPr/>
          </p:nvSpPr>
          <p:spPr>
            <a:xfrm>
              <a:off x="2819899" y="2804099"/>
              <a:ext cx="455160" cy="677414"/>
            </a:xfrm>
            <a:custGeom>
              <a:rect b="b" l="l" r="r" t="t"/>
              <a:pathLst>
                <a:path extrusionOk="0" h="677414" w="455160">
                  <a:moveTo>
                    <a:pt x="424203" y="117220"/>
                  </a:moveTo>
                  <a:cubicBezTo>
                    <a:pt x="410871" y="113411"/>
                    <a:pt x="406109" y="115633"/>
                    <a:pt x="402617" y="129283"/>
                  </a:cubicBezTo>
                  <a:cubicBezTo>
                    <a:pt x="393411" y="167693"/>
                    <a:pt x="373730" y="201342"/>
                    <a:pt x="349922" y="232769"/>
                  </a:cubicBezTo>
                  <a:cubicBezTo>
                    <a:pt x="352461" y="198803"/>
                    <a:pt x="348970" y="165154"/>
                    <a:pt x="344525" y="132140"/>
                  </a:cubicBezTo>
                  <a:cubicBezTo>
                    <a:pt x="341034" y="105157"/>
                    <a:pt x="333098" y="79445"/>
                    <a:pt x="318813" y="55954"/>
                  </a:cubicBezTo>
                  <a:cubicBezTo>
                    <a:pt x="301353" y="27702"/>
                    <a:pt x="277545" y="7703"/>
                    <a:pt x="243896" y="2306"/>
                  </a:cubicBezTo>
                  <a:cubicBezTo>
                    <a:pt x="208343" y="-3408"/>
                    <a:pt x="174059" y="1354"/>
                    <a:pt x="142315" y="18178"/>
                  </a:cubicBezTo>
                  <a:cubicBezTo>
                    <a:pt x="72160" y="55002"/>
                    <a:pt x="29306" y="114046"/>
                    <a:pt x="8355" y="188962"/>
                  </a:cubicBezTo>
                  <a:cubicBezTo>
                    <a:pt x="-3390" y="231182"/>
                    <a:pt x="-4026" y="273719"/>
                    <a:pt x="14704" y="314669"/>
                  </a:cubicBezTo>
                  <a:cubicBezTo>
                    <a:pt x="48352" y="389268"/>
                    <a:pt x="131522" y="383871"/>
                    <a:pt x="170250" y="349587"/>
                  </a:cubicBezTo>
                  <a:cubicBezTo>
                    <a:pt x="189296" y="332446"/>
                    <a:pt x="204216" y="312129"/>
                    <a:pt x="215326" y="288956"/>
                  </a:cubicBezTo>
                  <a:cubicBezTo>
                    <a:pt x="235008" y="248324"/>
                    <a:pt x="241992" y="204517"/>
                    <a:pt x="248976" y="160710"/>
                  </a:cubicBezTo>
                  <a:cubicBezTo>
                    <a:pt x="250245" y="152456"/>
                    <a:pt x="248340" y="147695"/>
                    <a:pt x="238500" y="147377"/>
                  </a:cubicBezTo>
                  <a:cubicBezTo>
                    <a:pt x="228342" y="147060"/>
                    <a:pt x="218501" y="146107"/>
                    <a:pt x="208660" y="143885"/>
                  </a:cubicBezTo>
                  <a:cubicBezTo>
                    <a:pt x="196915" y="141346"/>
                    <a:pt x="193741" y="147377"/>
                    <a:pt x="192471" y="156900"/>
                  </a:cubicBezTo>
                  <a:cubicBezTo>
                    <a:pt x="190566" y="170868"/>
                    <a:pt x="188344" y="185153"/>
                    <a:pt x="185805" y="199120"/>
                  </a:cubicBezTo>
                  <a:cubicBezTo>
                    <a:pt x="180408" y="230547"/>
                    <a:pt x="174377" y="261656"/>
                    <a:pt x="158505" y="289591"/>
                  </a:cubicBezTo>
                  <a:cubicBezTo>
                    <a:pt x="148346" y="307368"/>
                    <a:pt x="135014" y="320700"/>
                    <a:pt x="112793" y="321970"/>
                  </a:cubicBezTo>
                  <a:cubicBezTo>
                    <a:pt x="79144" y="323875"/>
                    <a:pt x="61050" y="305463"/>
                    <a:pt x="56288" y="265465"/>
                  </a:cubicBezTo>
                  <a:cubicBezTo>
                    <a:pt x="48035" y="193724"/>
                    <a:pt x="95334" y="101666"/>
                    <a:pt x="160409" y="70239"/>
                  </a:cubicBezTo>
                  <a:cubicBezTo>
                    <a:pt x="225167" y="38812"/>
                    <a:pt x="262625" y="56906"/>
                    <a:pt x="283894" y="120077"/>
                  </a:cubicBezTo>
                  <a:cubicBezTo>
                    <a:pt x="302306" y="174360"/>
                    <a:pt x="301671" y="230229"/>
                    <a:pt x="295005" y="286416"/>
                  </a:cubicBezTo>
                  <a:cubicBezTo>
                    <a:pt x="294052" y="294353"/>
                    <a:pt x="289925" y="299749"/>
                    <a:pt x="284212" y="304828"/>
                  </a:cubicBezTo>
                  <a:cubicBezTo>
                    <a:pt x="255642" y="330541"/>
                    <a:pt x="226437" y="356254"/>
                    <a:pt x="198502" y="382601"/>
                  </a:cubicBezTo>
                  <a:cubicBezTo>
                    <a:pt x="149299" y="428630"/>
                    <a:pt x="102317" y="476564"/>
                    <a:pt x="67399" y="534656"/>
                  </a:cubicBezTo>
                  <a:cubicBezTo>
                    <a:pt x="51844" y="560686"/>
                    <a:pt x="43273" y="588303"/>
                    <a:pt x="46130" y="619095"/>
                  </a:cubicBezTo>
                  <a:cubicBezTo>
                    <a:pt x="48670" y="647983"/>
                    <a:pt x="65812" y="668616"/>
                    <a:pt x="94064" y="674965"/>
                  </a:cubicBezTo>
                  <a:cubicBezTo>
                    <a:pt x="121364" y="681314"/>
                    <a:pt x="146442" y="674965"/>
                    <a:pt x="169615" y="660045"/>
                  </a:cubicBezTo>
                  <a:cubicBezTo>
                    <a:pt x="199454" y="640681"/>
                    <a:pt x="222310" y="614651"/>
                    <a:pt x="241992" y="585447"/>
                  </a:cubicBezTo>
                  <a:cubicBezTo>
                    <a:pt x="293417" y="508308"/>
                    <a:pt x="325479" y="423234"/>
                    <a:pt x="343256" y="332446"/>
                  </a:cubicBezTo>
                  <a:cubicBezTo>
                    <a:pt x="345160" y="323240"/>
                    <a:pt x="348652" y="316256"/>
                    <a:pt x="355001" y="309272"/>
                  </a:cubicBezTo>
                  <a:cubicBezTo>
                    <a:pt x="394681" y="266100"/>
                    <a:pt x="428647" y="219119"/>
                    <a:pt x="448011" y="162932"/>
                  </a:cubicBezTo>
                  <a:cubicBezTo>
                    <a:pt x="460074" y="127061"/>
                    <a:pt x="459756" y="127696"/>
                    <a:pt x="424203" y="117220"/>
                  </a:cubicBezTo>
                  <a:close/>
                  <a:moveTo>
                    <a:pt x="224215" y="513387"/>
                  </a:moveTo>
                  <a:cubicBezTo>
                    <a:pt x="209613" y="542274"/>
                    <a:pt x="193423" y="570209"/>
                    <a:pt x="171202" y="594017"/>
                  </a:cubicBezTo>
                  <a:cubicBezTo>
                    <a:pt x="157235" y="608620"/>
                    <a:pt x="142633" y="622587"/>
                    <a:pt x="120729" y="624174"/>
                  </a:cubicBezTo>
                  <a:cubicBezTo>
                    <a:pt x="107079" y="625127"/>
                    <a:pt x="100095" y="619730"/>
                    <a:pt x="99460" y="605445"/>
                  </a:cubicBezTo>
                  <a:cubicBezTo>
                    <a:pt x="98826" y="592113"/>
                    <a:pt x="102952" y="580367"/>
                    <a:pt x="108984" y="569257"/>
                  </a:cubicBezTo>
                  <a:cubicBezTo>
                    <a:pt x="131522" y="526085"/>
                    <a:pt x="164218" y="490849"/>
                    <a:pt x="197550" y="455930"/>
                  </a:cubicBezTo>
                  <a:cubicBezTo>
                    <a:pt x="220723" y="431805"/>
                    <a:pt x="245801" y="409266"/>
                    <a:pt x="275640" y="385141"/>
                  </a:cubicBezTo>
                  <a:cubicBezTo>
                    <a:pt x="261038" y="432122"/>
                    <a:pt x="244214" y="473390"/>
                    <a:pt x="224215" y="513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58"/>
            <p:cNvSpPr/>
            <p:nvPr/>
          </p:nvSpPr>
          <p:spPr>
            <a:xfrm>
              <a:off x="1455303" y="2810166"/>
              <a:ext cx="414563" cy="366799"/>
            </a:xfrm>
            <a:custGeom>
              <a:rect b="b" l="l" r="r" t="t"/>
              <a:pathLst>
                <a:path extrusionOk="0" h="366799" w="414563">
                  <a:moveTo>
                    <a:pt x="296507" y="179085"/>
                  </a:moveTo>
                  <a:cubicBezTo>
                    <a:pt x="283492" y="198132"/>
                    <a:pt x="285079" y="203529"/>
                    <a:pt x="306030" y="212417"/>
                  </a:cubicBezTo>
                  <a:cubicBezTo>
                    <a:pt x="309840" y="214004"/>
                    <a:pt x="313967" y="215274"/>
                    <a:pt x="317776" y="217496"/>
                  </a:cubicBezTo>
                  <a:cubicBezTo>
                    <a:pt x="326347" y="222258"/>
                    <a:pt x="333330" y="223527"/>
                    <a:pt x="338092" y="212417"/>
                  </a:cubicBezTo>
                  <a:cubicBezTo>
                    <a:pt x="339997" y="208290"/>
                    <a:pt x="343806" y="204481"/>
                    <a:pt x="349202" y="205116"/>
                  </a:cubicBezTo>
                  <a:cubicBezTo>
                    <a:pt x="355551" y="205751"/>
                    <a:pt x="357456" y="211465"/>
                    <a:pt x="358726" y="216544"/>
                  </a:cubicBezTo>
                  <a:cubicBezTo>
                    <a:pt x="363487" y="236542"/>
                    <a:pt x="362217" y="256541"/>
                    <a:pt x="353012" y="275270"/>
                  </a:cubicBezTo>
                  <a:cubicBezTo>
                    <a:pt x="346663" y="287651"/>
                    <a:pt x="337775" y="297174"/>
                    <a:pt x="322537" y="297174"/>
                  </a:cubicBezTo>
                  <a:cubicBezTo>
                    <a:pt x="307935" y="297174"/>
                    <a:pt x="299682" y="288285"/>
                    <a:pt x="293015" y="276540"/>
                  </a:cubicBezTo>
                  <a:cubicBezTo>
                    <a:pt x="280953" y="254637"/>
                    <a:pt x="276826" y="230829"/>
                    <a:pt x="274286" y="206703"/>
                  </a:cubicBezTo>
                  <a:cubicBezTo>
                    <a:pt x="267303" y="146706"/>
                    <a:pt x="267938" y="86393"/>
                    <a:pt x="270477" y="26079"/>
                  </a:cubicBezTo>
                  <a:cubicBezTo>
                    <a:pt x="270794" y="21000"/>
                    <a:pt x="273334" y="14016"/>
                    <a:pt x="268890" y="11159"/>
                  </a:cubicBezTo>
                  <a:cubicBezTo>
                    <a:pt x="264128" y="8302"/>
                    <a:pt x="259684" y="14651"/>
                    <a:pt x="254922" y="16555"/>
                  </a:cubicBezTo>
                  <a:cubicBezTo>
                    <a:pt x="247304" y="19730"/>
                    <a:pt x="242225" y="27348"/>
                    <a:pt x="230797" y="20682"/>
                  </a:cubicBezTo>
                  <a:cubicBezTo>
                    <a:pt x="185403" y="-6300"/>
                    <a:pt x="137786" y="-6935"/>
                    <a:pt x="92392" y="19095"/>
                  </a:cubicBezTo>
                  <a:cubicBezTo>
                    <a:pt x="-2523" y="74012"/>
                    <a:pt x="-31092" y="240034"/>
                    <a:pt x="38745" y="325109"/>
                  </a:cubicBezTo>
                  <a:cubicBezTo>
                    <a:pt x="85726" y="382248"/>
                    <a:pt x="167626" y="380343"/>
                    <a:pt x="212385" y="321299"/>
                  </a:cubicBezTo>
                  <a:cubicBezTo>
                    <a:pt x="221908" y="308602"/>
                    <a:pt x="228892" y="294317"/>
                    <a:pt x="238098" y="278127"/>
                  </a:cubicBezTo>
                  <a:cubicBezTo>
                    <a:pt x="244129" y="292730"/>
                    <a:pt x="248256" y="305427"/>
                    <a:pt x="256192" y="315903"/>
                  </a:cubicBezTo>
                  <a:cubicBezTo>
                    <a:pt x="284762" y="353361"/>
                    <a:pt x="338727" y="372725"/>
                    <a:pt x="381899" y="327331"/>
                  </a:cubicBezTo>
                  <a:cubicBezTo>
                    <a:pt x="415230" y="292412"/>
                    <a:pt x="424754" y="227654"/>
                    <a:pt x="402533" y="185117"/>
                  </a:cubicBezTo>
                  <a:cubicBezTo>
                    <a:pt x="380629" y="142897"/>
                    <a:pt x="323172" y="139723"/>
                    <a:pt x="296507" y="179085"/>
                  </a:cubicBezTo>
                  <a:close/>
                  <a:moveTo>
                    <a:pt x="179689" y="274000"/>
                  </a:moveTo>
                  <a:cubicBezTo>
                    <a:pt x="174610" y="280667"/>
                    <a:pt x="168896" y="287016"/>
                    <a:pt x="162547" y="292730"/>
                  </a:cubicBezTo>
                  <a:cubicBezTo>
                    <a:pt x="134929" y="318125"/>
                    <a:pt x="104772" y="315585"/>
                    <a:pt x="80964" y="285746"/>
                  </a:cubicBezTo>
                  <a:cubicBezTo>
                    <a:pt x="65410" y="266064"/>
                    <a:pt x="58109" y="242891"/>
                    <a:pt x="56521" y="218131"/>
                  </a:cubicBezTo>
                  <a:cubicBezTo>
                    <a:pt x="52395" y="166070"/>
                    <a:pt x="62235" y="118137"/>
                    <a:pt x="101281" y="80044"/>
                  </a:cubicBezTo>
                  <a:cubicBezTo>
                    <a:pt x="131755" y="50204"/>
                    <a:pt x="171435" y="52426"/>
                    <a:pt x="203497" y="62584"/>
                  </a:cubicBezTo>
                  <a:cubicBezTo>
                    <a:pt x="210798" y="64806"/>
                    <a:pt x="214290" y="69886"/>
                    <a:pt x="214607" y="77822"/>
                  </a:cubicBezTo>
                  <a:cubicBezTo>
                    <a:pt x="215877" y="97820"/>
                    <a:pt x="218099" y="117819"/>
                    <a:pt x="219051" y="130199"/>
                  </a:cubicBezTo>
                  <a:cubicBezTo>
                    <a:pt x="218099" y="186704"/>
                    <a:pt x="211115" y="233685"/>
                    <a:pt x="179689" y="274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58"/>
            <p:cNvSpPr/>
            <p:nvPr/>
          </p:nvSpPr>
          <p:spPr>
            <a:xfrm>
              <a:off x="4031042" y="2811067"/>
              <a:ext cx="334135" cy="534005"/>
            </a:xfrm>
            <a:custGeom>
              <a:rect b="b" l="l" r="r" t="t"/>
              <a:pathLst>
                <a:path extrusionOk="0" h="534005" w="334135">
                  <a:moveTo>
                    <a:pt x="313313" y="395632"/>
                  </a:moveTo>
                  <a:cubicBezTo>
                    <a:pt x="301250" y="403568"/>
                    <a:pt x="288870" y="410869"/>
                    <a:pt x="278711" y="420392"/>
                  </a:cubicBezTo>
                  <a:cubicBezTo>
                    <a:pt x="272680" y="426424"/>
                    <a:pt x="283791" y="432773"/>
                    <a:pt x="283473" y="440391"/>
                  </a:cubicBezTo>
                  <a:cubicBezTo>
                    <a:pt x="283473" y="443883"/>
                    <a:pt x="285060" y="447692"/>
                    <a:pt x="284426" y="451184"/>
                  </a:cubicBezTo>
                  <a:cubicBezTo>
                    <a:pt x="282204" y="464199"/>
                    <a:pt x="278394" y="477214"/>
                    <a:pt x="263792" y="479754"/>
                  </a:cubicBezTo>
                  <a:cubicBezTo>
                    <a:pt x="248872" y="482611"/>
                    <a:pt x="242206" y="471183"/>
                    <a:pt x="237127" y="459438"/>
                  </a:cubicBezTo>
                  <a:cubicBezTo>
                    <a:pt x="231413" y="446105"/>
                    <a:pt x="229191" y="432138"/>
                    <a:pt x="229191" y="417535"/>
                  </a:cubicBezTo>
                  <a:cubicBezTo>
                    <a:pt x="228873" y="365157"/>
                    <a:pt x="238714" y="314367"/>
                    <a:pt x="252047" y="264211"/>
                  </a:cubicBezTo>
                  <a:cubicBezTo>
                    <a:pt x="268871" y="201675"/>
                    <a:pt x="279664" y="138187"/>
                    <a:pt x="272998" y="73111"/>
                  </a:cubicBezTo>
                  <a:cubicBezTo>
                    <a:pt x="266966" y="15019"/>
                    <a:pt x="225382" y="-12598"/>
                    <a:pt x="169829" y="5496"/>
                  </a:cubicBezTo>
                  <a:cubicBezTo>
                    <a:pt x="145704" y="13432"/>
                    <a:pt x="127292" y="28669"/>
                    <a:pt x="112055" y="52160"/>
                  </a:cubicBezTo>
                  <a:cubicBezTo>
                    <a:pt x="101897" y="27717"/>
                    <a:pt x="84120" y="15972"/>
                    <a:pt x="60312" y="16607"/>
                  </a:cubicBezTo>
                  <a:cubicBezTo>
                    <a:pt x="34599" y="17559"/>
                    <a:pt x="19679" y="35018"/>
                    <a:pt x="8886" y="56287"/>
                  </a:cubicBezTo>
                  <a:cubicBezTo>
                    <a:pt x="5712" y="62318"/>
                    <a:pt x="4125" y="69302"/>
                    <a:pt x="1585" y="75333"/>
                  </a:cubicBezTo>
                  <a:cubicBezTo>
                    <a:pt x="-2224" y="84222"/>
                    <a:pt x="950" y="89301"/>
                    <a:pt x="9839" y="91840"/>
                  </a:cubicBezTo>
                  <a:cubicBezTo>
                    <a:pt x="14918" y="93110"/>
                    <a:pt x="19997" y="95015"/>
                    <a:pt x="24758" y="97237"/>
                  </a:cubicBezTo>
                  <a:cubicBezTo>
                    <a:pt x="34917" y="101681"/>
                    <a:pt x="43487" y="104538"/>
                    <a:pt x="46979" y="89301"/>
                  </a:cubicBezTo>
                  <a:cubicBezTo>
                    <a:pt x="47932" y="84222"/>
                    <a:pt x="52376" y="79143"/>
                    <a:pt x="58725" y="81047"/>
                  </a:cubicBezTo>
                  <a:cubicBezTo>
                    <a:pt x="64438" y="82634"/>
                    <a:pt x="66343" y="88031"/>
                    <a:pt x="66343" y="93745"/>
                  </a:cubicBezTo>
                  <a:cubicBezTo>
                    <a:pt x="66343" y="99141"/>
                    <a:pt x="66661" y="104220"/>
                    <a:pt x="66661" y="109617"/>
                  </a:cubicBezTo>
                  <a:cubicBezTo>
                    <a:pt x="66661" y="181676"/>
                    <a:pt x="66661" y="253418"/>
                    <a:pt x="66661" y="325477"/>
                  </a:cubicBezTo>
                  <a:cubicBezTo>
                    <a:pt x="66661" y="362300"/>
                    <a:pt x="66661" y="361666"/>
                    <a:pt x="104119" y="358174"/>
                  </a:cubicBezTo>
                  <a:cubicBezTo>
                    <a:pt x="116816" y="356904"/>
                    <a:pt x="120626" y="352460"/>
                    <a:pt x="120308" y="339762"/>
                  </a:cubicBezTo>
                  <a:cubicBezTo>
                    <a:pt x="119673" y="277861"/>
                    <a:pt x="119673" y="215960"/>
                    <a:pt x="119991" y="154059"/>
                  </a:cubicBezTo>
                  <a:cubicBezTo>
                    <a:pt x="120308" y="121362"/>
                    <a:pt x="130466" y="91523"/>
                    <a:pt x="153005" y="67080"/>
                  </a:cubicBezTo>
                  <a:cubicBezTo>
                    <a:pt x="164115" y="54700"/>
                    <a:pt x="178083" y="49303"/>
                    <a:pt x="194589" y="54700"/>
                  </a:cubicBezTo>
                  <a:cubicBezTo>
                    <a:pt x="209509" y="59461"/>
                    <a:pt x="213319" y="72794"/>
                    <a:pt x="215541" y="85809"/>
                  </a:cubicBezTo>
                  <a:cubicBezTo>
                    <a:pt x="221890" y="124854"/>
                    <a:pt x="219985" y="163899"/>
                    <a:pt x="213319" y="202627"/>
                  </a:cubicBezTo>
                  <a:cubicBezTo>
                    <a:pt x="203161" y="260402"/>
                    <a:pt x="182844" y="315954"/>
                    <a:pt x="179035" y="374998"/>
                  </a:cubicBezTo>
                  <a:cubicBezTo>
                    <a:pt x="176495" y="414361"/>
                    <a:pt x="176813" y="453406"/>
                    <a:pt x="193002" y="490229"/>
                  </a:cubicBezTo>
                  <a:cubicBezTo>
                    <a:pt x="201573" y="509911"/>
                    <a:pt x="215223" y="524513"/>
                    <a:pt x="236809" y="530862"/>
                  </a:cubicBezTo>
                  <a:cubicBezTo>
                    <a:pt x="269188" y="540385"/>
                    <a:pt x="302520" y="527688"/>
                    <a:pt x="322201" y="500705"/>
                  </a:cubicBezTo>
                  <a:cubicBezTo>
                    <a:pt x="341565" y="473722"/>
                    <a:pt x="334582" y="415948"/>
                    <a:pt x="320931" y="399124"/>
                  </a:cubicBezTo>
                  <a:cubicBezTo>
                    <a:pt x="318709" y="397219"/>
                    <a:pt x="316804" y="393410"/>
                    <a:pt x="313313" y="395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58"/>
            <p:cNvSpPr/>
            <p:nvPr/>
          </p:nvSpPr>
          <p:spPr>
            <a:xfrm>
              <a:off x="1849609" y="2812437"/>
              <a:ext cx="335192" cy="533628"/>
            </a:xfrm>
            <a:custGeom>
              <a:rect b="b" l="l" r="r" t="t"/>
              <a:pathLst>
                <a:path extrusionOk="0" h="533628" w="335192">
                  <a:moveTo>
                    <a:pt x="301542" y="401564"/>
                  </a:moveTo>
                  <a:cubicBezTo>
                    <a:pt x="295194" y="406325"/>
                    <a:pt x="288845" y="411087"/>
                    <a:pt x="282178" y="415214"/>
                  </a:cubicBezTo>
                  <a:cubicBezTo>
                    <a:pt x="276465" y="419023"/>
                    <a:pt x="274560" y="421880"/>
                    <a:pt x="279004" y="428864"/>
                  </a:cubicBezTo>
                  <a:cubicBezTo>
                    <a:pt x="285988" y="439657"/>
                    <a:pt x="285670" y="452037"/>
                    <a:pt x="280274" y="463782"/>
                  </a:cubicBezTo>
                  <a:cubicBezTo>
                    <a:pt x="276465" y="471718"/>
                    <a:pt x="271703" y="478384"/>
                    <a:pt x="261862" y="479019"/>
                  </a:cubicBezTo>
                  <a:cubicBezTo>
                    <a:pt x="251387" y="479654"/>
                    <a:pt x="244721" y="473940"/>
                    <a:pt x="240276" y="465687"/>
                  </a:cubicBezTo>
                  <a:cubicBezTo>
                    <a:pt x="233610" y="453624"/>
                    <a:pt x="229801" y="440291"/>
                    <a:pt x="229483" y="426324"/>
                  </a:cubicBezTo>
                  <a:cubicBezTo>
                    <a:pt x="228531" y="392358"/>
                    <a:pt x="231388" y="358709"/>
                    <a:pt x="237737" y="325378"/>
                  </a:cubicBezTo>
                  <a:cubicBezTo>
                    <a:pt x="248212" y="271095"/>
                    <a:pt x="267259" y="218400"/>
                    <a:pt x="272021" y="162848"/>
                  </a:cubicBezTo>
                  <a:cubicBezTo>
                    <a:pt x="275512" y="124437"/>
                    <a:pt x="278687" y="85709"/>
                    <a:pt x="267259" y="47934"/>
                  </a:cubicBezTo>
                  <a:cubicBezTo>
                    <a:pt x="257418" y="15872"/>
                    <a:pt x="235832" y="0"/>
                    <a:pt x="202501" y="0"/>
                  </a:cubicBezTo>
                  <a:cubicBezTo>
                    <a:pt x="164090" y="0"/>
                    <a:pt x="134568" y="16507"/>
                    <a:pt x="112030" y="51425"/>
                  </a:cubicBezTo>
                  <a:cubicBezTo>
                    <a:pt x="104411" y="34919"/>
                    <a:pt x="94253" y="24125"/>
                    <a:pt x="78699" y="19046"/>
                  </a:cubicBezTo>
                  <a:cubicBezTo>
                    <a:pt x="51399" y="9841"/>
                    <a:pt x="26003" y="22538"/>
                    <a:pt x="9179" y="54282"/>
                  </a:cubicBezTo>
                  <a:cubicBezTo>
                    <a:pt x="-5741" y="82217"/>
                    <a:pt x="-3836" y="86662"/>
                    <a:pt x="25051" y="96820"/>
                  </a:cubicBezTo>
                  <a:cubicBezTo>
                    <a:pt x="27591" y="97772"/>
                    <a:pt x="30130" y="98089"/>
                    <a:pt x="32670" y="99359"/>
                  </a:cubicBezTo>
                  <a:cubicBezTo>
                    <a:pt x="39018" y="102851"/>
                    <a:pt x="42193" y="99677"/>
                    <a:pt x="44415" y="93963"/>
                  </a:cubicBezTo>
                  <a:cubicBezTo>
                    <a:pt x="46637" y="87614"/>
                    <a:pt x="49177" y="79043"/>
                    <a:pt x="57430" y="80313"/>
                  </a:cubicBezTo>
                  <a:cubicBezTo>
                    <a:pt x="67271" y="82217"/>
                    <a:pt x="66001" y="92058"/>
                    <a:pt x="66636" y="99994"/>
                  </a:cubicBezTo>
                  <a:cubicBezTo>
                    <a:pt x="66953" y="104756"/>
                    <a:pt x="66636" y="109517"/>
                    <a:pt x="66636" y="114279"/>
                  </a:cubicBezTo>
                  <a:cubicBezTo>
                    <a:pt x="66636" y="184116"/>
                    <a:pt x="66636" y="253953"/>
                    <a:pt x="66636" y="323790"/>
                  </a:cubicBezTo>
                  <a:cubicBezTo>
                    <a:pt x="66636" y="362201"/>
                    <a:pt x="66636" y="361566"/>
                    <a:pt x="104729" y="357439"/>
                  </a:cubicBezTo>
                  <a:cubicBezTo>
                    <a:pt x="116157" y="356169"/>
                    <a:pt x="119331" y="352043"/>
                    <a:pt x="119331" y="340615"/>
                  </a:cubicBezTo>
                  <a:cubicBezTo>
                    <a:pt x="118696" y="282523"/>
                    <a:pt x="119014" y="224431"/>
                    <a:pt x="119331" y="166022"/>
                  </a:cubicBezTo>
                  <a:cubicBezTo>
                    <a:pt x="119331" y="154911"/>
                    <a:pt x="119649" y="143801"/>
                    <a:pt x="121871" y="133008"/>
                  </a:cubicBezTo>
                  <a:cubicBezTo>
                    <a:pt x="126950" y="106660"/>
                    <a:pt x="135521" y="81900"/>
                    <a:pt x="156154" y="63171"/>
                  </a:cubicBezTo>
                  <a:cubicBezTo>
                    <a:pt x="179010" y="42537"/>
                    <a:pt x="205993" y="50473"/>
                    <a:pt x="214246" y="79995"/>
                  </a:cubicBezTo>
                  <a:cubicBezTo>
                    <a:pt x="215516" y="84122"/>
                    <a:pt x="216151" y="88249"/>
                    <a:pt x="216786" y="92375"/>
                  </a:cubicBezTo>
                  <a:cubicBezTo>
                    <a:pt x="224404" y="146975"/>
                    <a:pt x="215198" y="199671"/>
                    <a:pt x="202183" y="252366"/>
                  </a:cubicBezTo>
                  <a:cubicBezTo>
                    <a:pt x="190120" y="300935"/>
                    <a:pt x="177105" y="349503"/>
                    <a:pt x="178058" y="400611"/>
                  </a:cubicBezTo>
                  <a:cubicBezTo>
                    <a:pt x="178375" y="432038"/>
                    <a:pt x="179645" y="463147"/>
                    <a:pt x="193930" y="492034"/>
                  </a:cubicBezTo>
                  <a:cubicBezTo>
                    <a:pt x="219008" y="543460"/>
                    <a:pt x="289480" y="548222"/>
                    <a:pt x="321224" y="500605"/>
                  </a:cubicBezTo>
                  <a:cubicBezTo>
                    <a:pt x="340905" y="470766"/>
                    <a:pt x="337413" y="439022"/>
                    <a:pt x="325350" y="407912"/>
                  </a:cubicBezTo>
                  <a:cubicBezTo>
                    <a:pt x="318684" y="390453"/>
                    <a:pt x="316462" y="390771"/>
                    <a:pt x="301542" y="401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58"/>
            <p:cNvSpPr/>
            <p:nvPr/>
          </p:nvSpPr>
          <p:spPr>
            <a:xfrm>
              <a:off x="2522387" y="2815442"/>
              <a:ext cx="271368" cy="427790"/>
            </a:xfrm>
            <a:custGeom>
              <a:rect b="b" l="l" r="r" t="t"/>
              <a:pathLst>
                <a:path extrusionOk="0" h="427790" w="271368">
                  <a:moveTo>
                    <a:pt x="229364" y="207141"/>
                  </a:moveTo>
                  <a:cubicBezTo>
                    <a:pt x="212222" y="191903"/>
                    <a:pt x="193175" y="179523"/>
                    <a:pt x="174129" y="167460"/>
                  </a:cubicBezTo>
                  <a:cubicBezTo>
                    <a:pt x="153178" y="154445"/>
                    <a:pt x="131909" y="141113"/>
                    <a:pt x="115085" y="122384"/>
                  </a:cubicBezTo>
                  <a:cubicBezTo>
                    <a:pt x="91594" y="96353"/>
                    <a:pt x="101752" y="60483"/>
                    <a:pt x="135401" y="50959"/>
                  </a:cubicBezTo>
                  <a:cubicBezTo>
                    <a:pt x="151273" y="46515"/>
                    <a:pt x="166828" y="48420"/>
                    <a:pt x="181747" y="55404"/>
                  </a:cubicBezTo>
                  <a:cubicBezTo>
                    <a:pt x="196667" y="62387"/>
                    <a:pt x="198254" y="74767"/>
                    <a:pt x="187461" y="87465"/>
                  </a:cubicBezTo>
                  <a:cubicBezTo>
                    <a:pt x="182700" y="93179"/>
                    <a:pt x="170320" y="94766"/>
                    <a:pt x="172542" y="102702"/>
                  </a:cubicBezTo>
                  <a:cubicBezTo>
                    <a:pt x="174446" y="108734"/>
                    <a:pt x="184287" y="112543"/>
                    <a:pt x="190318" y="117305"/>
                  </a:cubicBezTo>
                  <a:cubicBezTo>
                    <a:pt x="195397" y="121114"/>
                    <a:pt x="200477" y="124923"/>
                    <a:pt x="205556" y="128733"/>
                  </a:cubicBezTo>
                  <a:cubicBezTo>
                    <a:pt x="208730" y="131272"/>
                    <a:pt x="211904" y="132224"/>
                    <a:pt x="215396" y="128733"/>
                  </a:cubicBezTo>
                  <a:cubicBezTo>
                    <a:pt x="233490" y="110638"/>
                    <a:pt x="252537" y="92862"/>
                    <a:pt x="250632" y="64292"/>
                  </a:cubicBezTo>
                  <a:cubicBezTo>
                    <a:pt x="248728" y="37309"/>
                    <a:pt x="230634" y="22072"/>
                    <a:pt x="207778" y="11914"/>
                  </a:cubicBezTo>
                  <a:cubicBezTo>
                    <a:pt x="177621" y="-1101"/>
                    <a:pt x="146512" y="-3323"/>
                    <a:pt x="114767" y="4613"/>
                  </a:cubicBezTo>
                  <a:cubicBezTo>
                    <a:pt x="50644" y="21120"/>
                    <a:pt x="25884" y="91909"/>
                    <a:pt x="65564" y="145239"/>
                  </a:cubicBezTo>
                  <a:cubicBezTo>
                    <a:pt x="83341" y="169048"/>
                    <a:pt x="107149" y="185555"/>
                    <a:pt x="132227" y="200474"/>
                  </a:cubicBezTo>
                  <a:cubicBezTo>
                    <a:pt x="157939" y="215394"/>
                    <a:pt x="183017" y="230949"/>
                    <a:pt x="201429" y="255074"/>
                  </a:cubicBezTo>
                  <a:cubicBezTo>
                    <a:pt x="224285" y="285231"/>
                    <a:pt x="220475" y="324911"/>
                    <a:pt x="190953" y="348402"/>
                  </a:cubicBezTo>
                  <a:cubicBezTo>
                    <a:pt x="163971" y="369671"/>
                    <a:pt x="132861" y="376337"/>
                    <a:pt x="99847" y="369036"/>
                  </a:cubicBezTo>
                  <a:cubicBezTo>
                    <a:pt x="61754" y="360782"/>
                    <a:pt x="43343" y="325546"/>
                    <a:pt x="57628" y="291580"/>
                  </a:cubicBezTo>
                  <a:cubicBezTo>
                    <a:pt x="62707" y="279835"/>
                    <a:pt x="70008" y="269677"/>
                    <a:pt x="83975" y="269677"/>
                  </a:cubicBezTo>
                  <a:cubicBezTo>
                    <a:pt x="97625" y="269359"/>
                    <a:pt x="104292" y="278882"/>
                    <a:pt x="109053" y="290628"/>
                  </a:cubicBezTo>
                  <a:cubicBezTo>
                    <a:pt x="110641" y="294120"/>
                    <a:pt x="110641" y="301103"/>
                    <a:pt x="115719" y="300151"/>
                  </a:cubicBezTo>
                  <a:cubicBezTo>
                    <a:pt x="129687" y="297929"/>
                    <a:pt x="143337" y="294120"/>
                    <a:pt x="157304" y="290628"/>
                  </a:cubicBezTo>
                  <a:cubicBezTo>
                    <a:pt x="160161" y="289993"/>
                    <a:pt x="159844" y="286501"/>
                    <a:pt x="159844" y="283644"/>
                  </a:cubicBezTo>
                  <a:cubicBezTo>
                    <a:pt x="161431" y="264280"/>
                    <a:pt x="145559" y="235393"/>
                    <a:pt x="127465" y="227139"/>
                  </a:cubicBezTo>
                  <a:cubicBezTo>
                    <a:pt x="84293" y="207775"/>
                    <a:pt x="28740" y="216346"/>
                    <a:pt x="7472" y="273486"/>
                  </a:cubicBezTo>
                  <a:cubicBezTo>
                    <a:pt x="-21098" y="349989"/>
                    <a:pt x="36676" y="427445"/>
                    <a:pt x="105879" y="427762"/>
                  </a:cubicBezTo>
                  <a:cubicBezTo>
                    <a:pt x="157622" y="428397"/>
                    <a:pt x="190001" y="418239"/>
                    <a:pt x="218571" y="397288"/>
                  </a:cubicBezTo>
                  <a:cubicBezTo>
                    <a:pt x="277297" y="355068"/>
                    <a:pt x="295391" y="265867"/>
                    <a:pt x="229364" y="2071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58"/>
            <p:cNvSpPr/>
            <p:nvPr/>
          </p:nvSpPr>
          <p:spPr>
            <a:xfrm>
              <a:off x="3462303" y="2639115"/>
              <a:ext cx="393155" cy="523537"/>
            </a:xfrm>
            <a:custGeom>
              <a:rect b="b" l="l" r="r" t="t"/>
              <a:pathLst>
                <a:path extrusionOk="0" h="523537" w="393155">
                  <a:moveTo>
                    <a:pt x="330020" y="5078"/>
                  </a:moveTo>
                  <a:cubicBezTo>
                    <a:pt x="289071" y="-7620"/>
                    <a:pt x="254152" y="3808"/>
                    <a:pt x="225900" y="35870"/>
                  </a:cubicBezTo>
                  <a:cubicBezTo>
                    <a:pt x="215107" y="48250"/>
                    <a:pt x="205266" y="61265"/>
                    <a:pt x="197013" y="75550"/>
                  </a:cubicBezTo>
                  <a:cubicBezTo>
                    <a:pt x="170982" y="120309"/>
                    <a:pt x="156697" y="169512"/>
                    <a:pt x="143048" y="219033"/>
                  </a:cubicBezTo>
                  <a:cubicBezTo>
                    <a:pt x="130350" y="264745"/>
                    <a:pt x="122731" y="311409"/>
                    <a:pt x="116700" y="358708"/>
                  </a:cubicBezTo>
                  <a:cubicBezTo>
                    <a:pt x="111303" y="355533"/>
                    <a:pt x="112255" y="351089"/>
                    <a:pt x="110986" y="346962"/>
                  </a:cubicBezTo>
                  <a:cubicBezTo>
                    <a:pt x="97336" y="294584"/>
                    <a:pt x="80511" y="243794"/>
                    <a:pt x="47815" y="199035"/>
                  </a:cubicBezTo>
                  <a:cubicBezTo>
                    <a:pt x="40196" y="188559"/>
                    <a:pt x="34482" y="183480"/>
                    <a:pt x="24324" y="195860"/>
                  </a:cubicBezTo>
                  <a:cubicBezTo>
                    <a:pt x="19245" y="201892"/>
                    <a:pt x="12896" y="206653"/>
                    <a:pt x="6548" y="211415"/>
                  </a:cubicBezTo>
                  <a:cubicBezTo>
                    <a:pt x="-1071" y="217129"/>
                    <a:pt x="-2341" y="221890"/>
                    <a:pt x="4325" y="230144"/>
                  </a:cubicBezTo>
                  <a:cubicBezTo>
                    <a:pt x="24324" y="254904"/>
                    <a:pt x="38292" y="283474"/>
                    <a:pt x="49720" y="313313"/>
                  </a:cubicBezTo>
                  <a:cubicBezTo>
                    <a:pt x="70671" y="368231"/>
                    <a:pt x="78289" y="425688"/>
                    <a:pt x="84956" y="483462"/>
                  </a:cubicBezTo>
                  <a:cubicBezTo>
                    <a:pt x="86225" y="495525"/>
                    <a:pt x="82099" y="510762"/>
                    <a:pt x="90035" y="518698"/>
                  </a:cubicBezTo>
                  <a:cubicBezTo>
                    <a:pt x="97971" y="526634"/>
                    <a:pt x="113525" y="520603"/>
                    <a:pt x="125270" y="522825"/>
                  </a:cubicBezTo>
                  <a:cubicBezTo>
                    <a:pt x="137651" y="525365"/>
                    <a:pt x="141460" y="521238"/>
                    <a:pt x="143048" y="508540"/>
                  </a:cubicBezTo>
                  <a:cubicBezTo>
                    <a:pt x="154475" y="416799"/>
                    <a:pt x="167490" y="325376"/>
                    <a:pt x="190346" y="235540"/>
                  </a:cubicBezTo>
                  <a:cubicBezTo>
                    <a:pt x="203996" y="182210"/>
                    <a:pt x="219551" y="129515"/>
                    <a:pt x="252882" y="84121"/>
                  </a:cubicBezTo>
                  <a:cubicBezTo>
                    <a:pt x="262405" y="71106"/>
                    <a:pt x="274151" y="60313"/>
                    <a:pt x="290023" y="56186"/>
                  </a:cubicBezTo>
                  <a:cubicBezTo>
                    <a:pt x="304625" y="52059"/>
                    <a:pt x="317323" y="55551"/>
                    <a:pt x="326846" y="67614"/>
                  </a:cubicBezTo>
                  <a:cubicBezTo>
                    <a:pt x="339544" y="83168"/>
                    <a:pt x="343036" y="122849"/>
                    <a:pt x="333830" y="140625"/>
                  </a:cubicBezTo>
                  <a:cubicBezTo>
                    <a:pt x="328116" y="151101"/>
                    <a:pt x="318275" y="152053"/>
                    <a:pt x="315735" y="141578"/>
                  </a:cubicBezTo>
                  <a:cubicBezTo>
                    <a:pt x="310656" y="121261"/>
                    <a:pt x="299546" y="127928"/>
                    <a:pt x="288118" y="132689"/>
                  </a:cubicBezTo>
                  <a:cubicBezTo>
                    <a:pt x="281769" y="135229"/>
                    <a:pt x="275420" y="137768"/>
                    <a:pt x="268754" y="139356"/>
                  </a:cubicBezTo>
                  <a:cubicBezTo>
                    <a:pt x="259866" y="141578"/>
                    <a:pt x="257644" y="145704"/>
                    <a:pt x="261136" y="154275"/>
                  </a:cubicBezTo>
                  <a:cubicBezTo>
                    <a:pt x="270976" y="177449"/>
                    <a:pt x="285261" y="195543"/>
                    <a:pt x="312244" y="198717"/>
                  </a:cubicBezTo>
                  <a:cubicBezTo>
                    <a:pt x="340179" y="201892"/>
                    <a:pt x="362082" y="191416"/>
                    <a:pt x="376367" y="166973"/>
                  </a:cubicBezTo>
                  <a:cubicBezTo>
                    <a:pt x="389382" y="145069"/>
                    <a:pt x="394461" y="120944"/>
                    <a:pt x="392874" y="95549"/>
                  </a:cubicBezTo>
                  <a:cubicBezTo>
                    <a:pt x="390652" y="52059"/>
                    <a:pt x="366526" y="16506"/>
                    <a:pt x="330020" y="5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58"/>
            <p:cNvSpPr/>
            <p:nvPr/>
          </p:nvSpPr>
          <p:spPr>
            <a:xfrm>
              <a:off x="3872634" y="2586092"/>
              <a:ext cx="169208" cy="177460"/>
            </a:xfrm>
            <a:custGeom>
              <a:rect b="b" l="l" r="r" t="t"/>
              <a:pathLst>
                <a:path extrusionOk="0" h="177460" w="169208">
                  <a:moveTo>
                    <a:pt x="76506" y="9"/>
                  </a:moveTo>
                  <a:cubicBezTo>
                    <a:pt x="27938" y="326"/>
                    <a:pt x="-315" y="32705"/>
                    <a:pt x="3" y="87305"/>
                  </a:cubicBezTo>
                  <a:cubicBezTo>
                    <a:pt x="320" y="140318"/>
                    <a:pt x="38730" y="177141"/>
                    <a:pt x="93965" y="177459"/>
                  </a:cubicBezTo>
                  <a:cubicBezTo>
                    <a:pt x="138090" y="177776"/>
                    <a:pt x="169834" y="140318"/>
                    <a:pt x="169199" y="88892"/>
                  </a:cubicBezTo>
                  <a:cubicBezTo>
                    <a:pt x="169199" y="33023"/>
                    <a:pt x="133963" y="-626"/>
                    <a:pt x="76506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58"/>
            <p:cNvSpPr/>
            <p:nvPr/>
          </p:nvSpPr>
          <p:spPr>
            <a:xfrm>
              <a:off x="3262194" y="2585418"/>
              <a:ext cx="169045" cy="177508"/>
            </a:xfrm>
            <a:custGeom>
              <a:rect b="b" l="l" r="r" t="t"/>
              <a:pathLst>
                <a:path extrusionOk="0" h="177508" w="169045">
                  <a:moveTo>
                    <a:pt x="56190" y="2587"/>
                  </a:moveTo>
                  <a:cubicBezTo>
                    <a:pt x="17780" y="11793"/>
                    <a:pt x="320" y="37506"/>
                    <a:pt x="3" y="84805"/>
                  </a:cubicBezTo>
                  <a:cubicBezTo>
                    <a:pt x="-315" y="137818"/>
                    <a:pt x="27620" y="169879"/>
                    <a:pt x="80633" y="176545"/>
                  </a:cubicBezTo>
                  <a:cubicBezTo>
                    <a:pt x="111107" y="180672"/>
                    <a:pt x="136820" y="171784"/>
                    <a:pt x="153010" y="145119"/>
                  </a:cubicBezTo>
                  <a:cubicBezTo>
                    <a:pt x="173008" y="112422"/>
                    <a:pt x="173961" y="77504"/>
                    <a:pt x="157771" y="43537"/>
                  </a:cubicBezTo>
                  <a:cubicBezTo>
                    <a:pt x="141582" y="10524"/>
                    <a:pt x="95870" y="-6936"/>
                    <a:pt x="56190" y="2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58"/>
            <p:cNvSpPr/>
            <p:nvPr/>
          </p:nvSpPr>
          <p:spPr>
            <a:xfrm>
              <a:off x="3285258" y="2809463"/>
              <a:ext cx="101057" cy="404048"/>
            </a:xfrm>
            <a:custGeom>
              <a:rect b="b" l="l" r="r" t="t"/>
              <a:pathLst>
                <a:path extrusionOk="0" h="404048" w="101057">
                  <a:moveTo>
                    <a:pt x="69631" y="2656"/>
                  </a:moveTo>
                  <a:cubicBezTo>
                    <a:pt x="63282" y="5196"/>
                    <a:pt x="56298" y="6466"/>
                    <a:pt x="49632" y="7418"/>
                  </a:cubicBezTo>
                  <a:cubicBezTo>
                    <a:pt x="40109" y="9005"/>
                    <a:pt x="36300" y="12180"/>
                    <a:pt x="39474" y="22973"/>
                  </a:cubicBezTo>
                  <a:cubicBezTo>
                    <a:pt x="46775" y="48368"/>
                    <a:pt x="46775" y="74398"/>
                    <a:pt x="42013" y="99794"/>
                  </a:cubicBezTo>
                  <a:cubicBezTo>
                    <a:pt x="29951" y="161377"/>
                    <a:pt x="16301" y="222643"/>
                    <a:pt x="4873" y="284545"/>
                  </a:cubicBezTo>
                  <a:cubicBezTo>
                    <a:pt x="-1793" y="319463"/>
                    <a:pt x="-4016" y="355017"/>
                    <a:pt x="14079" y="388031"/>
                  </a:cubicBezTo>
                  <a:cubicBezTo>
                    <a:pt x="25189" y="407712"/>
                    <a:pt x="26141" y="408029"/>
                    <a:pt x="44236" y="395649"/>
                  </a:cubicBezTo>
                  <a:cubicBezTo>
                    <a:pt x="51537" y="390570"/>
                    <a:pt x="59155" y="385491"/>
                    <a:pt x="66457" y="380729"/>
                  </a:cubicBezTo>
                  <a:cubicBezTo>
                    <a:pt x="71536" y="377238"/>
                    <a:pt x="73758" y="374063"/>
                    <a:pt x="68679" y="368349"/>
                  </a:cubicBezTo>
                  <a:cubicBezTo>
                    <a:pt x="59155" y="356921"/>
                    <a:pt x="56933" y="342954"/>
                    <a:pt x="55981" y="328352"/>
                  </a:cubicBezTo>
                  <a:cubicBezTo>
                    <a:pt x="53759" y="288671"/>
                    <a:pt x="65504" y="251213"/>
                    <a:pt x="74075" y="213120"/>
                  </a:cubicBezTo>
                  <a:cubicBezTo>
                    <a:pt x="85186" y="164234"/>
                    <a:pt x="99471" y="115983"/>
                    <a:pt x="101058" y="65510"/>
                  </a:cubicBezTo>
                  <a:cubicBezTo>
                    <a:pt x="101058" y="49638"/>
                    <a:pt x="98836" y="34083"/>
                    <a:pt x="95344" y="18529"/>
                  </a:cubicBezTo>
                  <a:cubicBezTo>
                    <a:pt x="92169" y="2974"/>
                    <a:pt x="86138" y="-4327"/>
                    <a:pt x="69631" y="2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58"/>
            <p:cNvSpPr/>
            <p:nvPr/>
          </p:nvSpPr>
          <p:spPr>
            <a:xfrm>
              <a:off x="3897325" y="2809822"/>
              <a:ext cx="101025" cy="403971"/>
            </a:xfrm>
            <a:custGeom>
              <a:rect b="b" l="l" r="r" t="t"/>
              <a:pathLst>
                <a:path extrusionOk="0" h="403971" w="101025">
                  <a:moveTo>
                    <a:pt x="69909" y="2297"/>
                  </a:moveTo>
                  <a:cubicBezTo>
                    <a:pt x="62608" y="3884"/>
                    <a:pt x="55624" y="6424"/>
                    <a:pt x="48323" y="7376"/>
                  </a:cubicBezTo>
                  <a:cubicBezTo>
                    <a:pt x="38482" y="8646"/>
                    <a:pt x="35943" y="12455"/>
                    <a:pt x="39117" y="22296"/>
                  </a:cubicBezTo>
                  <a:cubicBezTo>
                    <a:pt x="44196" y="37533"/>
                    <a:pt x="45148" y="53405"/>
                    <a:pt x="44831" y="69277"/>
                  </a:cubicBezTo>
                  <a:cubicBezTo>
                    <a:pt x="44196" y="104831"/>
                    <a:pt x="34355" y="139114"/>
                    <a:pt x="27054" y="173715"/>
                  </a:cubicBezTo>
                  <a:cubicBezTo>
                    <a:pt x="16579" y="224189"/>
                    <a:pt x="2611" y="274344"/>
                    <a:pt x="72" y="326405"/>
                  </a:cubicBezTo>
                  <a:cubicBezTo>
                    <a:pt x="-563" y="347991"/>
                    <a:pt x="2929" y="368625"/>
                    <a:pt x="13722" y="387671"/>
                  </a:cubicBezTo>
                  <a:cubicBezTo>
                    <a:pt x="25467" y="407987"/>
                    <a:pt x="25467" y="407987"/>
                    <a:pt x="45466" y="394972"/>
                  </a:cubicBezTo>
                  <a:cubicBezTo>
                    <a:pt x="53085" y="389893"/>
                    <a:pt x="60386" y="385132"/>
                    <a:pt x="67687" y="379735"/>
                  </a:cubicBezTo>
                  <a:cubicBezTo>
                    <a:pt x="70544" y="377830"/>
                    <a:pt x="74353" y="375608"/>
                    <a:pt x="70861" y="371164"/>
                  </a:cubicBezTo>
                  <a:cubicBezTo>
                    <a:pt x="48323" y="341959"/>
                    <a:pt x="54037" y="308946"/>
                    <a:pt x="60386" y="276884"/>
                  </a:cubicBezTo>
                  <a:cubicBezTo>
                    <a:pt x="69274" y="231807"/>
                    <a:pt x="80702" y="187365"/>
                    <a:pt x="90543" y="142606"/>
                  </a:cubicBezTo>
                  <a:cubicBezTo>
                    <a:pt x="99431" y="101656"/>
                    <a:pt x="106415" y="60389"/>
                    <a:pt x="95304" y="18804"/>
                  </a:cubicBezTo>
                  <a:cubicBezTo>
                    <a:pt x="90225" y="-1830"/>
                    <a:pt x="89273" y="-2147"/>
                    <a:pt x="69909" y="2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0" name="Google Shape;2200;p58"/>
          <p:cNvSpPr/>
          <p:nvPr>
            <p:ph idx="2" type="pic"/>
          </p:nvPr>
        </p:nvSpPr>
        <p:spPr>
          <a:xfrm>
            <a:off x="0" y="1610354"/>
            <a:ext cx="7580243" cy="45322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01" name="Google Shape;2201;p58"/>
          <p:cNvSpPr/>
          <p:nvPr>
            <p:ph idx="4" type="pic"/>
          </p:nvPr>
        </p:nvSpPr>
        <p:spPr>
          <a:xfrm rot="1034171">
            <a:off x="7036549" y="3524360"/>
            <a:ext cx="2253284" cy="2389344"/>
          </a:xfrm>
          <a:prstGeom prst="rect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2" name="Google Shape;2202;p58"/>
          <p:cNvSpPr/>
          <p:nvPr>
            <p:ph idx="3" type="pic"/>
          </p:nvPr>
        </p:nvSpPr>
        <p:spPr>
          <a:xfrm rot="-1014016">
            <a:off x="9238533" y="3528619"/>
            <a:ext cx="2253284" cy="2389344"/>
          </a:xfrm>
          <a:prstGeom prst="rect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6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p5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pic>
        <p:nvPicPr>
          <p:cNvPr id="2208" name="Google Shape;22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816" y="1700808"/>
            <a:ext cx="5199185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209" name="Google Shape;2209;p59"/>
          <p:cNvSpPr/>
          <p:nvPr/>
        </p:nvSpPr>
        <p:spPr>
          <a:xfrm>
            <a:off x="938266" y="4773402"/>
            <a:ext cx="468000" cy="46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59"/>
          <p:cNvSpPr txBox="1"/>
          <p:nvPr/>
        </p:nvSpPr>
        <p:spPr>
          <a:xfrm>
            <a:off x="1390238" y="4839892"/>
            <a:ext cx="24537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59"/>
          <p:cNvSpPr txBox="1"/>
          <p:nvPr/>
        </p:nvSpPr>
        <p:spPr>
          <a:xfrm>
            <a:off x="910776" y="5245462"/>
            <a:ext cx="29332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Time, Money and Reputation. 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59"/>
          <p:cNvSpPr/>
          <p:nvPr/>
        </p:nvSpPr>
        <p:spPr>
          <a:xfrm>
            <a:off x="8480314" y="4773402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59"/>
          <p:cNvSpPr txBox="1"/>
          <p:nvPr/>
        </p:nvSpPr>
        <p:spPr>
          <a:xfrm>
            <a:off x="8932286" y="4839892"/>
            <a:ext cx="24537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59"/>
          <p:cNvSpPr txBox="1"/>
          <p:nvPr/>
        </p:nvSpPr>
        <p:spPr>
          <a:xfrm>
            <a:off x="8480314" y="5261963"/>
            <a:ext cx="29332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Time, Money and Reputation. 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15" name="Google Shape;2215;p59"/>
          <p:cNvGraphicFramePr/>
          <p:nvPr/>
        </p:nvGraphicFramePr>
        <p:xfrm>
          <a:off x="6528048" y="17728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{AE92D4F8-4998-4F0A-9708-8260DD9C0BE2}</a:tableStyleId>
              </a:tblPr>
              <a:tblGrid>
                <a:gridCol w="1080300"/>
                <a:gridCol w="1170325"/>
                <a:gridCol w="1264950"/>
                <a:gridCol w="1251575"/>
              </a:tblGrid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A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B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C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>
                        <a:alpha val="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Your Text</a:t>
                      </a:r>
                      <a:endParaRPr/>
                    </a:p>
                  </a:txBody>
                  <a:tcPr marT="60950" marB="609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D8D8D8">
                        <a:alpha val="9803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16" name="Google Shape;2216;p59"/>
          <p:cNvSpPr/>
          <p:nvPr/>
        </p:nvSpPr>
        <p:spPr>
          <a:xfrm>
            <a:off x="4709290" y="4773402"/>
            <a:ext cx="468000" cy="4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59"/>
          <p:cNvSpPr txBox="1"/>
          <p:nvPr/>
        </p:nvSpPr>
        <p:spPr>
          <a:xfrm>
            <a:off x="5161262" y="4839892"/>
            <a:ext cx="24537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59"/>
          <p:cNvSpPr txBox="1"/>
          <p:nvPr/>
        </p:nvSpPr>
        <p:spPr>
          <a:xfrm>
            <a:off x="4681800" y="5245462"/>
            <a:ext cx="29332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Time, Money and Reputation. 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59"/>
          <p:cNvSpPr/>
          <p:nvPr/>
        </p:nvSpPr>
        <p:spPr>
          <a:xfrm flipH="1">
            <a:off x="4805207" y="4896322"/>
            <a:ext cx="268669" cy="221636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59"/>
          <p:cNvSpPr/>
          <p:nvPr/>
        </p:nvSpPr>
        <p:spPr>
          <a:xfrm rot="-2794009">
            <a:off x="1032205" y="4874887"/>
            <a:ext cx="283188" cy="280233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59"/>
          <p:cNvSpPr/>
          <p:nvPr/>
        </p:nvSpPr>
        <p:spPr>
          <a:xfrm>
            <a:off x="8585114" y="4918624"/>
            <a:ext cx="242694" cy="20287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60"/>
          <p:cNvSpPr/>
          <p:nvPr/>
        </p:nvSpPr>
        <p:spPr>
          <a:xfrm flipH="1" rot="-3862875">
            <a:off x="5417067" y="4272473"/>
            <a:ext cx="1633359" cy="2067080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7" name="Google Shape;2227;p60"/>
          <p:cNvSpPr/>
          <p:nvPr/>
        </p:nvSpPr>
        <p:spPr>
          <a:xfrm rot="6837770">
            <a:off x="4330639" y="2786948"/>
            <a:ext cx="1633359" cy="2067081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60"/>
          <p:cNvSpPr/>
          <p:nvPr/>
        </p:nvSpPr>
        <p:spPr>
          <a:xfrm flipH="1" rot="-3862875">
            <a:off x="7204657" y="2993986"/>
            <a:ext cx="1633359" cy="2067080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60"/>
          <p:cNvSpPr/>
          <p:nvPr/>
        </p:nvSpPr>
        <p:spPr>
          <a:xfrm rot="6837770">
            <a:off x="5747852" y="1741445"/>
            <a:ext cx="1633359" cy="2067081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60"/>
          <p:cNvSpPr/>
          <p:nvPr/>
        </p:nvSpPr>
        <p:spPr>
          <a:xfrm rot="6837770">
            <a:off x="3068859" y="3975569"/>
            <a:ext cx="1633359" cy="2067081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6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232" name="Google Shape;2232;p60"/>
          <p:cNvSpPr/>
          <p:nvPr/>
        </p:nvSpPr>
        <p:spPr>
          <a:xfrm>
            <a:off x="3981517" y="1785223"/>
            <a:ext cx="4345540" cy="4827403"/>
          </a:xfrm>
          <a:custGeom>
            <a:rect b="b" l="l" r="r" t="t"/>
            <a:pathLst>
              <a:path extrusionOk="0" h="6130085" w="5684194">
                <a:moveTo>
                  <a:pt x="0" y="6130085"/>
                </a:moveTo>
                <a:cubicBezTo>
                  <a:pt x="2366425" y="2121069"/>
                  <a:pt x="4153604" y="3601206"/>
                  <a:pt x="5684194" y="0"/>
                </a:cubicBezTo>
              </a:path>
            </a:pathLst>
          </a:custGeom>
          <a:noFill/>
          <a:ln cap="flat" cmpd="sng" w="889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3" name="Google Shape;2233;p60"/>
          <p:cNvGrpSpPr/>
          <p:nvPr/>
        </p:nvGrpSpPr>
        <p:grpSpPr>
          <a:xfrm>
            <a:off x="5804528" y="2269515"/>
            <a:ext cx="1417711" cy="766944"/>
            <a:chOff x="3995936" y="1994356"/>
            <a:chExt cx="1417711" cy="766944"/>
          </a:xfrm>
        </p:grpSpPr>
        <p:sp>
          <p:nvSpPr>
            <p:cNvPr id="2234" name="Google Shape;2234;p60"/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60"/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6" name="Google Shape;2236;p60"/>
          <p:cNvGrpSpPr/>
          <p:nvPr/>
        </p:nvGrpSpPr>
        <p:grpSpPr>
          <a:xfrm>
            <a:off x="4456787" y="3337135"/>
            <a:ext cx="1417711" cy="751882"/>
            <a:chOff x="3995936" y="1994356"/>
            <a:chExt cx="1417711" cy="751882"/>
          </a:xfrm>
        </p:grpSpPr>
        <p:sp>
          <p:nvSpPr>
            <p:cNvPr id="2237" name="Google Shape;2237;p60"/>
            <p:cNvSpPr txBox="1"/>
            <p:nvPr/>
          </p:nvSpPr>
          <p:spPr>
            <a:xfrm>
              <a:off x="4377232" y="2161463"/>
              <a:ext cx="6551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60"/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9" name="Google Shape;2239;p60"/>
          <p:cNvGrpSpPr/>
          <p:nvPr/>
        </p:nvGrpSpPr>
        <p:grpSpPr>
          <a:xfrm>
            <a:off x="3160461" y="4518193"/>
            <a:ext cx="1417711" cy="766944"/>
            <a:chOff x="3995936" y="1994356"/>
            <a:chExt cx="1417711" cy="766944"/>
          </a:xfrm>
        </p:grpSpPr>
        <p:sp>
          <p:nvSpPr>
            <p:cNvPr id="2240" name="Google Shape;2240;p60"/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60"/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2" name="Google Shape;2242;p60"/>
          <p:cNvGrpSpPr/>
          <p:nvPr/>
        </p:nvGrpSpPr>
        <p:grpSpPr>
          <a:xfrm>
            <a:off x="5566502" y="4708647"/>
            <a:ext cx="1417711" cy="771632"/>
            <a:chOff x="5584861" y="4855177"/>
            <a:chExt cx="1417711" cy="771632"/>
          </a:xfrm>
        </p:grpSpPr>
        <p:sp>
          <p:nvSpPr>
            <p:cNvPr id="2243" name="Google Shape;2243;p60"/>
            <p:cNvSpPr txBox="1"/>
            <p:nvPr/>
          </p:nvSpPr>
          <p:spPr>
            <a:xfrm>
              <a:off x="5966157" y="4855177"/>
              <a:ext cx="6551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60"/>
            <p:cNvSpPr txBox="1"/>
            <p:nvPr/>
          </p:nvSpPr>
          <p:spPr>
            <a:xfrm>
              <a:off x="5584861" y="5349810"/>
              <a:ext cx="1417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5" name="Google Shape;2245;p60"/>
          <p:cNvGrpSpPr/>
          <p:nvPr/>
        </p:nvGrpSpPr>
        <p:grpSpPr>
          <a:xfrm>
            <a:off x="7320857" y="3386175"/>
            <a:ext cx="1417711" cy="767952"/>
            <a:chOff x="7339216" y="3532705"/>
            <a:chExt cx="1417711" cy="767952"/>
          </a:xfrm>
        </p:grpSpPr>
        <p:sp>
          <p:nvSpPr>
            <p:cNvPr id="2246" name="Google Shape;2246;p60"/>
            <p:cNvSpPr txBox="1"/>
            <p:nvPr/>
          </p:nvSpPr>
          <p:spPr>
            <a:xfrm>
              <a:off x="7720512" y="3532705"/>
              <a:ext cx="6551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60"/>
            <p:cNvSpPr txBox="1"/>
            <p:nvPr/>
          </p:nvSpPr>
          <p:spPr>
            <a:xfrm>
              <a:off x="7339216" y="4023658"/>
              <a:ext cx="14177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8" name="Google Shape;2248;p60"/>
          <p:cNvSpPr txBox="1"/>
          <p:nvPr/>
        </p:nvSpPr>
        <p:spPr>
          <a:xfrm>
            <a:off x="3396655" y="2024380"/>
            <a:ext cx="2161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/>
          </a:p>
        </p:txBody>
      </p:sp>
      <p:sp>
        <p:nvSpPr>
          <p:cNvPr id="2249" name="Google Shape;2249;p60"/>
          <p:cNvSpPr txBox="1"/>
          <p:nvPr/>
        </p:nvSpPr>
        <p:spPr>
          <a:xfrm>
            <a:off x="2100329" y="3085324"/>
            <a:ext cx="2161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/>
          </a:p>
        </p:txBody>
      </p:sp>
      <p:sp>
        <p:nvSpPr>
          <p:cNvPr id="2250" name="Google Shape;2250;p60"/>
          <p:cNvSpPr txBox="1"/>
          <p:nvPr/>
        </p:nvSpPr>
        <p:spPr>
          <a:xfrm>
            <a:off x="9182377" y="3949008"/>
            <a:ext cx="2161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/>
          </a:p>
        </p:txBody>
      </p:sp>
      <p:sp>
        <p:nvSpPr>
          <p:cNvPr id="2251" name="Google Shape;2251;p60"/>
          <p:cNvSpPr txBox="1"/>
          <p:nvPr/>
        </p:nvSpPr>
        <p:spPr>
          <a:xfrm>
            <a:off x="7471808" y="5121214"/>
            <a:ext cx="2161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/>
          </a:p>
        </p:txBody>
      </p:sp>
      <p:sp>
        <p:nvSpPr>
          <p:cNvPr id="2252" name="Google Shape;2252;p60"/>
          <p:cNvSpPr txBox="1"/>
          <p:nvPr/>
        </p:nvSpPr>
        <p:spPr>
          <a:xfrm>
            <a:off x="804003" y="4146268"/>
            <a:ext cx="21611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</a:t>
            </a:r>
            <a:endParaRPr/>
          </a:p>
        </p:txBody>
      </p:sp>
      <p:sp>
        <p:nvSpPr>
          <p:cNvPr id="2253" name="Google Shape;2253;p60"/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60"/>
          <p:cNvSpPr/>
          <p:nvPr/>
        </p:nvSpPr>
        <p:spPr>
          <a:xfrm>
            <a:off x="5194312" y="4166704"/>
            <a:ext cx="304917" cy="223597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60"/>
          <p:cNvSpPr/>
          <p:nvPr/>
        </p:nvSpPr>
        <p:spPr>
          <a:xfrm>
            <a:off x="6409740" y="5518893"/>
            <a:ext cx="317145" cy="243610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60"/>
          <p:cNvSpPr/>
          <p:nvPr/>
        </p:nvSpPr>
        <p:spPr>
          <a:xfrm>
            <a:off x="6586466" y="3054388"/>
            <a:ext cx="322437" cy="278259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60"/>
          <p:cNvSpPr/>
          <p:nvPr/>
        </p:nvSpPr>
        <p:spPr>
          <a:xfrm>
            <a:off x="8228046" y="4276347"/>
            <a:ext cx="327620" cy="25902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60"/>
          <p:cNvSpPr/>
          <p:nvPr/>
        </p:nvSpPr>
        <p:spPr>
          <a:xfrm>
            <a:off x="3906958" y="5177622"/>
            <a:ext cx="372027" cy="390469"/>
          </a:xfrm>
          <a:custGeom>
            <a:rect b="b" l="l" r="r" t="t"/>
            <a:pathLst>
              <a:path extrusionOk="0" h="3066808" w="292196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2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61"/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61"/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 hope and I believe that this Template will your Time, Money and Reputation. Get a modern PowerPoint  Presentation that is beautifully designed. </a:t>
            </a:r>
            <a:endParaRPr/>
          </a:p>
        </p:txBody>
      </p:sp>
      <p:sp>
        <p:nvSpPr>
          <p:cNvPr id="2268" name="Google Shape;2268;p61"/>
          <p:cNvSpPr/>
          <p:nvPr/>
        </p:nvSpPr>
        <p:spPr>
          <a:xfrm>
            <a:off x="869950" y="3554413"/>
            <a:ext cx="306543" cy="305956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61"/>
          <p:cNvSpPr/>
          <p:nvPr/>
        </p:nvSpPr>
        <p:spPr>
          <a:xfrm>
            <a:off x="874576" y="5063668"/>
            <a:ext cx="301357" cy="305956"/>
          </a:xfrm>
          <a:custGeom>
            <a:rect b="b" l="l" r="r" t="t"/>
            <a:pathLst>
              <a:path extrusionOk="0" h="3803392" w="374621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61"/>
          <p:cNvSpPr/>
          <p:nvPr/>
        </p:nvSpPr>
        <p:spPr>
          <a:xfrm>
            <a:off x="8765238" y="3559933"/>
            <a:ext cx="294916" cy="294916"/>
          </a:xfrm>
          <a:custGeom>
            <a:rect b="b" l="l" r="r" t="t"/>
            <a:pathLst>
              <a:path extrusionOk="0" h="3904070" w="3932351">
                <a:moveTo>
                  <a:pt x="1962736" y="1035959"/>
                </a:moveTo>
                <a:cubicBezTo>
                  <a:pt x="2004708" y="1038952"/>
                  <a:pt x="2055225" y="1053240"/>
                  <a:pt x="2117873" y="1073874"/>
                </a:cubicBezTo>
                <a:cubicBezTo>
                  <a:pt x="2628667" y="1279092"/>
                  <a:pt x="2763527" y="1565973"/>
                  <a:pt x="2891918" y="1864540"/>
                </a:cubicBezTo>
                <a:cubicBezTo>
                  <a:pt x="2936787" y="2006414"/>
                  <a:pt x="2899854" y="2057597"/>
                  <a:pt x="2842166" y="2086794"/>
                </a:cubicBezTo>
                <a:cubicBezTo>
                  <a:pt x="2777935" y="2116522"/>
                  <a:pt x="2699732" y="2113507"/>
                  <a:pt x="2652802" y="1998243"/>
                </a:cubicBezTo>
                <a:cubicBezTo>
                  <a:pt x="2628179" y="1807699"/>
                  <a:pt x="2350119" y="1409751"/>
                  <a:pt x="2017953" y="1334132"/>
                </a:cubicBezTo>
                <a:cubicBezTo>
                  <a:pt x="1918946" y="1322008"/>
                  <a:pt x="1767473" y="1243112"/>
                  <a:pt x="1807467" y="1138019"/>
                </a:cubicBezTo>
                <a:cubicBezTo>
                  <a:pt x="1823105" y="1105752"/>
                  <a:pt x="1839883" y="1082171"/>
                  <a:pt x="1858864" y="1065809"/>
                </a:cubicBezTo>
                <a:cubicBezTo>
                  <a:pt x="1887336" y="1041266"/>
                  <a:pt x="1920764" y="1032965"/>
                  <a:pt x="1962736" y="1035959"/>
                </a:cubicBezTo>
                <a:close/>
                <a:moveTo>
                  <a:pt x="1898187" y="499626"/>
                </a:moveTo>
                <a:cubicBezTo>
                  <a:pt x="1932173" y="497325"/>
                  <a:pt x="1971528" y="502186"/>
                  <a:pt x="2014341" y="512175"/>
                </a:cubicBezTo>
                <a:cubicBezTo>
                  <a:pt x="3018771" y="706506"/>
                  <a:pt x="3359202" y="1582318"/>
                  <a:pt x="3415453" y="1830769"/>
                </a:cubicBezTo>
                <a:cubicBezTo>
                  <a:pt x="3447966" y="1932463"/>
                  <a:pt x="3461824" y="2047188"/>
                  <a:pt x="3335491" y="2085124"/>
                </a:cubicBezTo>
                <a:cubicBezTo>
                  <a:pt x="3203892" y="2085034"/>
                  <a:pt x="3182998" y="2020277"/>
                  <a:pt x="3162465" y="1906984"/>
                </a:cubicBezTo>
                <a:cubicBezTo>
                  <a:pt x="3058900" y="1689547"/>
                  <a:pt x="3002218" y="1027448"/>
                  <a:pt x="1925694" y="765269"/>
                </a:cubicBezTo>
                <a:cubicBezTo>
                  <a:pt x="1792458" y="746526"/>
                  <a:pt x="1756612" y="659983"/>
                  <a:pt x="1781835" y="580214"/>
                </a:cubicBezTo>
                <a:cubicBezTo>
                  <a:pt x="1789025" y="559003"/>
                  <a:pt x="1800015" y="542480"/>
                  <a:pt x="1814242" y="530043"/>
                </a:cubicBezTo>
                <a:cubicBezTo>
                  <a:pt x="1835581" y="511388"/>
                  <a:pt x="1864200" y="501926"/>
                  <a:pt x="1898187" y="499626"/>
                </a:cubicBezTo>
                <a:close/>
                <a:moveTo>
                  <a:pt x="690066" y="375832"/>
                </a:moveTo>
                <a:cubicBezTo>
                  <a:pt x="755297" y="377271"/>
                  <a:pt x="825998" y="388634"/>
                  <a:pt x="915248" y="405190"/>
                </a:cubicBezTo>
                <a:cubicBezTo>
                  <a:pt x="1069676" y="720055"/>
                  <a:pt x="1166073" y="992713"/>
                  <a:pt x="1299398" y="1344511"/>
                </a:cubicBezTo>
                <a:cubicBezTo>
                  <a:pt x="1185124" y="1539572"/>
                  <a:pt x="1097229" y="1666046"/>
                  <a:pt x="951300" y="1776692"/>
                </a:cubicBezTo>
                <a:cubicBezTo>
                  <a:pt x="1193733" y="2360225"/>
                  <a:pt x="1831855" y="2875170"/>
                  <a:pt x="2406665" y="3052459"/>
                </a:cubicBezTo>
                <a:cubicBezTo>
                  <a:pt x="2527497" y="2849999"/>
                  <a:pt x="2637778" y="2700297"/>
                  <a:pt x="2848299" y="2524215"/>
                </a:cubicBezTo>
                <a:cubicBezTo>
                  <a:pt x="3201854" y="2649957"/>
                  <a:pt x="3502650" y="2780972"/>
                  <a:pt x="3782344" y="2954197"/>
                </a:cubicBezTo>
                <a:cubicBezTo>
                  <a:pt x="3815206" y="3206998"/>
                  <a:pt x="3768933" y="3364834"/>
                  <a:pt x="3622417" y="3559600"/>
                </a:cubicBezTo>
                <a:cubicBezTo>
                  <a:pt x="3301431" y="3880181"/>
                  <a:pt x="3133450" y="3889486"/>
                  <a:pt x="2865225" y="3904070"/>
                </a:cubicBezTo>
                <a:cubicBezTo>
                  <a:pt x="1238208" y="3717032"/>
                  <a:pt x="86024" y="2184659"/>
                  <a:pt x="10109" y="1390897"/>
                </a:cubicBezTo>
                <a:cubicBezTo>
                  <a:pt x="-38728" y="949593"/>
                  <a:pt x="91813" y="677117"/>
                  <a:pt x="348972" y="473227"/>
                </a:cubicBezTo>
                <a:cubicBezTo>
                  <a:pt x="487831" y="398600"/>
                  <a:pt x="581349" y="373434"/>
                  <a:pt x="690066" y="375832"/>
                </a:cubicBezTo>
                <a:close/>
                <a:moveTo>
                  <a:pt x="1946081" y="1482"/>
                </a:moveTo>
                <a:cubicBezTo>
                  <a:pt x="1965830" y="3488"/>
                  <a:pt x="1985996" y="7506"/>
                  <a:pt x="2005993" y="13396"/>
                </a:cubicBezTo>
                <a:cubicBezTo>
                  <a:pt x="3144824" y="169801"/>
                  <a:pt x="3721306" y="1005600"/>
                  <a:pt x="3914999" y="1809970"/>
                </a:cubicBezTo>
                <a:cubicBezTo>
                  <a:pt x="3951576" y="1897714"/>
                  <a:pt x="3934760" y="2054662"/>
                  <a:pt x="3821732" y="2078460"/>
                </a:cubicBezTo>
                <a:cubicBezTo>
                  <a:pt x="3702332" y="2075038"/>
                  <a:pt x="3661465" y="1954462"/>
                  <a:pt x="3654431" y="1870164"/>
                </a:cubicBezTo>
                <a:cubicBezTo>
                  <a:pt x="3614059" y="1716638"/>
                  <a:pt x="3406072" y="498908"/>
                  <a:pt x="1908662" y="280534"/>
                </a:cubicBezTo>
                <a:cubicBezTo>
                  <a:pt x="1778201" y="273287"/>
                  <a:pt x="1748634" y="170439"/>
                  <a:pt x="1760367" y="100192"/>
                </a:cubicBezTo>
                <a:cubicBezTo>
                  <a:pt x="1767248" y="76098"/>
                  <a:pt x="1779374" y="56663"/>
                  <a:pt x="1795360" y="41555"/>
                </a:cubicBezTo>
                <a:cubicBezTo>
                  <a:pt x="1831327" y="7560"/>
                  <a:pt x="1886831" y="-4535"/>
                  <a:pt x="1946081" y="14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61"/>
          <p:cNvSpPr/>
          <p:nvPr/>
        </p:nvSpPr>
        <p:spPr>
          <a:xfrm rot="2700000">
            <a:off x="8783493" y="5021714"/>
            <a:ext cx="236840" cy="389864"/>
          </a:xfrm>
          <a:custGeom>
            <a:rect b="b" l="l" r="r" t="t"/>
            <a:pathLst>
              <a:path extrusionOk="0" h="4094887" w="2487611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2" name="Google Shape;2272;p61"/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2273" name="Google Shape;2273;p61"/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Contents_Here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5" name="Google Shape;2275;p61"/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2276" name="Google Shape;2276;p61"/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Contents_Here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61"/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279" name="Google Shape;2279;p61"/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61"/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Contents_Here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1" name="Google Shape;2281;p61"/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2282" name="Google Shape;2282;p61"/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61"/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Contents_Here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4" name="Google Shape;2284;p61"/>
          <p:cNvSpPr/>
          <p:nvPr>
            <p:ph idx="2" type="pic"/>
          </p:nvPr>
        </p:nvSpPr>
        <p:spPr>
          <a:xfrm>
            <a:off x="4380419" y="3443720"/>
            <a:ext cx="3437079" cy="214250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85" name="Google Shape;2285;p6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286" name="Google Shape;2286;p61"/>
          <p:cNvSpPr txBox="1"/>
          <p:nvPr/>
        </p:nvSpPr>
        <p:spPr>
          <a:xfrm>
            <a:off x="3394954" y="1787809"/>
            <a:ext cx="5502614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Happy Thanksgiving Day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7" name="Google Shape;2287;p61"/>
          <p:cNvSpPr/>
          <p:nvPr>
            <p:ph idx="3" type="pic"/>
          </p:nvPr>
        </p:nvSpPr>
        <p:spPr>
          <a:xfrm>
            <a:off x="4335019" y="3441790"/>
            <a:ext cx="3631934" cy="21983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6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293" name="Google Shape;2293;p62"/>
          <p:cNvSpPr/>
          <p:nvPr/>
        </p:nvSpPr>
        <p:spPr>
          <a:xfrm>
            <a:off x="1" y="3933826"/>
            <a:ext cx="12191999" cy="2924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4" name="Google Shape;2294;p62"/>
          <p:cNvSpPr/>
          <p:nvPr/>
        </p:nvSpPr>
        <p:spPr>
          <a:xfrm>
            <a:off x="1191341" y="1806278"/>
            <a:ext cx="1224136" cy="12241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5" name="Google Shape;2295;p62"/>
          <p:cNvCxnSpPr/>
          <p:nvPr/>
        </p:nvCxnSpPr>
        <p:spPr>
          <a:xfrm>
            <a:off x="1803409" y="3026769"/>
            <a:ext cx="0" cy="936000"/>
          </a:xfrm>
          <a:prstGeom prst="straightConnector1">
            <a:avLst/>
          </a:prstGeom>
          <a:noFill/>
          <a:ln cap="flat" cmpd="sng" w="34925">
            <a:solidFill>
              <a:schemeClr val="accent6"/>
            </a:solidFill>
            <a:prstDash val="solid"/>
            <a:miter lim="800000"/>
            <a:headEnd len="sm" w="sm" type="none"/>
            <a:tailEnd len="lg" w="lg" type="oval"/>
          </a:ln>
        </p:spPr>
      </p:cxnSp>
      <p:sp>
        <p:nvSpPr>
          <p:cNvPr id="2296" name="Google Shape;2296;p62"/>
          <p:cNvSpPr/>
          <p:nvPr/>
        </p:nvSpPr>
        <p:spPr>
          <a:xfrm>
            <a:off x="3340121" y="1806278"/>
            <a:ext cx="1224136" cy="122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62"/>
          <p:cNvSpPr/>
          <p:nvPr/>
        </p:nvSpPr>
        <p:spPr>
          <a:xfrm>
            <a:off x="5488901" y="1806278"/>
            <a:ext cx="1224136" cy="122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8" name="Google Shape;2298;p62"/>
          <p:cNvCxnSpPr/>
          <p:nvPr/>
        </p:nvCxnSpPr>
        <p:spPr>
          <a:xfrm>
            <a:off x="6100969" y="3026769"/>
            <a:ext cx="0" cy="936000"/>
          </a:xfrm>
          <a:prstGeom prst="straightConnector1">
            <a:avLst/>
          </a:prstGeom>
          <a:noFill/>
          <a:ln cap="flat" cmpd="sng" w="34925">
            <a:solidFill>
              <a:schemeClr val="accent4"/>
            </a:solidFill>
            <a:prstDash val="solid"/>
            <a:miter lim="800000"/>
            <a:headEnd len="sm" w="sm" type="none"/>
            <a:tailEnd len="lg" w="lg" type="oval"/>
          </a:ln>
        </p:spPr>
      </p:cxnSp>
      <p:sp>
        <p:nvSpPr>
          <p:cNvPr id="2299" name="Google Shape;2299;p62"/>
          <p:cNvSpPr/>
          <p:nvPr/>
        </p:nvSpPr>
        <p:spPr>
          <a:xfrm>
            <a:off x="7637681" y="1806278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62"/>
          <p:cNvSpPr/>
          <p:nvPr/>
        </p:nvSpPr>
        <p:spPr>
          <a:xfrm>
            <a:off x="9786462" y="1806278"/>
            <a:ext cx="1224136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1" name="Google Shape;2301;p62"/>
          <p:cNvCxnSpPr/>
          <p:nvPr/>
        </p:nvCxnSpPr>
        <p:spPr>
          <a:xfrm>
            <a:off x="10398530" y="3026769"/>
            <a:ext cx="0" cy="936000"/>
          </a:xfrm>
          <a:prstGeom prst="straightConnector1">
            <a:avLst/>
          </a:prstGeom>
          <a:noFill/>
          <a:ln cap="flat" cmpd="sng" w="34925">
            <a:solidFill>
              <a:schemeClr val="accent2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2302" name="Google Shape;2302;p62"/>
          <p:cNvCxnSpPr/>
          <p:nvPr/>
        </p:nvCxnSpPr>
        <p:spPr>
          <a:xfrm>
            <a:off x="8249749" y="3026769"/>
            <a:ext cx="0" cy="936000"/>
          </a:xfrm>
          <a:prstGeom prst="straightConnector1">
            <a:avLst/>
          </a:prstGeom>
          <a:noFill/>
          <a:ln cap="flat" cmpd="sng" w="349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2303" name="Google Shape;2303;p62"/>
          <p:cNvCxnSpPr/>
          <p:nvPr/>
        </p:nvCxnSpPr>
        <p:spPr>
          <a:xfrm>
            <a:off x="3952189" y="3026769"/>
            <a:ext cx="0" cy="936000"/>
          </a:xfrm>
          <a:prstGeom prst="straightConnector1">
            <a:avLst/>
          </a:prstGeom>
          <a:noFill/>
          <a:ln cap="flat" cmpd="sng" w="34925">
            <a:solidFill>
              <a:schemeClr val="accent3"/>
            </a:solidFill>
            <a:prstDash val="solid"/>
            <a:miter lim="800000"/>
            <a:headEnd len="sm" w="sm" type="none"/>
            <a:tailEnd len="lg" w="lg" type="oval"/>
          </a:ln>
        </p:spPr>
      </p:cxnSp>
      <p:sp>
        <p:nvSpPr>
          <p:cNvPr id="2304" name="Google Shape;2304;p62"/>
          <p:cNvSpPr txBox="1"/>
          <p:nvPr/>
        </p:nvSpPr>
        <p:spPr>
          <a:xfrm>
            <a:off x="933672" y="3325274"/>
            <a:ext cx="1754714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62"/>
          <p:cNvSpPr txBox="1"/>
          <p:nvPr/>
        </p:nvSpPr>
        <p:spPr>
          <a:xfrm>
            <a:off x="3073784" y="3325273"/>
            <a:ext cx="1754714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62"/>
          <p:cNvSpPr txBox="1"/>
          <p:nvPr/>
        </p:nvSpPr>
        <p:spPr>
          <a:xfrm>
            <a:off x="5213896" y="3325272"/>
            <a:ext cx="1754714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62"/>
          <p:cNvSpPr txBox="1"/>
          <p:nvPr/>
        </p:nvSpPr>
        <p:spPr>
          <a:xfrm>
            <a:off x="7354008" y="3325271"/>
            <a:ext cx="175471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62"/>
          <p:cNvSpPr txBox="1"/>
          <p:nvPr/>
        </p:nvSpPr>
        <p:spPr>
          <a:xfrm>
            <a:off x="9494122" y="3325270"/>
            <a:ext cx="1754714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  Here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9" name="Google Shape;2309;p62"/>
          <p:cNvGrpSpPr/>
          <p:nvPr/>
        </p:nvGrpSpPr>
        <p:grpSpPr>
          <a:xfrm>
            <a:off x="924338" y="4389029"/>
            <a:ext cx="1754714" cy="1912777"/>
            <a:chOff x="910640" y="3244764"/>
            <a:chExt cx="1527408" cy="1601045"/>
          </a:xfrm>
        </p:grpSpPr>
        <p:sp>
          <p:nvSpPr>
            <p:cNvPr id="2310" name="Google Shape;2310;p62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62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62"/>
          <p:cNvGrpSpPr/>
          <p:nvPr/>
        </p:nvGrpSpPr>
        <p:grpSpPr>
          <a:xfrm>
            <a:off x="3076356" y="4389029"/>
            <a:ext cx="1754714" cy="1912777"/>
            <a:chOff x="910640" y="3244764"/>
            <a:chExt cx="1527408" cy="1601045"/>
          </a:xfrm>
        </p:grpSpPr>
        <p:sp>
          <p:nvSpPr>
            <p:cNvPr id="2313" name="Google Shape;2313;p62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62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5" name="Google Shape;2315;p62"/>
          <p:cNvGrpSpPr/>
          <p:nvPr/>
        </p:nvGrpSpPr>
        <p:grpSpPr>
          <a:xfrm>
            <a:off x="5228376" y="4389029"/>
            <a:ext cx="1754714" cy="1912777"/>
            <a:chOff x="910640" y="3244764"/>
            <a:chExt cx="1527408" cy="1601045"/>
          </a:xfrm>
        </p:grpSpPr>
        <p:sp>
          <p:nvSpPr>
            <p:cNvPr id="2316" name="Google Shape;2316;p62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62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8" name="Google Shape;2318;p62"/>
          <p:cNvGrpSpPr/>
          <p:nvPr/>
        </p:nvGrpSpPr>
        <p:grpSpPr>
          <a:xfrm>
            <a:off x="7380394" y="4389029"/>
            <a:ext cx="1754714" cy="1912777"/>
            <a:chOff x="910640" y="3244764"/>
            <a:chExt cx="1527408" cy="1601045"/>
          </a:xfrm>
        </p:grpSpPr>
        <p:sp>
          <p:nvSpPr>
            <p:cNvPr id="2319" name="Google Shape;2319;p62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62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1" name="Google Shape;2321;p62"/>
          <p:cNvGrpSpPr/>
          <p:nvPr/>
        </p:nvGrpSpPr>
        <p:grpSpPr>
          <a:xfrm>
            <a:off x="9532412" y="4389029"/>
            <a:ext cx="1754714" cy="1912777"/>
            <a:chOff x="910640" y="3244764"/>
            <a:chExt cx="1527408" cy="1601045"/>
          </a:xfrm>
        </p:grpSpPr>
        <p:sp>
          <p:nvSpPr>
            <p:cNvPr id="2322" name="Google Shape;2322;p62"/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62"/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I hope and I believe that this Template will your Time  Money and Reputation.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4" name="Google Shape;2324;p62"/>
          <p:cNvSpPr/>
          <p:nvPr/>
        </p:nvSpPr>
        <p:spPr>
          <a:xfrm flipH="1">
            <a:off x="5888776" y="2252434"/>
            <a:ext cx="414449" cy="415474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62"/>
          <p:cNvSpPr/>
          <p:nvPr/>
        </p:nvSpPr>
        <p:spPr>
          <a:xfrm>
            <a:off x="3751018" y="2157694"/>
            <a:ext cx="402343" cy="480929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6" name="Google Shape;2326;p62"/>
          <p:cNvSpPr/>
          <p:nvPr/>
        </p:nvSpPr>
        <p:spPr>
          <a:xfrm>
            <a:off x="10176895" y="2180404"/>
            <a:ext cx="465749" cy="469540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7" name="Google Shape;2327;p62"/>
          <p:cNvSpPr/>
          <p:nvPr/>
        </p:nvSpPr>
        <p:spPr>
          <a:xfrm>
            <a:off x="8090540" y="2166802"/>
            <a:ext cx="334423" cy="483142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62"/>
          <p:cNvSpPr/>
          <p:nvPr/>
        </p:nvSpPr>
        <p:spPr>
          <a:xfrm>
            <a:off x="1585928" y="2211385"/>
            <a:ext cx="434962" cy="456523"/>
          </a:xfrm>
          <a:custGeom>
            <a:rect b="b" l="l" r="r" t="t"/>
            <a:pathLst>
              <a:path extrusionOk="0" h="3066808" w="292196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6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2334" name="Google Shape;2334;p63"/>
          <p:cNvGraphicFramePr/>
          <p:nvPr/>
        </p:nvGraphicFramePr>
        <p:xfrm>
          <a:off x="917711" y="18149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{AE92D4F8-4998-4F0A-9708-8260DD9C0BE2}</a:tableStyleId>
              </a:tblPr>
              <a:tblGrid>
                <a:gridCol w="2232000"/>
              </a:tblGrid>
              <a:tr h="48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Content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TITLE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2335" name="Google Shape;2335;p63"/>
          <p:cNvGrpSpPr/>
          <p:nvPr/>
        </p:nvGrpSpPr>
        <p:grpSpPr>
          <a:xfrm>
            <a:off x="1043711" y="5175286"/>
            <a:ext cx="1980000" cy="924231"/>
            <a:chOff x="701814" y="1480774"/>
            <a:chExt cx="1899428" cy="924231"/>
          </a:xfrm>
        </p:grpSpPr>
        <p:sp>
          <p:nvSpPr>
            <p:cNvPr id="2336" name="Google Shape;2336;p63"/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63"/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 </a:t>
              </a:r>
              <a:endParaRPr/>
            </a:p>
          </p:txBody>
        </p:sp>
      </p:grpSp>
      <p:grpSp>
        <p:nvGrpSpPr>
          <p:cNvPr id="2338" name="Google Shape;2338;p63"/>
          <p:cNvGrpSpPr/>
          <p:nvPr/>
        </p:nvGrpSpPr>
        <p:grpSpPr>
          <a:xfrm>
            <a:off x="3753238" y="5175286"/>
            <a:ext cx="1980000" cy="924231"/>
            <a:chOff x="701814" y="1480774"/>
            <a:chExt cx="1899428" cy="924231"/>
          </a:xfrm>
        </p:grpSpPr>
        <p:sp>
          <p:nvSpPr>
            <p:cNvPr id="2339" name="Google Shape;2339;p63"/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63"/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 </a:t>
              </a:r>
              <a:endParaRPr/>
            </a:p>
          </p:txBody>
        </p:sp>
      </p:grpSp>
      <p:graphicFrame>
        <p:nvGraphicFramePr>
          <p:cNvPr id="2341" name="Google Shape;2341;p63"/>
          <p:cNvGraphicFramePr/>
          <p:nvPr/>
        </p:nvGraphicFramePr>
        <p:xfrm>
          <a:off x="6336141" y="18033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{AE92D4F8-4998-4F0A-9708-8260DD9C0BE2}</a:tableStyleId>
              </a:tblPr>
              <a:tblGrid>
                <a:gridCol w="2232000"/>
              </a:tblGrid>
              <a:tr h="48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Content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TITLE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2342" name="Google Shape;2342;p63"/>
          <p:cNvGrpSpPr/>
          <p:nvPr/>
        </p:nvGrpSpPr>
        <p:grpSpPr>
          <a:xfrm>
            <a:off x="6462765" y="5175286"/>
            <a:ext cx="1980000" cy="924231"/>
            <a:chOff x="701814" y="1480774"/>
            <a:chExt cx="1899428" cy="924231"/>
          </a:xfrm>
        </p:grpSpPr>
        <p:sp>
          <p:nvSpPr>
            <p:cNvPr id="2343" name="Google Shape;2343;p63"/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63"/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 </a:t>
              </a:r>
              <a:endParaRPr/>
            </a:p>
          </p:txBody>
        </p:sp>
      </p:grpSp>
      <p:graphicFrame>
        <p:nvGraphicFramePr>
          <p:cNvPr id="2345" name="Google Shape;2345;p63"/>
          <p:cNvGraphicFramePr/>
          <p:nvPr/>
        </p:nvGraphicFramePr>
        <p:xfrm>
          <a:off x="9045357" y="17976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{AE92D4F8-4998-4F0A-9708-8260DD9C0BE2}</a:tableStyleId>
              </a:tblPr>
              <a:tblGrid>
                <a:gridCol w="2232000"/>
              </a:tblGrid>
              <a:tr h="48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 Content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TITLE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2346" name="Google Shape;2346;p63"/>
          <p:cNvGrpSpPr/>
          <p:nvPr/>
        </p:nvGrpSpPr>
        <p:grpSpPr>
          <a:xfrm>
            <a:off x="9172293" y="5175286"/>
            <a:ext cx="1978128" cy="924231"/>
            <a:chOff x="701814" y="1480774"/>
            <a:chExt cx="1899428" cy="924231"/>
          </a:xfrm>
        </p:grpSpPr>
        <p:sp>
          <p:nvSpPr>
            <p:cNvPr id="2347" name="Google Shape;2347;p63"/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63"/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 </a:t>
              </a:r>
              <a:endParaRPr/>
            </a:p>
          </p:txBody>
        </p:sp>
      </p:grpSp>
      <p:graphicFrame>
        <p:nvGraphicFramePr>
          <p:cNvPr id="2349" name="Google Shape;2349;p63"/>
          <p:cNvGraphicFramePr/>
          <p:nvPr/>
        </p:nvGraphicFramePr>
        <p:xfrm>
          <a:off x="3626926" y="18092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{AE92D4F8-4998-4F0A-9708-8260DD9C0BE2}</a:tableStyleId>
              </a:tblPr>
              <a:tblGrid>
                <a:gridCol w="2232000"/>
              </a:tblGrid>
              <a:tr h="48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Content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9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 Here</a:t>
                      </a:r>
                      <a:endParaRPr b="0" sz="120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TITLE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Contents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3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64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55" name="Google Shape;2355;p64"/>
          <p:cNvSpPr/>
          <p:nvPr/>
        </p:nvSpPr>
        <p:spPr>
          <a:xfrm>
            <a:off x="638782" y="5744266"/>
            <a:ext cx="4754880" cy="66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6" name="Google Shape;2356;p64"/>
          <p:cNvSpPr/>
          <p:nvPr/>
        </p:nvSpPr>
        <p:spPr>
          <a:xfrm>
            <a:off x="638782" y="6490474"/>
            <a:ext cx="4754880" cy="66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64"/>
          <p:cNvSpPr txBox="1"/>
          <p:nvPr/>
        </p:nvSpPr>
        <p:spPr>
          <a:xfrm>
            <a:off x="638782" y="5853669"/>
            <a:ext cx="48184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Happy Thanksgiving  Day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8" name="Google Shape;2358;p64"/>
          <p:cNvGrpSpPr/>
          <p:nvPr/>
        </p:nvGrpSpPr>
        <p:grpSpPr>
          <a:xfrm>
            <a:off x="6736525" y="5297401"/>
            <a:ext cx="5014487" cy="954472"/>
            <a:chOff x="5012206" y="3755095"/>
            <a:chExt cx="3236927" cy="954472"/>
          </a:xfrm>
        </p:grpSpPr>
        <p:sp>
          <p:nvSpPr>
            <p:cNvPr id="2359" name="Google Shape;2359;p64"/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Portfolio Presentation</a:t>
              </a:r>
              <a:endParaRPr/>
            </a:p>
          </p:txBody>
        </p:sp>
        <p:sp>
          <p:nvSpPr>
            <p:cNvPr id="2360" name="Google Shape;2360;p64"/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     </a:t>
              </a:r>
              <a:endParaRPr/>
            </a:p>
          </p:txBody>
        </p:sp>
      </p:grpSp>
      <p:grpSp>
        <p:nvGrpSpPr>
          <p:cNvPr id="2361" name="Google Shape;2361;p64"/>
          <p:cNvGrpSpPr/>
          <p:nvPr/>
        </p:nvGrpSpPr>
        <p:grpSpPr>
          <a:xfrm>
            <a:off x="6736525" y="4354512"/>
            <a:ext cx="5014487" cy="957368"/>
            <a:chOff x="672510" y="3751768"/>
            <a:chExt cx="3236927" cy="957368"/>
          </a:xfrm>
        </p:grpSpPr>
        <p:sp>
          <p:nvSpPr>
            <p:cNvPr id="2362" name="Google Shape;2362;p64"/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Simple Portfolio</a:t>
              </a:r>
              <a:endParaRPr/>
            </a:p>
          </p:txBody>
        </p:sp>
        <p:sp>
          <p:nvSpPr>
            <p:cNvPr id="2363" name="Google Shape;2363;p64"/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     </a:t>
              </a:r>
              <a:endParaRPr/>
            </a:p>
          </p:txBody>
        </p:sp>
      </p:grpSp>
      <p:grpSp>
        <p:nvGrpSpPr>
          <p:cNvPr id="2364" name="Google Shape;2364;p64"/>
          <p:cNvGrpSpPr/>
          <p:nvPr/>
        </p:nvGrpSpPr>
        <p:grpSpPr>
          <a:xfrm rot="-1006829">
            <a:off x="6997845" y="5713499"/>
            <a:ext cx="424859" cy="549014"/>
            <a:chOff x="8486169" y="3185232"/>
            <a:chExt cx="1293157" cy="1671049"/>
          </a:xfrm>
        </p:grpSpPr>
        <p:sp>
          <p:nvSpPr>
            <p:cNvPr id="2365" name="Google Shape;2365;p64"/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64"/>
            <p:cNvSpPr/>
            <p:nvPr/>
          </p:nvSpPr>
          <p:spPr>
            <a:xfrm>
              <a:off x="9014972" y="3185232"/>
              <a:ext cx="216234" cy="56314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64"/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64"/>
            <p:cNvSpPr/>
            <p:nvPr/>
          </p:nvSpPr>
          <p:spPr>
            <a:xfrm flipH="1" rot="-3314848">
              <a:off x="8768936" y="3335788"/>
              <a:ext cx="190927" cy="4972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9" name="Google Shape;2369;p64"/>
          <p:cNvGrpSpPr/>
          <p:nvPr/>
        </p:nvGrpSpPr>
        <p:grpSpPr>
          <a:xfrm>
            <a:off x="6736525" y="3414520"/>
            <a:ext cx="5014487" cy="954472"/>
            <a:chOff x="5012206" y="2545756"/>
            <a:chExt cx="3236927" cy="954472"/>
          </a:xfrm>
        </p:grpSpPr>
        <p:sp>
          <p:nvSpPr>
            <p:cNvPr id="2370" name="Google Shape;2370;p64"/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Simple Portfolio</a:t>
              </a:r>
              <a:endParaRPr/>
            </a:p>
          </p:txBody>
        </p:sp>
        <p:sp>
          <p:nvSpPr>
            <p:cNvPr id="2371" name="Google Shape;2371;p64"/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     </a:t>
              </a:r>
              <a:endParaRPr/>
            </a:p>
          </p:txBody>
        </p:sp>
      </p:grpSp>
      <p:grpSp>
        <p:nvGrpSpPr>
          <p:cNvPr id="2372" name="Google Shape;2372;p64"/>
          <p:cNvGrpSpPr/>
          <p:nvPr/>
        </p:nvGrpSpPr>
        <p:grpSpPr>
          <a:xfrm>
            <a:off x="6736525" y="2468737"/>
            <a:ext cx="5014487" cy="960263"/>
            <a:chOff x="672510" y="2545756"/>
            <a:chExt cx="3236927" cy="960263"/>
          </a:xfrm>
        </p:grpSpPr>
        <p:sp>
          <p:nvSpPr>
            <p:cNvPr id="2373" name="Google Shape;2373;p64"/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Simple Portfolio Presentation</a:t>
              </a:r>
              <a:endParaRPr/>
            </a:p>
          </p:txBody>
        </p:sp>
        <p:sp>
          <p:nvSpPr>
            <p:cNvPr id="2374" name="Google Shape;2374;p64"/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     </a:t>
              </a:r>
              <a:endParaRPr/>
            </a:p>
          </p:txBody>
        </p:sp>
      </p:grpSp>
      <p:sp>
        <p:nvSpPr>
          <p:cNvPr id="2375" name="Google Shape;2375;p64"/>
          <p:cNvSpPr/>
          <p:nvPr/>
        </p:nvSpPr>
        <p:spPr>
          <a:xfrm>
            <a:off x="6911365" y="3865615"/>
            <a:ext cx="626152" cy="348837"/>
          </a:xfrm>
          <a:custGeom>
            <a:rect b="b" l="l" r="r" t="t"/>
            <a:pathLst>
              <a:path extrusionOk="0" h="467185" w="838583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6" name="Google Shape;2376;p64"/>
          <p:cNvGrpSpPr/>
          <p:nvPr/>
        </p:nvGrpSpPr>
        <p:grpSpPr>
          <a:xfrm>
            <a:off x="7010065" y="2728372"/>
            <a:ext cx="593281" cy="621648"/>
            <a:chOff x="-2765399" y="4679237"/>
            <a:chExt cx="2840668" cy="2976493"/>
          </a:xfrm>
        </p:grpSpPr>
        <p:sp>
          <p:nvSpPr>
            <p:cNvPr id="2377" name="Google Shape;2377;p64"/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rect b="b" l="l" r="r" t="t"/>
              <a:pathLst>
                <a:path extrusionOk="0" h="4413028" w="4563041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64"/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64"/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64"/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64"/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64"/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64"/>
            <p:cNvSpPr/>
            <p:nvPr/>
          </p:nvSpPr>
          <p:spPr>
            <a:xfrm rot="-920152">
              <a:off x="-2235846" y="5444190"/>
              <a:ext cx="828000" cy="135552"/>
            </a:xfrm>
            <a:prstGeom prst="roundRect">
              <a:avLst>
                <a:gd fmla="val 4917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64"/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fmla="val 20029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5" name="Google Shape;2385;p64"/>
          <p:cNvSpPr/>
          <p:nvPr/>
        </p:nvSpPr>
        <p:spPr>
          <a:xfrm>
            <a:off x="6923488" y="4709573"/>
            <a:ext cx="532688" cy="540877"/>
          </a:xfrm>
          <a:custGeom>
            <a:rect b="b" l="l" r="r" t="t"/>
            <a:pathLst>
              <a:path extrusionOk="0" h="2981194" w="2936056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6" name="Google Shape;2386;p64"/>
          <p:cNvSpPr txBox="1"/>
          <p:nvPr/>
        </p:nvSpPr>
        <p:spPr>
          <a:xfrm>
            <a:off x="7456176" y="861011"/>
            <a:ext cx="41586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LOREM IPSUM DOLOR SIT AMET </a:t>
            </a: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7" name="Google Shape;2387;p64"/>
          <p:cNvSpPr txBox="1"/>
          <p:nvPr/>
        </p:nvSpPr>
        <p:spPr>
          <a:xfrm>
            <a:off x="7456176" y="458586"/>
            <a:ext cx="41586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AWESOME SLIDE</a:t>
            </a:r>
            <a:endParaRPr b="1" sz="2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8" name="Google Shape;2388;p64"/>
          <p:cNvSpPr txBox="1"/>
          <p:nvPr/>
        </p:nvSpPr>
        <p:spPr>
          <a:xfrm>
            <a:off x="8785653" y="1269454"/>
            <a:ext cx="28291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2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6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394" name="Google Shape;2394;p65"/>
          <p:cNvGrpSpPr/>
          <p:nvPr/>
        </p:nvGrpSpPr>
        <p:grpSpPr>
          <a:xfrm>
            <a:off x="6241914" y="1928604"/>
            <a:ext cx="4972510" cy="4261862"/>
            <a:chOff x="4529156" y="1268760"/>
            <a:chExt cx="4972510" cy="4261862"/>
          </a:xfrm>
        </p:grpSpPr>
        <p:cxnSp>
          <p:nvCxnSpPr>
            <p:cNvPr id="2395" name="Google Shape;2395;p65"/>
            <p:cNvCxnSpPr>
              <a:stCxn id="2396" idx="5"/>
            </p:cNvCxnSpPr>
            <p:nvPr/>
          </p:nvCxnSpPr>
          <p:spPr>
            <a:xfrm>
              <a:off x="5458252" y="2735622"/>
              <a:ext cx="717600" cy="6453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97" name="Google Shape;2397;p65"/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65"/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</a:t>
              </a:r>
              <a:endParaRPr/>
            </a:p>
          </p:txBody>
        </p:sp>
        <p:sp>
          <p:nvSpPr>
            <p:cNvPr id="2399" name="Google Shape;2399;p65"/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</a:t>
              </a:r>
              <a:endParaRPr/>
            </a:p>
          </p:txBody>
        </p:sp>
        <p:sp>
          <p:nvSpPr>
            <p:cNvPr id="2396" name="Google Shape;2396;p65"/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</a:t>
              </a:r>
              <a:endParaRPr/>
            </a:p>
          </p:txBody>
        </p:sp>
        <p:sp>
          <p:nvSpPr>
            <p:cNvPr id="2400" name="Google Shape;2400;p65"/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Text</a:t>
              </a:r>
              <a:endParaRPr/>
            </a:p>
          </p:txBody>
        </p:sp>
        <p:cxnSp>
          <p:nvCxnSpPr>
            <p:cNvPr id="2401" name="Google Shape;2401;p65"/>
            <p:cNvCxnSpPr>
              <a:stCxn id="2400" idx="7"/>
            </p:cNvCxnSpPr>
            <p:nvPr/>
          </p:nvCxnSpPr>
          <p:spPr>
            <a:xfrm flipH="1" rot="10800000">
              <a:off x="5666186" y="4135326"/>
              <a:ext cx="509700" cy="4662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02" name="Google Shape;2402;p65"/>
            <p:cNvCxnSpPr>
              <a:stCxn id="2397" idx="7"/>
              <a:endCxn id="2398" idx="3"/>
            </p:cNvCxnSpPr>
            <p:nvPr/>
          </p:nvCxnSpPr>
          <p:spPr>
            <a:xfrm flipH="1" rot="10800000">
              <a:off x="7395404" y="2382341"/>
              <a:ext cx="992700" cy="7746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03" name="Google Shape;2403;p65"/>
            <p:cNvCxnSpPr>
              <a:endCxn id="2399" idx="1"/>
            </p:cNvCxnSpPr>
            <p:nvPr/>
          </p:nvCxnSpPr>
          <p:spPr>
            <a:xfrm>
              <a:off x="7527820" y="4012483"/>
              <a:ext cx="612000" cy="39990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04" name="Google Shape;2404;p65"/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65"/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65"/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65"/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65"/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Main Text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65"/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65"/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65"/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2" name="Google Shape;2412;p65"/>
          <p:cNvGrpSpPr/>
          <p:nvPr/>
        </p:nvGrpSpPr>
        <p:grpSpPr>
          <a:xfrm>
            <a:off x="931226" y="2041597"/>
            <a:ext cx="4299710" cy="3716090"/>
            <a:chOff x="467544" y="1934588"/>
            <a:chExt cx="3456384" cy="3716090"/>
          </a:xfrm>
        </p:grpSpPr>
        <p:sp>
          <p:nvSpPr>
            <p:cNvPr id="2413" name="Google Shape;2413;p65"/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Reports and Presentations with our Templates. Easy to change colors, photos and Text. </a:t>
              </a:r>
              <a:endParaRPr/>
            </a:p>
          </p:txBody>
        </p:sp>
        <p:sp>
          <p:nvSpPr>
            <p:cNvPr id="2414" name="Google Shape;2414;p65"/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 Here</a:t>
              </a:r>
              <a:endParaRPr b="1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5" name="Google Shape;2415;p65"/>
          <p:cNvSpPr/>
          <p:nvPr/>
        </p:nvSpPr>
        <p:spPr>
          <a:xfrm rot="2700000">
            <a:off x="8414408" y="3948769"/>
            <a:ext cx="306039" cy="548671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Infographic</a:t>
            </a: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>
            <a:off x="729611" y="3963107"/>
            <a:ext cx="10726327" cy="687735"/>
            <a:chOff x="826891" y="2988607"/>
            <a:chExt cx="10726327" cy="687735"/>
          </a:xfrm>
        </p:grpSpPr>
        <p:sp>
          <p:nvSpPr>
            <p:cNvPr id="256" name="Google Shape;256;p30"/>
            <p:cNvSpPr/>
            <p:nvPr/>
          </p:nvSpPr>
          <p:spPr>
            <a:xfrm rot="-5400000">
              <a:off x="1672711" y="2142787"/>
              <a:ext cx="457200" cy="214884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 rot="-5400000">
              <a:off x="10250198" y="2142788"/>
              <a:ext cx="457200" cy="2148840"/>
            </a:xfrm>
            <a:prstGeom prst="round2SameRect">
              <a:avLst>
                <a:gd fmla="val 0" name="adj1"/>
                <a:gd fmla="val 5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 rot="-5400000">
              <a:off x="3817083" y="2142788"/>
              <a:ext cx="457200" cy="2148840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 rot="-5400000">
              <a:off x="5961455" y="2142788"/>
              <a:ext cx="457200" cy="2148840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 rot="-5400000">
              <a:off x="8105827" y="2142788"/>
              <a:ext cx="457200" cy="2148840"/>
            </a:xfrm>
            <a:prstGeom prst="round2SameRect">
              <a:avLst>
                <a:gd fmla="val 0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 rot="10800000">
              <a:off x="1757853" y="3429000"/>
              <a:ext cx="286916" cy="24734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 rot="10800000">
              <a:off x="3902225" y="3429000"/>
              <a:ext cx="286916" cy="247341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 rot="10800000">
              <a:off x="6046597" y="3429000"/>
              <a:ext cx="286916" cy="247341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 rot="10800000">
              <a:off x="8190969" y="3429000"/>
              <a:ext cx="286916" cy="247341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 rot="10800000">
              <a:off x="10335340" y="3429001"/>
              <a:ext cx="286916" cy="247341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30"/>
          <p:cNvSpPr txBox="1"/>
          <p:nvPr/>
        </p:nvSpPr>
        <p:spPr>
          <a:xfrm>
            <a:off x="1348997" y="396135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3493369" y="396135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5637741" y="396135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7782113" y="3961354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30"/>
          <p:cNvGrpSpPr/>
          <p:nvPr/>
        </p:nvGrpSpPr>
        <p:grpSpPr>
          <a:xfrm>
            <a:off x="935127" y="4972920"/>
            <a:ext cx="1737808" cy="1292497"/>
            <a:chOff x="4853553" y="1740338"/>
            <a:chExt cx="1737808" cy="1292497"/>
          </a:xfrm>
        </p:grpSpPr>
        <p:sp>
          <p:nvSpPr>
            <p:cNvPr id="271" name="Google Shape;271;p30"/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0"/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 .  </a:t>
              </a:r>
              <a:endParaRPr/>
            </a:p>
          </p:txBody>
        </p:sp>
      </p:grpSp>
      <p:grpSp>
        <p:nvGrpSpPr>
          <p:cNvPr id="273" name="Google Shape;273;p30"/>
          <p:cNvGrpSpPr/>
          <p:nvPr/>
        </p:nvGrpSpPr>
        <p:grpSpPr>
          <a:xfrm>
            <a:off x="3079498" y="4972920"/>
            <a:ext cx="1737808" cy="1292497"/>
            <a:chOff x="4853553" y="1740338"/>
            <a:chExt cx="1737808" cy="1292497"/>
          </a:xfrm>
        </p:grpSpPr>
        <p:sp>
          <p:nvSpPr>
            <p:cNvPr id="274" name="Google Shape;274;p30"/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0"/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 .  </a:t>
              </a:r>
              <a:endParaRPr/>
            </a:p>
          </p:txBody>
        </p:sp>
      </p:grpSp>
      <p:grpSp>
        <p:nvGrpSpPr>
          <p:cNvPr id="276" name="Google Shape;276;p30"/>
          <p:cNvGrpSpPr/>
          <p:nvPr/>
        </p:nvGrpSpPr>
        <p:grpSpPr>
          <a:xfrm>
            <a:off x="5223869" y="4972920"/>
            <a:ext cx="1737808" cy="1292497"/>
            <a:chOff x="4853553" y="1740338"/>
            <a:chExt cx="1737808" cy="1292497"/>
          </a:xfrm>
        </p:grpSpPr>
        <p:sp>
          <p:nvSpPr>
            <p:cNvPr id="277" name="Google Shape;277;p30"/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0"/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 .  </a:t>
              </a:r>
              <a:endParaRPr/>
            </a:p>
          </p:txBody>
        </p:sp>
      </p:grpSp>
      <p:grpSp>
        <p:nvGrpSpPr>
          <p:cNvPr id="279" name="Google Shape;279;p30"/>
          <p:cNvGrpSpPr/>
          <p:nvPr/>
        </p:nvGrpSpPr>
        <p:grpSpPr>
          <a:xfrm>
            <a:off x="7368240" y="4972920"/>
            <a:ext cx="1737808" cy="1292497"/>
            <a:chOff x="4853553" y="1740338"/>
            <a:chExt cx="1737808" cy="1292497"/>
          </a:xfrm>
        </p:grpSpPr>
        <p:sp>
          <p:nvSpPr>
            <p:cNvPr id="280" name="Google Shape;280;p30"/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0"/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 .  </a:t>
              </a:r>
              <a:endParaRPr/>
            </a:p>
          </p:txBody>
        </p:sp>
      </p:grpSp>
      <p:grpSp>
        <p:nvGrpSpPr>
          <p:cNvPr id="282" name="Google Shape;282;p30"/>
          <p:cNvGrpSpPr/>
          <p:nvPr/>
        </p:nvGrpSpPr>
        <p:grpSpPr>
          <a:xfrm>
            <a:off x="9512611" y="4972920"/>
            <a:ext cx="1737808" cy="1292497"/>
            <a:chOff x="4853553" y="1740338"/>
            <a:chExt cx="1737808" cy="1292497"/>
          </a:xfrm>
        </p:grpSpPr>
        <p:sp>
          <p:nvSpPr>
            <p:cNvPr id="283" name="Google Shape;283;p30"/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  Here</a:t>
              </a:r>
              <a:endParaRPr b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0"/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 .  </a:t>
              </a:r>
              <a:endParaRPr/>
            </a:p>
          </p:txBody>
        </p:sp>
      </p:grpSp>
      <p:grpSp>
        <p:nvGrpSpPr>
          <p:cNvPr id="285" name="Google Shape;285;p30"/>
          <p:cNvGrpSpPr/>
          <p:nvPr/>
        </p:nvGrpSpPr>
        <p:grpSpPr>
          <a:xfrm rot="2700000">
            <a:off x="9851518" y="1393649"/>
            <a:ext cx="1097570" cy="2796302"/>
            <a:chOff x="8225514" y="914682"/>
            <a:chExt cx="502068" cy="1279128"/>
          </a:xfrm>
        </p:grpSpPr>
        <p:sp>
          <p:nvSpPr>
            <p:cNvPr id="286" name="Google Shape;286;p30"/>
            <p:cNvSpPr/>
            <p:nvPr/>
          </p:nvSpPr>
          <p:spPr>
            <a:xfrm>
              <a:off x="8267148" y="1217493"/>
              <a:ext cx="229073" cy="916290"/>
            </a:xfrm>
            <a:custGeom>
              <a:rect b="b" l="l" r="r" t="t"/>
              <a:pathLst>
                <a:path extrusionOk="0" h="916290" w="229072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8490034" y="914682"/>
              <a:ext cx="178911" cy="1279128"/>
            </a:xfrm>
            <a:custGeom>
              <a:rect b="b" l="l" r="r" t="t"/>
              <a:pathLst>
                <a:path extrusionOk="0" h="1279127" w="178910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8413788" y="1264478"/>
              <a:ext cx="170550" cy="576862"/>
            </a:xfrm>
            <a:custGeom>
              <a:rect b="b" l="l" r="r" t="t"/>
              <a:pathLst>
                <a:path extrusionOk="0" h="576861" w="170550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8225514" y="1558928"/>
              <a:ext cx="237433" cy="357821"/>
            </a:xfrm>
            <a:custGeom>
              <a:rect b="b" l="l" r="r" t="t"/>
              <a:pathLst>
                <a:path extrusionOk="0" h="357821" w="237432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8637762" y="1439208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8547210" y="1081888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8545784" y="1260632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8546466" y="1169337"/>
              <a:ext cx="86947" cy="140453"/>
            </a:xfrm>
            <a:custGeom>
              <a:rect b="b" l="l" r="r" t="t"/>
              <a:pathLst>
                <a:path extrusionOk="0" h="140453" w="86947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8544083" y="1438874"/>
              <a:ext cx="85275" cy="140453"/>
            </a:xfrm>
            <a:custGeom>
              <a:rect b="b" l="l" r="r" t="t"/>
              <a:pathLst>
                <a:path extrusionOk="0" h="140453" w="85275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8641397" y="1078544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8641189" y="1167164"/>
              <a:ext cx="85275" cy="137109"/>
            </a:xfrm>
            <a:custGeom>
              <a:rect b="b" l="l" r="r" t="t"/>
              <a:pathLst>
                <a:path extrusionOk="0" h="137109" w="85275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8640748" y="1346910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8642307" y="1255783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8545875" y="994607"/>
              <a:ext cx="85275" cy="142125"/>
            </a:xfrm>
            <a:custGeom>
              <a:rect b="b" l="l" r="r" t="t"/>
              <a:pathLst>
                <a:path extrusionOk="0" h="142125" w="8527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8641442" y="989925"/>
              <a:ext cx="83603" cy="145469"/>
            </a:xfrm>
            <a:custGeom>
              <a:rect b="b" l="l" r="r" t="t"/>
              <a:pathLst>
                <a:path extrusionOk="0" h="145469" w="83603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8446173" y="1559597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8388584" y="1370821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8427183" y="1493885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8408316" y="1434192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8369115" y="1309456"/>
              <a:ext cx="51834" cy="113700"/>
            </a:xfrm>
            <a:custGeom>
              <a:rect b="b" l="l" r="r" t="t"/>
              <a:pathLst>
                <a:path extrusionOk="0" h="113700" w="51833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8352092" y="1251268"/>
              <a:ext cx="46818" cy="115372"/>
            </a:xfrm>
            <a:custGeom>
              <a:rect b="b" l="l" r="r" t="t"/>
              <a:pathLst>
                <a:path extrusionOk="0" h="115372" w="46817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7199349" y="1932546"/>
            <a:ext cx="2225526" cy="1930463"/>
            <a:chOff x="7199349" y="1932546"/>
            <a:chExt cx="2225526" cy="1930463"/>
          </a:xfrm>
        </p:grpSpPr>
        <p:sp>
          <p:nvSpPr>
            <p:cNvPr id="308" name="Google Shape;308;p30"/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rect b="b" l="l" r="r" t="t"/>
              <a:pathLst>
                <a:path extrusionOk="0" h="767703" w="3337030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rect b="b" l="l" r="r" t="t"/>
              <a:pathLst>
                <a:path extrusionOk="0" h="2526906" w="2554471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rect b="b" l="l" r="r" t="t"/>
              <a:pathLst>
                <a:path extrusionOk="0" h="1537751" w="1968838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rgbClr val="9D5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5201476" y="2323394"/>
            <a:ext cx="1693908" cy="1185670"/>
            <a:chOff x="5201476" y="2323394"/>
            <a:chExt cx="1693908" cy="1185670"/>
          </a:xfrm>
        </p:grpSpPr>
        <p:sp>
          <p:nvSpPr>
            <p:cNvPr id="312" name="Google Shape;312;p30"/>
            <p:cNvSpPr/>
            <p:nvPr/>
          </p:nvSpPr>
          <p:spPr>
            <a:xfrm>
              <a:off x="5201476" y="2596455"/>
              <a:ext cx="4890" cy="2444"/>
            </a:xfrm>
            <a:custGeom>
              <a:rect b="b" l="l" r="r" t="t"/>
              <a:pathLst>
                <a:path extrusionOk="0" h="7019" w="14038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274561" y="2323394"/>
              <a:ext cx="1620823" cy="1185670"/>
            </a:xfrm>
            <a:custGeom>
              <a:rect b="b" l="l" r="r" t="t"/>
              <a:pathLst>
                <a:path extrusionOk="0" h="3404431" w="4653893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321958" y="2342805"/>
              <a:ext cx="1545110" cy="1133257"/>
            </a:xfrm>
            <a:custGeom>
              <a:rect b="b" l="l" r="r" t="t"/>
              <a:pathLst>
                <a:path extrusionOk="0" h="1133257" w="1545110">
                  <a:moveTo>
                    <a:pt x="1204092" y="90187"/>
                  </a:moveTo>
                  <a:cubicBezTo>
                    <a:pt x="1277661" y="92388"/>
                    <a:pt x="1319190" y="118103"/>
                    <a:pt x="1378596" y="176408"/>
                  </a:cubicBezTo>
                  <a:cubicBezTo>
                    <a:pt x="1436780" y="233369"/>
                    <a:pt x="1467093" y="280796"/>
                    <a:pt x="1499608" y="362938"/>
                  </a:cubicBezTo>
                  <a:cubicBezTo>
                    <a:pt x="1569037" y="537733"/>
                    <a:pt x="1557547" y="728418"/>
                    <a:pt x="1475161" y="895145"/>
                  </a:cubicBezTo>
                  <a:cubicBezTo>
                    <a:pt x="1466605" y="912013"/>
                    <a:pt x="1407443" y="995622"/>
                    <a:pt x="1335814" y="1018846"/>
                  </a:cubicBezTo>
                  <a:cubicBezTo>
                    <a:pt x="1306478" y="1028380"/>
                    <a:pt x="1349260" y="979242"/>
                    <a:pt x="1376641" y="902968"/>
                  </a:cubicBezTo>
                  <a:cubicBezTo>
                    <a:pt x="1433846" y="743330"/>
                    <a:pt x="1475894" y="464636"/>
                    <a:pt x="1298655" y="226769"/>
                  </a:cubicBezTo>
                  <a:cubicBezTo>
                    <a:pt x="1250739" y="162229"/>
                    <a:pt x="1203068" y="120914"/>
                    <a:pt x="1117993" y="95489"/>
                  </a:cubicBezTo>
                  <a:cubicBezTo>
                    <a:pt x="1151485" y="91333"/>
                    <a:pt x="1179569" y="89454"/>
                    <a:pt x="1204092" y="90187"/>
                  </a:cubicBezTo>
                  <a:close/>
                  <a:moveTo>
                    <a:pt x="577550" y="15239"/>
                  </a:moveTo>
                  <a:cubicBezTo>
                    <a:pt x="595015" y="13394"/>
                    <a:pt x="611333" y="14204"/>
                    <a:pt x="624656" y="18971"/>
                  </a:cubicBezTo>
                  <a:cubicBezTo>
                    <a:pt x="658882" y="31194"/>
                    <a:pt x="615611" y="117736"/>
                    <a:pt x="597520" y="158563"/>
                  </a:cubicBezTo>
                  <a:cubicBezTo>
                    <a:pt x="585786" y="185209"/>
                    <a:pt x="565495" y="289842"/>
                    <a:pt x="559139" y="313555"/>
                  </a:cubicBezTo>
                  <a:cubicBezTo>
                    <a:pt x="489466" y="573425"/>
                    <a:pt x="510734" y="685880"/>
                    <a:pt x="517090" y="767288"/>
                  </a:cubicBezTo>
                  <a:cubicBezTo>
                    <a:pt x="528580" y="917391"/>
                    <a:pt x="617078" y="1050137"/>
                    <a:pt x="615611" y="1073362"/>
                  </a:cubicBezTo>
                  <a:cubicBezTo>
                    <a:pt x="614389" y="1093408"/>
                    <a:pt x="595076" y="1103920"/>
                    <a:pt x="580408" y="1110277"/>
                  </a:cubicBezTo>
                  <a:cubicBezTo>
                    <a:pt x="463796" y="1159659"/>
                    <a:pt x="358919" y="1081674"/>
                    <a:pt x="281668" y="981686"/>
                  </a:cubicBezTo>
                  <a:cubicBezTo>
                    <a:pt x="181924" y="852852"/>
                    <a:pt x="151366" y="713016"/>
                    <a:pt x="166279" y="557779"/>
                  </a:cubicBezTo>
                  <a:cubicBezTo>
                    <a:pt x="181680" y="445079"/>
                    <a:pt x="199526" y="360982"/>
                    <a:pt x="260399" y="272240"/>
                  </a:cubicBezTo>
                  <a:cubicBezTo>
                    <a:pt x="334717" y="163941"/>
                    <a:pt x="371876" y="121648"/>
                    <a:pt x="439349" y="68354"/>
                  </a:cubicBezTo>
                  <a:cubicBezTo>
                    <a:pt x="462452" y="50202"/>
                    <a:pt x="525158" y="20774"/>
                    <a:pt x="577550" y="15239"/>
                  </a:cubicBezTo>
                  <a:close/>
                  <a:moveTo>
                    <a:pt x="867506" y="14050"/>
                  </a:moveTo>
                  <a:cubicBezTo>
                    <a:pt x="880127" y="12430"/>
                    <a:pt x="905307" y="19581"/>
                    <a:pt x="920219" y="26549"/>
                  </a:cubicBezTo>
                  <a:cubicBezTo>
                    <a:pt x="1032675" y="78620"/>
                    <a:pt x="1179356" y="136070"/>
                    <a:pt x="1234850" y="200854"/>
                  </a:cubicBezTo>
                  <a:cubicBezTo>
                    <a:pt x="1291811" y="267594"/>
                    <a:pt x="1349750" y="335801"/>
                    <a:pt x="1376641" y="422587"/>
                  </a:cubicBezTo>
                  <a:cubicBezTo>
                    <a:pt x="1426757" y="652876"/>
                    <a:pt x="1425535" y="822537"/>
                    <a:pt x="1298656" y="995865"/>
                  </a:cubicBezTo>
                  <a:cubicBezTo>
                    <a:pt x="1247806" y="1065294"/>
                    <a:pt x="1102348" y="1076784"/>
                    <a:pt x="1015073" y="1072628"/>
                  </a:cubicBezTo>
                  <a:cubicBezTo>
                    <a:pt x="1065434" y="1045247"/>
                    <a:pt x="1097214" y="791001"/>
                    <a:pt x="1100393" y="739418"/>
                  </a:cubicBezTo>
                  <a:cubicBezTo>
                    <a:pt x="1107971" y="613517"/>
                    <a:pt x="1105771" y="522575"/>
                    <a:pt x="1086213" y="454368"/>
                  </a:cubicBezTo>
                  <a:cubicBezTo>
                    <a:pt x="1074479" y="413053"/>
                    <a:pt x="955667" y="106490"/>
                    <a:pt x="890150" y="54174"/>
                  </a:cubicBezTo>
                  <a:cubicBezTo>
                    <a:pt x="854824" y="26060"/>
                    <a:pt x="854885" y="15670"/>
                    <a:pt x="867506" y="14050"/>
                  </a:cubicBezTo>
                  <a:close/>
                  <a:moveTo>
                    <a:pt x="437530" y="10991"/>
                  </a:moveTo>
                  <a:cubicBezTo>
                    <a:pt x="451577" y="11529"/>
                    <a:pt x="464286" y="14142"/>
                    <a:pt x="475287" y="18970"/>
                  </a:cubicBezTo>
                  <a:cubicBezTo>
                    <a:pt x="382389" y="50996"/>
                    <a:pt x="246465" y="238502"/>
                    <a:pt x="182414" y="366604"/>
                  </a:cubicBezTo>
                  <a:cubicBezTo>
                    <a:pt x="134498" y="498372"/>
                    <a:pt x="119585" y="633318"/>
                    <a:pt x="148188" y="772176"/>
                  </a:cubicBezTo>
                  <a:cubicBezTo>
                    <a:pt x="161879" y="837938"/>
                    <a:pt x="215906" y="976796"/>
                    <a:pt x="343030" y="1102208"/>
                  </a:cubicBezTo>
                  <a:cubicBezTo>
                    <a:pt x="237419" y="1093163"/>
                    <a:pt x="100028" y="915923"/>
                    <a:pt x="68736" y="857251"/>
                  </a:cubicBezTo>
                  <a:cubicBezTo>
                    <a:pt x="-27584" y="677078"/>
                    <a:pt x="-19272" y="373449"/>
                    <a:pt x="72403" y="256349"/>
                  </a:cubicBezTo>
                  <a:cubicBezTo>
                    <a:pt x="175294" y="105115"/>
                    <a:pt x="339202" y="7224"/>
                    <a:pt x="437530" y="10991"/>
                  </a:cubicBezTo>
                  <a:close/>
                  <a:moveTo>
                    <a:pt x="763667" y="239"/>
                  </a:moveTo>
                  <a:cubicBezTo>
                    <a:pt x="783561" y="-1136"/>
                    <a:pt x="807886" y="3203"/>
                    <a:pt x="838811" y="18972"/>
                  </a:cubicBezTo>
                  <a:cubicBezTo>
                    <a:pt x="890150" y="54175"/>
                    <a:pt x="1004805" y="287397"/>
                    <a:pt x="1025585" y="348514"/>
                  </a:cubicBezTo>
                  <a:cubicBezTo>
                    <a:pt x="1025585" y="348759"/>
                    <a:pt x="1025830" y="348514"/>
                    <a:pt x="1026074" y="348514"/>
                  </a:cubicBezTo>
                  <a:cubicBezTo>
                    <a:pt x="1050766" y="406209"/>
                    <a:pt x="1069345" y="474905"/>
                    <a:pt x="1077412" y="550690"/>
                  </a:cubicBezTo>
                  <a:cubicBezTo>
                    <a:pt x="1088169" y="656789"/>
                    <a:pt x="1044409" y="952351"/>
                    <a:pt x="1025096" y="1002467"/>
                  </a:cubicBezTo>
                  <a:cubicBezTo>
                    <a:pt x="978647" y="1099765"/>
                    <a:pt x="911174" y="1133013"/>
                    <a:pt x="830254" y="1133257"/>
                  </a:cubicBezTo>
                  <a:lnTo>
                    <a:pt x="830010" y="1133257"/>
                  </a:lnTo>
                  <a:lnTo>
                    <a:pt x="829766" y="1133257"/>
                  </a:lnTo>
                  <a:cubicBezTo>
                    <a:pt x="805074" y="1133257"/>
                    <a:pt x="779405" y="1130324"/>
                    <a:pt x="752514" y="1125190"/>
                  </a:cubicBezTo>
                  <a:cubicBezTo>
                    <a:pt x="716332" y="1118589"/>
                    <a:pt x="688707" y="1094631"/>
                    <a:pt x="669639" y="1063095"/>
                  </a:cubicBezTo>
                  <a:cubicBezTo>
                    <a:pt x="658149" y="1044515"/>
                    <a:pt x="577890" y="888386"/>
                    <a:pt x="564200" y="828736"/>
                  </a:cubicBezTo>
                  <a:cubicBezTo>
                    <a:pt x="531930" y="610181"/>
                    <a:pt x="587009" y="440190"/>
                    <a:pt x="589942" y="393497"/>
                  </a:cubicBezTo>
                  <a:cubicBezTo>
                    <a:pt x="593365" y="337514"/>
                    <a:pt x="635169" y="58820"/>
                    <a:pt x="715110" y="15794"/>
                  </a:cubicBezTo>
                  <a:cubicBezTo>
                    <a:pt x="728311" y="8704"/>
                    <a:pt x="743774" y="1614"/>
                    <a:pt x="763667" y="2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582412" y="2602549"/>
              <a:ext cx="383815" cy="281138"/>
            </a:xfrm>
            <a:custGeom>
              <a:rect b="b" l="l" r="r" t="t"/>
              <a:pathLst>
                <a:path extrusionOk="0" h="807236" w="1102053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5591414" y="2614955"/>
              <a:ext cx="366702" cy="261581"/>
            </a:xfrm>
            <a:custGeom>
              <a:rect b="b" l="l" r="r" t="t"/>
              <a:pathLst>
                <a:path extrusionOk="0" h="751080" w="1052917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5635156" y="2680612"/>
              <a:ext cx="300696" cy="185796"/>
            </a:xfrm>
            <a:custGeom>
              <a:rect b="b" l="l" r="r" t="t"/>
              <a:pathLst>
                <a:path extrusionOk="0" h="533477" w="863392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rgbClr val="F0C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30"/>
            <p:cNvGrpSpPr/>
            <p:nvPr/>
          </p:nvGrpSpPr>
          <p:grpSpPr>
            <a:xfrm>
              <a:off x="5434516" y="2607683"/>
              <a:ext cx="1244342" cy="736237"/>
              <a:chOff x="3951034" y="4263534"/>
              <a:chExt cx="3572899" cy="2113968"/>
            </a:xfrm>
          </p:grpSpPr>
          <p:sp>
            <p:nvSpPr>
              <p:cNvPr id="319" name="Google Shape;319;p30"/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rect b="b" l="l" r="r" t="t"/>
                <a:pathLst>
                  <a:path extrusionOk="0" h="1495142" w="3572898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rect b="b" l="l" r="r" t="t"/>
                <a:pathLst>
                  <a:path extrusionOk="0" h="807236" w="1102053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1" name="Google Shape;321;p30"/>
            <p:cNvSpPr/>
            <p:nvPr/>
          </p:nvSpPr>
          <p:spPr>
            <a:xfrm>
              <a:off x="6130919" y="2619845"/>
              <a:ext cx="366702" cy="261581"/>
            </a:xfrm>
            <a:custGeom>
              <a:rect b="b" l="l" r="r" t="t"/>
              <a:pathLst>
                <a:path extrusionOk="0" h="751080" w="1052917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5442883" y="2844143"/>
              <a:ext cx="1229674" cy="493825"/>
            </a:xfrm>
            <a:custGeom>
              <a:rect b="b" l="l" r="r" t="t"/>
              <a:pathLst>
                <a:path extrusionOk="0" h="1417928" w="3530782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5453278" y="2866113"/>
              <a:ext cx="2444" cy="26891"/>
            </a:xfrm>
            <a:custGeom>
              <a:rect b="b" l="l" r="r" t="t"/>
              <a:pathLst>
                <a:path extrusionOk="0" h="77213" w="7019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5453501" y="2868792"/>
              <a:ext cx="1166112" cy="437598"/>
            </a:xfrm>
            <a:custGeom>
              <a:rect b="b" l="l" r="r" t="t"/>
              <a:pathLst>
                <a:path extrusionOk="0" h="1256481" w="3348276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rgbClr val="F0C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151479" y="2685502"/>
              <a:ext cx="300696" cy="185796"/>
            </a:xfrm>
            <a:custGeom>
              <a:rect b="b" l="l" r="r" t="t"/>
              <a:pathLst>
                <a:path extrusionOk="0" h="533477" w="863392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rgbClr val="F0C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30"/>
          <p:cNvSpPr txBox="1"/>
          <p:nvPr/>
        </p:nvSpPr>
        <p:spPr>
          <a:xfrm>
            <a:off x="9948404" y="3958643"/>
            <a:ext cx="9100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30"/>
          <p:cNvGrpSpPr/>
          <p:nvPr/>
        </p:nvGrpSpPr>
        <p:grpSpPr>
          <a:xfrm flipH="1" rot="-290201">
            <a:off x="3365130" y="1977853"/>
            <a:ext cx="1047920" cy="1487618"/>
            <a:chOff x="3805328" y="4061908"/>
            <a:chExt cx="310118" cy="440241"/>
          </a:xfrm>
        </p:grpSpPr>
        <p:sp>
          <p:nvSpPr>
            <p:cNvPr id="328" name="Google Shape;328;p30"/>
            <p:cNvSpPr/>
            <p:nvPr/>
          </p:nvSpPr>
          <p:spPr>
            <a:xfrm>
              <a:off x="3805328" y="4199702"/>
              <a:ext cx="308525" cy="301890"/>
            </a:xfrm>
            <a:custGeom>
              <a:rect b="b" l="l" r="r" t="t"/>
              <a:pathLst>
                <a:path extrusionOk="0" h="301889" w="308524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F052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3972795" y="4220164"/>
              <a:ext cx="142651" cy="281985"/>
            </a:xfrm>
            <a:custGeom>
              <a:rect b="b" l="l" r="r" t="t"/>
              <a:pathLst>
                <a:path extrusionOk="0" h="281985" w="142651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3885014" y="4061908"/>
              <a:ext cx="185778" cy="182461"/>
            </a:xfrm>
            <a:custGeom>
              <a:rect b="b" l="l" r="r" t="t"/>
              <a:pathLst>
                <a:path extrusionOk="0" h="182460" w="185778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30"/>
          <p:cNvSpPr/>
          <p:nvPr/>
        </p:nvSpPr>
        <p:spPr>
          <a:xfrm rot="7200000">
            <a:off x="1350647" y="2210545"/>
            <a:ext cx="1180930" cy="1494513"/>
          </a:xfrm>
          <a:custGeom>
            <a:rect b="b" l="l" r="r" t="t"/>
            <a:pathLst>
              <a:path extrusionOk="0" h="3201457" w="2529718">
                <a:moveTo>
                  <a:pt x="1977117" y="2175994"/>
                </a:moveTo>
                <a:cubicBezTo>
                  <a:pt x="1962829" y="2174089"/>
                  <a:pt x="1956162" y="2161706"/>
                  <a:pt x="1951399" y="2150276"/>
                </a:cubicBezTo>
                <a:cubicBezTo>
                  <a:pt x="1944732" y="2131226"/>
                  <a:pt x="1965687" y="2138846"/>
                  <a:pt x="1971402" y="2131226"/>
                </a:cubicBezTo>
                <a:cubicBezTo>
                  <a:pt x="2001882" y="2087411"/>
                  <a:pt x="2043792" y="2115987"/>
                  <a:pt x="2079987" y="2115034"/>
                </a:cubicBezTo>
                <a:cubicBezTo>
                  <a:pt x="2097132" y="2115034"/>
                  <a:pt x="2117134" y="2125512"/>
                  <a:pt x="2126659" y="2105509"/>
                </a:cubicBezTo>
                <a:cubicBezTo>
                  <a:pt x="2136184" y="2088364"/>
                  <a:pt x="2117134" y="2076934"/>
                  <a:pt x="2108562" y="2064551"/>
                </a:cubicBezTo>
                <a:cubicBezTo>
                  <a:pt x="2079987" y="2025499"/>
                  <a:pt x="2050459" y="1988351"/>
                  <a:pt x="2019027" y="1946441"/>
                </a:cubicBezTo>
                <a:cubicBezTo>
                  <a:pt x="2033314" y="1944536"/>
                  <a:pt x="2039982" y="1942631"/>
                  <a:pt x="2045697" y="1942631"/>
                </a:cubicBezTo>
                <a:cubicBezTo>
                  <a:pt x="2060937" y="1940726"/>
                  <a:pt x="2080939" y="1947394"/>
                  <a:pt x="2088559" y="1929296"/>
                </a:cubicBezTo>
                <a:cubicBezTo>
                  <a:pt x="2096179" y="1910246"/>
                  <a:pt x="2077129" y="1900721"/>
                  <a:pt x="2065699" y="1892149"/>
                </a:cubicBezTo>
                <a:cubicBezTo>
                  <a:pt x="1983784" y="1827379"/>
                  <a:pt x="1945684" y="1727366"/>
                  <a:pt x="1877104" y="1652119"/>
                </a:cubicBezTo>
                <a:cubicBezTo>
                  <a:pt x="1872342" y="1646404"/>
                  <a:pt x="1859007" y="1636879"/>
                  <a:pt x="1877104" y="1632116"/>
                </a:cubicBezTo>
                <a:cubicBezTo>
                  <a:pt x="1913299" y="1622591"/>
                  <a:pt x="1895202" y="1606399"/>
                  <a:pt x="1881867" y="1593064"/>
                </a:cubicBezTo>
                <a:cubicBezTo>
                  <a:pt x="1855197" y="1566394"/>
                  <a:pt x="1826622" y="1540676"/>
                  <a:pt x="1799952" y="1514959"/>
                </a:cubicBezTo>
                <a:cubicBezTo>
                  <a:pt x="1782807" y="1497814"/>
                  <a:pt x="1756137" y="1487336"/>
                  <a:pt x="1753279" y="1458761"/>
                </a:cubicBezTo>
                <a:cubicBezTo>
                  <a:pt x="1752327" y="1429234"/>
                  <a:pt x="1717084" y="1416851"/>
                  <a:pt x="1718989" y="1380656"/>
                </a:cubicBezTo>
                <a:cubicBezTo>
                  <a:pt x="1740897" y="1400659"/>
                  <a:pt x="1758994" y="1417804"/>
                  <a:pt x="1770424" y="1441616"/>
                </a:cubicBezTo>
                <a:cubicBezTo>
                  <a:pt x="1770424" y="1441616"/>
                  <a:pt x="1770424" y="1441616"/>
                  <a:pt x="1770424" y="1441616"/>
                </a:cubicBezTo>
                <a:lnTo>
                  <a:pt x="1770424" y="1441616"/>
                </a:lnTo>
                <a:cubicBezTo>
                  <a:pt x="1803762" y="1467334"/>
                  <a:pt x="1837099" y="1494956"/>
                  <a:pt x="1872342" y="1518769"/>
                </a:cubicBezTo>
                <a:cubicBezTo>
                  <a:pt x="1884724" y="1527341"/>
                  <a:pt x="1901869" y="1547344"/>
                  <a:pt x="1918062" y="1533056"/>
                </a:cubicBezTo>
                <a:cubicBezTo>
                  <a:pt x="1938064" y="1514959"/>
                  <a:pt x="1913299" y="1499719"/>
                  <a:pt x="1906632" y="1483526"/>
                </a:cubicBezTo>
                <a:cubicBezTo>
                  <a:pt x="1905679" y="1481621"/>
                  <a:pt x="1907584" y="1477811"/>
                  <a:pt x="1908537" y="1472096"/>
                </a:cubicBezTo>
                <a:cubicBezTo>
                  <a:pt x="1968544" y="1499719"/>
                  <a:pt x="2029504" y="1516864"/>
                  <a:pt x="2098084" y="1517816"/>
                </a:cubicBezTo>
                <a:cubicBezTo>
                  <a:pt x="2094274" y="1509244"/>
                  <a:pt x="2094274" y="1505434"/>
                  <a:pt x="2092369" y="1503529"/>
                </a:cubicBezTo>
                <a:cubicBezTo>
                  <a:pt x="2077129" y="1489241"/>
                  <a:pt x="2052364" y="1472096"/>
                  <a:pt x="2062842" y="1454951"/>
                </a:cubicBezTo>
                <a:cubicBezTo>
                  <a:pt x="2076177" y="1434949"/>
                  <a:pt x="2099037" y="1457809"/>
                  <a:pt x="2116182" y="1465429"/>
                </a:cubicBezTo>
                <a:cubicBezTo>
                  <a:pt x="2140947" y="1475906"/>
                  <a:pt x="2163807" y="1489241"/>
                  <a:pt x="2188572" y="1502576"/>
                </a:cubicBezTo>
                <a:cubicBezTo>
                  <a:pt x="2230482" y="1524484"/>
                  <a:pt x="2273345" y="1519721"/>
                  <a:pt x="2311445" y="1498766"/>
                </a:cubicBezTo>
                <a:cubicBezTo>
                  <a:pt x="2332399" y="1487336"/>
                  <a:pt x="2350497" y="1482574"/>
                  <a:pt x="2372404" y="1479716"/>
                </a:cubicBezTo>
                <a:cubicBezTo>
                  <a:pt x="2400027" y="1475906"/>
                  <a:pt x="2429554" y="1470191"/>
                  <a:pt x="2454319" y="1455904"/>
                </a:cubicBezTo>
                <a:cubicBezTo>
                  <a:pt x="2479084" y="1440664"/>
                  <a:pt x="2525757" y="1446379"/>
                  <a:pt x="2529567" y="1420661"/>
                </a:cubicBezTo>
                <a:cubicBezTo>
                  <a:pt x="2532424" y="1395896"/>
                  <a:pt x="2494324" y="1375894"/>
                  <a:pt x="2469559" y="1358749"/>
                </a:cubicBezTo>
                <a:cubicBezTo>
                  <a:pt x="2454319" y="1347319"/>
                  <a:pt x="2448605" y="1337794"/>
                  <a:pt x="2471465" y="1329221"/>
                </a:cubicBezTo>
                <a:cubicBezTo>
                  <a:pt x="2520994" y="1310171"/>
                  <a:pt x="2493372" y="1296836"/>
                  <a:pt x="2467655" y="1284454"/>
                </a:cubicBezTo>
                <a:cubicBezTo>
                  <a:pt x="2446699" y="1273976"/>
                  <a:pt x="2426697" y="1260641"/>
                  <a:pt x="2401932" y="1257784"/>
                </a:cubicBezTo>
                <a:cubicBezTo>
                  <a:pt x="2393359" y="1256831"/>
                  <a:pt x="2377167" y="1248259"/>
                  <a:pt x="2377167" y="1247306"/>
                </a:cubicBezTo>
                <a:cubicBezTo>
                  <a:pt x="2392407" y="1208254"/>
                  <a:pt x="2350497" y="1220636"/>
                  <a:pt x="2336209" y="1207301"/>
                </a:cubicBezTo>
                <a:cubicBezTo>
                  <a:pt x="2343829" y="1202539"/>
                  <a:pt x="2347640" y="1199681"/>
                  <a:pt x="2352402" y="1197776"/>
                </a:cubicBezTo>
                <a:cubicBezTo>
                  <a:pt x="2369547" y="1191109"/>
                  <a:pt x="2398122" y="1200634"/>
                  <a:pt x="2400979" y="1177774"/>
                </a:cubicBezTo>
                <a:cubicBezTo>
                  <a:pt x="2403837" y="1154914"/>
                  <a:pt x="2375262" y="1149199"/>
                  <a:pt x="2359070" y="1137769"/>
                </a:cubicBezTo>
                <a:cubicBezTo>
                  <a:pt x="2331447" y="1118719"/>
                  <a:pt x="2296204" y="1110146"/>
                  <a:pt x="2271440" y="1079666"/>
                </a:cubicBezTo>
                <a:cubicBezTo>
                  <a:pt x="2282870" y="1074904"/>
                  <a:pt x="2288584" y="1072999"/>
                  <a:pt x="2293347" y="1070141"/>
                </a:cubicBezTo>
                <a:cubicBezTo>
                  <a:pt x="2303824" y="1064426"/>
                  <a:pt x="2321922" y="1066331"/>
                  <a:pt x="2321922" y="1050139"/>
                </a:cubicBezTo>
                <a:cubicBezTo>
                  <a:pt x="2320970" y="1033946"/>
                  <a:pt x="2303824" y="1036804"/>
                  <a:pt x="2292395" y="1032041"/>
                </a:cubicBezTo>
                <a:cubicBezTo>
                  <a:pt x="2276202" y="1026326"/>
                  <a:pt x="2257152" y="1027279"/>
                  <a:pt x="2244770" y="1005371"/>
                </a:cubicBezTo>
                <a:cubicBezTo>
                  <a:pt x="2279059" y="994894"/>
                  <a:pt x="2311445" y="984416"/>
                  <a:pt x="2343829" y="973939"/>
                </a:cubicBezTo>
                <a:cubicBezTo>
                  <a:pt x="2354307" y="971081"/>
                  <a:pt x="2366690" y="969176"/>
                  <a:pt x="2368595" y="955841"/>
                </a:cubicBezTo>
                <a:cubicBezTo>
                  <a:pt x="2370499" y="942506"/>
                  <a:pt x="2359070" y="935839"/>
                  <a:pt x="2350497" y="930124"/>
                </a:cubicBezTo>
                <a:cubicBezTo>
                  <a:pt x="2308587" y="904406"/>
                  <a:pt x="2264772" y="882499"/>
                  <a:pt x="2213337" y="880594"/>
                </a:cubicBezTo>
                <a:cubicBezTo>
                  <a:pt x="2183809" y="879641"/>
                  <a:pt x="2153329" y="884404"/>
                  <a:pt x="2119040" y="869164"/>
                </a:cubicBezTo>
                <a:cubicBezTo>
                  <a:pt x="2181904" y="834874"/>
                  <a:pt x="2135232" y="832016"/>
                  <a:pt x="2109515" y="821539"/>
                </a:cubicBezTo>
                <a:cubicBezTo>
                  <a:pt x="2074272" y="806299"/>
                  <a:pt x="2036172" y="797726"/>
                  <a:pt x="2004739" y="774866"/>
                </a:cubicBezTo>
                <a:cubicBezTo>
                  <a:pt x="2019979" y="749149"/>
                  <a:pt x="2052364" y="755816"/>
                  <a:pt x="2072367" y="729146"/>
                </a:cubicBezTo>
                <a:cubicBezTo>
                  <a:pt x="1999977" y="715811"/>
                  <a:pt x="1929492" y="736766"/>
                  <a:pt x="1858054" y="704381"/>
                </a:cubicBezTo>
                <a:cubicBezTo>
                  <a:pt x="1916157" y="671996"/>
                  <a:pt x="1945684" y="615799"/>
                  <a:pt x="2007597" y="586271"/>
                </a:cubicBezTo>
                <a:cubicBezTo>
                  <a:pt x="1961877" y="586271"/>
                  <a:pt x="1922824" y="596749"/>
                  <a:pt x="1893297" y="584366"/>
                </a:cubicBezTo>
                <a:cubicBezTo>
                  <a:pt x="1841862" y="562459"/>
                  <a:pt x="1795189" y="580556"/>
                  <a:pt x="1747564" y="588176"/>
                </a:cubicBezTo>
                <a:cubicBezTo>
                  <a:pt x="1718989" y="591986"/>
                  <a:pt x="1691367" y="600559"/>
                  <a:pt x="1663744" y="602464"/>
                </a:cubicBezTo>
                <a:cubicBezTo>
                  <a:pt x="1649457" y="603416"/>
                  <a:pt x="1617072" y="617704"/>
                  <a:pt x="1635169" y="574841"/>
                </a:cubicBezTo>
                <a:cubicBezTo>
                  <a:pt x="1643742" y="555791"/>
                  <a:pt x="1619929" y="559601"/>
                  <a:pt x="1609452" y="562459"/>
                </a:cubicBezTo>
                <a:cubicBezTo>
                  <a:pt x="1503724" y="593891"/>
                  <a:pt x="1394187" y="613894"/>
                  <a:pt x="1307509" y="692951"/>
                </a:cubicBezTo>
                <a:cubicBezTo>
                  <a:pt x="1271314" y="726289"/>
                  <a:pt x="1224642" y="748196"/>
                  <a:pt x="1177017" y="778676"/>
                </a:cubicBezTo>
                <a:cubicBezTo>
                  <a:pt x="1180827" y="709144"/>
                  <a:pt x="1186542" y="649136"/>
                  <a:pt x="1207497" y="590081"/>
                </a:cubicBezTo>
                <a:cubicBezTo>
                  <a:pt x="1228452" y="529121"/>
                  <a:pt x="1249407" y="467209"/>
                  <a:pt x="1258932" y="402439"/>
                </a:cubicBezTo>
                <a:cubicBezTo>
                  <a:pt x="1277029" y="278614"/>
                  <a:pt x="1300842" y="155741"/>
                  <a:pt x="1368469" y="46204"/>
                </a:cubicBezTo>
                <a:cubicBezTo>
                  <a:pt x="1380852" y="26201"/>
                  <a:pt x="1377042" y="13819"/>
                  <a:pt x="1352277" y="10009"/>
                </a:cubicBezTo>
                <a:cubicBezTo>
                  <a:pt x="1339894" y="8104"/>
                  <a:pt x="1327512" y="5246"/>
                  <a:pt x="1315129" y="2389"/>
                </a:cubicBezTo>
                <a:cubicBezTo>
                  <a:pt x="1285602" y="-5231"/>
                  <a:pt x="1271314" y="5246"/>
                  <a:pt x="1265599" y="35726"/>
                </a:cubicBezTo>
                <a:cubicBezTo>
                  <a:pt x="1221784" y="267184"/>
                  <a:pt x="1183684" y="500546"/>
                  <a:pt x="1116057" y="727241"/>
                </a:cubicBezTo>
                <a:cubicBezTo>
                  <a:pt x="1086529" y="823444"/>
                  <a:pt x="1077004" y="831064"/>
                  <a:pt x="979849" y="796774"/>
                </a:cubicBezTo>
                <a:cubicBezTo>
                  <a:pt x="971277" y="793916"/>
                  <a:pt x="962704" y="788201"/>
                  <a:pt x="954132" y="784391"/>
                </a:cubicBezTo>
                <a:cubicBezTo>
                  <a:pt x="915079" y="751054"/>
                  <a:pt x="870312" y="739624"/>
                  <a:pt x="820782" y="756769"/>
                </a:cubicBezTo>
                <a:cubicBezTo>
                  <a:pt x="794112" y="774866"/>
                  <a:pt x="762679" y="766294"/>
                  <a:pt x="734104" y="774866"/>
                </a:cubicBezTo>
                <a:cubicBezTo>
                  <a:pt x="683622" y="790106"/>
                  <a:pt x="617899" y="774866"/>
                  <a:pt x="601707" y="850114"/>
                </a:cubicBezTo>
                <a:cubicBezTo>
                  <a:pt x="600754" y="852971"/>
                  <a:pt x="595039" y="856781"/>
                  <a:pt x="590277" y="857734"/>
                </a:cubicBezTo>
                <a:cubicBezTo>
                  <a:pt x="512172" y="875831"/>
                  <a:pt x="453117" y="936791"/>
                  <a:pt x="374059" y="953936"/>
                </a:cubicBezTo>
                <a:cubicBezTo>
                  <a:pt x="349294" y="959651"/>
                  <a:pt x="339769" y="972986"/>
                  <a:pt x="356914" y="993941"/>
                </a:cubicBezTo>
                <a:cubicBezTo>
                  <a:pt x="374059" y="1015849"/>
                  <a:pt x="362629" y="1023469"/>
                  <a:pt x="343579" y="1032041"/>
                </a:cubicBezTo>
                <a:cubicBezTo>
                  <a:pt x="299764" y="1053949"/>
                  <a:pt x="255949" y="1077761"/>
                  <a:pt x="220707" y="1112051"/>
                </a:cubicBezTo>
                <a:cubicBezTo>
                  <a:pt x="210229" y="1122529"/>
                  <a:pt x="192132" y="1138721"/>
                  <a:pt x="208324" y="1152056"/>
                </a:cubicBezTo>
                <a:cubicBezTo>
                  <a:pt x="239757" y="1177774"/>
                  <a:pt x="263569" y="1220636"/>
                  <a:pt x="316909" y="1205396"/>
                </a:cubicBezTo>
                <a:cubicBezTo>
                  <a:pt x="326434" y="1202539"/>
                  <a:pt x="341674" y="1198729"/>
                  <a:pt x="352152" y="1213969"/>
                </a:cubicBezTo>
                <a:cubicBezTo>
                  <a:pt x="292144" y="1276834"/>
                  <a:pt x="216897" y="1323506"/>
                  <a:pt x="159747" y="1390181"/>
                </a:cubicBezTo>
                <a:cubicBezTo>
                  <a:pt x="149269" y="1402564"/>
                  <a:pt x="129267" y="1416851"/>
                  <a:pt x="138792" y="1433996"/>
                </a:cubicBezTo>
                <a:cubicBezTo>
                  <a:pt x="150222" y="1454951"/>
                  <a:pt x="167367" y="1420661"/>
                  <a:pt x="185464" y="1433044"/>
                </a:cubicBezTo>
                <a:cubicBezTo>
                  <a:pt x="176892" y="1442569"/>
                  <a:pt x="169272" y="1453999"/>
                  <a:pt x="159747" y="1460666"/>
                </a:cubicBezTo>
                <a:cubicBezTo>
                  <a:pt x="92119" y="1508291"/>
                  <a:pt x="58782" y="1576871"/>
                  <a:pt x="34969" y="1653071"/>
                </a:cubicBezTo>
                <a:cubicBezTo>
                  <a:pt x="29254" y="1672121"/>
                  <a:pt x="17824" y="1702601"/>
                  <a:pt x="52114" y="1695934"/>
                </a:cubicBezTo>
                <a:cubicBezTo>
                  <a:pt x="114027" y="1682599"/>
                  <a:pt x="85452" y="1714984"/>
                  <a:pt x="79737" y="1739749"/>
                </a:cubicBezTo>
                <a:cubicBezTo>
                  <a:pt x="74022" y="1762609"/>
                  <a:pt x="37827" y="1794994"/>
                  <a:pt x="97834" y="1800709"/>
                </a:cubicBezTo>
                <a:cubicBezTo>
                  <a:pt x="72117" y="1834046"/>
                  <a:pt x="49257" y="1864526"/>
                  <a:pt x="27349" y="1895006"/>
                </a:cubicBezTo>
                <a:cubicBezTo>
                  <a:pt x="15919" y="1911199"/>
                  <a:pt x="-1226" y="1926439"/>
                  <a:pt x="2584" y="1949299"/>
                </a:cubicBezTo>
                <a:cubicBezTo>
                  <a:pt x="8299" y="1976921"/>
                  <a:pt x="39732" y="1957871"/>
                  <a:pt x="52114" y="1974064"/>
                </a:cubicBezTo>
                <a:cubicBezTo>
                  <a:pt x="44494" y="1998829"/>
                  <a:pt x="22587" y="2012164"/>
                  <a:pt x="11157" y="2032166"/>
                </a:cubicBezTo>
                <a:cubicBezTo>
                  <a:pt x="3537" y="2044549"/>
                  <a:pt x="-6941" y="2063599"/>
                  <a:pt x="6394" y="2070266"/>
                </a:cubicBezTo>
                <a:cubicBezTo>
                  <a:pt x="41637" y="2088364"/>
                  <a:pt x="20682" y="2112176"/>
                  <a:pt x="18777" y="2134084"/>
                </a:cubicBezTo>
                <a:cubicBezTo>
                  <a:pt x="16872" y="2154087"/>
                  <a:pt x="5442" y="2187424"/>
                  <a:pt x="25444" y="2190281"/>
                </a:cubicBezTo>
                <a:cubicBezTo>
                  <a:pt x="77832" y="2197901"/>
                  <a:pt x="50209" y="2223619"/>
                  <a:pt x="45447" y="2245526"/>
                </a:cubicBezTo>
                <a:cubicBezTo>
                  <a:pt x="37827" y="2277912"/>
                  <a:pt x="31159" y="2310296"/>
                  <a:pt x="23539" y="2342681"/>
                </a:cubicBezTo>
                <a:cubicBezTo>
                  <a:pt x="20682" y="2357921"/>
                  <a:pt x="11157" y="2376019"/>
                  <a:pt x="29254" y="2385544"/>
                </a:cubicBezTo>
                <a:cubicBezTo>
                  <a:pt x="46399" y="2394116"/>
                  <a:pt x="57829" y="2376971"/>
                  <a:pt x="69259" y="2367446"/>
                </a:cubicBezTo>
                <a:cubicBezTo>
                  <a:pt x="103549" y="2337919"/>
                  <a:pt x="131172" y="2299819"/>
                  <a:pt x="177844" y="2277912"/>
                </a:cubicBezTo>
                <a:cubicBezTo>
                  <a:pt x="175939" y="2330299"/>
                  <a:pt x="200704" y="2326489"/>
                  <a:pt x="230232" y="2304581"/>
                </a:cubicBezTo>
                <a:cubicBezTo>
                  <a:pt x="255949" y="2285531"/>
                  <a:pt x="279762" y="2264576"/>
                  <a:pt x="304527" y="2245526"/>
                </a:cubicBezTo>
                <a:cubicBezTo>
                  <a:pt x="311194" y="2240764"/>
                  <a:pt x="321672" y="2225524"/>
                  <a:pt x="326434" y="2236001"/>
                </a:cubicBezTo>
                <a:cubicBezTo>
                  <a:pt x="347389" y="2286484"/>
                  <a:pt x="368344" y="2245526"/>
                  <a:pt x="381679" y="2234096"/>
                </a:cubicBezTo>
                <a:cubicBezTo>
                  <a:pt x="446449" y="2178851"/>
                  <a:pt x="520744" y="2136941"/>
                  <a:pt x="589324" y="2069314"/>
                </a:cubicBezTo>
                <a:cubicBezTo>
                  <a:pt x="574084" y="2133131"/>
                  <a:pt x="559797" y="2184566"/>
                  <a:pt x="560749" y="2238859"/>
                </a:cubicBezTo>
                <a:cubicBezTo>
                  <a:pt x="561702" y="2262671"/>
                  <a:pt x="556939" y="2286484"/>
                  <a:pt x="573132" y="2307439"/>
                </a:cubicBezTo>
                <a:cubicBezTo>
                  <a:pt x="592182" y="2330299"/>
                  <a:pt x="614089" y="2299819"/>
                  <a:pt x="636949" y="2311249"/>
                </a:cubicBezTo>
                <a:cubicBezTo>
                  <a:pt x="630282" y="2326489"/>
                  <a:pt x="623614" y="2340776"/>
                  <a:pt x="617899" y="2355064"/>
                </a:cubicBezTo>
                <a:cubicBezTo>
                  <a:pt x="600754" y="2399831"/>
                  <a:pt x="584562" y="2443646"/>
                  <a:pt x="567417" y="2488414"/>
                </a:cubicBezTo>
                <a:cubicBezTo>
                  <a:pt x="561702" y="2503654"/>
                  <a:pt x="564559" y="2516989"/>
                  <a:pt x="576942" y="2526514"/>
                </a:cubicBezTo>
                <a:cubicBezTo>
                  <a:pt x="590277" y="2536991"/>
                  <a:pt x="600754" y="2527466"/>
                  <a:pt x="611232" y="2519846"/>
                </a:cubicBezTo>
                <a:cubicBezTo>
                  <a:pt x="618852" y="2515084"/>
                  <a:pt x="623614" y="2503654"/>
                  <a:pt x="642664" y="2513179"/>
                </a:cubicBezTo>
                <a:cubicBezTo>
                  <a:pt x="617899" y="2593189"/>
                  <a:pt x="676002" y="2660816"/>
                  <a:pt x="682669" y="2738921"/>
                </a:cubicBezTo>
                <a:cubicBezTo>
                  <a:pt x="684574" y="2758924"/>
                  <a:pt x="676002" y="2789404"/>
                  <a:pt x="703624" y="2796071"/>
                </a:cubicBezTo>
                <a:cubicBezTo>
                  <a:pt x="732199" y="2802739"/>
                  <a:pt x="739819" y="2771306"/>
                  <a:pt x="754107" y="2754162"/>
                </a:cubicBezTo>
                <a:cubicBezTo>
                  <a:pt x="775062" y="2728444"/>
                  <a:pt x="791254" y="2703679"/>
                  <a:pt x="829354" y="2696059"/>
                </a:cubicBezTo>
                <a:cubicBezTo>
                  <a:pt x="868407" y="2687487"/>
                  <a:pt x="904602" y="2662721"/>
                  <a:pt x="935082" y="2634146"/>
                </a:cubicBezTo>
                <a:cubicBezTo>
                  <a:pt x="978897" y="2592237"/>
                  <a:pt x="978897" y="2593189"/>
                  <a:pt x="992232" y="2649387"/>
                </a:cubicBezTo>
                <a:cubicBezTo>
                  <a:pt x="996042" y="2666531"/>
                  <a:pt x="996042" y="2694154"/>
                  <a:pt x="1022712" y="2689391"/>
                </a:cubicBezTo>
                <a:cubicBezTo>
                  <a:pt x="1056049" y="2683677"/>
                  <a:pt x="1057954" y="2705584"/>
                  <a:pt x="1066527" y="2725587"/>
                </a:cubicBezTo>
                <a:cubicBezTo>
                  <a:pt x="1077957" y="2753209"/>
                  <a:pt x="1093197" y="2791309"/>
                  <a:pt x="1125582" y="2783689"/>
                </a:cubicBezTo>
                <a:cubicBezTo>
                  <a:pt x="1156062" y="2777021"/>
                  <a:pt x="1160824" y="2792262"/>
                  <a:pt x="1173207" y="2807502"/>
                </a:cubicBezTo>
                <a:cubicBezTo>
                  <a:pt x="1184637" y="2822741"/>
                  <a:pt x="1195114" y="2838934"/>
                  <a:pt x="1207497" y="2852269"/>
                </a:cubicBezTo>
                <a:cubicBezTo>
                  <a:pt x="1235119" y="2879891"/>
                  <a:pt x="1254169" y="2874177"/>
                  <a:pt x="1262742" y="2836077"/>
                </a:cubicBezTo>
                <a:cubicBezTo>
                  <a:pt x="1268457" y="2810359"/>
                  <a:pt x="1266552" y="2782737"/>
                  <a:pt x="1289412" y="2760829"/>
                </a:cubicBezTo>
                <a:cubicBezTo>
                  <a:pt x="1313224" y="2797977"/>
                  <a:pt x="1316082" y="2840839"/>
                  <a:pt x="1341799" y="2874177"/>
                </a:cubicBezTo>
                <a:cubicBezTo>
                  <a:pt x="1360849" y="2898941"/>
                  <a:pt x="1379899" y="2918944"/>
                  <a:pt x="1412284" y="2897989"/>
                </a:cubicBezTo>
                <a:cubicBezTo>
                  <a:pt x="1431334" y="2885606"/>
                  <a:pt x="1440859" y="2897037"/>
                  <a:pt x="1451337" y="2909419"/>
                </a:cubicBezTo>
                <a:cubicBezTo>
                  <a:pt x="1474197" y="2937041"/>
                  <a:pt x="1498009" y="2965616"/>
                  <a:pt x="1522774" y="2992287"/>
                </a:cubicBezTo>
                <a:cubicBezTo>
                  <a:pt x="1536109" y="3006574"/>
                  <a:pt x="1558017" y="3016099"/>
                  <a:pt x="1564684" y="2992287"/>
                </a:cubicBezTo>
                <a:cubicBezTo>
                  <a:pt x="1579924" y="2932279"/>
                  <a:pt x="1599927" y="2970379"/>
                  <a:pt x="1622787" y="2985619"/>
                </a:cubicBezTo>
                <a:cubicBezTo>
                  <a:pt x="1670412" y="3017052"/>
                  <a:pt x="1699939" y="3085631"/>
                  <a:pt x="1775187" y="3060866"/>
                </a:cubicBezTo>
                <a:cubicBezTo>
                  <a:pt x="1777092" y="3059914"/>
                  <a:pt x="1781854" y="3066581"/>
                  <a:pt x="1784712" y="3071344"/>
                </a:cubicBezTo>
                <a:cubicBezTo>
                  <a:pt x="1839004" y="3158974"/>
                  <a:pt x="1932349" y="3174214"/>
                  <a:pt x="2019979" y="3198979"/>
                </a:cubicBezTo>
                <a:cubicBezTo>
                  <a:pt x="2032362" y="3202789"/>
                  <a:pt x="2045697" y="3203741"/>
                  <a:pt x="2054269" y="3190406"/>
                </a:cubicBezTo>
                <a:cubicBezTo>
                  <a:pt x="2062842" y="3174214"/>
                  <a:pt x="2053317" y="3164689"/>
                  <a:pt x="2042839" y="3153259"/>
                </a:cubicBezTo>
                <a:cubicBezTo>
                  <a:pt x="2017122" y="3125637"/>
                  <a:pt x="1991404" y="3097062"/>
                  <a:pt x="1967592" y="3067534"/>
                </a:cubicBezTo>
                <a:cubicBezTo>
                  <a:pt x="1955209" y="3053246"/>
                  <a:pt x="1934254" y="3038959"/>
                  <a:pt x="1969497" y="3023719"/>
                </a:cubicBezTo>
                <a:cubicBezTo>
                  <a:pt x="1989499" y="3014194"/>
                  <a:pt x="1976164" y="2997049"/>
                  <a:pt x="1966639" y="2983714"/>
                </a:cubicBezTo>
                <a:cubicBezTo>
                  <a:pt x="1941874" y="2952281"/>
                  <a:pt x="1917109" y="2921802"/>
                  <a:pt x="1893297" y="2890369"/>
                </a:cubicBezTo>
                <a:cubicBezTo>
                  <a:pt x="1879009" y="2870366"/>
                  <a:pt x="1847577" y="2849412"/>
                  <a:pt x="1891392" y="2824646"/>
                </a:cubicBezTo>
                <a:cubicBezTo>
                  <a:pt x="1901869" y="2818931"/>
                  <a:pt x="1896154" y="2804644"/>
                  <a:pt x="1889487" y="2795119"/>
                </a:cubicBezTo>
                <a:cubicBezTo>
                  <a:pt x="1881867" y="2783689"/>
                  <a:pt x="1864722" y="2778927"/>
                  <a:pt x="1866627" y="2758924"/>
                </a:cubicBezTo>
                <a:cubicBezTo>
                  <a:pt x="1909489" y="2757019"/>
                  <a:pt x="1917109" y="2741779"/>
                  <a:pt x="1885677" y="2708441"/>
                </a:cubicBezTo>
                <a:cubicBezTo>
                  <a:pt x="1872342" y="2694154"/>
                  <a:pt x="1864722" y="2673199"/>
                  <a:pt x="1855197" y="2655102"/>
                </a:cubicBezTo>
                <a:cubicBezTo>
                  <a:pt x="1849482" y="2643671"/>
                  <a:pt x="1850434" y="2628431"/>
                  <a:pt x="1865674" y="2632241"/>
                </a:cubicBezTo>
                <a:cubicBezTo>
                  <a:pt x="1921872" y="2646529"/>
                  <a:pt x="1966639" y="2606524"/>
                  <a:pt x="2019027" y="2604619"/>
                </a:cubicBezTo>
                <a:cubicBezTo>
                  <a:pt x="2057127" y="2602714"/>
                  <a:pt x="2062842" y="2587474"/>
                  <a:pt x="2040934" y="2556994"/>
                </a:cubicBezTo>
                <a:cubicBezTo>
                  <a:pt x="2009502" y="2513179"/>
                  <a:pt x="1978069" y="2469364"/>
                  <a:pt x="1947589" y="2424596"/>
                </a:cubicBezTo>
                <a:cubicBezTo>
                  <a:pt x="1940922" y="2415071"/>
                  <a:pt x="1924729" y="2402689"/>
                  <a:pt x="1938064" y="2392212"/>
                </a:cubicBezTo>
                <a:cubicBezTo>
                  <a:pt x="1961877" y="2373162"/>
                  <a:pt x="1942827" y="2355064"/>
                  <a:pt x="1942827" y="2336014"/>
                </a:cubicBezTo>
                <a:cubicBezTo>
                  <a:pt x="1948542" y="2320774"/>
                  <a:pt x="1959972" y="2312201"/>
                  <a:pt x="1975212" y="2307439"/>
                </a:cubicBezTo>
                <a:cubicBezTo>
                  <a:pt x="1993309" y="2300771"/>
                  <a:pt x="2011407" y="2289341"/>
                  <a:pt x="2014264" y="2271244"/>
                </a:cubicBezTo>
                <a:cubicBezTo>
                  <a:pt x="2019979" y="2241716"/>
                  <a:pt x="2034267" y="2228381"/>
                  <a:pt x="2052364" y="2221714"/>
                </a:cubicBezTo>
                <a:lnTo>
                  <a:pt x="2021884" y="2180756"/>
                </a:lnTo>
                <a:cubicBezTo>
                  <a:pt x="2007597" y="2177899"/>
                  <a:pt x="1992357" y="2177899"/>
                  <a:pt x="1977117" y="2175994"/>
                </a:cubicBezTo>
                <a:close/>
                <a:moveTo>
                  <a:pt x="483597" y="1775944"/>
                </a:moveTo>
                <a:cubicBezTo>
                  <a:pt x="614089" y="1493051"/>
                  <a:pt x="768394" y="1227304"/>
                  <a:pt x="1006519" y="1018706"/>
                </a:cubicBezTo>
                <a:cubicBezTo>
                  <a:pt x="789349" y="1241591"/>
                  <a:pt x="635997" y="1508291"/>
                  <a:pt x="483597" y="1775944"/>
                </a:cubicBezTo>
                <a:close/>
                <a:moveTo>
                  <a:pt x="769347" y="1956919"/>
                </a:moveTo>
                <a:cubicBezTo>
                  <a:pt x="844594" y="1724509"/>
                  <a:pt x="968419" y="1512101"/>
                  <a:pt x="1047477" y="1281596"/>
                </a:cubicBezTo>
                <a:cubicBezTo>
                  <a:pt x="1002709" y="1526389"/>
                  <a:pt x="879837" y="1738796"/>
                  <a:pt x="769347" y="1956919"/>
                </a:cubicBezTo>
                <a:close/>
                <a:moveTo>
                  <a:pt x="1006519" y="2364589"/>
                </a:moveTo>
                <a:cubicBezTo>
                  <a:pt x="999852" y="2303629"/>
                  <a:pt x="1104627" y="2015974"/>
                  <a:pt x="1165587" y="1940726"/>
                </a:cubicBezTo>
                <a:cubicBezTo>
                  <a:pt x="1113199" y="2081696"/>
                  <a:pt x="1059859" y="2221714"/>
                  <a:pt x="1006519" y="2364589"/>
                </a:cubicBezTo>
                <a:close/>
                <a:moveTo>
                  <a:pt x="1303699" y="2679866"/>
                </a:moveTo>
                <a:cubicBezTo>
                  <a:pt x="1280839" y="2617002"/>
                  <a:pt x="1279887" y="2430312"/>
                  <a:pt x="1301794" y="2350301"/>
                </a:cubicBezTo>
                <a:cubicBezTo>
                  <a:pt x="1317987" y="2386496"/>
                  <a:pt x="1319892" y="2636052"/>
                  <a:pt x="1303699" y="2679866"/>
                </a:cubicBezTo>
                <a:close/>
                <a:moveTo>
                  <a:pt x="1207497" y="971081"/>
                </a:moveTo>
                <a:cubicBezTo>
                  <a:pt x="1143679" y="966319"/>
                  <a:pt x="1138917" y="973939"/>
                  <a:pt x="1146537" y="1037756"/>
                </a:cubicBezTo>
                <a:cubicBezTo>
                  <a:pt x="1164634" y="1196824"/>
                  <a:pt x="1177969" y="1356844"/>
                  <a:pt x="1200829" y="1514959"/>
                </a:cubicBezTo>
                <a:cubicBezTo>
                  <a:pt x="1213212" y="1602589"/>
                  <a:pt x="1238929" y="1688314"/>
                  <a:pt x="1250359" y="1776896"/>
                </a:cubicBezTo>
                <a:cubicBezTo>
                  <a:pt x="1254169" y="1806424"/>
                  <a:pt x="1273219" y="1818806"/>
                  <a:pt x="1297984" y="1829284"/>
                </a:cubicBezTo>
                <a:cubicBezTo>
                  <a:pt x="1424667" y="1883576"/>
                  <a:pt x="1550397" y="1940726"/>
                  <a:pt x="1667554" y="2015021"/>
                </a:cubicBezTo>
                <a:cubicBezTo>
                  <a:pt x="1680889" y="2023594"/>
                  <a:pt x="1696129" y="2029309"/>
                  <a:pt x="1706607" y="2054074"/>
                </a:cubicBezTo>
                <a:cubicBezTo>
                  <a:pt x="1558969" y="1985494"/>
                  <a:pt x="1418952" y="1916914"/>
                  <a:pt x="1282744" y="1837856"/>
                </a:cubicBezTo>
                <a:cubicBezTo>
                  <a:pt x="1278934" y="1845476"/>
                  <a:pt x="1275124" y="1850239"/>
                  <a:pt x="1276077" y="1853096"/>
                </a:cubicBezTo>
                <a:cubicBezTo>
                  <a:pt x="1323702" y="1985494"/>
                  <a:pt x="1348467" y="2126464"/>
                  <a:pt x="1416094" y="2252194"/>
                </a:cubicBezTo>
                <a:cubicBezTo>
                  <a:pt x="1426572" y="2272196"/>
                  <a:pt x="1438002" y="2291246"/>
                  <a:pt x="1457052" y="2303629"/>
                </a:cubicBezTo>
                <a:lnTo>
                  <a:pt x="1458004" y="2302676"/>
                </a:lnTo>
                <a:cubicBezTo>
                  <a:pt x="1458004" y="2302676"/>
                  <a:pt x="1458004" y="2302676"/>
                  <a:pt x="1458004" y="2302676"/>
                </a:cubicBezTo>
                <a:lnTo>
                  <a:pt x="1458004" y="2302676"/>
                </a:lnTo>
                <a:cubicBezTo>
                  <a:pt x="1458004" y="2302676"/>
                  <a:pt x="1458957" y="2302676"/>
                  <a:pt x="1458957" y="2303629"/>
                </a:cubicBezTo>
                <a:cubicBezTo>
                  <a:pt x="1492294" y="2302676"/>
                  <a:pt x="1522774" y="2316012"/>
                  <a:pt x="1554207" y="2325537"/>
                </a:cubicBezTo>
                <a:cubicBezTo>
                  <a:pt x="1603737" y="2339824"/>
                  <a:pt x="1651362" y="2359826"/>
                  <a:pt x="1705654" y="2378876"/>
                </a:cubicBezTo>
                <a:cubicBezTo>
                  <a:pt x="1639932" y="2395069"/>
                  <a:pt x="1518012" y="2356016"/>
                  <a:pt x="1459909" y="2303629"/>
                </a:cubicBezTo>
                <a:cubicBezTo>
                  <a:pt x="1459909" y="2303629"/>
                  <a:pt x="1458957" y="2303629"/>
                  <a:pt x="1458957" y="2303629"/>
                </a:cubicBezTo>
                <a:cubicBezTo>
                  <a:pt x="1449432" y="2328394"/>
                  <a:pt x="1468482" y="2344587"/>
                  <a:pt x="1478959" y="2363637"/>
                </a:cubicBezTo>
                <a:cubicBezTo>
                  <a:pt x="1521822" y="2443646"/>
                  <a:pt x="1565637" y="2522704"/>
                  <a:pt x="1608499" y="2601762"/>
                </a:cubicBezTo>
                <a:cubicBezTo>
                  <a:pt x="1616119" y="2617002"/>
                  <a:pt x="1626597" y="2631289"/>
                  <a:pt x="1626597" y="2650339"/>
                </a:cubicBezTo>
                <a:cubicBezTo>
                  <a:pt x="1576114" y="2609381"/>
                  <a:pt x="1376089" y="2237906"/>
                  <a:pt x="1334179" y="2112176"/>
                </a:cubicBezTo>
                <a:cubicBezTo>
                  <a:pt x="1269409" y="1915961"/>
                  <a:pt x="1208449" y="1719746"/>
                  <a:pt x="1175112" y="1515911"/>
                </a:cubicBezTo>
                <a:cubicBezTo>
                  <a:pt x="1137964" y="1292074"/>
                  <a:pt x="1116057" y="988226"/>
                  <a:pt x="1132249" y="899644"/>
                </a:cubicBezTo>
                <a:cubicBezTo>
                  <a:pt x="1155109" y="911074"/>
                  <a:pt x="1130344" y="948221"/>
                  <a:pt x="1161777" y="951079"/>
                </a:cubicBezTo>
                <a:cubicBezTo>
                  <a:pt x="1181779" y="952984"/>
                  <a:pt x="1202734" y="949174"/>
                  <a:pt x="1223689" y="950126"/>
                </a:cubicBezTo>
                <a:cubicBezTo>
                  <a:pt x="1421809" y="958699"/>
                  <a:pt x="1612309" y="998704"/>
                  <a:pt x="1795189" y="1077761"/>
                </a:cubicBezTo>
                <a:cubicBezTo>
                  <a:pt x="1764709" y="1082524"/>
                  <a:pt x="1738039" y="1071094"/>
                  <a:pt x="1710417" y="1063474"/>
                </a:cubicBezTo>
                <a:cubicBezTo>
                  <a:pt x="1542777" y="1019659"/>
                  <a:pt x="1377042" y="983464"/>
                  <a:pt x="1207497" y="971081"/>
                </a:cubicBezTo>
                <a:close/>
                <a:moveTo>
                  <a:pt x="1692319" y="1619734"/>
                </a:moveTo>
                <a:cubicBezTo>
                  <a:pt x="1517059" y="1546391"/>
                  <a:pt x="1358944" y="1445426"/>
                  <a:pt x="1220832" y="1314934"/>
                </a:cubicBezTo>
                <a:cubicBezTo>
                  <a:pt x="1387519" y="1400659"/>
                  <a:pt x="1545634" y="1501624"/>
                  <a:pt x="1692319" y="1619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9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6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pic>
        <p:nvPicPr>
          <p:cNvPr id="2421" name="Google Shape;242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854" y="1717982"/>
            <a:ext cx="372679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422" name="Google Shape;2422;p66"/>
          <p:cNvSpPr txBox="1"/>
          <p:nvPr/>
        </p:nvSpPr>
        <p:spPr>
          <a:xfrm>
            <a:off x="1456109" y="4871267"/>
            <a:ext cx="25202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Chart Title Here</a:t>
            </a:r>
            <a:endParaRPr b="1" sz="1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3" name="Google Shape;2423;p66"/>
          <p:cNvGrpSpPr/>
          <p:nvPr/>
        </p:nvGrpSpPr>
        <p:grpSpPr>
          <a:xfrm>
            <a:off x="5670636" y="1730437"/>
            <a:ext cx="2259059" cy="866890"/>
            <a:chOff x="1113220" y="4149080"/>
            <a:chExt cx="2016661" cy="866890"/>
          </a:xfrm>
        </p:grpSpPr>
        <p:sp>
          <p:nvSpPr>
            <p:cNvPr id="2424" name="Google Shape;2424;p66"/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66"/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6" name="Google Shape;2426;p66"/>
          <p:cNvSpPr/>
          <p:nvPr/>
        </p:nvSpPr>
        <p:spPr>
          <a:xfrm>
            <a:off x="4961456" y="1880482"/>
            <a:ext cx="566802" cy="5668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7" name="Google Shape;2427;p66"/>
          <p:cNvGrpSpPr/>
          <p:nvPr/>
        </p:nvGrpSpPr>
        <p:grpSpPr>
          <a:xfrm>
            <a:off x="9044588" y="1730437"/>
            <a:ext cx="2259059" cy="866890"/>
            <a:chOff x="1113220" y="4149080"/>
            <a:chExt cx="2016661" cy="866890"/>
          </a:xfrm>
        </p:grpSpPr>
        <p:sp>
          <p:nvSpPr>
            <p:cNvPr id="2428" name="Google Shape;2428;p66"/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66"/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0" name="Google Shape;2430;p66"/>
          <p:cNvSpPr/>
          <p:nvPr/>
        </p:nvSpPr>
        <p:spPr>
          <a:xfrm>
            <a:off x="8335408" y="1880482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1" name="Google Shape;2431;p66"/>
          <p:cNvGrpSpPr/>
          <p:nvPr/>
        </p:nvGrpSpPr>
        <p:grpSpPr>
          <a:xfrm>
            <a:off x="5670636" y="2999634"/>
            <a:ext cx="2259059" cy="866890"/>
            <a:chOff x="1113220" y="4149080"/>
            <a:chExt cx="2016661" cy="866890"/>
          </a:xfrm>
        </p:grpSpPr>
        <p:sp>
          <p:nvSpPr>
            <p:cNvPr id="2432" name="Google Shape;2432;p66"/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66"/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4" name="Google Shape;2434;p66"/>
          <p:cNvSpPr/>
          <p:nvPr/>
        </p:nvSpPr>
        <p:spPr>
          <a:xfrm>
            <a:off x="4961456" y="3149678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5" name="Google Shape;2435;p66"/>
          <p:cNvGrpSpPr/>
          <p:nvPr/>
        </p:nvGrpSpPr>
        <p:grpSpPr>
          <a:xfrm>
            <a:off x="9044588" y="2999634"/>
            <a:ext cx="2259059" cy="866890"/>
            <a:chOff x="1113220" y="4149080"/>
            <a:chExt cx="2016661" cy="866890"/>
          </a:xfrm>
        </p:grpSpPr>
        <p:sp>
          <p:nvSpPr>
            <p:cNvPr id="2436" name="Google Shape;2436;p66"/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66"/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8" name="Google Shape;2438;p66"/>
          <p:cNvSpPr/>
          <p:nvPr/>
        </p:nvSpPr>
        <p:spPr>
          <a:xfrm>
            <a:off x="8335408" y="3149678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9" name="Google Shape;2439;p66"/>
          <p:cNvGrpSpPr/>
          <p:nvPr/>
        </p:nvGrpSpPr>
        <p:grpSpPr>
          <a:xfrm>
            <a:off x="5670636" y="4268832"/>
            <a:ext cx="2259059" cy="866890"/>
            <a:chOff x="1113220" y="4149080"/>
            <a:chExt cx="2016661" cy="866890"/>
          </a:xfrm>
        </p:grpSpPr>
        <p:sp>
          <p:nvSpPr>
            <p:cNvPr id="2440" name="Google Shape;2440;p66"/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66"/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2" name="Google Shape;2442;p66"/>
          <p:cNvSpPr/>
          <p:nvPr/>
        </p:nvSpPr>
        <p:spPr>
          <a:xfrm>
            <a:off x="4961456" y="4418876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3" name="Google Shape;2443;p66"/>
          <p:cNvGrpSpPr/>
          <p:nvPr/>
        </p:nvGrpSpPr>
        <p:grpSpPr>
          <a:xfrm>
            <a:off x="9044588" y="4268832"/>
            <a:ext cx="2259059" cy="866890"/>
            <a:chOff x="1113220" y="4149080"/>
            <a:chExt cx="2016661" cy="866890"/>
          </a:xfrm>
        </p:grpSpPr>
        <p:sp>
          <p:nvSpPr>
            <p:cNvPr id="2444" name="Google Shape;2444;p66"/>
            <p:cNvSpPr txBox="1"/>
            <p:nvPr/>
          </p:nvSpPr>
          <p:spPr>
            <a:xfrm>
              <a:off x="1113220" y="4149080"/>
              <a:ext cx="20166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66"/>
            <p:cNvSpPr txBox="1"/>
            <p:nvPr/>
          </p:nvSpPr>
          <p:spPr>
            <a:xfrm>
              <a:off x="1113220" y="4369639"/>
              <a:ext cx="20166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6" name="Google Shape;2446;p66"/>
          <p:cNvSpPr/>
          <p:nvPr/>
        </p:nvSpPr>
        <p:spPr>
          <a:xfrm>
            <a:off x="8335408" y="4418876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7" name="Google Shape;2447;p66"/>
          <p:cNvGrpSpPr/>
          <p:nvPr/>
        </p:nvGrpSpPr>
        <p:grpSpPr>
          <a:xfrm>
            <a:off x="1318846" y="5322578"/>
            <a:ext cx="9703448" cy="758634"/>
            <a:chOff x="2042839" y="2000094"/>
            <a:chExt cx="8238956" cy="758634"/>
          </a:xfrm>
        </p:grpSpPr>
        <p:sp>
          <p:nvSpPr>
            <p:cNvPr id="2448" name="Google Shape;2448;p66"/>
            <p:cNvSpPr txBox="1"/>
            <p:nvPr/>
          </p:nvSpPr>
          <p:spPr>
            <a:xfrm>
              <a:off x="2042839" y="2297063"/>
              <a:ext cx="82285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66"/>
            <p:cNvSpPr txBox="1"/>
            <p:nvPr/>
          </p:nvSpPr>
          <p:spPr>
            <a:xfrm>
              <a:off x="2042839" y="2000094"/>
              <a:ext cx="82389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Contents_Here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0" name="Google Shape;2450;p66"/>
          <p:cNvSpPr/>
          <p:nvPr/>
        </p:nvSpPr>
        <p:spPr>
          <a:xfrm>
            <a:off x="5116867" y="3307412"/>
            <a:ext cx="270883" cy="270883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66"/>
          <p:cNvSpPr/>
          <p:nvPr/>
        </p:nvSpPr>
        <p:spPr>
          <a:xfrm>
            <a:off x="5107904" y="2033439"/>
            <a:ext cx="276614" cy="258936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66"/>
          <p:cNvSpPr/>
          <p:nvPr/>
        </p:nvSpPr>
        <p:spPr>
          <a:xfrm>
            <a:off x="8469926" y="4539772"/>
            <a:ext cx="312145" cy="31163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66"/>
          <p:cNvSpPr/>
          <p:nvPr/>
        </p:nvSpPr>
        <p:spPr>
          <a:xfrm>
            <a:off x="8476171" y="2041986"/>
            <a:ext cx="290831" cy="223398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66"/>
          <p:cNvSpPr/>
          <p:nvPr/>
        </p:nvSpPr>
        <p:spPr>
          <a:xfrm>
            <a:off x="8440063" y="3306302"/>
            <a:ext cx="362291" cy="24539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66"/>
          <p:cNvSpPr/>
          <p:nvPr/>
        </p:nvSpPr>
        <p:spPr>
          <a:xfrm>
            <a:off x="5078618" y="4565146"/>
            <a:ext cx="332478" cy="26286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9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67"/>
          <p:cNvSpPr txBox="1"/>
          <p:nvPr/>
        </p:nvSpPr>
        <p:spPr>
          <a:xfrm>
            <a:off x="7746022" y="2551837"/>
            <a:ext cx="271102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Column  Style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67"/>
          <p:cNvSpPr txBox="1"/>
          <p:nvPr/>
        </p:nvSpPr>
        <p:spPr>
          <a:xfrm>
            <a:off x="1484764" y="3895918"/>
            <a:ext cx="2775095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2" name="Google Shape;2462;p67"/>
          <p:cNvGrpSpPr/>
          <p:nvPr/>
        </p:nvGrpSpPr>
        <p:grpSpPr>
          <a:xfrm>
            <a:off x="1484764" y="3189962"/>
            <a:ext cx="2775095" cy="672703"/>
            <a:chOff x="4686849" y="720000"/>
            <a:chExt cx="3470386" cy="672703"/>
          </a:xfrm>
        </p:grpSpPr>
        <p:sp>
          <p:nvSpPr>
            <p:cNvPr id="2463" name="Google Shape;2463;p67"/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67"/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Two Columns</a:t>
              </a:r>
              <a:endParaRPr b="1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5" name="Google Shape;2465;p67"/>
          <p:cNvSpPr txBox="1"/>
          <p:nvPr/>
        </p:nvSpPr>
        <p:spPr>
          <a:xfrm>
            <a:off x="5322164" y="3895918"/>
            <a:ext cx="2775095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6" name="Google Shape;2466;p67"/>
          <p:cNvGrpSpPr/>
          <p:nvPr/>
        </p:nvGrpSpPr>
        <p:grpSpPr>
          <a:xfrm>
            <a:off x="5322164" y="3189962"/>
            <a:ext cx="2775095" cy="672703"/>
            <a:chOff x="4686849" y="720000"/>
            <a:chExt cx="3470386" cy="672703"/>
          </a:xfrm>
        </p:grpSpPr>
        <p:sp>
          <p:nvSpPr>
            <p:cNvPr id="2467" name="Google Shape;2467;p67"/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67"/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Two Columns</a:t>
              </a:r>
              <a:endParaRPr b="1" sz="1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9" name="Google Shape;2469;p67"/>
          <p:cNvSpPr/>
          <p:nvPr/>
        </p:nvSpPr>
        <p:spPr>
          <a:xfrm>
            <a:off x="591473" y="3129771"/>
            <a:ext cx="724277" cy="79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0" name="Google Shape;2470;p67"/>
          <p:cNvSpPr/>
          <p:nvPr/>
        </p:nvSpPr>
        <p:spPr>
          <a:xfrm>
            <a:off x="4428873" y="3129771"/>
            <a:ext cx="724277" cy="79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p67"/>
          <p:cNvSpPr txBox="1"/>
          <p:nvPr/>
        </p:nvSpPr>
        <p:spPr>
          <a:xfrm>
            <a:off x="494057" y="1294934"/>
            <a:ext cx="7603202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Easy to change colors, photos and Text. 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2" name="Google Shape;2472;p67"/>
          <p:cNvSpPr txBox="1"/>
          <p:nvPr/>
        </p:nvSpPr>
        <p:spPr>
          <a:xfrm>
            <a:off x="494056" y="460882"/>
            <a:ext cx="7603201" cy="666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67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CU USU AGAM INTEGRE IMPEDIT. LOREM IPSUM DOLOR SIT AMET, </a:t>
            </a:r>
            <a:endParaRPr b="1" sz="1867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p67"/>
          <p:cNvSpPr/>
          <p:nvPr/>
        </p:nvSpPr>
        <p:spPr>
          <a:xfrm>
            <a:off x="675155" y="3267928"/>
            <a:ext cx="539535" cy="509357"/>
          </a:xfrm>
          <a:custGeom>
            <a:rect b="b" l="l" r="r" t="t"/>
            <a:pathLst>
              <a:path extrusionOk="0" h="1286294" w="1362503">
                <a:moveTo>
                  <a:pt x="1115917" y="856130"/>
                </a:moveTo>
                <a:cubicBezTo>
                  <a:pt x="1117061" y="856130"/>
                  <a:pt x="1118492" y="856416"/>
                  <a:pt x="1119636" y="856416"/>
                </a:cubicBezTo>
                <a:cubicBezTo>
                  <a:pt x="1119636" y="869292"/>
                  <a:pt x="1119350" y="882169"/>
                  <a:pt x="1119636" y="895045"/>
                </a:cubicBezTo>
                <a:cubicBezTo>
                  <a:pt x="1121067" y="968583"/>
                  <a:pt x="1117347" y="1041548"/>
                  <a:pt x="1102182" y="1113942"/>
                </a:cubicBezTo>
                <a:cubicBezTo>
                  <a:pt x="1085014" y="1195492"/>
                  <a:pt x="1036370" y="1246711"/>
                  <a:pt x="957968" y="1270460"/>
                </a:cubicBezTo>
                <a:cubicBezTo>
                  <a:pt x="877849" y="1294496"/>
                  <a:pt x="798874" y="1292779"/>
                  <a:pt x="723333" y="1254150"/>
                </a:cubicBezTo>
                <a:cubicBezTo>
                  <a:pt x="695292" y="1239843"/>
                  <a:pt x="696150" y="1238985"/>
                  <a:pt x="701300" y="1208082"/>
                </a:cubicBezTo>
                <a:cubicBezTo>
                  <a:pt x="712174" y="1142270"/>
                  <a:pt x="716180" y="1075885"/>
                  <a:pt x="718755" y="1009215"/>
                </a:cubicBezTo>
                <a:cubicBezTo>
                  <a:pt x="719900" y="983462"/>
                  <a:pt x="719613" y="983462"/>
                  <a:pt x="743935" y="992619"/>
                </a:cubicBezTo>
                <a:cubicBezTo>
                  <a:pt x="785712" y="1008070"/>
                  <a:pt x="827774" y="1023522"/>
                  <a:pt x="869264" y="1039545"/>
                </a:cubicBezTo>
                <a:cubicBezTo>
                  <a:pt x="877276" y="1042693"/>
                  <a:pt x="880996" y="1041262"/>
                  <a:pt x="885288" y="1033823"/>
                </a:cubicBezTo>
                <a:cubicBezTo>
                  <a:pt x="907321" y="995480"/>
                  <a:pt x="930212" y="957423"/>
                  <a:pt x="951959" y="919081"/>
                </a:cubicBezTo>
                <a:cubicBezTo>
                  <a:pt x="956251" y="911641"/>
                  <a:pt x="960543" y="909638"/>
                  <a:pt x="969127" y="911069"/>
                </a:cubicBezTo>
                <a:cubicBezTo>
                  <a:pt x="1008042" y="917936"/>
                  <a:pt x="1046957" y="923659"/>
                  <a:pt x="1085872" y="930240"/>
                </a:cubicBezTo>
                <a:cubicBezTo>
                  <a:pt x="1094170" y="931671"/>
                  <a:pt x="1097318" y="929382"/>
                  <a:pt x="1099034" y="921656"/>
                </a:cubicBezTo>
                <a:cubicBezTo>
                  <a:pt x="1104185" y="899623"/>
                  <a:pt x="1110194" y="877877"/>
                  <a:pt x="1115917" y="856130"/>
                </a:cubicBezTo>
                <a:close/>
                <a:moveTo>
                  <a:pt x="505009" y="473561"/>
                </a:moveTo>
                <a:cubicBezTo>
                  <a:pt x="503149" y="473060"/>
                  <a:pt x="500717" y="474562"/>
                  <a:pt x="496997" y="477853"/>
                </a:cubicBezTo>
                <a:cubicBezTo>
                  <a:pt x="454075" y="516195"/>
                  <a:pt x="410868" y="553966"/>
                  <a:pt x="367947" y="592022"/>
                </a:cubicBezTo>
                <a:cubicBezTo>
                  <a:pt x="366231" y="593739"/>
                  <a:pt x="363083" y="594884"/>
                  <a:pt x="363655" y="598318"/>
                </a:cubicBezTo>
                <a:cubicBezTo>
                  <a:pt x="375101" y="603182"/>
                  <a:pt x="550219" y="656976"/>
                  <a:pt x="561665" y="658979"/>
                </a:cubicBezTo>
                <a:cubicBezTo>
                  <a:pt x="560806" y="655259"/>
                  <a:pt x="560520" y="652398"/>
                  <a:pt x="559662" y="649823"/>
                </a:cubicBezTo>
                <a:cubicBezTo>
                  <a:pt x="543066" y="593453"/>
                  <a:pt x="526184" y="537370"/>
                  <a:pt x="509587" y="481286"/>
                </a:cubicBezTo>
                <a:cubicBezTo>
                  <a:pt x="508157" y="476565"/>
                  <a:pt x="506869" y="474061"/>
                  <a:pt x="505009" y="473561"/>
                </a:cubicBezTo>
                <a:close/>
                <a:moveTo>
                  <a:pt x="902171" y="448953"/>
                </a:moveTo>
                <a:cubicBezTo>
                  <a:pt x="900741" y="450956"/>
                  <a:pt x="899595" y="451815"/>
                  <a:pt x="899309" y="452959"/>
                </a:cubicBezTo>
                <a:cubicBezTo>
                  <a:pt x="870695" y="525925"/>
                  <a:pt x="842653" y="598604"/>
                  <a:pt x="814039" y="671284"/>
                </a:cubicBezTo>
                <a:cubicBezTo>
                  <a:pt x="810033" y="681012"/>
                  <a:pt x="815470" y="679868"/>
                  <a:pt x="821765" y="679010"/>
                </a:cubicBezTo>
                <a:cubicBezTo>
                  <a:pt x="848090" y="675290"/>
                  <a:pt x="874701" y="671570"/>
                  <a:pt x="901027" y="667850"/>
                </a:cubicBezTo>
                <a:cubicBezTo>
                  <a:pt x="959972" y="659552"/>
                  <a:pt x="1019203" y="651540"/>
                  <a:pt x="1081581" y="642670"/>
                </a:cubicBezTo>
                <a:cubicBezTo>
                  <a:pt x="1020633" y="576858"/>
                  <a:pt x="961688" y="513049"/>
                  <a:pt x="902171" y="448953"/>
                </a:cubicBezTo>
                <a:close/>
                <a:moveTo>
                  <a:pt x="800663" y="267756"/>
                </a:moveTo>
                <a:cubicBezTo>
                  <a:pt x="835429" y="266396"/>
                  <a:pt x="870410" y="273979"/>
                  <a:pt x="905605" y="291863"/>
                </a:cubicBezTo>
                <a:cubicBezTo>
                  <a:pt x="937080" y="307886"/>
                  <a:pt x="960258" y="333925"/>
                  <a:pt x="980288" y="362825"/>
                </a:cubicBezTo>
                <a:cubicBezTo>
                  <a:pt x="1018630" y="417764"/>
                  <a:pt x="1041521" y="479856"/>
                  <a:pt x="1062982" y="542521"/>
                </a:cubicBezTo>
                <a:cubicBezTo>
                  <a:pt x="1089021" y="618348"/>
                  <a:pt x="1105617" y="696178"/>
                  <a:pt x="1112198" y="776011"/>
                </a:cubicBezTo>
                <a:cubicBezTo>
                  <a:pt x="1112770" y="782020"/>
                  <a:pt x="1111912" y="786598"/>
                  <a:pt x="1107620" y="790604"/>
                </a:cubicBezTo>
                <a:cubicBezTo>
                  <a:pt x="1088448" y="811206"/>
                  <a:pt x="1069277" y="832094"/>
                  <a:pt x="1050678" y="853555"/>
                </a:cubicBezTo>
                <a:cubicBezTo>
                  <a:pt x="1045814" y="859277"/>
                  <a:pt x="1041521" y="859277"/>
                  <a:pt x="1035226" y="856416"/>
                </a:cubicBezTo>
                <a:cubicBezTo>
                  <a:pt x="1008615" y="844398"/>
                  <a:pt x="981718" y="833525"/>
                  <a:pt x="955393" y="821221"/>
                </a:cubicBezTo>
                <a:cubicBezTo>
                  <a:pt x="946523" y="817215"/>
                  <a:pt x="941373" y="818646"/>
                  <a:pt x="934791" y="825799"/>
                </a:cubicBezTo>
                <a:cubicBezTo>
                  <a:pt x="909611" y="853269"/>
                  <a:pt x="883571" y="880452"/>
                  <a:pt x="857819" y="907635"/>
                </a:cubicBezTo>
                <a:cubicBezTo>
                  <a:pt x="854385" y="911355"/>
                  <a:pt x="851524" y="915647"/>
                  <a:pt x="844942" y="911927"/>
                </a:cubicBezTo>
                <a:lnTo>
                  <a:pt x="728197" y="849416"/>
                </a:lnTo>
                <a:lnTo>
                  <a:pt x="728197" y="849548"/>
                </a:lnTo>
                <a:cubicBezTo>
                  <a:pt x="727339" y="849262"/>
                  <a:pt x="726481" y="848690"/>
                  <a:pt x="725336" y="848117"/>
                </a:cubicBezTo>
                <a:lnTo>
                  <a:pt x="725336" y="847260"/>
                </a:lnTo>
                <a:lnTo>
                  <a:pt x="725050" y="847832"/>
                </a:lnTo>
                <a:cubicBezTo>
                  <a:pt x="722189" y="844112"/>
                  <a:pt x="723333" y="839534"/>
                  <a:pt x="723333" y="835242"/>
                </a:cubicBezTo>
                <a:cubicBezTo>
                  <a:pt x="723905" y="751403"/>
                  <a:pt x="724192" y="667850"/>
                  <a:pt x="720472" y="584011"/>
                </a:cubicBezTo>
                <a:cubicBezTo>
                  <a:pt x="716752" y="501603"/>
                  <a:pt x="713318" y="419195"/>
                  <a:pt x="696722" y="337931"/>
                </a:cubicBezTo>
                <a:cubicBezTo>
                  <a:pt x="695005" y="330205"/>
                  <a:pt x="693575" y="322193"/>
                  <a:pt x="690427" y="315040"/>
                </a:cubicBezTo>
                <a:cubicBezTo>
                  <a:pt x="686707" y="306170"/>
                  <a:pt x="688424" y="301878"/>
                  <a:pt x="697008" y="297299"/>
                </a:cubicBezTo>
                <a:cubicBezTo>
                  <a:pt x="731345" y="279416"/>
                  <a:pt x="765897" y="269115"/>
                  <a:pt x="800663" y="267756"/>
                </a:cubicBezTo>
                <a:close/>
                <a:moveTo>
                  <a:pt x="530762" y="257525"/>
                </a:moveTo>
                <a:cubicBezTo>
                  <a:pt x="575113" y="250944"/>
                  <a:pt x="617176" y="260100"/>
                  <a:pt x="654660" y="286425"/>
                </a:cubicBezTo>
                <a:cubicBezTo>
                  <a:pt x="669539" y="297012"/>
                  <a:pt x="678696" y="309889"/>
                  <a:pt x="682988" y="327629"/>
                </a:cubicBezTo>
                <a:cubicBezTo>
                  <a:pt x="693003" y="368834"/>
                  <a:pt x="697581" y="410896"/>
                  <a:pt x="701301" y="452959"/>
                </a:cubicBezTo>
                <a:cubicBezTo>
                  <a:pt x="707024" y="517912"/>
                  <a:pt x="709599" y="582866"/>
                  <a:pt x="711316" y="647820"/>
                </a:cubicBezTo>
                <a:cubicBezTo>
                  <a:pt x="711602" y="650681"/>
                  <a:pt x="711030" y="653256"/>
                  <a:pt x="711030" y="656118"/>
                </a:cubicBezTo>
                <a:lnTo>
                  <a:pt x="711030" y="656175"/>
                </a:lnTo>
                <a:lnTo>
                  <a:pt x="711887" y="843541"/>
                </a:lnTo>
                <a:lnTo>
                  <a:pt x="711029" y="849540"/>
                </a:lnTo>
                <a:lnTo>
                  <a:pt x="711030" y="849548"/>
                </a:lnTo>
                <a:lnTo>
                  <a:pt x="711028" y="849549"/>
                </a:lnTo>
                <a:lnTo>
                  <a:pt x="711028" y="849550"/>
                </a:lnTo>
                <a:lnTo>
                  <a:pt x="711028" y="849550"/>
                </a:lnTo>
                <a:lnTo>
                  <a:pt x="620896" y="912213"/>
                </a:lnTo>
                <a:cubicBezTo>
                  <a:pt x="615173" y="916505"/>
                  <a:pt x="612025" y="912213"/>
                  <a:pt x="608592" y="909351"/>
                </a:cubicBezTo>
                <a:cubicBezTo>
                  <a:pt x="582839" y="888177"/>
                  <a:pt x="556801" y="867003"/>
                  <a:pt x="531048" y="845542"/>
                </a:cubicBezTo>
                <a:cubicBezTo>
                  <a:pt x="524753" y="840105"/>
                  <a:pt x="519316" y="839247"/>
                  <a:pt x="511590" y="841822"/>
                </a:cubicBezTo>
                <a:cubicBezTo>
                  <a:pt x="481832" y="851265"/>
                  <a:pt x="452072" y="859563"/>
                  <a:pt x="422314" y="869006"/>
                </a:cubicBezTo>
                <a:cubicBezTo>
                  <a:pt x="415160" y="871295"/>
                  <a:pt x="412585" y="869864"/>
                  <a:pt x="410868" y="862710"/>
                </a:cubicBezTo>
                <a:cubicBezTo>
                  <a:pt x="405432" y="839819"/>
                  <a:pt x="399423" y="817214"/>
                  <a:pt x="393700" y="794323"/>
                </a:cubicBezTo>
                <a:cubicBezTo>
                  <a:pt x="392555" y="789173"/>
                  <a:pt x="391125" y="785453"/>
                  <a:pt x="385116" y="785453"/>
                </a:cubicBezTo>
                <a:cubicBezTo>
                  <a:pt x="345056" y="782878"/>
                  <a:pt x="304997" y="780016"/>
                  <a:pt x="263793" y="779158"/>
                </a:cubicBezTo>
                <a:cubicBezTo>
                  <a:pt x="275810" y="788600"/>
                  <a:pt x="287828" y="798043"/>
                  <a:pt x="299846" y="807486"/>
                </a:cubicBezTo>
                <a:cubicBezTo>
                  <a:pt x="314153" y="818931"/>
                  <a:pt x="328460" y="830377"/>
                  <a:pt x="343053" y="841536"/>
                </a:cubicBezTo>
                <a:cubicBezTo>
                  <a:pt x="348490" y="845828"/>
                  <a:pt x="351351" y="850693"/>
                  <a:pt x="352782" y="857274"/>
                </a:cubicBezTo>
                <a:cubicBezTo>
                  <a:pt x="359649" y="889608"/>
                  <a:pt x="367661" y="921941"/>
                  <a:pt x="373956" y="954275"/>
                </a:cubicBezTo>
                <a:cubicBezTo>
                  <a:pt x="376245" y="965721"/>
                  <a:pt x="381110" y="968868"/>
                  <a:pt x="391983" y="969441"/>
                </a:cubicBezTo>
                <a:cubicBezTo>
                  <a:pt x="434618" y="971730"/>
                  <a:pt x="477254" y="974877"/>
                  <a:pt x="519888" y="977166"/>
                </a:cubicBezTo>
                <a:cubicBezTo>
                  <a:pt x="529045" y="977739"/>
                  <a:pt x="536771" y="980028"/>
                  <a:pt x="544210" y="985178"/>
                </a:cubicBezTo>
                <a:cubicBezTo>
                  <a:pt x="570535" y="1002919"/>
                  <a:pt x="597718" y="1020087"/>
                  <a:pt x="624043" y="1037828"/>
                </a:cubicBezTo>
                <a:cubicBezTo>
                  <a:pt x="630624" y="1042406"/>
                  <a:pt x="635203" y="1042692"/>
                  <a:pt x="641784" y="1037828"/>
                </a:cubicBezTo>
                <a:cubicBezTo>
                  <a:pt x="662958" y="1022376"/>
                  <a:pt x="684705" y="1008069"/>
                  <a:pt x="708454" y="991473"/>
                </a:cubicBezTo>
                <a:cubicBezTo>
                  <a:pt x="707882" y="1002347"/>
                  <a:pt x="707310" y="1010931"/>
                  <a:pt x="707024" y="1019515"/>
                </a:cubicBezTo>
                <a:cubicBezTo>
                  <a:pt x="704162" y="1081607"/>
                  <a:pt x="699012" y="1143413"/>
                  <a:pt x="690714" y="1205220"/>
                </a:cubicBezTo>
                <a:cubicBezTo>
                  <a:pt x="686422" y="1236123"/>
                  <a:pt x="672401" y="1253291"/>
                  <a:pt x="642642" y="1263592"/>
                </a:cubicBezTo>
                <a:cubicBezTo>
                  <a:pt x="541635" y="1298501"/>
                  <a:pt x="437193" y="1270746"/>
                  <a:pt x="360794" y="1185476"/>
                </a:cubicBezTo>
                <a:cubicBezTo>
                  <a:pt x="307572" y="1125959"/>
                  <a:pt x="277527" y="1054710"/>
                  <a:pt x="259214" y="978025"/>
                </a:cubicBezTo>
                <a:cubicBezTo>
                  <a:pt x="236037" y="880451"/>
                  <a:pt x="232603" y="781447"/>
                  <a:pt x="235179" y="681870"/>
                </a:cubicBezTo>
                <a:cubicBezTo>
                  <a:pt x="237182" y="606902"/>
                  <a:pt x="247196" y="533078"/>
                  <a:pt x="274380" y="462687"/>
                </a:cubicBezTo>
                <a:cubicBezTo>
                  <a:pt x="320162" y="344512"/>
                  <a:pt x="406290" y="276410"/>
                  <a:pt x="530762" y="257525"/>
                </a:cubicBezTo>
                <a:close/>
                <a:moveTo>
                  <a:pt x="1038086" y="250873"/>
                </a:moveTo>
                <a:cubicBezTo>
                  <a:pt x="1072351" y="247726"/>
                  <a:pt x="1107332" y="253091"/>
                  <a:pt x="1142813" y="266968"/>
                </a:cubicBezTo>
                <a:cubicBezTo>
                  <a:pt x="1229800" y="301019"/>
                  <a:pt x="1288172" y="363683"/>
                  <a:pt x="1321937" y="450670"/>
                </a:cubicBezTo>
                <a:cubicBezTo>
                  <a:pt x="1348548" y="519343"/>
                  <a:pt x="1359707" y="590592"/>
                  <a:pt x="1361996" y="663558"/>
                </a:cubicBezTo>
                <a:cubicBezTo>
                  <a:pt x="1365144" y="768000"/>
                  <a:pt x="1353985" y="870724"/>
                  <a:pt x="1318789" y="969728"/>
                </a:cubicBezTo>
                <a:cubicBezTo>
                  <a:pt x="1282736" y="1071308"/>
                  <a:pt x="1212632" y="1138264"/>
                  <a:pt x="1109049" y="1169454"/>
                </a:cubicBezTo>
                <a:cubicBezTo>
                  <a:pt x="1106760" y="1170026"/>
                  <a:pt x="1104471" y="1170598"/>
                  <a:pt x="1102182" y="1171170"/>
                </a:cubicBezTo>
                <a:cubicBezTo>
                  <a:pt x="1100751" y="1171170"/>
                  <a:pt x="1099320" y="1171456"/>
                  <a:pt x="1095028" y="1172315"/>
                </a:cubicBezTo>
                <a:cubicBezTo>
                  <a:pt x="1109621" y="1137406"/>
                  <a:pt x="1117347" y="1102783"/>
                  <a:pt x="1122498" y="1067874"/>
                </a:cubicBezTo>
                <a:cubicBezTo>
                  <a:pt x="1133085" y="994050"/>
                  <a:pt x="1133657" y="919940"/>
                  <a:pt x="1128507" y="845830"/>
                </a:cubicBezTo>
                <a:cubicBezTo>
                  <a:pt x="1126504" y="816357"/>
                  <a:pt x="1133371" y="789746"/>
                  <a:pt x="1140238" y="762563"/>
                </a:cubicBezTo>
                <a:cubicBezTo>
                  <a:pt x="1140811" y="760560"/>
                  <a:pt x="1141097" y="758843"/>
                  <a:pt x="1142241" y="754265"/>
                </a:cubicBezTo>
                <a:cubicBezTo>
                  <a:pt x="1135946" y="761705"/>
                  <a:pt x="1131082" y="767141"/>
                  <a:pt x="1124214" y="774867"/>
                </a:cubicBezTo>
                <a:cubicBezTo>
                  <a:pt x="1120208" y="745395"/>
                  <a:pt x="1117633" y="719928"/>
                  <a:pt x="1113055" y="694748"/>
                </a:cubicBezTo>
                <a:cubicBezTo>
                  <a:pt x="1093025" y="583725"/>
                  <a:pt x="1059833" y="477281"/>
                  <a:pt x="1004036" y="378849"/>
                </a:cubicBezTo>
                <a:cubicBezTo>
                  <a:pt x="986581" y="348232"/>
                  <a:pt x="964835" y="320476"/>
                  <a:pt x="936507" y="299016"/>
                </a:cubicBezTo>
                <a:cubicBezTo>
                  <a:pt x="928209" y="292721"/>
                  <a:pt x="930784" y="290146"/>
                  <a:pt x="937651" y="285853"/>
                </a:cubicBezTo>
                <a:cubicBezTo>
                  <a:pt x="970271" y="265681"/>
                  <a:pt x="1003821" y="254021"/>
                  <a:pt x="1038086" y="250873"/>
                </a:cubicBezTo>
                <a:close/>
                <a:moveTo>
                  <a:pt x="339906" y="224620"/>
                </a:moveTo>
                <a:cubicBezTo>
                  <a:pt x="400282" y="217752"/>
                  <a:pt x="458940" y="225764"/>
                  <a:pt x="516454" y="244650"/>
                </a:cubicBezTo>
                <a:cubicBezTo>
                  <a:pt x="516168" y="247797"/>
                  <a:pt x="514165" y="247797"/>
                  <a:pt x="512162" y="248369"/>
                </a:cubicBezTo>
                <a:cubicBezTo>
                  <a:pt x="382541" y="275267"/>
                  <a:pt x="298416" y="352810"/>
                  <a:pt x="256639" y="477281"/>
                </a:cubicBezTo>
                <a:cubicBezTo>
                  <a:pt x="230315" y="555970"/>
                  <a:pt x="222589" y="637805"/>
                  <a:pt x="222875" y="720214"/>
                </a:cubicBezTo>
                <a:cubicBezTo>
                  <a:pt x="223161" y="814067"/>
                  <a:pt x="228025" y="907635"/>
                  <a:pt x="252633" y="998914"/>
                </a:cubicBezTo>
                <a:cubicBezTo>
                  <a:pt x="260073" y="1026383"/>
                  <a:pt x="269230" y="1052994"/>
                  <a:pt x="280675" y="1079033"/>
                </a:cubicBezTo>
                <a:cubicBezTo>
                  <a:pt x="291835" y="1104785"/>
                  <a:pt x="305283" y="1129107"/>
                  <a:pt x="322165" y="1155146"/>
                </a:cubicBezTo>
                <a:cubicBezTo>
                  <a:pt x="276669" y="1151426"/>
                  <a:pt x="236037" y="1139694"/>
                  <a:pt x="198553" y="1118234"/>
                </a:cubicBezTo>
                <a:cubicBezTo>
                  <a:pt x="139608" y="1084756"/>
                  <a:pt x="97832" y="1035253"/>
                  <a:pt x="67787" y="975736"/>
                </a:cubicBezTo>
                <a:cubicBezTo>
                  <a:pt x="11418" y="863570"/>
                  <a:pt x="-10329" y="745394"/>
                  <a:pt x="4550" y="620351"/>
                </a:cubicBezTo>
                <a:cubicBezTo>
                  <a:pt x="15138" y="530503"/>
                  <a:pt x="41176" y="445806"/>
                  <a:pt x="92681" y="369979"/>
                </a:cubicBezTo>
                <a:cubicBezTo>
                  <a:pt x="152198" y="282420"/>
                  <a:pt x="236324" y="236638"/>
                  <a:pt x="339906" y="224620"/>
                </a:cubicBezTo>
                <a:close/>
                <a:moveTo>
                  <a:pt x="728199" y="0"/>
                </a:moveTo>
                <a:cubicBezTo>
                  <a:pt x="735352" y="0"/>
                  <a:pt x="742506" y="0"/>
                  <a:pt x="749659" y="0"/>
                </a:cubicBezTo>
                <a:cubicBezTo>
                  <a:pt x="765397" y="10301"/>
                  <a:pt x="781421" y="19744"/>
                  <a:pt x="794297" y="33764"/>
                </a:cubicBezTo>
                <a:cubicBezTo>
                  <a:pt x="802881" y="43207"/>
                  <a:pt x="810607" y="53222"/>
                  <a:pt x="814899" y="65812"/>
                </a:cubicBezTo>
                <a:cubicBezTo>
                  <a:pt x="820622" y="82980"/>
                  <a:pt x="817760" y="98718"/>
                  <a:pt x="807173" y="113311"/>
                </a:cubicBezTo>
                <a:cubicBezTo>
                  <a:pt x="794869" y="130481"/>
                  <a:pt x="780562" y="145932"/>
                  <a:pt x="766541" y="161956"/>
                </a:cubicBezTo>
                <a:cubicBezTo>
                  <a:pt x="752520" y="177694"/>
                  <a:pt x="738786" y="194004"/>
                  <a:pt x="727912" y="212317"/>
                </a:cubicBezTo>
                <a:cubicBezTo>
                  <a:pt x="717325" y="230057"/>
                  <a:pt x="709885" y="248942"/>
                  <a:pt x="710743" y="269831"/>
                </a:cubicBezTo>
                <a:cubicBezTo>
                  <a:pt x="711029" y="276126"/>
                  <a:pt x="708168" y="278415"/>
                  <a:pt x="703590" y="281849"/>
                </a:cubicBezTo>
                <a:cubicBezTo>
                  <a:pt x="688424" y="293008"/>
                  <a:pt x="676120" y="294153"/>
                  <a:pt x="662099" y="278987"/>
                </a:cubicBezTo>
                <a:cubicBezTo>
                  <a:pt x="653515" y="269545"/>
                  <a:pt x="640639" y="264108"/>
                  <a:pt x="628335" y="259243"/>
                </a:cubicBezTo>
                <a:cubicBezTo>
                  <a:pt x="621754" y="256668"/>
                  <a:pt x="618892" y="253235"/>
                  <a:pt x="618320" y="246081"/>
                </a:cubicBezTo>
                <a:cubicBezTo>
                  <a:pt x="615172" y="207452"/>
                  <a:pt x="614600" y="168823"/>
                  <a:pt x="622898" y="130481"/>
                </a:cubicBezTo>
                <a:cubicBezTo>
                  <a:pt x="632627" y="84983"/>
                  <a:pt x="656663" y="48358"/>
                  <a:pt x="692716" y="19171"/>
                </a:cubicBezTo>
                <a:cubicBezTo>
                  <a:pt x="703303" y="10587"/>
                  <a:pt x="716181" y="6009"/>
                  <a:pt x="728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p67"/>
          <p:cNvSpPr/>
          <p:nvPr/>
        </p:nvSpPr>
        <p:spPr>
          <a:xfrm>
            <a:off x="4521274" y="3268275"/>
            <a:ext cx="539473" cy="509010"/>
          </a:xfrm>
          <a:custGeom>
            <a:rect b="b" l="l" r="r" t="t"/>
            <a:pathLst>
              <a:path extrusionOk="0" h="1285418" w="1362345">
                <a:moveTo>
                  <a:pt x="874859" y="583984"/>
                </a:moveTo>
                <a:cubicBezTo>
                  <a:pt x="894602" y="583126"/>
                  <a:pt x="906620" y="595431"/>
                  <a:pt x="918924" y="611455"/>
                </a:cubicBezTo>
                <a:cubicBezTo>
                  <a:pt x="880295" y="593141"/>
                  <a:pt x="870853" y="593427"/>
                  <a:pt x="834799" y="613744"/>
                </a:cubicBezTo>
                <a:cubicBezTo>
                  <a:pt x="839950" y="599723"/>
                  <a:pt x="859407" y="584557"/>
                  <a:pt x="874859" y="583984"/>
                </a:cubicBezTo>
                <a:close/>
                <a:moveTo>
                  <a:pt x="510604" y="583984"/>
                </a:moveTo>
                <a:cubicBezTo>
                  <a:pt x="530348" y="583984"/>
                  <a:pt x="542080" y="596861"/>
                  <a:pt x="554956" y="613744"/>
                </a:cubicBezTo>
                <a:cubicBezTo>
                  <a:pt x="518331" y="592568"/>
                  <a:pt x="504595" y="592854"/>
                  <a:pt x="467969" y="614316"/>
                </a:cubicBezTo>
                <a:cubicBezTo>
                  <a:pt x="475695" y="598292"/>
                  <a:pt x="494866" y="583984"/>
                  <a:pt x="510604" y="583984"/>
                </a:cubicBezTo>
                <a:close/>
                <a:moveTo>
                  <a:pt x="892314" y="492705"/>
                </a:moveTo>
                <a:cubicBezTo>
                  <a:pt x="870281" y="485838"/>
                  <a:pt x="848248" y="495853"/>
                  <a:pt x="831938" y="520461"/>
                </a:cubicBezTo>
                <a:cubicBezTo>
                  <a:pt x="817059" y="542494"/>
                  <a:pt x="810478" y="567674"/>
                  <a:pt x="808475" y="593713"/>
                </a:cubicBezTo>
                <a:cubicBezTo>
                  <a:pt x="806186" y="624616"/>
                  <a:pt x="809333" y="654947"/>
                  <a:pt x="823640" y="684992"/>
                </a:cubicBezTo>
                <a:cubicBezTo>
                  <a:pt x="837375" y="662673"/>
                  <a:pt x="851110" y="641785"/>
                  <a:pt x="879151" y="641499"/>
                </a:cubicBezTo>
                <a:cubicBezTo>
                  <a:pt x="907765" y="641213"/>
                  <a:pt x="922072" y="662387"/>
                  <a:pt x="935521" y="683848"/>
                </a:cubicBezTo>
                <a:cubicBezTo>
                  <a:pt x="936951" y="682417"/>
                  <a:pt x="938096" y="681558"/>
                  <a:pt x="938382" y="680700"/>
                </a:cubicBezTo>
                <a:cubicBezTo>
                  <a:pt x="959843" y="624329"/>
                  <a:pt x="957267" y="569677"/>
                  <a:pt x="924647" y="518172"/>
                </a:cubicBezTo>
                <a:cubicBezTo>
                  <a:pt x="917208" y="506154"/>
                  <a:pt x="906334" y="496997"/>
                  <a:pt x="892314" y="492705"/>
                </a:cubicBezTo>
                <a:close/>
                <a:moveTo>
                  <a:pt x="512642" y="490417"/>
                </a:moveTo>
                <a:cubicBezTo>
                  <a:pt x="494222" y="490775"/>
                  <a:pt x="475838" y="503008"/>
                  <a:pt x="462246" y="526757"/>
                </a:cubicBezTo>
                <a:cubicBezTo>
                  <a:pt x="449370" y="548790"/>
                  <a:pt x="443933" y="573397"/>
                  <a:pt x="442216" y="598578"/>
                </a:cubicBezTo>
                <a:cubicBezTo>
                  <a:pt x="440500" y="627765"/>
                  <a:pt x="444506" y="656379"/>
                  <a:pt x="457954" y="685279"/>
                </a:cubicBezTo>
                <a:cubicBezTo>
                  <a:pt x="471403" y="662388"/>
                  <a:pt x="485710" y="641786"/>
                  <a:pt x="513465" y="641214"/>
                </a:cubicBezTo>
                <a:cubicBezTo>
                  <a:pt x="542079" y="640927"/>
                  <a:pt x="556386" y="661816"/>
                  <a:pt x="570121" y="684135"/>
                </a:cubicBezTo>
                <a:cubicBezTo>
                  <a:pt x="571551" y="681559"/>
                  <a:pt x="572982" y="680128"/>
                  <a:pt x="573555" y="678412"/>
                </a:cubicBezTo>
                <a:cubicBezTo>
                  <a:pt x="593298" y="625762"/>
                  <a:pt x="591581" y="573970"/>
                  <a:pt x="563253" y="525326"/>
                </a:cubicBezTo>
                <a:cubicBezTo>
                  <a:pt x="549519" y="501577"/>
                  <a:pt x="531063" y="490060"/>
                  <a:pt x="512642" y="490417"/>
                </a:cubicBezTo>
                <a:close/>
                <a:moveTo>
                  <a:pt x="837590" y="269731"/>
                </a:moveTo>
                <a:cubicBezTo>
                  <a:pt x="886877" y="276312"/>
                  <a:pt x="934520" y="300991"/>
                  <a:pt x="970430" y="349063"/>
                </a:cubicBezTo>
                <a:cubicBezTo>
                  <a:pt x="1005911" y="396562"/>
                  <a:pt x="1029088" y="450071"/>
                  <a:pt x="1049977" y="505009"/>
                </a:cubicBezTo>
                <a:cubicBezTo>
                  <a:pt x="1091753" y="615745"/>
                  <a:pt x="1112641" y="730488"/>
                  <a:pt x="1117219" y="848378"/>
                </a:cubicBezTo>
                <a:cubicBezTo>
                  <a:pt x="1117792" y="867263"/>
                  <a:pt x="1118936" y="886434"/>
                  <a:pt x="1119795" y="905606"/>
                </a:cubicBezTo>
                <a:cubicBezTo>
                  <a:pt x="1120367" y="971132"/>
                  <a:pt x="1117792" y="1036371"/>
                  <a:pt x="1105774" y="1100753"/>
                </a:cubicBezTo>
                <a:cubicBezTo>
                  <a:pt x="1084599" y="1205194"/>
                  <a:pt x="1025941" y="1261850"/>
                  <a:pt x="920641" y="1279876"/>
                </a:cubicBezTo>
                <a:cubicBezTo>
                  <a:pt x="861983" y="1289891"/>
                  <a:pt x="804469" y="1287030"/>
                  <a:pt x="748671" y="1265569"/>
                </a:cubicBezTo>
                <a:cubicBezTo>
                  <a:pt x="732075" y="1259274"/>
                  <a:pt x="716624" y="1250976"/>
                  <a:pt x="702603" y="1240389"/>
                </a:cubicBezTo>
                <a:cubicBezTo>
                  <a:pt x="698311" y="1237242"/>
                  <a:pt x="696308" y="1234380"/>
                  <a:pt x="697739" y="1228371"/>
                </a:cubicBezTo>
                <a:cubicBezTo>
                  <a:pt x="708612" y="1179155"/>
                  <a:pt x="712618" y="1129081"/>
                  <a:pt x="715193" y="1079006"/>
                </a:cubicBezTo>
                <a:cubicBezTo>
                  <a:pt x="715765" y="1067561"/>
                  <a:pt x="719199" y="1064127"/>
                  <a:pt x="730072" y="1063269"/>
                </a:cubicBezTo>
                <a:cubicBezTo>
                  <a:pt x="753822" y="1061266"/>
                  <a:pt x="753536" y="1060693"/>
                  <a:pt x="753822" y="1036371"/>
                </a:cubicBezTo>
                <a:cubicBezTo>
                  <a:pt x="753822" y="1025498"/>
                  <a:pt x="748958" y="1010905"/>
                  <a:pt x="755825" y="1004038"/>
                </a:cubicBezTo>
                <a:cubicBezTo>
                  <a:pt x="763265" y="996312"/>
                  <a:pt x="777858" y="1002035"/>
                  <a:pt x="789303" y="1001176"/>
                </a:cubicBezTo>
                <a:cubicBezTo>
                  <a:pt x="789876" y="1001176"/>
                  <a:pt x="790734" y="1001176"/>
                  <a:pt x="791592" y="1001176"/>
                </a:cubicBezTo>
                <a:cubicBezTo>
                  <a:pt x="808475" y="1001176"/>
                  <a:pt x="808475" y="1001176"/>
                  <a:pt x="808475" y="1017772"/>
                </a:cubicBezTo>
                <a:cubicBezTo>
                  <a:pt x="808475" y="1025784"/>
                  <a:pt x="808761" y="1033796"/>
                  <a:pt x="808475" y="1041808"/>
                </a:cubicBezTo>
                <a:cubicBezTo>
                  <a:pt x="808189" y="1048103"/>
                  <a:pt x="809047" y="1051251"/>
                  <a:pt x="817059" y="1048962"/>
                </a:cubicBezTo>
                <a:cubicBezTo>
                  <a:pt x="848248" y="1039519"/>
                  <a:pt x="878007" y="1027501"/>
                  <a:pt x="903187" y="1006327"/>
                </a:cubicBezTo>
                <a:cubicBezTo>
                  <a:pt x="940671" y="974565"/>
                  <a:pt x="941243" y="934792"/>
                  <a:pt x="904331" y="902172"/>
                </a:cubicBezTo>
                <a:cubicBezTo>
                  <a:pt x="872284" y="873844"/>
                  <a:pt x="832797" y="861254"/>
                  <a:pt x="792165" y="851811"/>
                </a:cubicBezTo>
                <a:cubicBezTo>
                  <a:pt x="773566" y="847519"/>
                  <a:pt x="754680" y="844658"/>
                  <a:pt x="735509" y="843227"/>
                </a:cubicBezTo>
                <a:cubicBezTo>
                  <a:pt x="726925" y="842655"/>
                  <a:pt x="724064" y="840080"/>
                  <a:pt x="724064" y="831210"/>
                </a:cubicBezTo>
                <a:cubicBezTo>
                  <a:pt x="724922" y="761105"/>
                  <a:pt x="724636" y="690715"/>
                  <a:pt x="722061" y="620610"/>
                </a:cubicBezTo>
                <a:cubicBezTo>
                  <a:pt x="718627" y="527901"/>
                  <a:pt x="715479" y="434905"/>
                  <a:pt x="698025" y="343340"/>
                </a:cubicBezTo>
                <a:cubicBezTo>
                  <a:pt x="696022" y="332753"/>
                  <a:pt x="693447" y="322166"/>
                  <a:pt x="689727" y="312151"/>
                </a:cubicBezTo>
                <a:cubicBezTo>
                  <a:pt x="687438" y="305570"/>
                  <a:pt x="688868" y="302422"/>
                  <a:pt x="694877" y="298989"/>
                </a:cubicBezTo>
                <a:cubicBezTo>
                  <a:pt x="737369" y="274667"/>
                  <a:pt x="788302" y="263150"/>
                  <a:pt x="837590" y="269731"/>
                </a:cubicBezTo>
                <a:close/>
                <a:moveTo>
                  <a:pt x="560678" y="256069"/>
                </a:moveTo>
                <a:cubicBezTo>
                  <a:pt x="598449" y="254638"/>
                  <a:pt x="632785" y="268373"/>
                  <a:pt x="662258" y="292695"/>
                </a:cubicBezTo>
                <a:cubicBezTo>
                  <a:pt x="671700" y="300420"/>
                  <a:pt x="677423" y="309863"/>
                  <a:pt x="680571" y="321309"/>
                </a:cubicBezTo>
                <a:cubicBezTo>
                  <a:pt x="691158" y="359937"/>
                  <a:pt x="695736" y="399425"/>
                  <a:pt x="699456" y="439198"/>
                </a:cubicBezTo>
                <a:cubicBezTo>
                  <a:pt x="707468" y="520176"/>
                  <a:pt x="709757" y="601439"/>
                  <a:pt x="712046" y="699014"/>
                </a:cubicBezTo>
                <a:cubicBezTo>
                  <a:pt x="712046" y="731920"/>
                  <a:pt x="712046" y="781136"/>
                  <a:pt x="712332" y="830066"/>
                </a:cubicBezTo>
                <a:cubicBezTo>
                  <a:pt x="712618" y="838936"/>
                  <a:pt x="710043" y="841797"/>
                  <a:pt x="700887" y="840939"/>
                </a:cubicBezTo>
                <a:cubicBezTo>
                  <a:pt x="682288" y="839508"/>
                  <a:pt x="663402" y="841511"/>
                  <a:pt x="644803" y="842370"/>
                </a:cubicBezTo>
                <a:cubicBezTo>
                  <a:pt x="636505" y="842942"/>
                  <a:pt x="632499" y="845517"/>
                  <a:pt x="632499" y="854102"/>
                </a:cubicBezTo>
                <a:cubicBezTo>
                  <a:pt x="633358" y="866978"/>
                  <a:pt x="632499" y="879568"/>
                  <a:pt x="632785" y="892444"/>
                </a:cubicBezTo>
                <a:cubicBezTo>
                  <a:pt x="633072" y="899025"/>
                  <a:pt x="630782" y="901887"/>
                  <a:pt x="623915" y="901601"/>
                </a:cubicBezTo>
                <a:cubicBezTo>
                  <a:pt x="611325" y="901315"/>
                  <a:pt x="599021" y="901315"/>
                  <a:pt x="586717" y="901601"/>
                </a:cubicBezTo>
                <a:cubicBezTo>
                  <a:pt x="579850" y="901887"/>
                  <a:pt x="577560" y="899025"/>
                  <a:pt x="577847" y="892444"/>
                </a:cubicBezTo>
                <a:cubicBezTo>
                  <a:pt x="578133" y="881571"/>
                  <a:pt x="577560" y="870984"/>
                  <a:pt x="577847" y="860110"/>
                </a:cubicBezTo>
                <a:cubicBezTo>
                  <a:pt x="578133" y="854388"/>
                  <a:pt x="575844" y="852385"/>
                  <a:pt x="570121" y="853815"/>
                </a:cubicBezTo>
                <a:cubicBezTo>
                  <a:pt x="534067" y="863258"/>
                  <a:pt x="499158" y="875562"/>
                  <a:pt x="470258" y="900456"/>
                </a:cubicBezTo>
                <a:cubicBezTo>
                  <a:pt x="432488" y="933076"/>
                  <a:pt x="432774" y="973136"/>
                  <a:pt x="471117" y="1005183"/>
                </a:cubicBezTo>
                <a:cubicBezTo>
                  <a:pt x="504309" y="1032939"/>
                  <a:pt x="544082" y="1045529"/>
                  <a:pt x="585286" y="1054399"/>
                </a:cubicBezTo>
                <a:cubicBezTo>
                  <a:pt x="621054" y="1062125"/>
                  <a:pt x="657107" y="1064986"/>
                  <a:pt x="693447" y="1064414"/>
                </a:cubicBezTo>
                <a:cubicBezTo>
                  <a:pt x="698597" y="1064414"/>
                  <a:pt x="704034" y="1063269"/>
                  <a:pt x="703462" y="1071854"/>
                </a:cubicBezTo>
                <a:cubicBezTo>
                  <a:pt x="699456" y="1123073"/>
                  <a:pt x="696308" y="1174578"/>
                  <a:pt x="685435" y="1224938"/>
                </a:cubicBezTo>
                <a:cubicBezTo>
                  <a:pt x="682574" y="1238673"/>
                  <a:pt x="675992" y="1247543"/>
                  <a:pt x="662258" y="1253838"/>
                </a:cubicBezTo>
                <a:cubicBezTo>
                  <a:pt x="558675" y="1300765"/>
                  <a:pt x="443647" y="1275585"/>
                  <a:pt x="363814" y="1188026"/>
                </a:cubicBezTo>
                <a:cubicBezTo>
                  <a:pt x="309448" y="1128509"/>
                  <a:pt x="277972" y="1056974"/>
                  <a:pt x="259373" y="979717"/>
                </a:cubicBezTo>
                <a:cubicBezTo>
                  <a:pt x="233621" y="872987"/>
                  <a:pt x="229901" y="764254"/>
                  <a:pt x="235624" y="655234"/>
                </a:cubicBezTo>
                <a:cubicBezTo>
                  <a:pt x="239916" y="575687"/>
                  <a:pt x="252792" y="497284"/>
                  <a:pt x="290276" y="425463"/>
                </a:cubicBezTo>
                <a:cubicBezTo>
                  <a:pt x="347218" y="316730"/>
                  <a:pt x="438497" y="260361"/>
                  <a:pt x="560678" y="256069"/>
                </a:cubicBezTo>
                <a:close/>
                <a:moveTo>
                  <a:pt x="1075112" y="250403"/>
                </a:moveTo>
                <a:cubicBezTo>
                  <a:pt x="1090948" y="251794"/>
                  <a:pt x="1106990" y="254995"/>
                  <a:pt x="1123228" y="260074"/>
                </a:cubicBezTo>
                <a:cubicBezTo>
                  <a:pt x="1224522" y="291836"/>
                  <a:pt x="1289762" y="361368"/>
                  <a:pt x="1325529" y="459800"/>
                </a:cubicBezTo>
                <a:cubicBezTo>
                  <a:pt x="1345845" y="515311"/>
                  <a:pt x="1356432" y="572825"/>
                  <a:pt x="1360152" y="631484"/>
                </a:cubicBezTo>
                <a:cubicBezTo>
                  <a:pt x="1367305" y="739931"/>
                  <a:pt x="1357291" y="846375"/>
                  <a:pt x="1325243" y="950530"/>
                </a:cubicBezTo>
                <a:cubicBezTo>
                  <a:pt x="1295484" y="1046959"/>
                  <a:pt x="1236826" y="1117922"/>
                  <a:pt x="1142400" y="1157123"/>
                </a:cubicBezTo>
                <a:cubicBezTo>
                  <a:pt x="1127520" y="1163418"/>
                  <a:pt x="1112641" y="1168855"/>
                  <a:pt x="1095187" y="1172002"/>
                </a:cubicBezTo>
                <a:cubicBezTo>
                  <a:pt x="1104629" y="1147394"/>
                  <a:pt x="1111783" y="1123931"/>
                  <a:pt x="1116647" y="1099895"/>
                </a:cubicBezTo>
                <a:cubicBezTo>
                  <a:pt x="1131240" y="1025785"/>
                  <a:pt x="1133243" y="950816"/>
                  <a:pt x="1130096" y="875848"/>
                </a:cubicBezTo>
                <a:cubicBezTo>
                  <a:pt x="1126948" y="795729"/>
                  <a:pt x="1121511" y="715610"/>
                  <a:pt x="1102054" y="637493"/>
                </a:cubicBezTo>
                <a:cubicBezTo>
                  <a:pt x="1079449" y="547358"/>
                  <a:pt x="1051980" y="458655"/>
                  <a:pt x="1003908" y="377964"/>
                </a:cubicBezTo>
                <a:cubicBezTo>
                  <a:pt x="986167" y="347919"/>
                  <a:pt x="964993" y="320450"/>
                  <a:pt x="936951" y="298989"/>
                </a:cubicBezTo>
                <a:cubicBezTo>
                  <a:pt x="928081" y="292122"/>
                  <a:pt x="931229" y="289547"/>
                  <a:pt x="938382" y="284968"/>
                </a:cubicBezTo>
                <a:cubicBezTo>
                  <a:pt x="967425" y="267227"/>
                  <a:pt x="997398" y="255925"/>
                  <a:pt x="1028230" y="251597"/>
                </a:cubicBezTo>
                <a:cubicBezTo>
                  <a:pt x="1043646" y="249433"/>
                  <a:pt x="1059277" y="249013"/>
                  <a:pt x="1075112" y="250403"/>
                </a:cubicBezTo>
                <a:close/>
                <a:moveTo>
                  <a:pt x="423402" y="224127"/>
                </a:moveTo>
                <a:cubicBezTo>
                  <a:pt x="454091" y="227382"/>
                  <a:pt x="484422" y="234178"/>
                  <a:pt x="514323" y="244050"/>
                </a:cubicBezTo>
                <a:cubicBezTo>
                  <a:pt x="515182" y="244336"/>
                  <a:pt x="515468" y="245195"/>
                  <a:pt x="516898" y="246912"/>
                </a:cubicBezTo>
                <a:cubicBezTo>
                  <a:pt x="459384" y="258357"/>
                  <a:pt x="407593" y="280104"/>
                  <a:pt x="362669" y="316443"/>
                </a:cubicBezTo>
                <a:cubicBezTo>
                  <a:pt x="304297" y="363656"/>
                  <a:pt x="270532" y="426607"/>
                  <a:pt x="250216" y="497284"/>
                </a:cubicBezTo>
                <a:cubicBezTo>
                  <a:pt x="225608" y="581981"/>
                  <a:pt x="220744" y="669255"/>
                  <a:pt x="223033" y="756813"/>
                </a:cubicBezTo>
                <a:cubicBezTo>
                  <a:pt x="224750" y="819764"/>
                  <a:pt x="228470" y="882715"/>
                  <a:pt x="240488" y="944807"/>
                </a:cubicBezTo>
                <a:cubicBezTo>
                  <a:pt x="254508" y="1017773"/>
                  <a:pt x="278258" y="1087305"/>
                  <a:pt x="319462" y="1149969"/>
                </a:cubicBezTo>
                <a:cubicBezTo>
                  <a:pt x="320034" y="1150827"/>
                  <a:pt x="320321" y="1151972"/>
                  <a:pt x="321465" y="1154261"/>
                </a:cubicBezTo>
                <a:cubicBezTo>
                  <a:pt x="308303" y="1155120"/>
                  <a:pt x="295999" y="1152258"/>
                  <a:pt x="283981" y="1149683"/>
                </a:cubicBezTo>
                <a:cubicBezTo>
                  <a:pt x="194419" y="1131084"/>
                  <a:pt x="129179" y="1079006"/>
                  <a:pt x="82825" y="1002035"/>
                </a:cubicBezTo>
                <a:cubicBezTo>
                  <a:pt x="32464" y="917910"/>
                  <a:pt x="6139" y="826059"/>
                  <a:pt x="989" y="728485"/>
                </a:cubicBezTo>
                <a:cubicBezTo>
                  <a:pt x="-4734" y="620038"/>
                  <a:pt x="14151" y="516455"/>
                  <a:pt x="63081" y="418881"/>
                </a:cubicBezTo>
                <a:cubicBezTo>
                  <a:pt x="118592" y="308432"/>
                  <a:pt x="207295" y="242619"/>
                  <a:pt x="330335" y="225451"/>
                </a:cubicBezTo>
                <a:cubicBezTo>
                  <a:pt x="361668" y="221159"/>
                  <a:pt x="392714" y="220873"/>
                  <a:pt x="423402" y="224127"/>
                </a:cubicBezTo>
                <a:close/>
                <a:moveTo>
                  <a:pt x="737334" y="8"/>
                </a:moveTo>
                <a:cubicBezTo>
                  <a:pt x="749102" y="259"/>
                  <a:pt x="760690" y="5838"/>
                  <a:pt x="775284" y="16855"/>
                </a:cubicBezTo>
                <a:cubicBezTo>
                  <a:pt x="787587" y="26012"/>
                  <a:pt x="798175" y="36599"/>
                  <a:pt x="806759" y="49475"/>
                </a:cubicBezTo>
                <a:cubicBezTo>
                  <a:pt x="813054" y="59204"/>
                  <a:pt x="817060" y="69791"/>
                  <a:pt x="817632" y="80378"/>
                </a:cubicBezTo>
                <a:cubicBezTo>
                  <a:pt x="817632" y="94685"/>
                  <a:pt x="812482" y="105845"/>
                  <a:pt x="805042" y="115860"/>
                </a:cubicBezTo>
                <a:cubicBezTo>
                  <a:pt x="791593" y="133886"/>
                  <a:pt x="776142" y="149910"/>
                  <a:pt x="761549" y="166794"/>
                </a:cubicBezTo>
                <a:cubicBezTo>
                  <a:pt x="748959" y="181100"/>
                  <a:pt x="736941" y="195980"/>
                  <a:pt x="726926" y="212576"/>
                </a:cubicBezTo>
                <a:cubicBezTo>
                  <a:pt x="717197" y="229172"/>
                  <a:pt x="709757" y="246913"/>
                  <a:pt x="710329" y="266656"/>
                </a:cubicBezTo>
                <a:cubicBezTo>
                  <a:pt x="710615" y="275240"/>
                  <a:pt x="706609" y="278388"/>
                  <a:pt x="700314" y="283252"/>
                </a:cubicBezTo>
                <a:cubicBezTo>
                  <a:pt x="686579" y="293553"/>
                  <a:pt x="675992" y="292409"/>
                  <a:pt x="663974" y="280105"/>
                </a:cubicBezTo>
                <a:cubicBezTo>
                  <a:pt x="653959" y="269804"/>
                  <a:pt x="640511" y="263795"/>
                  <a:pt x="627062" y="258358"/>
                </a:cubicBezTo>
                <a:cubicBezTo>
                  <a:pt x="621626" y="256069"/>
                  <a:pt x="619050" y="253208"/>
                  <a:pt x="618478" y="247199"/>
                </a:cubicBezTo>
                <a:cubicBezTo>
                  <a:pt x="615044" y="210573"/>
                  <a:pt x="614758" y="173947"/>
                  <a:pt x="621339" y="137606"/>
                </a:cubicBezTo>
                <a:cubicBezTo>
                  <a:pt x="629065" y="93541"/>
                  <a:pt x="650526" y="57201"/>
                  <a:pt x="683146" y="26870"/>
                </a:cubicBezTo>
                <a:cubicBezTo>
                  <a:pt x="687724" y="22578"/>
                  <a:pt x="692874" y="18572"/>
                  <a:pt x="698311" y="15139"/>
                </a:cubicBezTo>
                <a:cubicBezTo>
                  <a:pt x="713620" y="4837"/>
                  <a:pt x="725566" y="-242"/>
                  <a:pt x="737334" y="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5" name="Google Shape;2475;p67"/>
          <p:cNvGrpSpPr/>
          <p:nvPr/>
        </p:nvGrpSpPr>
        <p:grpSpPr>
          <a:xfrm flipH="1" rot="-6092265">
            <a:off x="8407439" y="773368"/>
            <a:ext cx="1956542" cy="2777374"/>
            <a:chOff x="1597318" y="296062"/>
            <a:chExt cx="5200627" cy="6591296"/>
          </a:xfrm>
        </p:grpSpPr>
        <p:sp>
          <p:nvSpPr>
            <p:cNvPr id="2476" name="Google Shape;2476;p67"/>
            <p:cNvSpPr/>
            <p:nvPr/>
          </p:nvSpPr>
          <p:spPr>
            <a:xfrm rot="2510514">
              <a:off x="1934308" y="2986212"/>
              <a:ext cx="4526646" cy="2740803"/>
            </a:xfrm>
            <a:custGeom>
              <a:rect b="b" l="l" r="r" t="t"/>
              <a:pathLst>
                <a:path extrusionOk="0" h="937540" w="1548419">
                  <a:moveTo>
                    <a:pt x="0" y="109452"/>
                  </a:moveTo>
                  <a:cubicBezTo>
                    <a:pt x="157577" y="285432"/>
                    <a:pt x="353751" y="373154"/>
                    <a:pt x="586616" y="370488"/>
                  </a:cubicBezTo>
                  <a:cubicBezTo>
                    <a:pt x="589097" y="313289"/>
                    <a:pt x="592214" y="256800"/>
                    <a:pt x="593986" y="200235"/>
                  </a:cubicBezTo>
                  <a:cubicBezTo>
                    <a:pt x="592641" y="200162"/>
                    <a:pt x="592005" y="199452"/>
                    <a:pt x="591296" y="200087"/>
                  </a:cubicBezTo>
                  <a:lnTo>
                    <a:pt x="575087" y="310492"/>
                  </a:lnTo>
                  <a:cubicBezTo>
                    <a:pt x="573932" y="319198"/>
                    <a:pt x="573412" y="328612"/>
                    <a:pt x="571548" y="337953"/>
                  </a:cubicBezTo>
                  <a:cubicBezTo>
                    <a:pt x="569163" y="356709"/>
                    <a:pt x="563561" y="360447"/>
                    <a:pt x="547231" y="350777"/>
                  </a:cubicBezTo>
                  <a:cubicBezTo>
                    <a:pt x="521073" y="335842"/>
                    <a:pt x="510304" y="310965"/>
                    <a:pt x="512571" y="282085"/>
                  </a:cubicBezTo>
                  <a:cubicBezTo>
                    <a:pt x="521240" y="186104"/>
                    <a:pt x="549152" y="95905"/>
                    <a:pt x="602172" y="15187"/>
                  </a:cubicBezTo>
                  <a:lnTo>
                    <a:pt x="609519" y="0"/>
                  </a:lnTo>
                  <a:lnTo>
                    <a:pt x="643028" y="69381"/>
                  </a:lnTo>
                  <a:cubicBezTo>
                    <a:pt x="649845" y="116976"/>
                    <a:pt x="660062" y="164083"/>
                    <a:pt x="663481" y="212164"/>
                  </a:cubicBezTo>
                  <a:cubicBezTo>
                    <a:pt x="667014" y="270370"/>
                    <a:pt x="652576" y="324212"/>
                    <a:pt x="604472" y="364728"/>
                  </a:cubicBezTo>
                  <a:cubicBezTo>
                    <a:pt x="605033" y="366782"/>
                    <a:pt x="606939" y="368911"/>
                    <a:pt x="607501" y="370967"/>
                  </a:cubicBezTo>
                  <a:cubicBezTo>
                    <a:pt x="661258" y="362465"/>
                    <a:pt x="714942" y="355309"/>
                    <a:pt x="768848" y="344117"/>
                  </a:cubicBezTo>
                  <a:cubicBezTo>
                    <a:pt x="875952" y="322371"/>
                    <a:pt x="974340" y="275185"/>
                    <a:pt x="1074487" y="232818"/>
                  </a:cubicBezTo>
                  <a:cubicBezTo>
                    <a:pt x="1207730" y="177437"/>
                    <a:pt x="1342020" y="127510"/>
                    <a:pt x="1483829" y="100258"/>
                  </a:cubicBezTo>
                  <a:lnTo>
                    <a:pt x="1548419" y="90619"/>
                  </a:lnTo>
                  <a:lnTo>
                    <a:pt x="1548419" y="104619"/>
                  </a:lnTo>
                  <a:lnTo>
                    <a:pt x="1424254" y="140817"/>
                  </a:lnTo>
                  <a:cubicBezTo>
                    <a:pt x="1374309" y="153576"/>
                    <a:pt x="1344283" y="184298"/>
                    <a:pt x="1338064" y="235894"/>
                  </a:cubicBezTo>
                  <a:cubicBezTo>
                    <a:pt x="1334673" y="260665"/>
                    <a:pt x="1332628" y="285510"/>
                    <a:pt x="1329163" y="311626"/>
                  </a:cubicBezTo>
                  <a:cubicBezTo>
                    <a:pt x="1357631" y="309150"/>
                    <a:pt x="1382963" y="314595"/>
                    <a:pt x="1400119" y="333754"/>
                  </a:cubicBezTo>
                  <a:cubicBezTo>
                    <a:pt x="1410920" y="345817"/>
                    <a:pt x="1420154" y="361841"/>
                    <a:pt x="1424008" y="377568"/>
                  </a:cubicBezTo>
                  <a:cubicBezTo>
                    <a:pt x="1433548" y="412497"/>
                    <a:pt x="1413912" y="450536"/>
                    <a:pt x="1381302" y="466950"/>
                  </a:cubicBezTo>
                  <a:cubicBezTo>
                    <a:pt x="1351457" y="482166"/>
                    <a:pt x="1308714" y="474412"/>
                    <a:pt x="1285766" y="450211"/>
                  </a:cubicBezTo>
                  <a:cubicBezTo>
                    <a:pt x="1260276" y="423172"/>
                    <a:pt x="1253013" y="383648"/>
                    <a:pt x="1273550" y="353752"/>
                  </a:cubicBezTo>
                  <a:cubicBezTo>
                    <a:pt x="1283072" y="340112"/>
                    <a:pt x="1299805" y="330243"/>
                    <a:pt x="1311942" y="318096"/>
                  </a:cubicBezTo>
                  <a:cubicBezTo>
                    <a:pt x="1316910" y="313648"/>
                    <a:pt x="1321952" y="307855"/>
                    <a:pt x="1322248" y="302476"/>
                  </a:cubicBezTo>
                  <a:cubicBezTo>
                    <a:pt x="1328510" y="262349"/>
                    <a:pt x="1332790" y="221437"/>
                    <a:pt x="1338564" y="177911"/>
                  </a:cubicBezTo>
                  <a:cubicBezTo>
                    <a:pt x="1305659" y="199704"/>
                    <a:pt x="1272117" y="220787"/>
                    <a:pt x="1239211" y="242581"/>
                  </a:cubicBezTo>
                  <a:cubicBezTo>
                    <a:pt x="1235028" y="245048"/>
                    <a:pt x="1232041" y="250280"/>
                    <a:pt x="1226513" y="252673"/>
                  </a:cubicBezTo>
                  <a:cubicBezTo>
                    <a:pt x="1179373" y="275706"/>
                    <a:pt x="1162988" y="315948"/>
                    <a:pt x="1160241" y="365713"/>
                  </a:cubicBezTo>
                  <a:cubicBezTo>
                    <a:pt x="1156267" y="425528"/>
                    <a:pt x="1159801" y="483733"/>
                    <a:pt x="1176371" y="537937"/>
                  </a:cubicBezTo>
                  <a:cubicBezTo>
                    <a:pt x="1201513" y="534602"/>
                    <a:pt x="1226095" y="529213"/>
                    <a:pt x="1250305" y="530549"/>
                  </a:cubicBezTo>
                  <a:cubicBezTo>
                    <a:pt x="1337729" y="535373"/>
                    <a:pt x="1394297" y="647095"/>
                    <a:pt x="1343216" y="717128"/>
                  </a:cubicBezTo>
                  <a:cubicBezTo>
                    <a:pt x="1315509" y="754722"/>
                    <a:pt x="1276067" y="784924"/>
                    <a:pt x="1223836" y="777995"/>
                  </a:cubicBezTo>
                  <a:cubicBezTo>
                    <a:pt x="1170258" y="770992"/>
                    <a:pt x="1132738" y="741939"/>
                    <a:pt x="1117363" y="690500"/>
                  </a:cubicBezTo>
                  <a:cubicBezTo>
                    <a:pt x="1101989" y="639062"/>
                    <a:pt x="1116056" y="591945"/>
                    <a:pt x="1157138" y="556438"/>
                  </a:cubicBezTo>
                  <a:cubicBezTo>
                    <a:pt x="1166364" y="548178"/>
                    <a:pt x="1167444" y="540817"/>
                    <a:pt x="1166057" y="529273"/>
                  </a:cubicBezTo>
                  <a:cubicBezTo>
                    <a:pt x="1156921" y="474806"/>
                    <a:pt x="1149129" y="420412"/>
                    <a:pt x="1142047" y="365384"/>
                  </a:cubicBezTo>
                  <a:cubicBezTo>
                    <a:pt x="1140661" y="353840"/>
                    <a:pt x="1144018" y="341883"/>
                    <a:pt x="1145322" y="330488"/>
                  </a:cubicBezTo>
                  <a:cubicBezTo>
                    <a:pt x="1067404" y="373407"/>
                    <a:pt x="960342" y="602241"/>
                    <a:pt x="956098" y="740288"/>
                  </a:cubicBezTo>
                  <a:cubicBezTo>
                    <a:pt x="1013901" y="756294"/>
                    <a:pt x="1042006" y="784826"/>
                    <a:pt x="1046696" y="834327"/>
                  </a:cubicBezTo>
                  <a:cubicBezTo>
                    <a:pt x="1051383" y="883827"/>
                    <a:pt x="1008140" y="934055"/>
                    <a:pt x="957368" y="937324"/>
                  </a:cubicBezTo>
                  <a:cubicBezTo>
                    <a:pt x="901853" y="941007"/>
                    <a:pt x="852334" y="897128"/>
                    <a:pt x="851193" y="844450"/>
                  </a:cubicBezTo>
                  <a:cubicBezTo>
                    <a:pt x="850465" y="796518"/>
                    <a:pt x="877388" y="760903"/>
                    <a:pt x="923447" y="745231"/>
                  </a:cubicBezTo>
                  <a:cubicBezTo>
                    <a:pt x="928266" y="743475"/>
                    <a:pt x="934653" y="737756"/>
                    <a:pt x="935585" y="733085"/>
                  </a:cubicBezTo>
                  <a:cubicBezTo>
                    <a:pt x="943776" y="657989"/>
                    <a:pt x="965904" y="587033"/>
                    <a:pt x="995540" y="514468"/>
                  </a:cubicBezTo>
                  <a:lnTo>
                    <a:pt x="900073" y="582052"/>
                  </a:lnTo>
                  <a:cubicBezTo>
                    <a:pt x="904613" y="634242"/>
                    <a:pt x="890241" y="662455"/>
                    <a:pt x="851203" y="673117"/>
                  </a:cubicBezTo>
                  <a:cubicBezTo>
                    <a:pt x="821093" y="680899"/>
                    <a:pt x="787501" y="666230"/>
                    <a:pt x="774900" y="637879"/>
                  </a:cubicBezTo>
                  <a:cubicBezTo>
                    <a:pt x="760467" y="606053"/>
                    <a:pt x="769196" y="570109"/>
                    <a:pt x="794445" y="552615"/>
                  </a:cubicBezTo>
                  <a:cubicBezTo>
                    <a:pt x="826715" y="530112"/>
                    <a:pt x="860043" y="537347"/>
                    <a:pt x="895848" y="573050"/>
                  </a:cubicBezTo>
                  <a:cubicBezTo>
                    <a:pt x="978287" y="533753"/>
                    <a:pt x="1024063" y="462079"/>
                    <a:pt x="1063972" y="386708"/>
                  </a:cubicBezTo>
                  <a:lnTo>
                    <a:pt x="994752" y="406498"/>
                  </a:lnTo>
                  <a:lnTo>
                    <a:pt x="994752" y="406498"/>
                  </a:lnTo>
                  <a:lnTo>
                    <a:pt x="1033508" y="391773"/>
                  </a:lnTo>
                  <a:cubicBezTo>
                    <a:pt x="1046431" y="386752"/>
                    <a:pt x="1058889" y="381032"/>
                    <a:pt x="1069459" y="372846"/>
                  </a:cubicBezTo>
                  <a:cubicBezTo>
                    <a:pt x="1093363" y="355277"/>
                    <a:pt x="1110988" y="329268"/>
                    <a:pt x="1133059" y="308226"/>
                  </a:cubicBezTo>
                  <a:cubicBezTo>
                    <a:pt x="1170742" y="273205"/>
                    <a:pt x="1209696" y="239603"/>
                    <a:pt x="1245472" y="202455"/>
                  </a:cubicBezTo>
                  <a:lnTo>
                    <a:pt x="1145697" y="238096"/>
                  </a:lnTo>
                  <a:cubicBezTo>
                    <a:pt x="1053431" y="272129"/>
                    <a:pt x="961651" y="309562"/>
                    <a:pt x="868188" y="340829"/>
                  </a:cubicBezTo>
                  <a:cubicBezTo>
                    <a:pt x="754814" y="378420"/>
                    <a:pt x="637322" y="392848"/>
                    <a:pt x="517691" y="384898"/>
                  </a:cubicBezTo>
                  <a:cubicBezTo>
                    <a:pt x="351061" y="373006"/>
                    <a:pt x="202532" y="314220"/>
                    <a:pt x="79498" y="196806"/>
                  </a:cubicBezTo>
                  <a:cubicBezTo>
                    <a:pt x="59653" y="177499"/>
                    <a:pt x="39807" y="158191"/>
                    <a:pt x="20671" y="138248"/>
                  </a:cubicBezTo>
                  <a:cubicBezTo>
                    <a:pt x="13046" y="129733"/>
                    <a:pt x="6205" y="119237"/>
                    <a:pt x="0" y="1094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7" name="Google Shape;2477;p67"/>
            <p:cNvGrpSpPr/>
            <p:nvPr/>
          </p:nvGrpSpPr>
          <p:grpSpPr>
            <a:xfrm>
              <a:off x="1962355" y="296062"/>
              <a:ext cx="2910953" cy="4451165"/>
              <a:chOff x="1962355" y="296062"/>
              <a:chExt cx="2910953" cy="4451165"/>
            </a:xfrm>
          </p:grpSpPr>
          <p:sp>
            <p:nvSpPr>
              <p:cNvPr id="2478" name="Google Shape;2478;p67"/>
              <p:cNvSpPr/>
              <p:nvPr/>
            </p:nvSpPr>
            <p:spPr>
              <a:xfrm rot="2510514">
                <a:off x="2740517" y="490144"/>
                <a:ext cx="1129739" cy="1433111"/>
              </a:xfrm>
              <a:custGeom>
                <a:rect b="b" l="l" r="r" t="t"/>
                <a:pathLst>
                  <a:path extrusionOk="0" h="490221" w="386447">
                    <a:moveTo>
                      <a:pt x="0" y="0"/>
                    </a:moveTo>
                    <a:cubicBezTo>
                      <a:pt x="39237" y="22401"/>
                      <a:pt x="75858" y="43308"/>
                      <a:pt x="111695" y="66196"/>
                    </a:cubicBezTo>
                    <a:cubicBezTo>
                      <a:pt x="195812" y="118730"/>
                      <a:pt x="274105" y="179037"/>
                      <a:pt x="333725" y="259899"/>
                    </a:cubicBezTo>
                    <a:cubicBezTo>
                      <a:pt x="373944" y="313383"/>
                      <a:pt x="391564" y="373041"/>
                      <a:pt x="385164" y="440142"/>
                    </a:cubicBezTo>
                    <a:cubicBezTo>
                      <a:pt x="383563" y="456918"/>
                      <a:pt x="377961" y="460656"/>
                      <a:pt x="365105" y="449154"/>
                    </a:cubicBezTo>
                    <a:cubicBezTo>
                      <a:pt x="331132" y="416925"/>
                      <a:pt x="297159" y="384695"/>
                      <a:pt x="266025" y="349925"/>
                    </a:cubicBezTo>
                    <a:cubicBezTo>
                      <a:pt x="236236" y="315229"/>
                      <a:pt x="210069" y="276010"/>
                      <a:pt x="182409" y="239409"/>
                    </a:cubicBezTo>
                    <a:cubicBezTo>
                      <a:pt x="179232" y="235860"/>
                      <a:pt x="175419" y="231603"/>
                      <a:pt x="172242" y="228054"/>
                    </a:cubicBezTo>
                    <a:cubicBezTo>
                      <a:pt x="172242" y="228054"/>
                      <a:pt x="170188" y="228616"/>
                      <a:pt x="168769" y="229887"/>
                    </a:cubicBezTo>
                    <a:cubicBezTo>
                      <a:pt x="209401" y="288116"/>
                      <a:pt x="249324" y="346981"/>
                      <a:pt x="289957" y="405209"/>
                    </a:cubicBezTo>
                    <a:cubicBezTo>
                      <a:pt x="301245" y="420672"/>
                      <a:pt x="313243" y="435500"/>
                      <a:pt x="325242" y="450327"/>
                    </a:cubicBezTo>
                    <a:cubicBezTo>
                      <a:pt x="335969" y="463735"/>
                      <a:pt x="332834" y="471657"/>
                      <a:pt x="318229" y="479620"/>
                    </a:cubicBezTo>
                    <a:cubicBezTo>
                      <a:pt x="279382" y="499062"/>
                      <a:pt x="234584" y="491868"/>
                      <a:pt x="204795" y="457172"/>
                    </a:cubicBezTo>
                    <a:cubicBezTo>
                      <a:pt x="145852" y="388490"/>
                      <a:pt x="98114" y="312330"/>
                      <a:pt x="63636" y="228133"/>
                    </a:cubicBezTo>
                    <a:cubicBezTo>
                      <a:pt x="35702" y="159813"/>
                      <a:pt x="12587" y="89733"/>
                      <a:pt x="455" y="16213"/>
                    </a:cubicBezTo>
                    <a:cubicBezTo>
                      <a:pt x="-32" y="12814"/>
                      <a:pt x="190" y="8779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67"/>
              <p:cNvSpPr/>
              <p:nvPr/>
            </p:nvSpPr>
            <p:spPr>
              <a:xfrm rot="2510514">
                <a:off x="3675917" y="1158307"/>
                <a:ext cx="570393" cy="1483745"/>
              </a:xfrm>
              <a:custGeom>
                <a:rect b="b" l="l" r="r" t="t"/>
                <a:pathLst>
                  <a:path extrusionOk="0" h="507541" w="195113">
                    <a:moveTo>
                      <a:pt x="120980" y="0"/>
                    </a:moveTo>
                    <a:cubicBezTo>
                      <a:pt x="136577" y="47405"/>
                      <a:pt x="153032" y="91483"/>
                      <a:pt x="166088" y="136049"/>
                    </a:cubicBezTo>
                    <a:cubicBezTo>
                      <a:pt x="186364" y="208669"/>
                      <a:pt x="199842" y="282264"/>
                      <a:pt x="193557" y="359490"/>
                    </a:cubicBezTo>
                    <a:cubicBezTo>
                      <a:pt x="189169" y="414560"/>
                      <a:pt x="167033" y="461232"/>
                      <a:pt x="127147" y="499504"/>
                    </a:cubicBezTo>
                    <a:cubicBezTo>
                      <a:pt x="124383" y="500699"/>
                      <a:pt x="120199" y="503168"/>
                      <a:pt x="113887" y="507541"/>
                    </a:cubicBezTo>
                    <a:cubicBezTo>
                      <a:pt x="91440" y="425357"/>
                      <a:pt x="101982" y="344318"/>
                      <a:pt x="101764" y="262687"/>
                    </a:cubicBezTo>
                    <a:cubicBezTo>
                      <a:pt x="98448" y="286113"/>
                      <a:pt x="93787" y="309465"/>
                      <a:pt x="91816" y="332965"/>
                    </a:cubicBezTo>
                    <a:cubicBezTo>
                      <a:pt x="88022" y="377275"/>
                      <a:pt x="86283" y="421025"/>
                      <a:pt x="83833" y="465410"/>
                    </a:cubicBezTo>
                    <a:cubicBezTo>
                      <a:pt x="82572" y="488275"/>
                      <a:pt x="76969" y="492013"/>
                      <a:pt x="55111" y="484736"/>
                    </a:cubicBezTo>
                    <a:cubicBezTo>
                      <a:pt x="22641" y="474175"/>
                      <a:pt x="-646" y="443885"/>
                      <a:pt x="13" y="407496"/>
                    </a:cubicBezTo>
                    <a:cubicBezTo>
                      <a:pt x="3060" y="266685"/>
                      <a:pt x="34056" y="132812"/>
                      <a:pt x="110187" y="12222"/>
                    </a:cubicBezTo>
                    <a:cubicBezTo>
                      <a:pt x="112390" y="8971"/>
                      <a:pt x="115229" y="6429"/>
                      <a:pt x="1209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67"/>
              <p:cNvSpPr/>
              <p:nvPr/>
            </p:nvSpPr>
            <p:spPr>
              <a:xfrm rot="2510514">
                <a:off x="1959794" y="1899859"/>
                <a:ext cx="1286222" cy="484021"/>
              </a:xfrm>
              <a:custGeom>
                <a:rect b="b" l="l" r="r" t="t"/>
                <a:pathLst>
                  <a:path extrusionOk="0" h="165568" w="439975">
                    <a:moveTo>
                      <a:pt x="0" y="95812"/>
                    </a:moveTo>
                    <a:cubicBezTo>
                      <a:pt x="98612" y="44591"/>
                      <a:pt x="196704" y="2785"/>
                      <a:pt x="306803" y="91"/>
                    </a:cubicBezTo>
                    <a:cubicBezTo>
                      <a:pt x="354100" y="-1347"/>
                      <a:pt x="395053" y="14404"/>
                      <a:pt x="430519" y="44017"/>
                    </a:cubicBezTo>
                    <a:cubicBezTo>
                      <a:pt x="434405" y="46930"/>
                      <a:pt x="435528" y="51039"/>
                      <a:pt x="439975" y="56006"/>
                    </a:cubicBezTo>
                    <a:cubicBezTo>
                      <a:pt x="375128" y="82108"/>
                      <a:pt x="307805" y="79743"/>
                      <a:pt x="240745" y="84812"/>
                    </a:cubicBezTo>
                    <a:cubicBezTo>
                      <a:pt x="241306" y="86866"/>
                      <a:pt x="240523" y="88847"/>
                      <a:pt x="241084" y="90901"/>
                    </a:cubicBezTo>
                    <a:cubicBezTo>
                      <a:pt x="302540" y="89570"/>
                      <a:pt x="363923" y="89584"/>
                      <a:pt x="425380" y="88253"/>
                    </a:cubicBezTo>
                    <a:cubicBezTo>
                      <a:pt x="431372" y="126358"/>
                      <a:pt x="406578" y="160067"/>
                      <a:pt x="364586" y="163146"/>
                    </a:cubicBezTo>
                    <a:cubicBezTo>
                      <a:pt x="318559" y="166003"/>
                      <a:pt x="271972" y="166805"/>
                      <a:pt x="226316" y="162937"/>
                    </a:cubicBezTo>
                    <a:cubicBezTo>
                      <a:pt x="151071" y="157436"/>
                      <a:pt x="79257" y="138634"/>
                      <a:pt x="11734" y="103205"/>
                    </a:cubicBezTo>
                    <a:cubicBezTo>
                      <a:pt x="9119" y="101711"/>
                      <a:pt x="5867" y="99508"/>
                      <a:pt x="0" y="958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67"/>
              <p:cNvSpPr/>
              <p:nvPr/>
            </p:nvSpPr>
            <p:spPr>
              <a:xfrm rot="2510514">
                <a:off x="3881248" y="2036970"/>
                <a:ext cx="511340" cy="1296244"/>
              </a:xfrm>
              <a:custGeom>
                <a:rect b="b" l="l" r="r" t="t"/>
                <a:pathLst>
                  <a:path extrusionOk="0" h="443403" w="174913">
                    <a:moveTo>
                      <a:pt x="126636" y="0"/>
                    </a:moveTo>
                    <a:cubicBezTo>
                      <a:pt x="136737" y="36983"/>
                      <a:pt x="147061" y="69930"/>
                      <a:pt x="155330" y="103439"/>
                    </a:cubicBezTo>
                    <a:cubicBezTo>
                      <a:pt x="171160" y="171093"/>
                      <a:pt x="180189" y="239720"/>
                      <a:pt x="171586" y="310072"/>
                    </a:cubicBezTo>
                    <a:cubicBezTo>
                      <a:pt x="165218" y="364359"/>
                      <a:pt x="141248" y="407556"/>
                      <a:pt x="94076" y="443403"/>
                    </a:cubicBezTo>
                    <a:cubicBezTo>
                      <a:pt x="78619" y="369025"/>
                      <a:pt x="93237" y="299678"/>
                      <a:pt x="95042" y="230300"/>
                    </a:cubicBezTo>
                    <a:cubicBezTo>
                      <a:pt x="88516" y="262992"/>
                      <a:pt x="81990" y="295685"/>
                      <a:pt x="76810" y="328452"/>
                    </a:cubicBezTo>
                    <a:cubicBezTo>
                      <a:pt x="73420" y="353222"/>
                      <a:pt x="72009" y="378778"/>
                      <a:pt x="68619" y="403549"/>
                    </a:cubicBezTo>
                    <a:cubicBezTo>
                      <a:pt x="66236" y="422304"/>
                      <a:pt x="61342" y="425407"/>
                      <a:pt x="44154" y="419063"/>
                    </a:cubicBezTo>
                    <a:cubicBezTo>
                      <a:pt x="13103" y="407231"/>
                      <a:pt x="-2410" y="382766"/>
                      <a:pt x="303" y="345816"/>
                    </a:cubicBezTo>
                    <a:cubicBezTo>
                      <a:pt x="4384" y="271841"/>
                      <a:pt x="19151" y="199805"/>
                      <a:pt x="49837" y="132695"/>
                    </a:cubicBezTo>
                    <a:cubicBezTo>
                      <a:pt x="68276" y="91891"/>
                      <a:pt x="92023" y="52728"/>
                      <a:pt x="114425" y="13491"/>
                    </a:cubicBezTo>
                    <a:cubicBezTo>
                      <a:pt x="116627" y="10240"/>
                      <a:pt x="120175" y="7063"/>
                      <a:pt x="126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67"/>
              <p:cNvSpPr/>
              <p:nvPr/>
            </p:nvSpPr>
            <p:spPr>
              <a:xfrm rot="2510514">
                <a:off x="2283489" y="2806864"/>
                <a:ext cx="1200176" cy="587303"/>
              </a:xfrm>
              <a:custGeom>
                <a:rect b="b" l="l" r="r" t="t"/>
                <a:pathLst>
                  <a:path extrusionOk="0" h="200898" w="410541">
                    <a:moveTo>
                      <a:pt x="0" y="188167"/>
                    </a:moveTo>
                    <a:cubicBezTo>
                      <a:pt x="26965" y="164022"/>
                      <a:pt x="54004" y="138533"/>
                      <a:pt x="81604" y="115097"/>
                    </a:cubicBezTo>
                    <a:cubicBezTo>
                      <a:pt x="125451" y="78393"/>
                      <a:pt x="173036" y="47292"/>
                      <a:pt x="225630" y="23212"/>
                    </a:cubicBezTo>
                    <a:cubicBezTo>
                      <a:pt x="280278" y="-1430"/>
                      <a:pt x="335382" y="-9857"/>
                      <a:pt x="392029" y="14855"/>
                    </a:cubicBezTo>
                    <a:cubicBezTo>
                      <a:pt x="396625" y="17132"/>
                      <a:pt x="400512" y="20044"/>
                      <a:pt x="404398" y="22957"/>
                    </a:cubicBezTo>
                    <a:cubicBezTo>
                      <a:pt x="401486" y="26843"/>
                      <a:pt x="399208" y="31440"/>
                      <a:pt x="395025" y="33907"/>
                    </a:cubicBezTo>
                    <a:cubicBezTo>
                      <a:pt x="348002" y="67063"/>
                      <a:pt x="294434" y="84344"/>
                      <a:pt x="240791" y="102970"/>
                    </a:cubicBezTo>
                    <a:cubicBezTo>
                      <a:pt x="233208" y="105924"/>
                      <a:pt x="224990" y="108169"/>
                      <a:pt x="216772" y="110414"/>
                    </a:cubicBezTo>
                    <a:cubicBezTo>
                      <a:pt x="217968" y="113177"/>
                      <a:pt x="219165" y="115942"/>
                      <a:pt x="219016" y="118632"/>
                    </a:cubicBezTo>
                    <a:cubicBezTo>
                      <a:pt x="271948" y="100641"/>
                      <a:pt x="324807" y="83996"/>
                      <a:pt x="377813" y="64661"/>
                    </a:cubicBezTo>
                    <a:cubicBezTo>
                      <a:pt x="406726" y="54114"/>
                      <a:pt x="411958" y="57101"/>
                      <a:pt x="410251" y="88036"/>
                    </a:cubicBezTo>
                    <a:cubicBezTo>
                      <a:pt x="408322" y="123006"/>
                      <a:pt x="385763" y="140648"/>
                      <a:pt x="356776" y="152540"/>
                    </a:cubicBezTo>
                    <a:cubicBezTo>
                      <a:pt x="287110" y="180400"/>
                      <a:pt x="213928" y="198622"/>
                      <a:pt x="138947" y="200556"/>
                    </a:cubicBezTo>
                    <a:cubicBezTo>
                      <a:pt x="92995" y="202067"/>
                      <a:pt x="47339" y="198200"/>
                      <a:pt x="2245" y="196386"/>
                    </a:cubicBezTo>
                    <a:cubicBezTo>
                      <a:pt x="1048" y="193622"/>
                      <a:pt x="1197" y="190931"/>
                      <a:pt x="0" y="188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67"/>
              <p:cNvSpPr/>
              <p:nvPr/>
            </p:nvSpPr>
            <p:spPr>
              <a:xfrm rot="2510514">
                <a:off x="3232277" y="3732477"/>
                <a:ext cx="614580" cy="837788"/>
              </a:xfrm>
              <a:custGeom>
                <a:rect b="b" l="l" r="r" t="t"/>
                <a:pathLst>
                  <a:path extrusionOk="0" h="286580" w="210228">
                    <a:moveTo>
                      <a:pt x="115123" y="20163"/>
                    </a:moveTo>
                    <a:cubicBezTo>
                      <a:pt x="131469" y="9682"/>
                      <a:pt x="150567" y="2810"/>
                      <a:pt x="172981" y="0"/>
                    </a:cubicBezTo>
                    <a:cubicBezTo>
                      <a:pt x="160037" y="51225"/>
                      <a:pt x="127511" y="90578"/>
                      <a:pt x="106158" y="135268"/>
                    </a:cubicBezTo>
                    <a:cubicBezTo>
                      <a:pt x="132520" y="97600"/>
                      <a:pt x="158808" y="61276"/>
                      <a:pt x="184460" y="24242"/>
                    </a:cubicBezTo>
                    <a:cubicBezTo>
                      <a:pt x="210396" y="43211"/>
                      <a:pt x="217691" y="69921"/>
                      <a:pt x="202047" y="96714"/>
                    </a:cubicBezTo>
                    <a:cubicBezTo>
                      <a:pt x="169341" y="151571"/>
                      <a:pt x="130205" y="200677"/>
                      <a:pt x="77579" y="237571"/>
                    </a:cubicBezTo>
                    <a:cubicBezTo>
                      <a:pt x="52330" y="255066"/>
                      <a:pt x="27156" y="271215"/>
                      <a:pt x="0" y="286580"/>
                    </a:cubicBezTo>
                    <a:cubicBezTo>
                      <a:pt x="10543" y="205542"/>
                      <a:pt x="28932" y="128985"/>
                      <a:pt x="73777" y="61980"/>
                    </a:cubicBezTo>
                    <a:cubicBezTo>
                      <a:pt x="85184" y="44734"/>
                      <a:pt x="98778" y="30644"/>
                      <a:pt x="115123" y="20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67"/>
              <p:cNvSpPr/>
              <p:nvPr/>
            </p:nvSpPr>
            <p:spPr>
              <a:xfrm rot="2510514">
                <a:off x="4574675" y="4454369"/>
                <a:ext cx="250579" cy="239865"/>
              </a:xfrm>
              <a:custGeom>
                <a:rect b="b" l="l" r="r" t="t"/>
                <a:pathLst>
                  <a:path extrusionOk="0" h="82050" w="85715">
                    <a:moveTo>
                      <a:pt x="5654" y="18815"/>
                    </a:moveTo>
                    <a:cubicBezTo>
                      <a:pt x="10116" y="11304"/>
                      <a:pt x="17016" y="5445"/>
                      <a:pt x="25627" y="2210"/>
                    </a:cubicBezTo>
                    <a:cubicBezTo>
                      <a:pt x="44192" y="-4185"/>
                      <a:pt x="65341" y="3727"/>
                      <a:pt x="75211" y="20461"/>
                    </a:cubicBezTo>
                    <a:cubicBezTo>
                      <a:pt x="79584" y="26773"/>
                      <a:pt x="81976" y="32301"/>
                      <a:pt x="85715" y="37904"/>
                    </a:cubicBezTo>
                    <a:lnTo>
                      <a:pt x="85715" y="37904"/>
                    </a:lnTo>
                    <a:lnTo>
                      <a:pt x="85714" y="37904"/>
                    </a:lnTo>
                    <a:lnTo>
                      <a:pt x="85715" y="37904"/>
                    </a:lnTo>
                    <a:lnTo>
                      <a:pt x="79445" y="53747"/>
                    </a:lnTo>
                    <a:cubicBezTo>
                      <a:pt x="73026" y="72280"/>
                      <a:pt x="55509" y="84130"/>
                      <a:pt x="36752" y="81746"/>
                    </a:cubicBezTo>
                    <a:cubicBezTo>
                      <a:pt x="17362" y="78652"/>
                      <a:pt x="1964" y="64312"/>
                      <a:pt x="313" y="45333"/>
                    </a:cubicBezTo>
                    <a:cubicBezTo>
                      <a:pt x="-830" y="35490"/>
                      <a:pt x="1193" y="26326"/>
                      <a:pt x="5654" y="18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68"/>
          <p:cNvSpPr txBox="1"/>
          <p:nvPr/>
        </p:nvSpPr>
        <p:spPr>
          <a:xfrm>
            <a:off x="114300" y="2967335"/>
            <a:ext cx="45895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Column  Style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0" name="Google Shape;2490;p68"/>
          <p:cNvSpPr txBox="1"/>
          <p:nvPr/>
        </p:nvSpPr>
        <p:spPr>
          <a:xfrm>
            <a:off x="4975199" y="3312659"/>
            <a:ext cx="2904058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 USU AGAM INTEGRE IMPEDIT.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1" name="Google Shape;2491;p68"/>
          <p:cNvSpPr txBox="1"/>
          <p:nvPr/>
        </p:nvSpPr>
        <p:spPr>
          <a:xfrm>
            <a:off x="4975198" y="2551837"/>
            <a:ext cx="29040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DOLOR SIT AMET,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2" name="Google Shape;2492;p68"/>
          <p:cNvSpPr txBox="1"/>
          <p:nvPr/>
        </p:nvSpPr>
        <p:spPr>
          <a:xfrm>
            <a:off x="4975198" y="609867"/>
            <a:ext cx="469439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Professional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3" name="Google Shape;2493;p68"/>
          <p:cNvSpPr txBox="1"/>
          <p:nvPr/>
        </p:nvSpPr>
        <p:spPr>
          <a:xfrm>
            <a:off x="4975198" y="1595998"/>
            <a:ext cx="65228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2494" name="Google Shape;2494;p68"/>
          <p:cNvSpPr txBox="1"/>
          <p:nvPr/>
        </p:nvSpPr>
        <p:spPr>
          <a:xfrm>
            <a:off x="4975198" y="3842960"/>
            <a:ext cx="290405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</a:t>
            </a:r>
            <a:endParaRPr/>
          </a:p>
        </p:txBody>
      </p:sp>
      <p:sp>
        <p:nvSpPr>
          <p:cNvPr id="2495" name="Google Shape;2495;p68"/>
          <p:cNvSpPr txBox="1"/>
          <p:nvPr/>
        </p:nvSpPr>
        <p:spPr>
          <a:xfrm>
            <a:off x="8327999" y="3312659"/>
            <a:ext cx="2904058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 USU AGAM INTEGRE IMPEDIT.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6" name="Google Shape;2496;p68"/>
          <p:cNvSpPr txBox="1"/>
          <p:nvPr/>
        </p:nvSpPr>
        <p:spPr>
          <a:xfrm>
            <a:off x="8327998" y="2551837"/>
            <a:ext cx="29040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DOLOR SIT AMET,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7" name="Google Shape;2497;p68"/>
          <p:cNvSpPr txBox="1"/>
          <p:nvPr/>
        </p:nvSpPr>
        <p:spPr>
          <a:xfrm>
            <a:off x="8327998" y="3842960"/>
            <a:ext cx="290405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2" name="Google Shape;2502;p69"/>
          <p:cNvGrpSpPr/>
          <p:nvPr/>
        </p:nvGrpSpPr>
        <p:grpSpPr>
          <a:xfrm>
            <a:off x="0" y="2496946"/>
            <a:ext cx="12191999" cy="1462648"/>
            <a:chOff x="1" y="4174554"/>
            <a:chExt cx="12191999" cy="1462648"/>
          </a:xfrm>
        </p:grpSpPr>
        <p:sp>
          <p:nvSpPr>
            <p:cNvPr id="2503" name="Google Shape;2503;p69"/>
            <p:cNvSpPr txBox="1"/>
            <p:nvPr/>
          </p:nvSpPr>
          <p:spPr>
            <a:xfrm>
              <a:off x="1" y="4174554"/>
              <a:ext cx="1219199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</a:t>
              </a:r>
              <a:endPara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69"/>
            <p:cNvSpPr txBox="1"/>
            <p:nvPr/>
          </p:nvSpPr>
          <p:spPr>
            <a:xfrm>
              <a:off x="51" y="4970225"/>
              <a:ext cx="12191852" cy="666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Insert the Subtitle of Your Presentation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www.GoogleSlides.org</a:t>
              </a:r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9" name="Google Shape;2509;p70"/>
          <p:cNvGrpSpPr/>
          <p:nvPr/>
        </p:nvGrpSpPr>
        <p:grpSpPr>
          <a:xfrm>
            <a:off x="147888" y="1087994"/>
            <a:ext cx="3182529" cy="2229212"/>
            <a:chOff x="3411702" y="1512035"/>
            <a:chExt cx="5368596" cy="3760448"/>
          </a:xfrm>
        </p:grpSpPr>
        <p:grpSp>
          <p:nvGrpSpPr>
            <p:cNvPr id="2510" name="Google Shape;2510;p70"/>
            <p:cNvGrpSpPr/>
            <p:nvPr/>
          </p:nvGrpSpPr>
          <p:grpSpPr>
            <a:xfrm>
              <a:off x="3411702" y="2681619"/>
              <a:ext cx="5368596" cy="1194109"/>
              <a:chOff x="6149039" y="2558374"/>
              <a:chExt cx="5509521" cy="1418409"/>
            </a:xfrm>
          </p:grpSpPr>
          <p:grpSp>
            <p:nvGrpSpPr>
              <p:cNvPr id="2511" name="Google Shape;2511;p70"/>
              <p:cNvGrpSpPr/>
              <p:nvPr/>
            </p:nvGrpSpPr>
            <p:grpSpPr>
              <a:xfrm>
                <a:off x="6149039" y="2892474"/>
                <a:ext cx="5509521" cy="1084309"/>
                <a:chOff x="3686398" y="4267905"/>
                <a:chExt cx="4760612" cy="679086"/>
              </a:xfrm>
            </p:grpSpPr>
            <p:sp>
              <p:nvSpPr>
                <p:cNvPr id="2512" name="Google Shape;2512;p70"/>
                <p:cNvSpPr/>
                <p:nvPr/>
              </p:nvSpPr>
              <p:spPr>
                <a:xfrm>
                  <a:off x="7255458" y="4273456"/>
                  <a:ext cx="1191552" cy="672919"/>
                </a:xfrm>
                <a:custGeom>
                  <a:rect b="b" l="l" r="r" t="t"/>
                  <a:pathLst>
                    <a:path extrusionOk="0" h="1190625" w="2257425">
                      <a:moveTo>
                        <a:pt x="2252186" y="1188244"/>
                      </a:moveTo>
                      <a:lnTo>
                        <a:pt x="7144" y="1188244"/>
                      </a:lnTo>
                      <a:lnTo>
                        <a:pt x="7144" y="7144"/>
                      </a:lnTo>
                      <a:lnTo>
                        <a:pt x="2252186" y="7144"/>
                      </a:lnTo>
                      <a:lnTo>
                        <a:pt x="1729264" y="597694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70"/>
                <p:cNvSpPr/>
                <p:nvPr/>
              </p:nvSpPr>
              <p:spPr>
                <a:xfrm>
                  <a:off x="7255458" y="4737134"/>
                  <a:ext cx="659904" cy="209857"/>
                </a:xfrm>
                <a:custGeom>
                  <a:rect b="b" l="l" r="r" t="t"/>
                  <a:pathLst>
                    <a:path extrusionOk="0" h="609600" w="1019175">
                      <a:moveTo>
                        <a:pt x="7144" y="7144"/>
                      </a:moveTo>
                      <a:lnTo>
                        <a:pt x="1012984" y="15716"/>
                      </a:lnTo>
                      <a:lnTo>
                        <a:pt x="7144" y="606266"/>
                      </a:ln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70"/>
                <p:cNvSpPr/>
                <p:nvPr/>
              </p:nvSpPr>
              <p:spPr>
                <a:xfrm>
                  <a:off x="3686398" y="4267905"/>
                  <a:ext cx="1191553" cy="672919"/>
                </a:xfrm>
                <a:custGeom>
                  <a:rect b="b" l="l" r="r" t="t"/>
                  <a:pathLst>
                    <a:path extrusionOk="0" h="1190625" w="2257425">
                      <a:moveTo>
                        <a:pt x="7144" y="1188244"/>
                      </a:moveTo>
                      <a:lnTo>
                        <a:pt x="2252186" y="1188244"/>
                      </a:lnTo>
                      <a:lnTo>
                        <a:pt x="2252186" y="7144"/>
                      </a:lnTo>
                      <a:lnTo>
                        <a:pt x="7144" y="7144"/>
                      </a:lnTo>
                      <a:lnTo>
                        <a:pt x="531019" y="597694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70"/>
                <p:cNvSpPr/>
                <p:nvPr/>
              </p:nvSpPr>
              <p:spPr>
                <a:xfrm>
                  <a:off x="4276637" y="4731583"/>
                  <a:ext cx="598231" cy="209857"/>
                </a:xfrm>
                <a:custGeom>
                  <a:rect b="b" l="l" r="r" t="t"/>
                  <a:pathLst>
                    <a:path extrusionOk="0" h="609600" w="923925">
                      <a:moveTo>
                        <a:pt x="923449" y="7144"/>
                      </a:moveTo>
                      <a:lnTo>
                        <a:pt x="7144" y="15716"/>
                      </a:lnTo>
                      <a:lnTo>
                        <a:pt x="923449" y="606266"/>
                      </a:ln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16" name="Google Shape;2516;p70"/>
              <p:cNvSpPr/>
              <p:nvPr/>
            </p:nvSpPr>
            <p:spPr>
              <a:xfrm>
                <a:off x="6846971" y="2558374"/>
                <a:ext cx="4205155" cy="1074463"/>
              </a:xfrm>
              <a:custGeom>
                <a:rect b="b" l="l" r="r" t="t"/>
                <a:pathLst>
                  <a:path extrusionOk="0" h="1190625" w="5619750">
                    <a:moveTo>
                      <a:pt x="7144" y="7144"/>
                    </a:moveTo>
                    <a:lnTo>
                      <a:pt x="5613559" y="7144"/>
                    </a:lnTo>
                    <a:lnTo>
                      <a:pt x="5613559" y="1188244"/>
                    </a:lnTo>
                    <a:lnTo>
                      <a:pt x="7143" y="11882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7" name="Google Shape;2517;p70"/>
            <p:cNvGrpSpPr/>
            <p:nvPr/>
          </p:nvGrpSpPr>
          <p:grpSpPr>
            <a:xfrm>
              <a:off x="4399821" y="2830283"/>
              <a:ext cx="3558884" cy="615385"/>
              <a:chOff x="3814682" y="2927896"/>
              <a:chExt cx="3985615" cy="689173"/>
            </a:xfrm>
          </p:grpSpPr>
          <p:sp>
            <p:nvSpPr>
              <p:cNvPr id="2518" name="Google Shape;2518;p70"/>
              <p:cNvSpPr/>
              <p:nvPr/>
            </p:nvSpPr>
            <p:spPr>
              <a:xfrm>
                <a:off x="6105526" y="2927979"/>
                <a:ext cx="265568" cy="685614"/>
              </a:xfrm>
              <a:custGeom>
                <a:rect b="b" l="l" r="r" t="t"/>
                <a:pathLst>
                  <a:path extrusionOk="0" h="1050631" w="406954">
                    <a:moveTo>
                      <a:pt x="265077" y="882701"/>
                    </a:moveTo>
                    <a:cubicBezTo>
                      <a:pt x="254919" y="899208"/>
                      <a:pt x="255872" y="902700"/>
                      <a:pt x="272379" y="912223"/>
                    </a:cubicBezTo>
                    <a:cubicBezTo>
                      <a:pt x="279362" y="916350"/>
                      <a:pt x="286346" y="919842"/>
                      <a:pt x="293012" y="924286"/>
                    </a:cubicBezTo>
                    <a:cubicBezTo>
                      <a:pt x="299679" y="928730"/>
                      <a:pt x="303805" y="928413"/>
                      <a:pt x="306980" y="920159"/>
                    </a:cubicBezTo>
                    <a:cubicBezTo>
                      <a:pt x="310154" y="911588"/>
                      <a:pt x="317455" y="906509"/>
                      <a:pt x="326661" y="906826"/>
                    </a:cubicBezTo>
                    <a:cubicBezTo>
                      <a:pt x="337136" y="907144"/>
                      <a:pt x="344120" y="913493"/>
                      <a:pt x="348565" y="923016"/>
                    </a:cubicBezTo>
                    <a:cubicBezTo>
                      <a:pt x="359040" y="945554"/>
                      <a:pt x="349517" y="976664"/>
                      <a:pt x="328883" y="988409"/>
                    </a:cubicBezTo>
                    <a:cubicBezTo>
                      <a:pt x="303170" y="1003011"/>
                      <a:pt x="269839" y="996980"/>
                      <a:pt x="255237" y="974442"/>
                    </a:cubicBezTo>
                    <a:cubicBezTo>
                      <a:pt x="245396" y="959204"/>
                      <a:pt x="240317" y="942063"/>
                      <a:pt x="236190" y="924286"/>
                    </a:cubicBezTo>
                    <a:cubicBezTo>
                      <a:pt x="225397" y="876670"/>
                      <a:pt x="225715" y="827466"/>
                      <a:pt x="216826" y="779850"/>
                    </a:cubicBezTo>
                    <a:cubicBezTo>
                      <a:pt x="206668" y="724615"/>
                      <a:pt x="195875" y="669063"/>
                      <a:pt x="139688" y="635097"/>
                    </a:cubicBezTo>
                    <a:cubicBezTo>
                      <a:pt x="155877" y="633827"/>
                      <a:pt x="169528" y="632874"/>
                      <a:pt x="182225" y="628430"/>
                    </a:cubicBezTo>
                    <a:cubicBezTo>
                      <a:pt x="260633" y="599543"/>
                      <a:pt x="313646" y="489708"/>
                      <a:pt x="286981" y="410348"/>
                    </a:cubicBezTo>
                    <a:cubicBezTo>
                      <a:pt x="278728" y="385905"/>
                      <a:pt x="261903" y="373525"/>
                      <a:pt x="235873" y="372890"/>
                    </a:cubicBezTo>
                    <a:cubicBezTo>
                      <a:pt x="209842" y="371937"/>
                      <a:pt x="187304" y="380508"/>
                      <a:pt x="167623" y="397650"/>
                    </a:cubicBezTo>
                    <a:cubicBezTo>
                      <a:pt x="134609" y="426537"/>
                      <a:pt x="113023" y="463043"/>
                      <a:pt x="92072" y="500819"/>
                    </a:cubicBezTo>
                    <a:cubicBezTo>
                      <a:pt x="84136" y="515421"/>
                      <a:pt x="77152" y="530658"/>
                      <a:pt x="63185" y="545261"/>
                    </a:cubicBezTo>
                    <a:cubicBezTo>
                      <a:pt x="61280" y="522722"/>
                      <a:pt x="61280" y="502406"/>
                      <a:pt x="57788" y="483042"/>
                    </a:cubicBezTo>
                    <a:cubicBezTo>
                      <a:pt x="52709" y="457012"/>
                      <a:pt x="55566" y="435426"/>
                      <a:pt x="80644" y="421141"/>
                    </a:cubicBezTo>
                    <a:cubicBezTo>
                      <a:pt x="81596" y="420506"/>
                      <a:pt x="82231" y="419554"/>
                      <a:pt x="82866" y="418919"/>
                    </a:cubicBezTo>
                    <a:cubicBezTo>
                      <a:pt x="164131" y="319560"/>
                      <a:pt x="191748" y="206233"/>
                      <a:pt x="168258" y="80526"/>
                    </a:cubicBezTo>
                    <a:cubicBezTo>
                      <a:pt x="164131" y="59257"/>
                      <a:pt x="154925" y="39259"/>
                      <a:pt x="140005" y="22752"/>
                    </a:cubicBezTo>
                    <a:cubicBezTo>
                      <a:pt x="109531" y="-11215"/>
                      <a:pt x="67946" y="-6770"/>
                      <a:pt x="46677" y="33545"/>
                    </a:cubicBezTo>
                    <a:cubicBezTo>
                      <a:pt x="37789" y="50369"/>
                      <a:pt x="31441" y="68463"/>
                      <a:pt x="26996" y="86875"/>
                    </a:cubicBezTo>
                    <a:cubicBezTo>
                      <a:pt x="4775" y="175759"/>
                      <a:pt x="-304" y="266547"/>
                      <a:pt x="14" y="357653"/>
                    </a:cubicBezTo>
                    <a:cubicBezTo>
                      <a:pt x="331" y="481455"/>
                      <a:pt x="13664" y="604622"/>
                      <a:pt x="27949" y="727472"/>
                    </a:cubicBezTo>
                    <a:cubicBezTo>
                      <a:pt x="29853" y="742392"/>
                      <a:pt x="33662" y="749693"/>
                      <a:pt x="50170" y="745566"/>
                    </a:cubicBezTo>
                    <a:cubicBezTo>
                      <a:pt x="56201" y="743979"/>
                      <a:pt x="62867" y="744614"/>
                      <a:pt x="69216" y="744931"/>
                    </a:cubicBezTo>
                    <a:cubicBezTo>
                      <a:pt x="81914" y="745884"/>
                      <a:pt x="85723" y="740487"/>
                      <a:pt x="84136" y="728107"/>
                    </a:cubicBezTo>
                    <a:cubicBezTo>
                      <a:pt x="80644" y="699855"/>
                      <a:pt x="78422" y="671602"/>
                      <a:pt x="75565" y="641128"/>
                    </a:cubicBezTo>
                    <a:cubicBezTo>
                      <a:pt x="108579" y="654460"/>
                      <a:pt x="129212" y="675412"/>
                      <a:pt x="144767" y="710648"/>
                    </a:cubicBezTo>
                    <a:cubicBezTo>
                      <a:pt x="166988" y="760486"/>
                      <a:pt x="172067" y="813499"/>
                      <a:pt x="176194" y="866829"/>
                    </a:cubicBezTo>
                    <a:cubicBezTo>
                      <a:pt x="178733" y="900795"/>
                      <a:pt x="182860" y="934126"/>
                      <a:pt x="192701" y="966823"/>
                    </a:cubicBezTo>
                    <a:cubicBezTo>
                      <a:pt x="210478" y="1025867"/>
                      <a:pt x="243809" y="1050310"/>
                      <a:pt x="304123" y="1050628"/>
                    </a:cubicBezTo>
                    <a:cubicBezTo>
                      <a:pt x="343168" y="1050945"/>
                      <a:pt x="373008" y="1034438"/>
                      <a:pt x="391102" y="1000154"/>
                    </a:cubicBezTo>
                    <a:cubicBezTo>
                      <a:pt x="410148" y="963966"/>
                      <a:pt x="413640" y="925873"/>
                      <a:pt x="392689" y="889367"/>
                    </a:cubicBezTo>
                    <a:cubicBezTo>
                      <a:pt x="364119" y="839846"/>
                      <a:pt x="292695" y="837307"/>
                      <a:pt x="265077" y="882701"/>
                    </a:cubicBezTo>
                    <a:close/>
                    <a:moveTo>
                      <a:pt x="55883" y="296069"/>
                    </a:moveTo>
                    <a:cubicBezTo>
                      <a:pt x="60010" y="237660"/>
                      <a:pt x="64454" y="179250"/>
                      <a:pt x="74295" y="121159"/>
                    </a:cubicBezTo>
                    <a:cubicBezTo>
                      <a:pt x="76200" y="109096"/>
                      <a:pt x="79691" y="97350"/>
                      <a:pt x="82866" y="85923"/>
                    </a:cubicBezTo>
                    <a:cubicBezTo>
                      <a:pt x="84136" y="80843"/>
                      <a:pt x="86358" y="75447"/>
                      <a:pt x="92706" y="74812"/>
                    </a:cubicBezTo>
                    <a:cubicBezTo>
                      <a:pt x="98421" y="74495"/>
                      <a:pt x="102547" y="78621"/>
                      <a:pt x="105404" y="83066"/>
                    </a:cubicBezTo>
                    <a:cubicBezTo>
                      <a:pt x="114293" y="96716"/>
                      <a:pt x="118102" y="112270"/>
                      <a:pt x="119372" y="127825"/>
                    </a:cubicBezTo>
                    <a:cubicBezTo>
                      <a:pt x="126356" y="206868"/>
                      <a:pt x="111753" y="281149"/>
                      <a:pt x="70168" y="349716"/>
                    </a:cubicBezTo>
                    <a:cubicBezTo>
                      <a:pt x="66359" y="356065"/>
                      <a:pt x="60962" y="361779"/>
                      <a:pt x="55249" y="369398"/>
                    </a:cubicBezTo>
                    <a:cubicBezTo>
                      <a:pt x="55566" y="343050"/>
                      <a:pt x="54296" y="319242"/>
                      <a:pt x="55883" y="296069"/>
                    </a:cubicBezTo>
                    <a:close/>
                    <a:moveTo>
                      <a:pt x="123181" y="597004"/>
                    </a:moveTo>
                    <a:cubicBezTo>
                      <a:pt x="111436" y="595416"/>
                      <a:pt x="95564" y="597321"/>
                      <a:pt x="89850" y="587480"/>
                    </a:cubicBezTo>
                    <a:cubicBezTo>
                      <a:pt x="85723" y="580814"/>
                      <a:pt x="99055" y="571291"/>
                      <a:pt x="104452" y="563355"/>
                    </a:cubicBezTo>
                    <a:cubicBezTo>
                      <a:pt x="127625" y="529388"/>
                      <a:pt x="148577" y="493835"/>
                      <a:pt x="175559" y="462408"/>
                    </a:cubicBezTo>
                    <a:cubicBezTo>
                      <a:pt x="181273" y="455742"/>
                      <a:pt x="187622" y="449076"/>
                      <a:pt x="194288" y="443044"/>
                    </a:cubicBezTo>
                    <a:cubicBezTo>
                      <a:pt x="204764" y="433838"/>
                      <a:pt x="216826" y="429077"/>
                      <a:pt x="230794" y="435108"/>
                    </a:cubicBezTo>
                    <a:cubicBezTo>
                      <a:pt x="244761" y="441457"/>
                      <a:pt x="243809" y="454155"/>
                      <a:pt x="244126" y="465265"/>
                    </a:cubicBezTo>
                    <a:cubicBezTo>
                      <a:pt x="243491" y="529388"/>
                      <a:pt x="191748" y="589702"/>
                      <a:pt x="131435" y="597004"/>
                    </a:cubicBezTo>
                    <a:cubicBezTo>
                      <a:pt x="128260" y="596686"/>
                      <a:pt x="125720" y="597321"/>
                      <a:pt x="123181" y="5970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70"/>
              <p:cNvSpPr/>
              <p:nvPr/>
            </p:nvSpPr>
            <p:spPr>
              <a:xfrm>
                <a:off x="5020546" y="2939207"/>
                <a:ext cx="405665" cy="542570"/>
              </a:xfrm>
              <a:custGeom>
                <a:rect b="b" l="l" r="r" t="t"/>
                <a:pathLst>
                  <a:path extrusionOk="0" h="831430" w="621638">
                    <a:moveTo>
                      <a:pt x="603328" y="53479"/>
                    </a:moveTo>
                    <a:cubicBezTo>
                      <a:pt x="586186" y="16339"/>
                      <a:pt x="556029" y="-3343"/>
                      <a:pt x="514127" y="467"/>
                    </a:cubicBezTo>
                    <a:cubicBezTo>
                      <a:pt x="473494" y="3958"/>
                      <a:pt x="441750" y="23005"/>
                      <a:pt x="424608" y="61415"/>
                    </a:cubicBezTo>
                    <a:cubicBezTo>
                      <a:pt x="416672" y="78875"/>
                      <a:pt x="417942" y="80779"/>
                      <a:pt x="436671" y="85858"/>
                    </a:cubicBezTo>
                    <a:cubicBezTo>
                      <a:pt x="442385" y="87446"/>
                      <a:pt x="448099" y="88398"/>
                      <a:pt x="453495" y="90303"/>
                    </a:cubicBezTo>
                    <a:cubicBezTo>
                      <a:pt x="463336" y="93794"/>
                      <a:pt x="469367" y="92525"/>
                      <a:pt x="474129" y="81414"/>
                    </a:cubicBezTo>
                    <a:cubicBezTo>
                      <a:pt x="482383" y="63003"/>
                      <a:pt x="503334" y="54114"/>
                      <a:pt x="524920" y="56971"/>
                    </a:cubicBezTo>
                    <a:cubicBezTo>
                      <a:pt x="543332" y="59193"/>
                      <a:pt x="556664" y="71574"/>
                      <a:pt x="562378" y="90937"/>
                    </a:cubicBezTo>
                    <a:cubicBezTo>
                      <a:pt x="566505" y="104905"/>
                      <a:pt x="565870" y="119190"/>
                      <a:pt x="565552" y="133475"/>
                    </a:cubicBezTo>
                    <a:cubicBezTo>
                      <a:pt x="563648" y="190932"/>
                      <a:pt x="536348" y="220771"/>
                      <a:pt x="479526" y="228072"/>
                    </a:cubicBezTo>
                    <a:cubicBezTo>
                      <a:pt x="450004" y="231882"/>
                      <a:pt x="423973" y="226168"/>
                      <a:pt x="402705" y="203629"/>
                    </a:cubicBezTo>
                    <a:cubicBezTo>
                      <a:pt x="393181" y="193789"/>
                      <a:pt x="383658" y="183948"/>
                      <a:pt x="374135" y="173790"/>
                    </a:cubicBezTo>
                    <a:cubicBezTo>
                      <a:pt x="352867" y="150299"/>
                      <a:pt x="335090" y="123634"/>
                      <a:pt x="312551" y="101413"/>
                    </a:cubicBezTo>
                    <a:cubicBezTo>
                      <a:pt x="235413" y="25862"/>
                      <a:pt x="135419" y="32211"/>
                      <a:pt x="71931" y="84589"/>
                    </a:cubicBezTo>
                    <a:cubicBezTo>
                      <a:pt x="7173" y="137919"/>
                      <a:pt x="-11556" y="209978"/>
                      <a:pt x="6538" y="290608"/>
                    </a:cubicBezTo>
                    <a:cubicBezTo>
                      <a:pt x="20505" y="352509"/>
                      <a:pt x="70978" y="389967"/>
                      <a:pt x="134467" y="390920"/>
                    </a:cubicBezTo>
                    <a:cubicBezTo>
                      <a:pt x="182718" y="391555"/>
                      <a:pt x="222716" y="372508"/>
                      <a:pt x="257634" y="340764"/>
                    </a:cubicBezTo>
                    <a:cubicBezTo>
                      <a:pt x="283664" y="317273"/>
                      <a:pt x="283347" y="316956"/>
                      <a:pt x="256682" y="295687"/>
                    </a:cubicBezTo>
                    <a:cubicBezTo>
                      <a:pt x="252872" y="292830"/>
                      <a:pt x="249063" y="289973"/>
                      <a:pt x="245571" y="286799"/>
                    </a:cubicBezTo>
                    <a:cubicBezTo>
                      <a:pt x="240175" y="281720"/>
                      <a:pt x="236365" y="281720"/>
                      <a:pt x="231921" y="288704"/>
                    </a:cubicBezTo>
                    <a:cubicBezTo>
                      <a:pt x="213192" y="318226"/>
                      <a:pt x="183988" y="330923"/>
                      <a:pt x="150974" y="335367"/>
                    </a:cubicBezTo>
                    <a:cubicBezTo>
                      <a:pt x="103992" y="341716"/>
                      <a:pt x="66217" y="316321"/>
                      <a:pt x="55741" y="271562"/>
                    </a:cubicBezTo>
                    <a:cubicBezTo>
                      <a:pt x="53519" y="262356"/>
                      <a:pt x="52249" y="252833"/>
                      <a:pt x="52249" y="243309"/>
                    </a:cubicBezTo>
                    <a:cubicBezTo>
                      <a:pt x="51614" y="201725"/>
                      <a:pt x="59233" y="162679"/>
                      <a:pt x="93517" y="134744"/>
                    </a:cubicBezTo>
                    <a:cubicBezTo>
                      <a:pt x="129388" y="104905"/>
                      <a:pt x="172560" y="101096"/>
                      <a:pt x="216684" y="104905"/>
                    </a:cubicBezTo>
                    <a:cubicBezTo>
                      <a:pt x="249698" y="107762"/>
                      <a:pt x="270014" y="130935"/>
                      <a:pt x="289061" y="154743"/>
                    </a:cubicBezTo>
                    <a:cubicBezTo>
                      <a:pt x="310647" y="182043"/>
                      <a:pt x="330328" y="211248"/>
                      <a:pt x="357628" y="233786"/>
                    </a:cubicBezTo>
                    <a:cubicBezTo>
                      <a:pt x="364294" y="239183"/>
                      <a:pt x="363025" y="245214"/>
                      <a:pt x="361437" y="252515"/>
                    </a:cubicBezTo>
                    <a:cubicBezTo>
                      <a:pt x="353184" y="289021"/>
                      <a:pt x="352549" y="325527"/>
                      <a:pt x="355406" y="362985"/>
                    </a:cubicBezTo>
                    <a:cubicBezTo>
                      <a:pt x="361120" y="439806"/>
                      <a:pt x="373500" y="516309"/>
                      <a:pt x="377309" y="593447"/>
                    </a:cubicBezTo>
                    <a:cubicBezTo>
                      <a:pt x="379849" y="623287"/>
                      <a:pt x="377309" y="652809"/>
                      <a:pt x="372230" y="682014"/>
                    </a:cubicBezTo>
                    <a:cubicBezTo>
                      <a:pt x="367786" y="708361"/>
                      <a:pt x="359215" y="733122"/>
                      <a:pt x="342708" y="754708"/>
                    </a:cubicBezTo>
                    <a:cubicBezTo>
                      <a:pt x="330328" y="770897"/>
                      <a:pt x="314139" y="779468"/>
                      <a:pt x="293505" y="777881"/>
                    </a:cubicBezTo>
                    <a:cubicBezTo>
                      <a:pt x="269379" y="775976"/>
                      <a:pt x="257317" y="762326"/>
                      <a:pt x="257634" y="738518"/>
                    </a:cubicBezTo>
                    <a:cubicBezTo>
                      <a:pt x="257951" y="717567"/>
                      <a:pt x="264300" y="698203"/>
                      <a:pt x="272236" y="678839"/>
                    </a:cubicBezTo>
                    <a:cubicBezTo>
                      <a:pt x="276998" y="667729"/>
                      <a:pt x="293187" y="658523"/>
                      <a:pt x="286839" y="646778"/>
                    </a:cubicBezTo>
                    <a:cubicBezTo>
                      <a:pt x="281125" y="636302"/>
                      <a:pt x="266522" y="630588"/>
                      <a:pt x="256682" y="622017"/>
                    </a:cubicBezTo>
                    <a:cubicBezTo>
                      <a:pt x="250650" y="616938"/>
                      <a:pt x="247158" y="617573"/>
                      <a:pt x="243032" y="623922"/>
                    </a:cubicBezTo>
                    <a:cubicBezTo>
                      <a:pt x="217636" y="662332"/>
                      <a:pt x="201129" y="703600"/>
                      <a:pt x="204939" y="750581"/>
                    </a:cubicBezTo>
                    <a:cubicBezTo>
                      <a:pt x="207796" y="788039"/>
                      <a:pt x="234143" y="821053"/>
                      <a:pt x="267475" y="828354"/>
                    </a:cubicBezTo>
                    <a:cubicBezTo>
                      <a:pt x="312234" y="838195"/>
                      <a:pt x="374135" y="825815"/>
                      <a:pt x="405879" y="770897"/>
                    </a:cubicBezTo>
                    <a:cubicBezTo>
                      <a:pt x="424608" y="738201"/>
                      <a:pt x="430957" y="702647"/>
                      <a:pt x="433179" y="666142"/>
                    </a:cubicBezTo>
                    <a:cubicBezTo>
                      <a:pt x="438258" y="582654"/>
                      <a:pt x="425243" y="500437"/>
                      <a:pt x="416037" y="418220"/>
                    </a:cubicBezTo>
                    <a:cubicBezTo>
                      <a:pt x="410958" y="374095"/>
                      <a:pt x="408101" y="329653"/>
                      <a:pt x="414133" y="285212"/>
                    </a:cubicBezTo>
                    <a:cubicBezTo>
                      <a:pt x="415085" y="278545"/>
                      <a:pt x="415720" y="273784"/>
                      <a:pt x="424291" y="277276"/>
                    </a:cubicBezTo>
                    <a:cubicBezTo>
                      <a:pt x="447147" y="286481"/>
                      <a:pt x="470955" y="285529"/>
                      <a:pt x="494763" y="282990"/>
                    </a:cubicBezTo>
                    <a:cubicBezTo>
                      <a:pt x="538570" y="278228"/>
                      <a:pt x="578250" y="263626"/>
                      <a:pt x="599836" y="222041"/>
                    </a:cubicBezTo>
                    <a:cubicBezTo>
                      <a:pt x="627136" y="166806"/>
                      <a:pt x="629358" y="109666"/>
                      <a:pt x="603328" y="53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70"/>
              <p:cNvSpPr/>
              <p:nvPr/>
            </p:nvSpPr>
            <p:spPr>
              <a:xfrm>
                <a:off x="5402015" y="2927896"/>
                <a:ext cx="282134" cy="662308"/>
              </a:xfrm>
              <a:custGeom>
                <a:rect b="b" l="l" r="r" t="t"/>
                <a:pathLst>
                  <a:path extrusionOk="0" h="1014916" w="432341">
                    <a:moveTo>
                      <a:pt x="379382" y="789817"/>
                    </a:moveTo>
                    <a:cubicBezTo>
                      <a:pt x="352717" y="781564"/>
                      <a:pt x="327957" y="789500"/>
                      <a:pt x="307958" y="809181"/>
                    </a:cubicBezTo>
                    <a:cubicBezTo>
                      <a:pt x="290816" y="825688"/>
                      <a:pt x="291451" y="831085"/>
                      <a:pt x="309227" y="846005"/>
                    </a:cubicBezTo>
                    <a:cubicBezTo>
                      <a:pt x="313037" y="849179"/>
                      <a:pt x="316846" y="851718"/>
                      <a:pt x="320338" y="855210"/>
                    </a:cubicBezTo>
                    <a:cubicBezTo>
                      <a:pt x="327639" y="862194"/>
                      <a:pt x="333036" y="864734"/>
                      <a:pt x="338749" y="852988"/>
                    </a:cubicBezTo>
                    <a:cubicBezTo>
                      <a:pt x="343194" y="844100"/>
                      <a:pt x="351130" y="838069"/>
                      <a:pt x="362240" y="841243"/>
                    </a:cubicBezTo>
                    <a:cubicBezTo>
                      <a:pt x="373351" y="844735"/>
                      <a:pt x="377477" y="853306"/>
                      <a:pt x="378112" y="864416"/>
                    </a:cubicBezTo>
                    <a:cubicBezTo>
                      <a:pt x="379699" y="892351"/>
                      <a:pt x="370811" y="916794"/>
                      <a:pt x="351447" y="936475"/>
                    </a:cubicBezTo>
                    <a:cubicBezTo>
                      <a:pt x="329544" y="959014"/>
                      <a:pt x="302561" y="966632"/>
                      <a:pt x="273039" y="955204"/>
                    </a:cubicBezTo>
                    <a:cubicBezTo>
                      <a:pt x="246057" y="944729"/>
                      <a:pt x="234629" y="920921"/>
                      <a:pt x="232089" y="893938"/>
                    </a:cubicBezTo>
                    <a:cubicBezTo>
                      <a:pt x="228915" y="858702"/>
                      <a:pt x="230185" y="823149"/>
                      <a:pt x="236533" y="788230"/>
                    </a:cubicBezTo>
                    <a:cubicBezTo>
                      <a:pt x="249548" y="715853"/>
                      <a:pt x="269547" y="645064"/>
                      <a:pt x="284467" y="573322"/>
                    </a:cubicBezTo>
                    <a:cubicBezTo>
                      <a:pt x="293990" y="526976"/>
                      <a:pt x="300974" y="480629"/>
                      <a:pt x="291768" y="433330"/>
                    </a:cubicBezTo>
                    <a:cubicBezTo>
                      <a:pt x="283515" y="390476"/>
                      <a:pt x="251453" y="370160"/>
                      <a:pt x="208916" y="379048"/>
                    </a:cubicBezTo>
                    <a:cubicBezTo>
                      <a:pt x="176220" y="386032"/>
                      <a:pt x="153364" y="405396"/>
                      <a:pt x="137174" y="435235"/>
                    </a:cubicBezTo>
                    <a:cubicBezTo>
                      <a:pt x="137174" y="397142"/>
                      <a:pt x="137174" y="361271"/>
                      <a:pt x="137174" y="325400"/>
                    </a:cubicBezTo>
                    <a:cubicBezTo>
                      <a:pt x="137174" y="317464"/>
                      <a:pt x="139079" y="312068"/>
                      <a:pt x="146697" y="307306"/>
                    </a:cubicBezTo>
                    <a:cubicBezTo>
                      <a:pt x="208281" y="270800"/>
                      <a:pt x="244469" y="214931"/>
                      <a:pt x="262563" y="147316"/>
                    </a:cubicBezTo>
                    <a:cubicBezTo>
                      <a:pt x="272404" y="109857"/>
                      <a:pt x="269865" y="72717"/>
                      <a:pt x="250818" y="38116"/>
                    </a:cubicBezTo>
                    <a:cubicBezTo>
                      <a:pt x="236533" y="12085"/>
                      <a:pt x="213995" y="-612"/>
                      <a:pt x="184473" y="23"/>
                    </a:cubicBezTo>
                    <a:cubicBezTo>
                      <a:pt x="155586" y="658"/>
                      <a:pt x="134000" y="13038"/>
                      <a:pt x="120985" y="39703"/>
                    </a:cubicBezTo>
                    <a:cubicBezTo>
                      <a:pt x="111779" y="59067"/>
                      <a:pt x="105747" y="79066"/>
                      <a:pt x="101938" y="100017"/>
                    </a:cubicBezTo>
                    <a:cubicBezTo>
                      <a:pt x="93685" y="145411"/>
                      <a:pt x="94637" y="191757"/>
                      <a:pt x="91145" y="237469"/>
                    </a:cubicBezTo>
                    <a:cubicBezTo>
                      <a:pt x="88288" y="276832"/>
                      <a:pt x="81304" y="281593"/>
                      <a:pt x="40672" y="280641"/>
                    </a:cubicBezTo>
                    <a:cubicBezTo>
                      <a:pt x="29244" y="280324"/>
                      <a:pt x="15277" y="269531"/>
                      <a:pt x="7658" y="280006"/>
                    </a:cubicBezTo>
                    <a:cubicBezTo>
                      <a:pt x="992" y="289212"/>
                      <a:pt x="2579" y="304449"/>
                      <a:pt x="357" y="316829"/>
                    </a:cubicBezTo>
                    <a:cubicBezTo>
                      <a:pt x="-913" y="324448"/>
                      <a:pt x="992" y="327940"/>
                      <a:pt x="9563" y="329527"/>
                    </a:cubicBezTo>
                    <a:cubicBezTo>
                      <a:pt x="30514" y="333654"/>
                      <a:pt x="51782" y="333971"/>
                      <a:pt x="72733" y="331432"/>
                    </a:cubicBezTo>
                    <a:cubicBezTo>
                      <a:pt x="85431" y="329844"/>
                      <a:pt x="85114" y="334924"/>
                      <a:pt x="84796" y="344129"/>
                    </a:cubicBezTo>
                    <a:cubicBezTo>
                      <a:pt x="80352" y="463805"/>
                      <a:pt x="81939" y="583163"/>
                      <a:pt x="95589" y="701886"/>
                    </a:cubicBezTo>
                    <a:cubicBezTo>
                      <a:pt x="99399" y="735852"/>
                      <a:pt x="99716" y="735852"/>
                      <a:pt x="134000" y="732360"/>
                    </a:cubicBezTo>
                    <a:cubicBezTo>
                      <a:pt x="136539" y="732043"/>
                      <a:pt x="139396" y="731726"/>
                      <a:pt x="141936" y="731726"/>
                    </a:cubicBezTo>
                    <a:cubicBezTo>
                      <a:pt x="152094" y="732043"/>
                      <a:pt x="155268" y="728869"/>
                      <a:pt x="153681" y="717441"/>
                    </a:cubicBezTo>
                    <a:cubicBezTo>
                      <a:pt x="145428" y="657762"/>
                      <a:pt x="137809" y="597765"/>
                      <a:pt x="139714" y="537451"/>
                    </a:cubicBezTo>
                    <a:cubicBezTo>
                      <a:pt x="140666" y="501580"/>
                      <a:pt x="155268" y="471106"/>
                      <a:pt x="181616" y="446663"/>
                    </a:cubicBezTo>
                    <a:cubicBezTo>
                      <a:pt x="189235" y="439679"/>
                      <a:pt x="198123" y="435235"/>
                      <a:pt x="208281" y="433330"/>
                    </a:cubicBezTo>
                    <a:cubicBezTo>
                      <a:pt x="231137" y="429204"/>
                      <a:pt x="242565" y="438092"/>
                      <a:pt x="244152" y="461265"/>
                    </a:cubicBezTo>
                    <a:cubicBezTo>
                      <a:pt x="245422" y="481582"/>
                      <a:pt x="243517" y="501263"/>
                      <a:pt x="239390" y="521262"/>
                    </a:cubicBezTo>
                    <a:cubicBezTo>
                      <a:pt x="222566" y="600305"/>
                      <a:pt x="202884" y="678713"/>
                      <a:pt x="188917" y="758391"/>
                    </a:cubicBezTo>
                    <a:cubicBezTo>
                      <a:pt x="179711" y="810451"/>
                      <a:pt x="171458" y="863146"/>
                      <a:pt x="184473" y="915524"/>
                    </a:cubicBezTo>
                    <a:cubicBezTo>
                      <a:pt x="196218" y="963458"/>
                      <a:pt x="219709" y="1003456"/>
                      <a:pt x="272404" y="1012661"/>
                    </a:cubicBezTo>
                    <a:cubicBezTo>
                      <a:pt x="376208" y="1031073"/>
                      <a:pt x="443505" y="932984"/>
                      <a:pt x="430807" y="854893"/>
                    </a:cubicBezTo>
                    <a:cubicBezTo>
                      <a:pt x="425728" y="824418"/>
                      <a:pt x="410174" y="799341"/>
                      <a:pt x="379382" y="789817"/>
                    </a:cubicBezTo>
                    <a:close/>
                    <a:moveTo>
                      <a:pt x="155903" y="94303"/>
                    </a:moveTo>
                    <a:cubicBezTo>
                      <a:pt x="158760" y="82557"/>
                      <a:pt x="162569" y="70812"/>
                      <a:pt x="171140" y="61606"/>
                    </a:cubicBezTo>
                    <a:cubicBezTo>
                      <a:pt x="183521" y="48591"/>
                      <a:pt x="196853" y="50496"/>
                      <a:pt x="202567" y="67320"/>
                    </a:cubicBezTo>
                    <a:cubicBezTo>
                      <a:pt x="209551" y="86684"/>
                      <a:pt x="213995" y="106683"/>
                      <a:pt x="209868" y="127952"/>
                    </a:cubicBezTo>
                    <a:cubicBezTo>
                      <a:pt x="202250" y="167632"/>
                      <a:pt x="185743" y="203185"/>
                      <a:pt x="158443" y="233342"/>
                    </a:cubicBezTo>
                    <a:cubicBezTo>
                      <a:pt x="154633" y="237469"/>
                      <a:pt x="151142" y="242548"/>
                      <a:pt x="142571" y="243818"/>
                    </a:cubicBezTo>
                    <a:cubicBezTo>
                      <a:pt x="143840" y="192710"/>
                      <a:pt x="144475" y="142871"/>
                      <a:pt x="155903" y="943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70"/>
              <p:cNvSpPr/>
              <p:nvPr/>
            </p:nvSpPr>
            <p:spPr>
              <a:xfrm>
                <a:off x="7503195" y="3174280"/>
                <a:ext cx="297102" cy="442789"/>
              </a:xfrm>
              <a:custGeom>
                <a:rect b="b" l="l" r="r" t="t"/>
                <a:pathLst>
                  <a:path extrusionOk="0" h="678527" w="455278">
                    <a:moveTo>
                      <a:pt x="428560" y="118945"/>
                    </a:moveTo>
                    <a:cubicBezTo>
                      <a:pt x="407609" y="113548"/>
                      <a:pt x="407926" y="113548"/>
                      <a:pt x="401577" y="134182"/>
                    </a:cubicBezTo>
                    <a:cubicBezTo>
                      <a:pt x="390785" y="169735"/>
                      <a:pt x="373643" y="201797"/>
                      <a:pt x="350152" y="231319"/>
                    </a:cubicBezTo>
                    <a:cubicBezTo>
                      <a:pt x="352057" y="209416"/>
                      <a:pt x="349517" y="188147"/>
                      <a:pt x="348247" y="166878"/>
                    </a:cubicBezTo>
                    <a:cubicBezTo>
                      <a:pt x="346025" y="130690"/>
                      <a:pt x="340311" y="95454"/>
                      <a:pt x="322852" y="63075"/>
                    </a:cubicBezTo>
                    <a:cubicBezTo>
                      <a:pt x="305393" y="31331"/>
                      <a:pt x="280632" y="8475"/>
                      <a:pt x="244126" y="2444"/>
                    </a:cubicBezTo>
                    <a:cubicBezTo>
                      <a:pt x="209843" y="-3270"/>
                      <a:pt x="176512" y="856"/>
                      <a:pt x="145402" y="16728"/>
                    </a:cubicBezTo>
                    <a:cubicBezTo>
                      <a:pt x="69216" y="55774"/>
                      <a:pt x="25092" y="119580"/>
                      <a:pt x="5728" y="201479"/>
                    </a:cubicBezTo>
                    <a:cubicBezTo>
                      <a:pt x="-4430" y="244969"/>
                      <a:pt x="-2208" y="287824"/>
                      <a:pt x="21600" y="327186"/>
                    </a:cubicBezTo>
                    <a:cubicBezTo>
                      <a:pt x="40012" y="357343"/>
                      <a:pt x="66677" y="373215"/>
                      <a:pt x="102865" y="373533"/>
                    </a:cubicBezTo>
                    <a:cubicBezTo>
                      <a:pt x="149846" y="373850"/>
                      <a:pt x="179686" y="347503"/>
                      <a:pt x="202859" y="311314"/>
                    </a:cubicBezTo>
                    <a:cubicBezTo>
                      <a:pt x="226350" y="274491"/>
                      <a:pt x="237143" y="233224"/>
                      <a:pt x="243809" y="190686"/>
                    </a:cubicBezTo>
                    <a:cubicBezTo>
                      <a:pt x="250793" y="145610"/>
                      <a:pt x="250793" y="145927"/>
                      <a:pt x="205716" y="144023"/>
                    </a:cubicBezTo>
                    <a:cubicBezTo>
                      <a:pt x="197463" y="143705"/>
                      <a:pt x="193971" y="145927"/>
                      <a:pt x="193018" y="153863"/>
                    </a:cubicBezTo>
                    <a:cubicBezTo>
                      <a:pt x="191114" y="167513"/>
                      <a:pt x="188574" y="180846"/>
                      <a:pt x="186352" y="194496"/>
                    </a:cubicBezTo>
                    <a:cubicBezTo>
                      <a:pt x="180321" y="230367"/>
                      <a:pt x="174289" y="266555"/>
                      <a:pt x="153338" y="297664"/>
                    </a:cubicBezTo>
                    <a:cubicBezTo>
                      <a:pt x="143815" y="311949"/>
                      <a:pt x="130800" y="321472"/>
                      <a:pt x="113023" y="322425"/>
                    </a:cubicBezTo>
                    <a:cubicBezTo>
                      <a:pt x="79692" y="324329"/>
                      <a:pt x="58423" y="306553"/>
                      <a:pt x="56836" y="268142"/>
                    </a:cubicBezTo>
                    <a:cubicBezTo>
                      <a:pt x="53344" y="185290"/>
                      <a:pt x="82866" y="115770"/>
                      <a:pt x="155878" y="73868"/>
                    </a:cubicBezTo>
                    <a:cubicBezTo>
                      <a:pt x="220953" y="36092"/>
                      <a:pt x="262538" y="56409"/>
                      <a:pt x="284442" y="121802"/>
                    </a:cubicBezTo>
                    <a:cubicBezTo>
                      <a:pt x="301583" y="172592"/>
                      <a:pt x="299996" y="224970"/>
                      <a:pt x="296504" y="277348"/>
                    </a:cubicBezTo>
                    <a:cubicBezTo>
                      <a:pt x="295552" y="292268"/>
                      <a:pt x="289203" y="302743"/>
                      <a:pt x="278093" y="311949"/>
                    </a:cubicBezTo>
                    <a:cubicBezTo>
                      <a:pt x="262538" y="324647"/>
                      <a:pt x="247936" y="338614"/>
                      <a:pt x="233016" y="351947"/>
                    </a:cubicBezTo>
                    <a:cubicBezTo>
                      <a:pt x="175559" y="403690"/>
                      <a:pt x="119372" y="456385"/>
                      <a:pt x="76200" y="521461"/>
                    </a:cubicBezTo>
                    <a:cubicBezTo>
                      <a:pt x="60963" y="543999"/>
                      <a:pt x="49535" y="568125"/>
                      <a:pt x="46043" y="595742"/>
                    </a:cubicBezTo>
                    <a:cubicBezTo>
                      <a:pt x="38742" y="653199"/>
                      <a:pt x="77152" y="688435"/>
                      <a:pt x="133974" y="676055"/>
                    </a:cubicBezTo>
                    <a:cubicBezTo>
                      <a:pt x="168893" y="668436"/>
                      <a:pt x="194288" y="645898"/>
                      <a:pt x="216192" y="619550"/>
                    </a:cubicBezTo>
                    <a:cubicBezTo>
                      <a:pt x="283807" y="538285"/>
                      <a:pt x="319678" y="442418"/>
                      <a:pt x="341581" y="340519"/>
                    </a:cubicBezTo>
                    <a:cubicBezTo>
                      <a:pt x="344438" y="327186"/>
                      <a:pt x="349199" y="316076"/>
                      <a:pt x="358405" y="305918"/>
                    </a:cubicBezTo>
                    <a:cubicBezTo>
                      <a:pt x="398403" y="262111"/>
                      <a:pt x="431734" y="214177"/>
                      <a:pt x="449829" y="157038"/>
                    </a:cubicBezTo>
                    <a:cubicBezTo>
                      <a:pt x="459035" y="126563"/>
                      <a:pt x="459352" y="126881"/>
                      <a:pt x="428560" y="118945"/>
                    </a:cubicBezTo>
                    <a:close/>
                    <a:moveTo>
                      <a:pt x="196510" y="561458"/>
                    </a:moveTo>
                    <a:cubicBezTo>
                      <a:pt x="184765" y="579870"/>
                      <a:pt x="170798" y="596377"/>
                      <a:pt x="153656" y="610027"/>
                    </a:cubicBezTo>
                    <a:cubicBezTo>
                      <a:pt x="142862" y="618915"/>
                      <a:pt x="130800" y="624947"/>
                      <a:pt x="115880" y="624312"/>
                    </a:cubicBezTo>
                    <a:cubicBezTo>
                      <a:pt x="105405" y="623994"/>
                      <a:pt x="100643" y="618915"/>
                      <a:pt x="99691" y="608757"/>
                    </a:cubicBezTo>
                    <a:cubicBezTo>
                      <a:pt x="97469" y="589711"/>
                      <a:pt x="105405" y="573521"/>
                      <a:pt x="114928" y="558284"/>
                    </a:cubicBezTo>
                    <a:cubicBezTo>
                      <a:pt x="145720" y="507811"/>
                      <a:pt x="186352" y="465591"/>
                      <a:pt x="229207" y="425276"/>
                    </a:cubicBezTo>
                    <a:cubicBezTo>
                      <a:pt x="242857" y="412261"/>
                      <a:pt x="257459" y="400198"/>
                      <a:pt x="271744" y="387818"/>
                    </a:cubicBezTo>
                    <a:cubicBezTo>
                      <a:pt x="254602" y="449401"/>
                      <a:pt x="231111" y="507811"/>
                      <a:pt x="196510" y="5614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70"/>
              <p:cNvSpPr/>
              <p:nvPr/>
            </p:nvSpPr>
            <p:spPr>
              <a:xfrm>
                <a:off x="6500926" y="3174369"/>
                <a:ext cx="297025" cy="442063"/>
              </a:xfrm>
              <a:custGeom>
                <a:rect b="b" l="l" r="r" t="t"/>
                <a:pathLst>
                  <a:path extrusionOk="0" h="677414" w="455160">
                    <a:moveTo>
                      <a:pt x="424203" y="117220"/>
                    </a:moveTo>
                    <a:cubicBezTo>
                      <a:pt x="410871" y="113411"/>
                      <a:pt x="406109" y="115633"/>
                      <a:pt x="402617" y="129283"/>
                    </a:cubicBezTo>
                    <a:cubicBezTo>
                      <a:pt x="393411" y="167693"/>
                      <a:pt x="373730" y="201342"/>
                      <a:pt x="349922" y="232769"/>
                    </a:cubicBezTo>
                    <a:cubicBezTo>
                      <a:pt x="352461" y="198803"/>
                      <a:pt x="348970" y="165154"/>
                      <a:pt x="344525" y="132140"/>
                    </a:cubicBezTo>
                    <a:cubicBezTo>
                      <a:pt x="341034" y="105157"/>
                      <a:pt x="333098" y="79445"/>
                      <a:pt x="318813" y="55954"/>
                    </a:cubicBezTo>
                    <a:cubicBezTo>
                      <a:pt x="301353" y="27702"/>
                      <a:pt x="277545" y="7703"/>
                      <a:pt x="243896" y="2306"/>
                    </a:cubicBezTo>
                    <a:cubicBezTo>
                      <a:pt x="208343" y="-3408"/>
                      <a:pt x="174059" y="1354"/>
                      <a:pt x="142315" y="18178"/>
                    </a:cubicBezTo>
                    <a:cubicBezTo>
                      <a:pt x="72160" y="55002"/>
                      <a:pt x="29306" y="114046"/>
                      <a:pt x="8355" y="188962"/>
                    </a:cubicBezTo>
                    <a:cubicBezTo>
                      <a:pt x="-3390" y="231182"/>
                      <a:pt x="-4026" y="273719"/>
                      <a:pt x="14704" y="314669"/>
                    </a:cubicBezTo>
                    <a:cubicBezTo>
                      <a:pt x="48352" y="389268"/>
                      <a:pt x="131522" y="383871"/>
                      <a:pt x="170250" y="349587"/>
                    </a:cubicBezTo>
                    <a:cubicBezTo>
                      <a:pt x="189296" y="332446"/>
                      <a:pt x="204216" y="312129"/>
                      <a:pt x="215326" y="288956"/>
                    </a:cubicBezTo>
                    <a:cubicBezTo>
                      <a:pt x="235008" y="248324"/>
                      <a:pt x="241992" y="204517"/>
                      <a:pt x="248976" y="160710"/>
                    </a:cubicBezTo>
                    <a:cubicBezTo>
                      <a:pt x="250245" y="152456"/>
                      <a:pt x="248340" y="147695"/>
                      <a:pt x="238500" y="147377"/>
                    </a:cubicBezTo>
                    <a:cubicBezTo>
                      <a:pt x="228342" y="147060"/>
                      <a:pt x="218501" y="146107"/>
                      <a:pt x="208660" y="143885"/>
                    </a:cubicBezTo>
                    <a:cubicBezTo>
                      <a:pt x="196915" y="141346"/>
                      <a:pt x="193741" y="147377"/>
                      <a:pt x="192471" y="156900"/>
                    </a:cubicBezTo>
                    <a:cubicBezTo>
                      <a:pt x="190566" y="170868"/>
                      <a:pt x="188344" y="185153"/>
                      <a:pt x="185805" y="199120"/>
                    </a:cubicBezTo>
                    <a:cubicBezTo>
                      <a:pt x="180408" y="230547"/>
                      <a:pt x="174377" y="261656"/>
                      <a:pt x="158505" y="289591"/>
                    </a:cubicBezTo>
                    <a:cubicBezTo>
                      <a:pt x="148346" y="307368"/>
                      <a:pt x="135014" y="320700"/>
                      <a:pt x="112793" y="321970"/>
                    </a:cubicBezTo>
                    <a:cubicBezTo>
                      <a:pt x="79144" y="323875"/>
                      <a:pt x="61050" y="305463"/>
                      <a:pt x="56288" y="265465"/>
                    </a:cubicBezTo>
                    <a:cubicBezTo>
                      <a:pt x="48035" y="193724"/>
                      <a:pt x="95334" y="101666"/>
                      <a:pt x="160409" y="70239"/>
                    </a:cubicBezTo>
                    <a:cubicBezTo>
                      <a:pt x="225167" y="38812"/>
                      <a:pt x="262625" y="56906"/>
                      <a:pt x="283894" y="120077"/>
                    </a:cubicBezTo>
                    <a:cubicBezTo>
                      <a:pt x="302306" y="174360"/>
                      <a:pt x="301671" y="230229"/>
                      <a:pt x="295005" y="286416"/>
                    </a:cubicBezTo>
                    <a:cubicBezTo>
                      <a:pt x="294052" y="294353"/>
                      <a:pt x="289925" y="299749"/>
                      <a:pt x="284212" y="304828"/>
                    </a:cubicBezTo>
                    <a:cubicBezTo>
                      <a:pt x="255642" y="330541"/>
                      <a:pt x="226437" y="356254"/>
                      <a:pt x="198502" y="382601"/>
                    </a:cubicBezTo>
                    <a:cubicBezTo>
                      <a:pt x="149299" y="428630"/>
                      <a:pt x="102317" y="476564"/>
                      <a:pt x="67399" y="534656"/>
                    </a:cubicBezTo>
                    <a:cubicBezTo>
                      <a:pt x="51844" y="560686"/>
                      <a:pt x="43273" y="588303"/>
                      <a:pt x="46130" y="619095"/>
                    </a:cubicBezTo>
                    <a:cubicBezTo>
                      <a:pt x="48670" y="647983"/>
                      <a:pt x="65812" y="668616"/>
                      <a:pt x="94064" y="674965"/>
                    </a:cubicBezTo>
                    <a:cubicBezTo>
                      <a:pt x="121364" y="681314"/>
                      <a:pt x="146442" y="674965"/>
                      <a:pt x="169615" y="660045"/>
                    </a:cubicBezTo>
                    <a:cubicBezTo>
                      <a:pt x="199454" y="640681"/>
                      <a:pt x="222310" y="614651"/>
                      <a:pt x="241992" y="585447"/>
                    </a:cubicBezTo>
                    <a:cubicBezTo>
                      <a:pt x="293417" y="508308"/>
                      <a:pt x="325479" y="423234"/>
                      <a:pt x="343256" y="332446"/>
                    </a:cubicBezTo>
                    <a:cubicBezTo>
                      <a:pt x="345160" y="323240"/>
                      <a:pt x="348652" y="316256"/>
                      <a:pt x="355001" y="309272"/>
                    </a:cubicBezTo>
                    <a:cubicBezTo>
                      <a:pt x="394681" y="266100"/>
                      <a:pt x="428647" y="219119"/>
                      <a:pt x="448011" y="162932"/>
                    </a:cubicBezTo>
                    <a:cubicBezTo>
                      <a:pt x="460074" y="127061"/>
                      <a:pt x="459756" y="127696"/>
                      <a:pt x="424203" y="117220"/>
                    </a:cubicBezTo>
                    <a:close/>
                    <a:moveTo>
                      <a:pt x="224215" y="513387"/>
                    </a:moveTo>
                    <a:cubicBezTo>
                      <a:pt x="209613" y="542274"/>
                      <a:pt x="193423" y="570209"/>
                      <a:pt x="171202" y="594017"/>
                    </a:cubicBezTo>
                    <a:cubicBezTo>
                      <a:pt x="157235" y="608620"/>
                      <a:pt x="142633" y="622587"/>
                      <a:pt x="120729" y="624174"/>
                    </a:cubicBezTo>
                    <a:cubicBezTo>
                      <a:pt x="107079" y="625127"/>
                      <a:pt x="100095" y="619730"/>
                      <a:pt x="99460" y="605445"/>
                    </a:cubicBezTo>
                    <a:cubicBezTo>
                      <a:pt x="98826" y="592113"/>
                      <a:pt x="102952" y="580367"/>
                      <a:pt x="108984" y="569257"/>
                    </a:cubicBezTo>
                    <a:cubicBezTo>
                      <a:pt x="131522" y="526085"/>
                      <a:pt x="164218" y="490849"/>
                      <a:pt x="197550" y="455930"/>
                    </a:cubicBezTo>
                    <a:cubicBezTo>
                      <a:pt x="220723" y="431805"/>
                      <a:pt x="245801" y="409266"/>
                      <a:pt x="275640" y="385141"/>
                    </a:cubicBezTo>
                    <a:cubicBezTo>
                      <a:pt x="261038" y="432122"/>
                      <a:pt x="244214" y="473390"/>
                      <a:pt x="224215" y="513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70"/>
              <p:cNvSpPr/>
              <p:nvPr/>
            </p:nvSpPr>
            <p:spPr>
              <a:xfrm>
                <a:off x="5610426" y="3178329"/>
                <a:ext cx="270533" cy="239363"/>
              </a:xfrm>
              <a:custGeom>
                <a:rect b="b" l="l" r="r" t="t"/>
                <a:pathLst>
                  <a:path extrusionOk="0" h="366799" w="414563">
                    <a:moveTo>
                      <a:pt x="296507" y="179085"/>
                    </a:moveTo>
                    <a:cubicBezTo>
                      <a:pt x="283492" y="198132"/>
                      <a:pt x="285079" y="203529"/>
                      <a:pt x="306030" y="212417"/>
                    </a:cubicBezTo>
                    <a:cubicBezTo>
                      <a:pt x="309840" y="214004"/>
                      <a:pt x="313967" y="215274"/>
                      <a:pt x="317776" y="217496"/>
                    </a:cubicBezTo>
                    <a:cubicBezTo>
                      <a:pt x="326347" y="222258"/>
                      <a:pt x="333330" y="223527"/>
                      <a:pt x="338092" y="212417"/>
                    </a:cubicBezTo>
                    <a:cubicBezTo>
                      <a:pt x="339997" y="208290"/>
                      <a:pt x="343806" y="204481"/>
                      <a:pt x="349202" y="205116"/>
                    </a:cubicBezTo>
                    <a:cubicBezTo>
                      <a:pt x="355551" y="205751"/>
                      <a:pt x="357456" y="211465"/>
                      <a:pt x="358726" y="216544"/>
                    </a:cubicBezTo>
                    <a:cubicBezTo>
                      <a:pt x="363487" y="236542"/>
                      <a:pt x="362217" y="256541"/>
                      <a:pt x="353012" y="275270"/>
                    </a:cubicBezTo>
                    <a:cubicBezTo>
                      <a:pt x="346663" y="287651"/>
                      <a:pt x="337775" y="297174"/>
                      <a:pt x="322537" y="297174"/>
                    </a:cubicBezTo>
                    <a:cubicBezTo>
                      <a:pt x="307935" y="297174"/>
                      <a:pt x="299682" y="288285"/>
                      <a:pt x="293015" y="276540"/>
                    </a:cubicBezTo>
                    <a:cubicBezTo>
                      <a:pt x="280953" y="254637"/>
                      <a:pt x="276826" y="230829"/>
                      <a:pt x="274286" y="206703"/>
                    </a:cubicBezTo>
                    <a:cubicBezTo>
                      <a:pt x="267303" y="146706"/>
                      <a:pt x="267938" y="86393"/>
                      <a:pt x="270477" y="26079"/>
                    </a:cubicBezTo>
                    <a:cubicBezTo>
                      <a:pt x="270794" y="21000"/>
                      <a:pt x="273334" y="14016"/>
                      <a:pt x="268890" y="11159"/>
                    </a:cubicBezTo>
                    <a:cubicBezTo>
                      <a:pt x="264128" y="8302"/>
                      <a:pt x="259684" y="14651"/>
                      <a:pt x="254922" y="16555"/>
                    </a:cubicBezTo>
                    <a:cubicBezTo>
                      <a:pt x="247304" y="19730"/>
                      <a:pt x="242225" y="27348"/>
                      <a:pt x="230797" y="20682"/>
                    </a:cubicBezTo>
                    <a:cubicBezTo>
                      <a:pt x="185403" y="-6300"/>
                      <a:pt x="137786" y="-6935"/>
                      <a:pt x="92392" y="19095"/>
                    </a:cubicBezTo>
                    <a:cubicBezTo>
                      <a:pt x="-2523" y="74012"/>
                      <a:pt x="-31092" y="240034"/>
                      <a:pt x="38745" y="325109"/>
                    </a:cubicBezTo>
                    <a:cubicBezTo>
                      <a:pt x="85726" y="382248"/>
                      <a:pt x="167626" y="380343"/>
                      <a:pt x="212385" y="321299"/>
                    </a:cubicBezTo>
                    <a:cubicBezTo>
                      <a:pt x="221908" y="308602"/>
                      <a:pt x="228892" y="294317"/>
                      <a:pt x="238098" y="278127"/>
                    </a:cubicBezTo>
                    <a:cubicBezTo>
                      <a:pt x="244129" y="292730"/>
                      <a:pt x="248256" y="305427"/>
                      <a:pt x="256192" y="315903"/>
                    </a:cubicBezTo>
                    <a:cubicBezTo>
                      <a:pt x="284762" y="353361"/>
                      <a:pt x="338727" y="372725"/>
                      <a:pt x="381899" y="327331"/>
                    </a:cubicBezTo>
                    <a:cubicBezTo>
                      <a:pt x="415230" y="292412"/>
                      <a:pt x="424754" y="227654"/>
                      <a:pt x="402533" y="185117"/>
                    </a:cubicBezTo>
                    <a:cubicBezTo>
                      <a:pt x="380629" y="142897"/>
                      <a:pt x="323172" y="139723"/>
                      <a:pt x="296507" y="179085"/>
                    </a:cubicBezTo>
                    <a:close/>
                    <a:moveTo>
                      <a:pt x="179689" y="274000"/>
                    </a:moveTo>
                    <a:cubicBezTo>
                      <a:pt x="174610" y="280667"/>
                      <a:pt x="168896" y="287016"/>
                      <a:pt x="162547" y="292730"/>
                    </a:cubicBezTo>
                    <a:cubicBezTo>
                      <a:pt x="134929" y="318125"/>
                      <a:pt x="104772" y="315585"/>
                      <a:pt x="80964" y="285746"/>
                    </a:cubicBezTo>
                    <a:cubicBezTo>
                      <a:pt x="65410" y="266064"/>
                      <a:pt x="58109" y="242891"/>
                      <a:pt x="56521" y="218131"/>
                    </a:cubicBezTo>
                    <a:cubicBezTo>
                      <a:pt x="52395" y="166070"/>
                      <a:pt x="62235" y="118137"/>
                      <a:pt x="101281" y="80044"/>
                    </a:cubicBezTo>
                    <a:cubicBezTo>
                      <a:pt x="131755" y="50204"/>
                      <a:pt x="171435" y="52426"/>
                      <a:pt x="203497" y="62584"/>
                    </a:cubicBezTo>
                    <a:cubicBezTo>
                      <a:pt x="210798" y="64806"/>
                      <a:pt x="214290" y="69886"/>
                      <a:pt x="214607" y="77822"/>
                    </a:cubicBezTo>
                    <a:cubicBezTo>
                      <a:pt x="215877" y="97820"/>
                      <a:pt x="218099" y="117819"/>
                      <a:pt x="219051" y="130199"/>
                    </a:cubicBezTo>
                    <a:cubicBezTo>
                      <a:pt x="218099" y="186704"/>
                      <a:pt x="211115" y="233685"/>
                      <a:pt x="179689" y="274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70"/>
              <p:cNvSpPr/>
              <p:nvPr/>
            </p:nvSpPr>
            <p:spPr>
              <a:xfrm>
                <a:off x="7291286" y="3178917"/>
                <a:ext cx="218048" cy="348478"/>
              </a:xfrm>
              <a:custGeom>
                <a:rect b="b" l="l" r="r" t="t"/>
                <a:pathLst>
                  <a:path extrusionOk="0" h="534005" w="334135">
                    <a:moveTo>
                      <a:pt x="313313" y="395632"/>
                    </a:moveTo>
                    <a:cubicBezTo>
                      <a:pt x="301250" y="403568"/>
                      <a:pt x="288870" y="410869"/>
                      <a:pt x="278711" y="420392"/>
                    </a:cubicBezTo>
                    <a:cubicBezTo>
                      <a:pt x="272680" y="426424"/>
                      <a:pt x="283791" y="432773"/>
                      <a:pt x="283473" y="440391"/>
                    </a:cubicBezTo>
                    <a:cubicBezTo>
                      <a:pt x="283473" y="443883"/>
                      <a:pt x="285060" y="447692"/>
                      <a:pt x="284426" y="451184"/>
                    </a:cubicBezTo>
                    <a:cubicBezTo>
                      <a:pt x="282204" y="464199"/>
                      <a:pt x="278394" y="477214"/>
                      <a:pt x="263792" y="479754"/>
                    </a:cubicBezTo>
                    <a:cubicBezTo>
                      <a:pt x="248872" y="482611"/>
                      <a:pt x="242206" y="471183"/>
                      <a:pt x="237127" y="459438"/>
                    </a:cubicBezTo>
                    <a:cubicBezTo>
                      <a:pt x="231413" y="446105"/>
                      <a:pt x="229191" y="432138"/>
                      <a:pt x="229191" y="417535"/>
                    </a:cubicBezTo>
                    <a:cubicBezTo>
                      <a:pt x="228873" y="365157"/>
                      <a:pt x="238714" y="314367"/>
                      <a:pt x="252047" y="264211"/>
                    </a:cubicBezTo>
                    <a:cubicBezTo>
                      <a:pt x="268871" y="201675"/>
                      <a:pt x="279664" y="138187"/>
                      <a:pt x="272998" y="73111"/>
                    </a:cubicBezTo>
                    <a:cubicBezTo>
                      <a:pt x="266966" y="15019"/>
                      <a:pt x="225382" y="-12598"/>
                      <a:pt x="169829" y="5496"/>
                    </a:cubicBezTo>
                    <a:cubicBezTo>
                      <a:pt x="145704" y="13432"/>
                      <a:pt x="127292" y="28669"/>
                      <a:pt x="112055" y="52160"/>
                    </a:cubicBezTo>
                    <a:cubicBezTo>
                      <a:pt x="101897" y="27717"/>
                      <a:pt x="84120" y="15972"/>
                      <a:pt x="60312" y="16607"/>
                    </a:cubicBezTo>
                    <a:cubicBezTo>
                      <a:pt x="34599" y="17559"/>
                      <a:pt x="19679" y="35018"/>
                      <a:pt x="8886" y="56287"/>
                    </a:cubicBezTo>
                    <a:cubicBezTo>
                      <a:pt x="5712" y="62318"/>
                      <a:pt x="4125" y="69302"/>
                      <a:pt x="1585" y="75333"/>
                    </a:cubicBezTo>
                    <a:cubicBezTo>
                      <a:pt x="-2224" y="84222"/>
                      <a:pt x="950" y="89301"/>
                      <a:pt x="9839" y="91840"/>
                    </a:cubicBezTo>
                    <a:cubicBezTo>
                      <a:pt x="14918" y="93110"/>
                      <a:pt x="19997" y="95015"/>
                      <a:pt x="24758" y="97237"/>
                    </a:cubicBezTo>
                    <a:cubicBezTo>
                      <a:pt x="34917" y="101681"/>
                      <a:pt x="43487" y="104538"/>
                      <a:pt x="46979" y="89301"/>
                    </a:cubicBezTo>
                    <a:cubicBezTo>
                      <a:pt x="47932" y="84222"/>
                      <a:pt x="52376" y="79143"/>
                      <a:pt x="58725" y="81047"/>
                    </a:cubicBezTo>
                    <a:cubicBezTo>
                      <a:pt x="64438" y="82634"/>
                      <a:pt x="66343" y="88031"/>
                      <a:pt x="66343" y="93745"/>
                    </a:cubicBezTo>
                    <a:cubicBezTo>
                      <a:pt x="66343" y="99141"/>
                      <a:pt x="66661" y="104220"/>
                      <a:pt x="66661" y="109617"/>
                    </a:cubicBezTo>
                    <a:cubicBezTo>
                      <a:pt x="66661" y="181676"/>
                      <a:pt x="66661" y="253418"/>
                      <a:pt x="66661" y="325477"/>
                    </a:cubicBezTo>
                    <a:cubicBezTo>
                      <a:pt x="66661" y="362300"/>
                      <a:pt x="66661" y="361666"/>
                      <a:pt x="104119" y="358174"/>
                    </a:cubicBezTo>
                    <a:cubicBezTo>
                      <a:pt x="116816" y="356904"/>
                      <a:pt x="120626" y="352460"/>
                      <a:pt x="120308" y="339762"/>
                    </a:cubicBezTo>
                    <a:cubicBezTo>
                      <a:pt x="119673" y="277861"/>
                      <a:pt x="119673" y="215960"/>
                      <a:pt x="119991" y="154059"/>
                    </a:cubicBezTo>
                    <a:cubicBezTo>
                      <a:pt x="120308" y="121362"/>
                      <a:pt x="130466" y="91523"/>
                      <a:pt x="153005" y="67080"/>
                    </a:cubicBezTo>
                    <a:cubicBezTo>
                      <a:pt x="164115" y="54700"/>
                      <a:pt x="178083" y="49303"/>
                      <a:pt x="194589" y="54700"/>
                    </a:cubicBezTo>
                    <a:cubicBezTo>
                      <a:pt x="209509" y="59461"/>
                      <a:pt x="213319" y="72794"/>
                      <a:pt x="215541" y="85809"/>
                    </a:cubicBezTo>
                    <a:cubicBezTo>
                      <a:pt x="221890" y="124854"/>
                      <a:pt x="219985" y="163899"/>
                      <a:pt x="213319" y="202627"/>
                    </a:cubicBezTo>
                    <a:cubicBezTo>
                      <a:pt x="203161" y="260402"/>
                      <a:pt x="182844" y="315954"/>
                      <a:pt x="179035" y="374998"/>
                    </a:cubicBezTo>
                    <a:cubicBezTo>
                      <a:pt x="176495" y="414361"/>
                      <a:pt x="176813" y="453406"/>
                      <a:pt x="193002" y="490229"/>
                    </a:cubicBezTo>
                    <a:cubicBezTo>
                      <a:pt x="201573" y="509911"/>
                      <a:pt x="215223" y="524513"/>
                      <a:pt x="236809" y="530862"/>
                    </a:cubicBezTo>
                    <a:cubicBezTo>
                      <a:pt x="269188" y="540385"/>
                      <a:pt x="302520" y="527688"/>
                      <a:pt x="322201" y="500705"/>
                    </a:cubicBezTo>
                    <a:cubicBezTo>
                      <a:pt x="341565" y="473722"/>
                      <a:pt x="334582" y="415948"/>
                      <a:pt x="320931" y="399124"/>
                    </a:cubicBezTo>
                    <a:cubicBezTo>
                      <a:pt x="318709" y="397219"/>
                      <a:pt x="316804" y="393410"/>
                      <a:pt x="313313" y="3956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70"/>
              <p:cNvSpPr/>
              <p:nvPr/>
            </p:nvSpPr>
            <p:spPr>
              <a:xfrm>
                <a:off x="5867740" y="3179811"/>
                <a:ext cx="218738" cy="348232"/>
              </a:xfrm>
              <a:custGeom>
                <a:rect b="b" l="l" r="r" t="t"/>
                <a:pathLst>
                  <a:path extrusionOk="0" h="533628" w="335192">
                    <a:moveTo>
                      <a:pt x="301542" y="401564"/>
                    </a:moveTo>
                    <a:cubicBezTo>
                      <a:pt x="295194" y="406325"/>
                      <a:pt x="288845" y="411087"/>
                      <a:pt x="282178" y="415214"/>
                    </a:cubicBezTo>
                    <a:cubicBezTo>
                      <a:pt x="276465" y="419023"/>
                      <a:pt x="274560" y="421880"/>
                      <a:pt x="279004" y="428864"/>
                    </a:cubicBezTo>
                    <a:cubicBezTo>
                      <a:pt x="285988" y="439657"/>
                      <a:pt x="285670" y="452037"/>
                      <a:pt x="280274" y="463782"/>
                    </a:cubicBezTo>
                    <a:cubicBezTo>
                      <a:pt x="276465" y="471718"/>
                      <a:pt x="271703" y="478384"/>
                      <a:pt x="261862" y="479019"/>
                    </a:cubicBezTo>
                    <a:cubicBezTo>
                      <a:pt x="251387" y="479654"/>
                      <a:pt x="244721" y="473940"/>
                      <a:pt x="240276" y="465687"/>
                    </a:cubicBezTo>
                    <a:cubicBezTo>
                      <a:pt x="233610" y="453624"/>
                      <a:pt x="229801" y="440291"/>
                      <a:pt x="229483" y="426324"/>
                    </a:cubicBezTo>
                    <a:cubicBezTo>
                      <a:pt x="228531" y="392358"/>
                      <a:pt x="231388" y="358709"/>
                      <a:pt x="237737" y="325378"/>
                    </a:cubicBezTo>
                    <a:cubicBezTo>
                      <a:pt x="248212" y="271095"/>
                      <a:pt x="267259" y="218400"/>
                      <a:pt x="272021" y="162848"/>
                    </a:cubicBezTo>
                    <a:cubicBezTo>
                      <a:pt x="275512" y="124437"/>
                      <a:pt x="278687" y="85709"/>
                      <a:pt x="267259" y="47934"/>
                    </a:cubicBezTo>
                    <a:cubicBezTo>
                      <a:pt x="257418" y="15872"/>
                      <a:pt x="235832" y="0"/>
                      <a:pt x="202501" y="0"/>
                    </a:cubicBezTo>
                    <a:cubicBezTo>
                      <a:pt x="164090" y="0"/>
                      <a:pt x="134568" y="16507"/>
                      <a:pt x="112030" y="51425"/>
                    </a:cubicBezTo>
                    <a:cubicBezTo>
                      <a:pt x="104411" y="34919"/>
                      <a:pt x="94253" y="24125"/>
                      <a:pt x="78699" y="19046"/>
                    </a:cubicBezTo>
                    <a:cubicBezTo>
                      <a:pt x="51399" y="9841"/>
                      <a:pt x="26003" y="22538"/>
                      <a:pt x="9179" y="54282"/>
                    </a:cubicBezTo>
                    <a:cubicBezTo>
                      <a:pt x="-5741" y="82217"/>
                      <a:pt x="-3836" y="86662"/>
                      <a:pt x="25051" y="96820"/>
                    </a:cubicBezTo>
                    <a:cubicBezTo>
                      <a:pt x="27591" y="97772"/>
                      <a:pt x="30130" y="98089"/>
                      <a:pt x="32670" y="99359"/>
                    </a:cubicBezTo>
                    <a:cubicBezTo>
                      <a:pt x="39018" y="102851"/>
                      <a:pt x="42193" y="99677"/>
                      <a:pt x="44415" y="93963"/>
                    </a:cubicBezTo>
                    <a:cubicBezTo>
                      <a:pt x="46637" y="87614"/>
                      <a:pt x="49177" y="79043"/>
                      <a:pt x="57430" y="80313"/>
                    </a:cubicBezTo>
                    <a:cubicBezTo>
                      <a:pt x="67271" y="82217"/>
                      <a:pt x="66001" y="92058"/>
                      <a:pt x="66636" y="99994"/>
                    </a:cubicBezTo>
                    <a:cubicBezTo>
                      <a:pt x="66953" y="104756"/>
                      <a:pt x="66636" y="109517"/>
                      <a:pt x="66636" y="114279"/>
                    </a:cubicBezTo>
                    <a:cubicBezTo>
                      <a:pt x="66636" y="184116"/>
                      <a:pt x="66636" y="253953"/>
                      <a:pt x="66636" y="323790"/>
                    </a:cubicBezTo>
                    <a:cubicBezTo>
                      <a:pt x="66636" y="362201"/>
                      <a:pt x="66636" y="361566"/>
                      <a:pt x="104729" y="357439"/>
                    </a:cubicBezTo>
                    <a:cubicBezTo>
                      <a:pt x="116157" y="356169"/>
                      <a:pt x="119331" y="352043"/>
                      <a:pt x="119331" y="340615"/>
                    </a:cubicBezTo>
                    <a:cubicBezTo>
                      <a:pt x="118696" y="282523"/>
                      <a:pt x="119014" y="224431"/>
                      <a:pt x="119331" y="166022"/>
                    </a:cubicBezTo>
                    <a:cubicBezTo>
                      <a:pt x="119331" y="154911"/>
                      <a:pt x="119649" y="143801"/>
                      <a:pt x="121871" y="133008"/>
                    </a:cubicBezTo>
                    <a:cubicBezTo>
                      <a:pt x="126950" y="106660"/>
                      <a:pt x="135521" y="81900"/>
                      <a:pt x="156154" y="63171"/>
                    </a:cubicBezTo>
                    <a:cubicBezTo>
                      <a:pt x="179010" y="42537"/>
                      <a:pt x="205993" y="50473"/>
                      <a:pt x="214246" y="79995"/>
                    </a:cubicBezTo>
                    <a:cubicBezTo>
                      <a:pt x="215516" y="84122"/>
                      <a:pt x="216151" y="88249"/>
                      <a:pt x="216786" y="92375"/>
                    </a:cubicBezTo>
                    <a:cubicBezTo>
                      <a:pt x="224404" y="146975"/>
                      <a:pt x="215198" y="199671"/>
                      <a:pt x="202183" y="252366"/>
                    </a:cubicBezTo>
                    <a:cubicBezTo>
                      <a:pt x="190120" y="300935"/>
                      <a:pt x="177105" y="349503"/>
                      <a:pt x="178058" y="400611"/>
                    </a:cubicBezTo>
                    <a:cubicBezTo>
                      <a:pt x="178375" y="432038"/>
                      <a:pt x="179645" y="463147"/>
                      <a:pt x="193930" y="492034"/>
                    </a:cubicBezTo>
                    <a:cubicBezTo>
                      <a:pt x="219008" y="543460"/>
                      <a:pt x="289480" y="548222"/>
                      <a:pt x="321224" y="500605"/>
                    </a:cubicBezTo>
                    <a:cubicBezTo>
                      <a:pt x="340905" y="470766"/>
                      <a:pt x="337413" y="439022"/>
                      <a:pt x="325350" y="407912"/>
                    </a:cubicBezTo>
                    <a:cubicBezTo>
                      <a:pt x="318684" y="390453"/>
                      <a:pt x="316462" y="390771"/>
                      <a:pt x="301542" y="4015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70"/>
              <p:cNvSpPr/>
              <p:nvPr/>
            </p:nvSpPr>
            <p:spPr>
              <a:xfrm>
                <a:off x="6306777" y="3181772"/>
                <a:ext cx="177088" cy="279165"/>
              </a:xfrm>
              <a:custGeom>
                <a:rect b="b" l="l" r="r" t="t"/>
                <a:pathLst>
                  <a:path extrusionOk="0" h="427790" w="271368">
                    <a:moveTo>
                      <a:pt x="229364" y="207141"/>
                    </a:moveTo>
                    <a:cubicBezTo>
                      <a:pt x="212222" y="191903"/>
                      <a:pt x="193175" y="179523"/>
                      <a:pt x="174129" y="167460"/>
                    </a:cubicBezTo>
                    <a:cubicBezTo>
                      <a:pt x="153178" y="154445"/>
                      <a:pt x="131909" y="141113"/>
                      <a:pt x="115085" y="122384"/>
                    </a:cubicBezTo>
                    <a:cubicBezTo>
                      <a:pt x="91594" y="96353"/>
                      <a:pt x="101752" y="60483"/>
                      <a:pt x="135401" y="50959"/>
                    </a:cubicBezTo>
                    <a:cubicBezTo>
                      <a:pt x="151273" y="46515"/>
                      <a:pt x="166828" y="48420"/>
                      <a:pt x="181747" y="55404"/>
                    </a:cubicBezTo>
                    <a:cubicBezTo>
                      <a:pt x="196667" y="62387"/>
                      <a:pt x="198254" y="74767"/>
                      <a:pt x="187461" y="87465"/>
                    </a:cubicBezTo>
                    <a:cubicBezTo>
                      <a:pt x="182700" y="93179"/>
                      <a:pt x="170320" y="94766"/>
                      <a:pt x="172542" y="102702"/>
                    </a:cubicBezTo>
                    <a:cubicBezTo>
                      <a:pt x="174446" y="108734"/>
                      <a:pt x="184287" y="112543"/>
                      <a:pt x="190318" y="117305"/>
                    </a:cubicBezTo>
                    <a:cubicBezTo>
                      <a:pt x="195397" y="121114"/>
                      <a:pt x="200477" y="124923"/>
                      <a:pt x="205556" y="128733"/>
                    </a:cubicBezTo>
                    <a:cubicBezTo>
                      <a:pt x="208730" y="131272"/>
                      <a:pt x="211904" y="132224"/>
                      <a:pt x="215396" y="128733"/>
                    </a:cubicBezTo>
                    <a:cubicBezTo>
                      <a:pt x="233490" y="110638"/>
                      <a:pt x="252537" y="92862"/>
                      <a:pt x="250632" y="64292"/>
                    </a:cubicBezTo>
                    <a:cubicBezTo>
                      <a:pt x="248728" y="37309"/>
                      <a:pt x="230634" y="22072"/>
                      <a:pt x="207778" y="11914"/>
                    </a:cubicBezTo>
                    <a:cubicBezTo>
                      <a:pt x="177621" y="-1101"/>
                      <a:pt x="146512" y="-3323"/>
                      <a:pt x="114767" y="4613"/>
                    </a:cubicBezTo>
                    <a:cubicBezTo>
                      <a:pt x="50644" y="21120"/>
                      <a:pt x="25884" y="91909"/>
                      <a:pt x="65564" y="145239"/>
                    </a:cubicBezTo>
                    <a:cubicBezTo>
                      <a:pt x="83341" y="169048"/>
                      <a:pt x="107149" y="185555"/>
                      <a:pt x="132227" y="200474"/>
                    </a:cubicBezTo>
                    <a:cubicBezTo>
                      <a:pt x="157939" y="215394"/>
                      <a:pt x="183017" y="230949"/>
                      <a:pt x="201429" y="255074"/>
                    </a:cubicBezTo>
                    <a:cubicBezTo>
                      <a:pt x="224285" y="285231"/>
                      <a:pt x="220475" y="324911"/>
                      <a:pt x="190953" y="348402"/>
                    </a:cubicBezTo>
                    <a:cubicBezTo>
                      <a:pt x="163971" y="369671"/>
                      <a:pt x="132861" y="376337"/>
                      <a:pt x="99847" y="369036"/>
                    </a:cubicBezTo>
                    <a:cubicBezTo>
                      <a:pt x="61754" y="360782"/>
                      <a:pt x="43343" y="325546"/>
                      <a:pt x="57628" y="291580"/>
                    </a:cubicBezTo>
                    <a:cubicBezTo>
                      <a:pt x="62707" y="279835"/>
                      <a:pt x="70008" y="269677"/>
                      <a:pt x="83975" y="269677"/>
                    </a:cubicBezTo>
                    <a:cubicBezTo>
                      <a:pt x="97625" y="269359"/>
                      <a:pt x="104292" y="278882"/>
                      <a:pt x="109053" y="290628"/>
                    </a:cubicBezTo>
                    <a:cubicBezTo>
                      <a:pt x="110641" y="294120"/>
                      <a:pt x="110641" y="301103"/>
                      <a:pt x="115719" y="300151"/>
                    </a:cubicBezTo>
                    <a:cubicBezTo>
                      <a:pt x="129687" y="297929"/>
                      <a:pt x="143337" y="294120"/>
                      <a:pt x="157304" y="290628"/>
                    </a:cubicBezTo>
                    <a:cubicBezTo>
                      <a:pt x="160161" y="289993"/>
                      <a:pt x="159844" y="286501"/>
                      <a:pt x="159844" y="283644"/>
                    </a:cubicBezTo>
                    <a:cubicBezTo>
                      <a:pt x="161431" y="264280"/>
                      <a:pt x="145559" y="235393"/>
                      <a:pt x="127465" y="227139"/>
                    </a:cubicBezTo>
                    <a:cubicBezTo>
                      <a:pt x="84293" y="207775"/>
                      <a:pt x="28740" y="216346"/>
                      <a:pt x="7472" y="273486"/>
                    </a:cubicBezTo>
                    <a:cubicBezTo>
                      <a:pt x="-21098" y="349989"/>
                      <a:pt x="36676" y="427445"/>
                      <a:pt x="105879" y="427762"/>
                    </a:cubicBezTo>
                    <a:cubicBezTo>
                      <a:pt x="157622" y="428397"/>
                      <a:pt x="190001" y="418239"/>
                      <a:pt x="218571" y="397288"/>
                    </a:cubicBezTo>
                    <a:cubicBezTo>
                      <a:pt x="277297" y="355068"/>
                      <a:pt x="295391" y="265867"/>
                      <a:pt x="229364" y="2071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70"/>
              <p:cNvSpPr/>
              <p:nvPr/>
            </p:nvSpPr>
            <p:spPr>
              <a:xfrm>
                <a:off x="6920142" y="3066705"/>
                <a:ext cx="256563" cy="341647"/>
              </a:xfrm>
              <a:custGeom>
                <a:rect b="b" l="l" r="r" t="t"/>
                <a:pathLst>
                  <a:path extrusionOk="0" h="523537" w="393155">
                    <a:moveTo>
                      <a:pt x="330020" y="5078"/>
                    </a:moveTo>
                    <a:cubicBezTo>
                      <a:pt x="289071" y="-7620"/>
                      <a:pt x="254152" y="3808"/>
                      <a:pt x="225900" y="35870"/>
                    </a:cubicBezTo>
                    <a:cubicBezTo>
                      <a:pt x="215107" y="48250"/>
                      <a:pt x="205266" y="61265"/>
                      <a:pt x="197013" y="75550"/>
                    </a:cubicBezTo>
                    <a:cubicBezTo>
                      <a:pt x="170982" y="120309"/>
                      <a:pt x="156697" y="169512"/>
                      <a:pt x="143048" y="219033"/>
                    </a:cubicBezTo>
                    <a:cubicBezTo>
                      <a:pt x="130350" y="264745"/>
                      <a:pt x="122731" y="311409"/>
                      <a:pt x="116700" y="358708"/>
                    </a:cubicBezTo>
                    <a:cubicBezTo>
                      <a:pt x="111303" y="355533"/>
                      <a:pt x="112255" y="351089"/>
                      <a:pt x="110986" y="346962"/>
                    </a:cubicBezTo>
                    <a:cubicBezTo>
                      <a:pt x="97336" y="294584"/>
                      <a:pt x="80511" y="243794"/>
                      <a:pt x="47815" y="199035"/>
                    </a:cubicBezTo>
                    <a:cubicBezTo>
                      <a:pt x="40196" y="188559"/>
                      <a:pt x="34482" y="183480"/>
                      <a:pt x="24324" y="195860"/>
                    </a:cubicBezTo>
                    <a:cubicBezTo>
                      <a:pt x="19245" y="201892"/>
                      <a:pt x="12896" y="206653"/>
                      <a:pt x="6548" y="211415"/>
                    </a:cubicBezTo>
                    <a:cubicBezTo>
                      <a:pt x="-1071" y="217129"/>
                      <a:pt x="-2341" y="221890"/>
                      <a:pt x="4325" y="230144"/>
                    </a:cubicBezTo>
                    <a:cubicBezTo>
                      <a:pt x="24324" y="254904"/>
                      <a:pt x="38292" y="283474"/>
                      <a:pt x="49720" y="313313"/>
                    </a:cubicBezTo>
                    <a:cubicBezTo>
                      <a:pt x="70671" y="368231"/>
                      <a:pt x="78289" y="425688"/>
                      <a:pt x="84956" y="483462"/>
                    </a:cubicBezTo>
                    <a:cubicBezTo>
                      <a:pt x="86225" y="495525"/>
                      <a:pt x="82099" y="510762"/>
                      <a:pt x="90035" y="518698"/>
                    </a:cubicBezTo>
                    <a:cubicBezTo>
                      <a:pt x="97971" y="526634"/>
                      <a:pt x="113525" y="520603"/>
                      <a:pt x="125270" y="522825"/>
                    </a:cubicBezTo>
                    <a:cubicBezTo>
                      <a:pt x="137651" y="525365"/>
                      <a:pt x="141460" y="521238"/>
                      <a:pt x="143048" y="508540"/>
                    </a:cubicBezTo>
                    <a:cubicBezTo>
                      <a:pt x="154475" y="416799"/>
                      <a:pt x="167490" y="325376"/>
                      <a:pt x="190346" y="235540"/>
                    </a:cubicBezTo>
                    <a:cubicBezTo>
                      <a:pt x="203996" y="182210"/>
                      <a:pt x="219551" y="129515"/>
                      <a:pt x="252882" y="84121"/>
                    </a:cubicBezTo>
                    <a:cubicBezTo>
                      <a:pt x="262405" y="71106"/>
                      <a:pt x="274151" y="60313"/>
                      <a:pt x="290023" y="56186"/>
                    </a:cubicBezTo>
                    <a:cubicBezTo>
                      <a:pt x="304625" y="52059"/>
                      <a:pt x="317323" y="55551"/>
                      <a:pt x="326846" y="67614"/>
                    </a:cubicBezTo>
                    <a:cubicBezTo>
                      <a:pt x="339544" y="83168"/>
                      <a:pt x="343036" y="122849"/>
                      <a:pt x="333830" y="140625"/>
                    </a:cubicBezTo>
                    <a:cubicBezTo>
                      <a:pt x="328116" y="151101"/>
                      <a:pt x="318275" y="152053"/>
                      <a:pt x="315735" y="141578"/>
                    </a:cubicBezTo>
                    <a:cubicBezTo>
                      <a:pt x="310656" y="121261"/>
                      <a:pt x="299546" y="127928"/>
                      <a:pt x="288118" y="132689"/>
                    </a:cubicBezTo>
                    <a:cubicBezTo>
                      <a:pt x="281769" y="135229"/>
                      <a:pt x="275420" y="137768"/>
                      <a:pt x="268754" y="139356"/>
                    </a:cubicBezTo>
                    <a:cubicBezTo>
                      <a:pt x="259866" y="141578"/>
                      <a:pt x="257644" y="145704"/>
                      <a:pt x="261136" y="154275"/>
                    </a:cubicBezTo>
                    <a:cubicBezTo>
                      <a:pt x="270976" y="177449"/>
                      <a:pt x="285261" y="195543"/>
                      <a:pt x="312244" y="198717"/>
                    </a:cubicBezTo>
                    <a:cubicBezTo>
                      <a:pt x="340179" y="201892"/>
                      <a:pt x="362082" y="191416"/>
                      <a:pt x="376367" y="166973"/>
                    </a:cubicBezTo>
                    <a:cubicBezTo>
                      <a:pt x="389382" y="145069"/>
                      <a:pt x="394461" y="120944"/>
                      <a:pt x="392874" y="95549"/>
                    </a:cubicBezTo>
                    <a:cubicBezTo>
                      <a:pt x="390652" y="52059"/>
                      <a:pt x="366526" y="16506"/>
                      <a:pt x="330020" y="5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8" name="Google Shape;2528;p70"/>
              <p:cNvGrpSpPr/>
              <p:nvPr/>
            </p:nvGrpSpPr>
            <p:grpSpPr>
              <a:xfrm>
                <a:off x="3814682" y="2961373"/>
                <a:ext cx="1110069" cy="618825"/>
                <a:chOff x="5127776" y="2525369"/>
                <a:chExt cx="937479" cy="522612"/>
              </a:xfrm>
            </p:grpSpPr>
            <p:sp>
              <p:nvSpPr>
                <p:cNvPr id="2529" name="Google Shape;2529;p70"/>
                <p:cNvSpPr/>
                <p:nvPr/>
              </p:nvSpPr>
              <p:spPr>
                <a:xfrm>
                  <a:off x="5127776" y="2525369"/>
                  <a:ext cx="270419" cy="389459"/>
                </a:xfrm>
                <a:custGeom>
                  <a:rect b="b" l="l" r="r" t="t"/>
                  <a:pathLst>
                    <a:path extrusionOk="0" h="596805" w="414388">
                      <a:moveTo>
                        <a:pt x="72682" y="197513"/>
                      </a:moveTo>
                      <a:cubicBezTo>
                        <a:pt x="100617" y="187989"/>
                        <a:pt x="117124" y="166086"/>
                        <a:pt x="130774" y="141643"/>
                      </a:cubicBezTo>
                      <a:cubicBezTo>
                        <a:pt x="132044" y="139421"/>
                        <a:pt x="133948" y="135612"/>
                        <a:pt x="131726" y="134342"/>
                      </a:cubicBezTo>
                      <a:cubicBezTo>
                        <a:pt x="121251" y="129580"/>
                        <a:pt x="110458" y="124501"/>
                        <a:pt x="99347" y="122279"/>
                      </a:cubicBezTo>
                      <a:cubicBezTo>
                        <a:pt x="92046" y="120692"/>
                        <a:pt x="92998" y="130532"/>
                        <a:pt x="89824" y="134659"/>
                      </a:cubicBezTo>
                      <a:cubicBezTo>
                        <a:pt x="86649" y="138786"/>
                        <a:pt x="84427" y="143865"/>
                        <a:pt x="81253" y="147992"/>
                      </a:cubicBezTo>
                      <a:cubicBezTo>
                        <a:pt x="73952" y="157198"/>
                        <a:pt x="63794" y="160372"/>
                        <a:pt x="52683" y="156563"/>
                      </a:cubicBezTo>
                      <a:cubicBezTo>
                        <a:pt x="42525" y="153071"/>
                        <a:pt x="41890" y="143230"/>
                        <a:pt x="41573" y="134024"/>
                      </a:cubicBezTo>
                      <a:cubicBezTo>
                        <a:pt x="41255" y="103550"/>
                        <a:pt x="66651" y="66092"/>
                        <a:pt x="94585" y="55299"/>
                      </a:cubicBezTo>
                      <a:cubicBezTo>
                        <a:pt x="117441" y="46410"/>
                        <a:pt x="132361" y="52442"/>
                        <a:pt x="142519" y="74345"/>
                      </a:cubicBezTo>
                      <a:cubicBezTo>
                        <a:pt x="145059" y="80059"/>
                        <a:pt x="147598" y="86091"/>
                        <a:pt x="148868" y="92122"/>
                      </a:cubicBezTo>
                      <a:cubicBezTo>
                        <a:pt x="163153" y="159420"/>
                        <a:pt x="158391" y="226717"/>
                        <a:pt x="146963" y="293697"/>
                      </a:cubicBezTo>
                      <a:cubicBezTo>
                        <a:pt x="146011" y="298777"/>
                        <a:pt x="143789" y="301633"/>
                        <a:pt x="138710" y="301316"/>
                      </a:cubicBezTo>
                      <a:cubicBezTo>
                        <a:pt x="125377" y="300999"/>
                        <a:pt x="123790" y="309252"/>
                        <a:pt x="126647" y="318775"/>
                      </a:cubicBezTo>
                      <a:cubicBezTo>
                        <a:pt x="136488" y="349885"/>
                        <a:pt x="127282" y="379089"/>
                        <a:pt x="118711" y="408294"/>
                      </a:cubicBezTo>
                      <a:cubicBezTo>
                        <a:pt x="109188" y="441308"/>
                        <a:pt x="100934" y="474639"/>
                        <a:pt x="90776" y="507336"/>
                      </a:cubicBezTo>
                      <a:cubicBezTo>
                        <a:pt x="86649" y="520351"/>
                        <a:pt x="89506" y="525747"/>
                        <a:pt x="102839" y="526700"/>
                      </a:cubicBezTo>
                      <a:cubicBezTo>
                        <a:pt x="105379" y="526700"/>
                        <a:pt x="108235" y="527652"/>
                        <a:pt x="110458" y="528604"/>
                      </a:cubicBezTo>
                      <a:cubicBezTo>
                        <a:pt x="124425" y="534318"/>
                        <a:pt x="129187" y="528604"/>
                        <a:pt x="132361" y="514954"/>
                      </a:cubicBezTo>
                      <a:cubicBezTo>
                        <a:pt x="145694" y="460672"/>
                        <a:pt x="160296" y="406389"/>
                        <a:pt x="173946" y="352107"/>
                      </a:cubicBezTo>
                      <a:cubicBezTo>
                        <a:pt x="175851" y="343853"/>
                        <a:pt x="178707" y="339092"/>
                        <a:pt x="188231" y="338457"/>
                      </a:cubicBezTo>
                      <a:cubicBezTo>
                        <a:pt x="212039" y="336870"/>
                        <a:pt x="235530" y="334647"/>
                        <a:pt x="259338" y="331473"/>
                      </a:cubicBezTo>
                      <a:cubicBezTo>
                        <a:pt x="269178" y="330203"/>
                        <a:pt x="272670" y="332743"/>
                        <a:pt x="274575" y="343218"/>
                      </a:cubicBezTo>
                      <a:cubicBezTo>
                        <a:pt x="289812" y="427340"/>
                        <a:pt x="322191" y="505114"/>
                        <a:pt x="367585" y="577490"/>
                      </a:cubicBezTo>
                      <a:cubicBezTo>
                        <a:pt x="382822" y="601933"/>
                        <a:pt x="382822" y="601298"/>
                        <a:pt x="406630" y="586061"/>
                      </a:cubicBezTo>
                      <a:cubicBezTo>
                        <a:pt x="416471" y="580030"/>
                        <a:pt x="416154" y="575268"/>
                        <a:pt x="410122" y="566380"/>
                      </a:cubicBezTo>
                      <a:cubicBezTo>
                        <a:pt x="364728" y="498765"/>
                        <a:pt x="333302" y="425436"/>
                        <a:pt x="317112" y="345758"/>
                      </a:cubicBezTo>
                      <a:cubicBezTo>
                        <a:pt x="312350" y="322267"/>
                        <a:pt x="312033" y="322267"/>
                        <a:pt x="334571" y="316871"/>
                      </a:cubicBezTo>
                      <a:cubicBezTo>
                        <a:pt x="360284" y="310839"/>
                        <a:pt x="359332" y="310839"/>
                        <a:pt x="353618" y="286079"/>
                      </a:cubicBezTo>
                      <a:cubicBezTo>
                        <a:pt x="350761" y="274016"/>
                        <a:pt x="345999" y="271477"/>
                        <a:pt x="335206" y="275603"/>
                      </a:cubicBezTo>
                      <a:cubicBezTo>
                        <a:pt x="329810" y="277825"/>
                        <a:pt x="323778" y="278460"/>
                        <a:pt x="318382" y="280365"/>
                      </a:cubicBezTo>
                      <a:cubicBezTo>
                        <a:pt x="308858" y="283539"/>
                        <a:pt x="306002" y="281000"/>
                        <a:pt x="304732" y="270524"/>
                      </a:cubicBezTo>
                      <a:cubicBezTo>
                        <a:pt x="298066" y="200687"/>
                        <a:pt x="309176" y="133707"/>
                        <a:pt x="333936" y="68314"/>
                      </a:cubicBezTo>
                      <a:cubicBezTo>
                        <a:pt x="336476" y="61965"/>
                        <a:pt x="339650" y="55616"/>
                        <a:pt x="342825" y="49902"/>
                      </a:cubicBezTo>
                      <a:cubicBezTo>
                        <a:pt x="345047" y="45458"/>
                        <a:pt x="348539" y="41966"/>
                        <a:pt x="354253" y="42919"/>
                      </a:cubicBezTo>
                      <a:cubicBezTo>
                        <a:pt x="360919" y="44188"/>
                        <a:pt x="359649" y="49585"/>
                        <a:pt x="359967" y="54346"/>
                      </a:cubicBezTo>
                      <a:cubicBezTo>
                        <a:pt x="360919" y="66727"/>
                        <a:pt x="358379" y="78472"/>
                        <a:pt x="352348" y="89582"/>
                      </a:cubicBezTo>
                      <a:cubicBezTo>
                        <a:pt x="340285" y="112121"/>
                        <a:pt x="340285" y="112121"/>
                        <a:pt x="361871" y="127041"/>
                      </a:cubicBezTo>
                      <a:cubicBezTo>
                        <a:pt x="363141" y="127993"/>
                        <a:pt x="364411" y="128628"/>
                        <a:pt x="365681" y="129898"/>
                      </a:cubicBezTo>
                      <a:cubicBezTo>
                        <a:pt x="369807" y="133389"/>
                        <a:pt x="372664" y="132755"/>
                        <a:pt x="376156" y="128628"/>
                      </a:cubicBezTo>
                      <a:cubicBezTo>
                        <a:pt x="399647" y="104185"/>
                        <a:pt x="406948" y="50537"/>
                        <a:pt x="390441" y="21333"/>
                      </a:cubicBezTo>
                      <a:cubicBezTo>
                        <a:pt x="380283" y="3556"/>
                        <a:pt x="368537" y="-2158"/>
                        <a:pt x="348221" y="699"/>
                      </a:cubicBezTo>
                      <a:cubicBezTo>
                        <a:pt x="334571" y="2603"/>
                        <a:pt x="323143" y="8317"/>
                        <a:pt x="313303" y="17841"/>
                      </a:cubicBezTo>
                      <a:cubicBezTo>
                        <a:pt x="296161" y="34665"/>
                        <a:pt x="286320" y="55616"/>
                        <a:pt x="279654" y="78155"/>
                      </a:cubicBezTo>
                      <a:cubicBezTo>
                        <a:pt x="266321" y="124184"/>
                        <a:pt x="262195" y="171482"/>
                        <a:pt x="264417" y="219416"/>
                      </a:cubicBezTo>
                      <a:cubicBezTo>
                        <a:pt x="264417" y="238463"/>
                        <a:pt x="264099" y="257509"/>
                        <a:pt x="264734" y="276556"/>
                      </a:cubicBezTo>
                      <a:cubicBezTo>
                        <a:pt x="265052" y="285127"/>
                        <a:pt x="263782" y="290523"/>
                        <a:pt x="253624" y="291158"/>
                      </a:cubicBezTo>
                      <a:cubicBezTo>
                        <a:pt x="235847" y="292428"/>
                        <a:pt x="217753" y="294967"/>
                        <a:pt x="199976" y="296872"/>
                      </a:cubicBezTo>
                      <a:cubicBezTo>
                        <a:pt x="190135" y="298142"/>
                        <a:pt x="186644" y="294332"/>
                        <a:pt x="188548" y="284492"/>
                      </a:cubicBezTo>
                      <a:cubicBezTo>
                        <a:pt x="198706" y="233384"/>
                        <a:pt x="201246" y="181958"/>
                        <a:pt x="197437" y="129898"/>
                      </a:cubicBezTo>
                      <a:cubicBezTo>
                        <a:pt x="194897" y="97519"/>
                        <a:pt x="189501" y="65774"/>
                        <a:pt x="171089" y="38157"/>
                      </a:cubicBezTo>
                      <a:cubicBezTo>
                        <a:pt x="157439" y="17206"/>
                        <a:pt x="138075" y="7365"/>
                        <a:pt x="113315" y="9270"/>
                      </a:cubicBezTo>
                      <a:cubicBezTo>
                        <a:pt x="47287" y="14349"/>
                        <a:pt x="-9218" y="86091"/>
                        <a:pt x="1258" y="152118"/>
                      </a:cubicBezTo>
                      <a:cubicBezTo>
                        <a:pt x="7607" y="191164"/>
                        <a:pt x="36494" y="209893"/>
                        <a:pt x="72682" y="19751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70"/>
                <p:cNvSpPr/>
                <p:nvPr/>
              </p:nvSpPr>
              <p:spPr>
                <a:xfrm>
                  <a:off x="5914302" y="2711782"/>
                  <a:ext cx="150953" cy="333794"/>
                </a:xfrm>
                <a:custGeom>
                  <a:rect b="b" l="l" r="r" t="t"/>
                  <a:pathLst>
                    <a:path extrusionOk="0" h="511503" w="231319">
                      <a:moveTo>
                        <a:pt x="36234" y="93431"/>
                      </a:moveTo>
                      <a:cubicBezTo>
                        <a:pt x="44170" y="90256"/>
                        <a:pt x="45123" y="86130"/>
                        <a:pt x="42900" y="79146"/>
                      </a:cubicBezTo>
                      <a:cubicBezTo>
                        <a:pt x="39726" y="68353"/>
                        <a:pt x="41313" y="58195"/>
                        <a:pt x="47027" y="48672"/>
                      </a:cubicBezTo>
                      <a:cubicBezTo>
                        <a:pt x="49884" y="43910"/>
                        <a:pt x="54011" y="40736"/>
                        <a:pt x="60042" y="41688"/>
                      </a:cubicBezTo>
                      <a:cubicBezTo>
                        <a:pt x="65756" y="42640"/>
                        <a:pt x="69883" y="45815"/>
                        <a:pt x="71470" y="51529"/>
                      </a:cubicBezTo>
                      <a:cubicBezTo>
                        <a:pt x="73057" y="57560"/>
                        <a:pt x="74327" y="63909"/>
                        <a:pt x="74645" y="70258"/>
                      </a:cubicBezTo>
                      <a:cubicBezTo>
                        <a:pt x="75597" y="89622"/>
                        <a:pt x="71787" y="108033"/>
                        <a:pt x="66074" y="126445"/>
                      </a:cubicBezTo>
                      <a:cubicBezTo>
                        <a:pt x="56550" y="157237"/>
                        <a:pt x="53059" y="188346"/>
                        <a:pt x="55915" y="220408"/>
                      </a:cubicBezTo>
                      <a:cubicBezTo>
                        <a:pt x="61629" y="280721"/>
                        <a:pt x="101944" y="307704"/>
                        <a:pt x="158449" y="287705"/>
                      </a:cubicBezTo>
                      <a:cubicBezTo>
                        <a:pt x="167655" y="284531"/>
                        <a:pt x="170195" y="289610"/>
                        <a:pt x="172734" y="295006"/>
                      </a:cubicBezTo>
                      <a:cubicBezTo>
                        <a:pt x="193368" y="340400"/>
                        <a:pt x="196859" y="386430"/>
                        <a:pt x="179083" y="433411"/>
                      </a:cubicBezTo>
                      <a:cubicBezTo>
                        <a:pt x="173686" y="447696"/>
                        <a:pt x="163528" y="458489"/>
                        <a:pt x="149243" y="464838"/>
                      </a:cubicBezTo>
                      <a:cubicBezTo>
                        <a:pt x="132101" y="472456"/>
                        <a:pt x="114960" y="471821"/>
                        <a:pt x="99722" y="460076"/>
                      </a:cubicBezTo>
                      <a:cubicBezTo>
                        <a:pt x="85120" y="448648"/>
                        <a:pt x="83533" y="432459"/>
                        <a:pt x="87025" y="415317"/>
                      </a:cubicBezTo>
                      <a:cubicBezTo>
                        <a:pt x="89882" y="401349"/>
                        <a:pt x="97500" y="398810"/>
                        <a:pt x="107658" y="408968"/>
                      </a:cubicBezTo>
                      <a:cubicBezTo>
                        <a:pt x="119404" y="421031"/>
                        <a:pt x="127340" y="407063"/>
                        <a:pt x="136863" y="404841"/>
                      </a:cubicBezTo>
                      <a:cubicBezTo>
                        <a:pt x="145751" y="402936"/>
                        <a:pt x="141625" y="394683"/>
                        <a:pt x="139403" y="388969"/>
                      </a:cubicBezTo>
                      <a:cubicBezTo>
                        <a:pt x="129562" y="362304"/>
                        <a:pt x="88929" y="354685"/>
                        <a:pt x="65439" y="375002"/>
                      </a:cubicBezTo>
                      <a:cubicBezTo>
                        <a:pt x="52106" y="386430"/>
                        <a:pt x="46710" y="401349"/>
                        <a:pt x="44488" y="418174"/>
                      </a:cubicBezTo>
                      <a:cubicBezTo>
                        <a:pt x="36869" y="471504"/>
                        <a:pt x="70518" y="511184"/>
                        <a:pt x="123848" y="511501"/>
                      </a:cubicBezTo>
                      <a:cubicBezTo>
                        <a:pt x="173369" y="511819"/>
                        <a:pt x="211462" y="481027"/>
                        <a:pt x="224477" y="427379"/>
                      </a:cubicBezTo>
                      <a:cubicBezTo>
                        <a:pt x="238444" y="369923"/>
                        <a:pt x="230191" y="314053"/>
                        <a:pt x="207335" y="260088"/>
                      </a:cubicBezTo>
                      <a:cubicBezTo>
                        <a:pt x="204478" y="253422"/>
                        <a:pt x="201304" y="247073"/>
                        <a:pt x="203843" y="238819"/>
                      </a:cubicBezTo>
                      <a:cubicBezTo>
                        <a:pt x="216541" y="196917"/>
                        <a:pt x="219398" y="153745"/>
                        <a:pt x="219398" y="106446"/>
                      </a:cubicBezTo>
                      <a:cubicBezTo>
                        <a:pt x="218446" y="87082"/>
                        <a:pt x="219080" y="63909"/>
                        <a:pt x="215588" y="40736"/>
                      </a:cubicBezTo>
                      <a:cubicBezTo>
                        <a:pt x="212414" y="18832"/>
                        <a:pt x="212731" y="20102"/>
                        <a:pt x="189558" y="20737"/>
                      </a:cubicBezTo>
                      <a:cubicBezTo>
                        <a:pt x="173051" y="21054"/>
                        <a:pt x="172099" y="28355"/>
                        <a:pt x="174321" y="41371"/>
                      </a:cubicBezTo>
                      <a:cubicBezTo>
                        <a:pt x="180670" y="79146"/>
                        <a:pt x="181622" y="117239"/>
                        <a:pt x="178765" y="155332"/>
                      </a:cubicBezTo>
                      <a:cubicBezTo>
                        <a:pt x="176861" y="182632"/>
                        <a:pt x="174004" y="210249"/>
                        <a:pt x="159719" y="234692"/>
                      </a:cubicBezTo>
                      <a:cubicBezTo>
                        <a:pt x="153370" y="245803"/>
                        <a:pt x="144482" y="254056"/>
                        <a:pt x="130514" y="252787"/>
                      </a:cubicBezTo>
                      <a:cubicBezTo>
                        <a:pt x="116864" y="251834"/>
                        <a:pt x="108611" y="243581"/>
                        <a:pt x="102897" y="231518"/>
                      </a:cubicBezTo>
                      <a:cubicBezTo>
                        <a:pt x="97183" y="219455"/>
                        <a:pt x="94643" y="206440"/>
                        <a:pt x="94643" y="193108"/>
                      </a:cubicBezTo>
                      <a:cubicBezTo>
                        <a:pt x="94326" y="172156"/>
                        <a:pt x="99088" y="152158"/>
                        <a:pt x="105436" y="132476"/>
                      </a:cubicBezTo>
                      <a:cubicBezTo>
                        <a:pt x="114642" y="105176"/>
                        <a:pt x="119721" y="76924"/>
                        <a:pt x="112738" y="48354"/>
                      </a:cubicBezTo>
                      <a:cubicBezTo>
                        <a:pt x="107341" y="26133"/>
                        <a:pt x="95596" y="8357"/>
                        <a:pt x="71787" y="2008"/>
                      </a:cubicBezTo>
                      <a:cubicBezTo>
                        <a:pt x="48932" y="-4024"/>
                        <a:pt x="30203" y="3912"/>
                        <a:pt x="14648" y="20737"/>
                      </a:cubicBezTo>
                      <a:cubicBezTo>
                        <a:pt x="1315" y="35657"/>
                        <a:pt x="-1541" y="53116"/>
                        <a:pt x="681" y="72480"/>
                      </a:cubicBezTo>
                      <a:cubicBezTo>
                        <a:pt x="5125" y="107081"/>
                        <a:pt x="4490" y="106446"/>
                        <a:pt x="36234" y="934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1" name="Google Shape;2531;p70"/>
                <p:cNvSpPr/>
                <p:nvPr/>
              </p:nvSpPr>
              <p:spPr>
                <a:xfrm>
                  <a:off x="5764134" y="2712756"/>
                  <a:ext cx="139142" cy="335187"/>
                </a:xfrm>
                <a:custGeom>
                  <a:rect b="b" l="l" r="r" t="t"/>
                  <a:pathLst>
                    <a:path extrusionOk="0" h="513639" w="213220">
                      <a:moveTo>
                        <a:pt x="21603" y="297957"/>
                      </a:moveTo>
                      <a:cubicBezTo>
                        <a:pt x="32713" y="363668"/>
                        <a:pt x="44141" y="429695"/>
                        <a:pt x="21920" y="495406"/>
                      </a:cubicBezTo>
                      <a:cubicBezTo>
                        <a:pt x="20650" y="499215"/>
                        <a:pt x="20015" y="502072"/>
                        <a:pt x="23825" y="504929"/>
                      </a:cubicBezTo>
                      <a:cubicBezTo>
                        <a:pt x="45411" y="520484"/>
                        <a:pt x="61283" y="515087"/>
                        <a:pt x="66997" y="489692"/>
                      </a:cubicBezTo>
                      <a:cubicBezTo>
                        <a:pt x="80647" y="429060"/>
                        <a:pt x="73980" y="369064"/>
                        <a:pt x="62553" y="308750"/>
                      </a:cubicBezTo>
                      <a:cubicBezTo>
                        <a:pt x="54299" y="264626"/>
                        <a:pt x="41919" y="221136"/>
                        <a:pt x="41601" y="196376"/>
                      </a:cubicBezTo>
                      <a:cubicBezTo>
                        <a:pt x="41601" y="130665"/>
                        <a:pt x="51125" y="90985"/>
                        <a:pt x="68584" y="66542"/>
                      </a:cubicBezTo>
                      <a:cubicBezTo>
                        <a:pt x="92392" y="33211"/>
                        <a:pt x="136199" y="34798"/>
                        <a:pt x="157785" y="69717"/>
                      </a:cubicBezTo>
                      <a:cubicBezTo>
                        <a:pt x="165404" y="82097"/>
                        <a:pt x="169213" y="96064"/>
                        <a:pt x="170483" y="110349"/>
                      </a:cubicBezTo>
                      <a:cubicBezTo>
                        <a:pt x="174292" y="148125"/>
                        <a:pt x="172705" y="185583"/>
                        <a:pt x="154611" y="220184"/>
                      </a:cubicBezTo>
                      <a:cubicBezTo>
                        <a:pt x="149532" y="230025"/>
                        <a:pt x="141596" y="237326"/>
                        <a:pt x="129215" y="235739"/>
                      </a:cubicBezTo>
                      <a:cubicBezTo>
                        <a:pt x="117470" y="234151"/>
                        <a:pt x="113026" y="224628"/>
                        <a:pt x="109851" y="215105"/>
                      </a:cubicBezTo>
                      <a:cubicBezTo>
                        <a:pt x="100646" y="188440"/>
                        <a:pt x="107312" y="164314"/>
                        <a:pt x="126041" y="144633"/>
                      </a:cubicBezTo>
                      <a:cubicBezTo>
                        <a:pt x="137151" y="132888"/>
                        <a:pt x="133977" y="126539"/>
                        <a:pt x="123184" y="119238"/>
                      </a:cubicBezTo>
                      <a:cubicBezTo>
                        <a:pt x="120644" y="117333"/>
                        <a:pt x="117787" y="115746"/>
                        <a:pt x="115883" y="113206"/>
                      </a:cubicBezTo>
                      <a:cubicBezTo>
                        <a:pt x="108264" y="103683"/>
                        <a:pt x="102233" y="106540"/>
                        <a:pt x="95566" y="114476"/>
                      </a:cubicBezTo>
                      <a:cubicBezTo>
                        <a:pt x="66679" y="147807"/>
                        <a:pt x="57791" y="185900"/>
                        <a:pt x="70806" y="228120"/>
                      </a:cubicBezTo>
                      <a:cubicBezTo>
                        <a:pt x="81917" y="264308"/>
                        <a:pt x="114613" y="281133"/>
                        <a:pt x="151119" y="270340"/>
                      </a:cubicBezTo>
                      <a:cubicBezTo>
                        <a:pt x="176197" y="262721"/>
                        <a:pt x="190482" y="243675"/>
                        <a:pt x="198418" y="220501"/>
                      </a:cubicBezTo>
                      <a:cubicBezTo>
                        <a:pt x="215559" y="171933"/>
                        <a:pt x="218416" y="122094"/>
                        <a:pt x="203814" y="72574"/>
                      </a:cubicBezTo>
                      <a:cubicBezTo>
                        <a:pt x="192386" y="34481"/>
                        <a:pt x="169213" y="6863"/>
                        <a:pt x="127311" y="1149"/>
                      </a:cubicBezTo>
                      <a:cubicBezTo>
                        <a:pt x="81599" y="-4882"/>
                        <a:pt x="46681" y="12895"/>
                        <a:pt x="23825" y="52892"/>
                      </a:cubicBezTo>
                      <a:cubicBezTo>
                        <a:pt x="4461" y="86541"/>
                        <a:pt x="-1571" y="123364"/>
                        <a:pt x="334" y="161457"/>
                      </a:cubicBezTo>
                      <a:cubicBezTo>
                        <a:pt x="2556" y="207804"/>
                        <a:pt x="13984" y="252563"/>
                        <a:pt x="21603" y="29795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2" name="Google Shape;2532;p70"/>
                <p:cNvSpPr/>
                <p:nvPr/>
              </p:nvSpPr>
              <p:spPr>
                <a:xfrm>
                  <a:off x="5614444" y="2713171"/>
                  <a:ext cx="139672" cy="334810"/>
                </a:xfrm>
                <a:custGeom>
                  <a:rect b="b" l="l" r="r" t="t"/>
                  <a:pathLst>
                    <a:path extrusionOk="0" h="513060" w="214032">
                      <a:moveTo>
                        <a:pt x="28143" y="331288"/>
                      </a:moveTo>
                      <a:cubicBezTo>
                        <a:pt x="36079" y="379857"/>
                        <a:pt x="40841" y="428743"/>
                        <a:pt x="27826" y="477629"/>
                      </a:cubicBezTo>
                      <a:cubicBezTo>
                        <a:pt x="20842" y="503342"/>
                        <a:pt x="21477" y="502707"/>
                        <a:pt x="45920" y="511278"/>
                      </a:cubicBezTo>
                      <a:cubicBezTo>
                        <a:pt x="57030" y="515087"/>
                        <a:pt x="61792" y="513182"/>
                        <a:pt x="64967" y="501754"/>
                      </a:cubicBezTo>
                      <a:cubicBezTo>
                        <a:pt x="78616" y="455725"/>
                        <a:pt x="78934" y="408744"/>
                        <a:pt x="72268" y="361763"/>
                      </a:cubicBezTo>
                      <a:cubicBezTo>
                        <a:pt x="64967" y="309067"/>
                        <a:pt x="52269" y="257007"/>
                        <a:pt x="44968" y="204312"/>
                      </a:cubicBezTo>
                      <a:cubicBezTo>
                        <a:pt x="38301" y="157965"/>
                        <a:pt x="43380" y="112254"/>
                        <a:pt x="67188" y="70669"/>
                      </a:cubicBezTo>
                      <a:cubicBezTo>
                        <a:pt x="77664" y="52575"/>
                        <a:pt x="92584" y="40829"/>
                        <a:pt x="114805" y="42416"/>
                      </a:cubicBezTo>
                      <a:cubicBezTo>
                        <a:pt x="137661" y="44004"/>
                        <a:pt x="152898" y="56384"/>
                        <a:pt x="162738" y="76383"/>
                      </a:cubicBezTo>
                      <a:cubicBezTo>
                        <a:pt x="171944" y="95429"/>
                        <a:pt x="173849" y="115745"/>
                        <a:pt x="173214" y="136697"/>
                      </a:cubicBezTo>
                      <a:cubicBezTo>
                        <a:pt x="172897" y="166536"/>
                        <a:pt x="170675" y="196058"/>
                        <a:pt x="154802" y="222406"/>
                      </a:cubicBezTo>
                      <a:cubicBezTo>
                        <a:pt x="149723" y="230977"/>
                        <a:pt x="142740" y="237326"/>
                        <a:pt x="131629" y="235738"/>
                      </a:cubicBezTo>
                      <a:cubicBezTo>
                        <a:pt x="121154" y="234469"/>
                        <a:pt x="116392" y="226850"/>
                        <a:pt x="112900" y="218279"/>
                      </a:cubicBezTo>
                      <a:cubicBezTo>
                        <a:pt x="101472" y="190027"/>
                        <a:pt x="109091" y="164949"/>
                        <a:pt x="128137" y="143363"/>
                      </a:cubicBezTo>
                      <a:cubicBezTo>
                        <a:pt x="137343" y="133205"/>
                        <a:pt x="137026" y="127173"/>
                        <a:pt x="125915" y="120190"/>
                      </a:cubicBezTo>
                      <a:cubicBezTo>
                        <a:pt x="123693" y="118920"/>
                        <a:pt x="121471" y="117015"/>
                        <a:pt x="119884" y="115111"/>
                      </a:cubicBezTo>
                      <a:cubicBezTo>
                        <a:pt x="110043" y="102413"/>
                        <a:pt x="101790" y="106857"/>
                        <a:pt x="93536" y="117333"/>
                      </a:cubicBezTo>
                      <a:cubicBezTo>
                        <a:pt x="66871" y="151616"/>
                        <a:pt x="58935" y="189709"/>
                        <a:pt x="72585" y="230659"/>
                      </a:cubicBezTo>
                      <a:cubicBezTo>
                        <a:pt x="83695" y="264308"/>
                        <a:pt x="113852" y="278910"/>
                        <a:pt x="148454" y="270657"/>
                      </a:cubicBezTo>
                      <a:cubicBezTo>
                        <a:pt x="175436" y="264308"/>
                        <a:pt x="190356" y="244627"/>
                        <a:pt x="198927" y="220501"/>
                      </a:cubicBezTo>
                      <a:cubicBezTo>
                        <a:pt x="216704" y="170980"/>
                        <a:pt x="219560" y="120190"/>
                        <a:pt x="203371" y="69716"/>
                      </a:cubicBezTo>
                      <a:cubicBezTo>
                        <a:pt x="191626" y="33211"/>
                        <a:pt x="168452" y="6546"/>
                        <a:pt x="128137" y="1149"/>
                      </a:cubicBezTo>
                      <a:cubicBezTo>
                        <a:pt x="84648" y="-4565"/>
                        <a:pt x="50047" y="10990"/>
                        <a:pt x="26874" y="48765"/>
                      </a:cubicBezTo>
                      <a:cubicBezTo>
                        <a:pt x="1478" y="89715"/>
                        <a:pt x="-3918" y="135109"/>
                        <a:pt x="2430" y="181773"/>
                      </a:cubicBezTo>
                      <a:cubicBezTo>
                        <a:pt x="10367" y="231294"/>
                        <a:pt x="20207" y="281133"/>
                        <a:pt x="28143" y="33128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3" name="Google Shape;2533;p70"/>
                <p:cNvSpPr/>
                <p:nvPr/>
              </p:nvSpPr>
              <p:spPr>
                <a:xfrm>
                  <a:off x="5399524" y="2714627"/>
                  <a:ext cx="204395" cy="180505"/>
                </a:xfrm>
                <a:custGeom>
                  <a:rect b="b" l="l" r="r" t="t"/>
                  <a:pathLst>
                    <a:path extrusionOk="0" h="276605" w="313213">
                      <a:moveTo>
                        <a:pt x="162893" y="238586"/>
                      </a:moveTo>
                      <a:cubicBezTo>
                        <a:pt x="168607" y="230015"/>
                        <a:pt x="173686" y="221127"/>
                        <a:pt x="179400" y="211921"/>
                      </a:cubicBezTo>
                      <a:cubicBezTo>
                        <a:pt x="184479" y="221444"/>
                        <a:pt x="187971" y="230332"/>
                        <a:pt x="193367" y="238269"/>
                      </a:cubicBezTo>
                      <a:cubicBezTo>
                        <a:pt x="215906" y="271917"/>
                        <a:pt x="258126" y="276362"/>
                        <a:pt x="286695" y="249062"/>
                      </a:cubicBezTo>
                      <a:cubicBezTo>
                        <a:pt x="313360" y="223349"/>
                        <a:pt x="321296" y="172558"/>
                        <a:pt x="304155" y="139862"/>
                      </a:cubicBezTo>
                      <a:cubicBezTo>
                        <a:pt x="287965" y="109070"/>
                        <a:pt x="245428" y="105895"/>
                        <a:pt x="225112" y="133830"/>
                      </a:cubicBezTo>
                      <a:cubicBezTo>
                        <a:pt x="220667" y="139862"/>
                        <a:pt x="212731" y="147480"/>
                        <a:pt x="221302" y="156051"/>
                      </a:cubicBezTo>
                      <a:cubicBezTo>
                        <a:pt x="231143" y="165257"/>
                        <a:pt x="248920" y="166844"/>
                        <a:pt x="255903" y="159543"/>
                      </a:cubicBezTo>
                      <a:cubicBezTo>
                        <a:pt x="263205" y="151924"/>
                        <a:pt x="267966" y="153829"/>
                        <a:pt x="270506" y="162717"/>
                      </a:cubicBezTo>
                      <a:cubicBezTo>
                        <a:pt x="276220" y="181764"/>
                        <a:pt x="273363" y="199541"/>
                        <a:pt x="260983" y="215095"/>
                      </a:cubicBezTo>
                      <a:cubicBezTo>
                        <a:pt x="251142" y="227476"/>
                        <a:pt x="235905" y="226841"/>
                        <a:pt x="225429" y="214460"/>
                      </a:cubicBezTo>
                      <a:cubicBezTo>
                        <a:pt x="219080" y="206842"/>
                        <a:pt x="215906" y="197953"/>
                        <a:pt x="213366" y="188748"/>
                      </a:cubicBezTo>
                      <a:cubicBezTo>
                        <a:pt x="206065" y="162083"/>
                        <a:pt x="203843" y="134783"/>
                        <a:pt x="203526" y="107165"/>
                      </a:cubicBezTo>
                      <a:cubicBezTo>
                        <a:pt x="203208" y="74469"/>
                        <a:pt x="203526" y="41772"/>
                        <a:pt x="203526" y="8123"/>
                      </a:cubicBezTo>
                      <a:cubicBezTo>
                        <a:pt x="191780" y="7806"/>
                        <a:pt x="186066" y="23043"/>
                        <a:pt x="172099" y="13837"/>
                      </a:cubicBezTo>
                      <a:cubicBezTo>
                        <a:pt x="138768" y="-7749"/>
                        <a:pt x="89564" y="-3305"/>
                        <a:pt x="57502" y="21773"/>
                      </a:cubicBezTo>
                      <a:cubicBezTo>
                        <a:pt x="-1859" y="68437"/>
                        <a:pt x="-18684" y="174463"/>
                        <a:pt x="23219" y="236999"/>
                      </a:cubicBezTo>
                      <a:cubicBezTo>
                        <a:pt x="58455" y="289059"/>
                        <a:pt x="127340" y="290012"/>
                        <a:pt x="162893" y="238586"/>
                      </a:cubicBezTo>
                      <a:close/>
                      <a:moveTo>
                        <a:pt x="75279" y="61454"/>
                      </a:moveTo>
                      <a:cubicBezTo>
                        <a:pt x="97818" y="39868"/>
                        <a:pt x="124165" y="38598"/>
                        <a:pt x="152100" y="46534"/>
                      </a:cubicBezTo>
                      <a:cubicBezTo>
                        <a:pt x="159084" y="48438"/>
                        <a:pt x="162258" y="53200"/>
                        <a:pt x="162576" y="60501"/>
                      </a:cubicBezTo>
                      <a:cubicBezTo>
                        <a:pt x="163210" y="74786"/>
                        <a:pt x="164798" y="89071"/>
                        <a:pt x="165750" y="97959"/>
                      </a:cubicBezTo>
                      <a:cubicBezTo>
                        <a:pt x="165115" y="141131"/>
                        <a:pt x="159719" y="177320"/>
                        <a:pt x="134641" y="207477"/>
                      </a:cubicBezTo>
                      <a:cubicBezTo>
                        <a:pt x="123530" y="221127"/>
                        <a:pt x="112102" y="236999"/>
                        <a:pt x="90516" y="232872"/>
                      </a:cubicBezTo>
                      <a:cubicBezTo>
                        <a:pt x="68930" y="229063"/>
                        <a:pt x="57502" y="213508"/>
                        <a:pt x="49884" y="194462"/>
                      </a:cubicBezTo>
                      <a:cubicBezTo>
                        <a:pt x="32742" y="151290"/>
                        <a:pt x="44487" y="90976"/>
                        <a:pt x="75279" y="6145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4" name="Google Shape;2534;p70"/>
              <p:cNvSpPr/>
              <p:nvPr/>
            </p:nvSpPr>
            <p:spPr>
              <a:xfrm>
                <a:off x="7187913" y="3032104"/>
                <a:ext cx="110421" cy="115806"/>
              </a:xfrm>
              <a:custGeom>
                <a:rect b="b" l="l" r="r" t="t"/>
                <a:pathLst>
                  <a:path extrusionOk="0" h="177460" w="169208">
                    <a:moveTo>
                      <a:pt x="76506" y="9"/>
                    </a:moveTo>
                    <a:cubicBezTo>
                      <a:pt x="27938" y="326"/>
                      <a:pt x="-315" y="32705"/>
                      <a:pt x="3" y="87305"/>
                    </a:cubicBezTo>
                    <a:cubicBezTo>
                      <a:pt x="320" y="140318"/>
                      <a:pt x="38730" y="177141"/>
                      <a:pt x="93965" y="177459"/>
                    </a:cubicBezTo>
                    <a:cubicBezTo>
                      <a:pt x="138090" y="177776"/>
                      <a:pt x="169834" y="140318"/>
                      <a:pt x="169199" y="88892"/>
                    </a:cubicBezTo>
                    <a:cubicBezTo>
                      <a:pt x="169199" y="33023"/>
                      <a:pt x="133963" y="-626"/>
                      <a:pt x="76506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70"/>
              <p:cNvSpPr/>
              <p:nvPr/>
            </p:nvSpPr>
            <p:spPr>
              <a:xfrm>
                <a:off x="6789556" y="3031664"/>
                <a:ext cx="110314" cy="115837"/>
              </a:xfrm>
              <a:custGeom>
                <a:rect b="b" l="l" r="r" t="t"/>
                <a:pathLst>
                  <a:path extrusionOk="0" h="177508" w="169045">
                    <a:moveTo>
                      <a:pt x="56190" y="2587"/>
                    </a:moveTo>
                    <a:cubicBezTo>
                      <a:pt x="17780" y="11793"/>
                      <a:pt x="320" y="37506"/>
                      <a:pt x="3" y="84805"/>
                    </a:cubicBezTo>
                    <a:cubicBezTo>
                      <a:pt x="-315" y="137818"/>
                      <a:pt x="27620" y="169879"/>
                      <a:pt x="80633" y="176545"/>
                    </a:cubicBezTo>
                    <a:cubicBezTo>
                      <a:pt x="111107" y="180672"/>
                      <a:pt x="136820" y="171784"/>
                      <a:pt x="153010" y="145119"/>
                    </a:cubicBezTo>
                    <a:cubicBezTo>
                      <a:pt x="173008" y="112422"/>
                      <a:pt x="173961" y="77504"/>
                      <a:pt x="157771" y="43537"/>
                    </a:cubicBezTo>
                    <a:cubicBezTo>
                      <a:pt x="141582" y="10524"/>
                      <a:pt x="95870" y="-6936"/>
                      <a:pt x="56190" y="25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70"/>
              <p:cNvSpPr/>
              <p:nvPr/>
            </p:nvSpPr>
            <p:spPr>
              <a:xfrm>
                <a:off x="6804607" y="3177870"/>
                <a:ext cx="65947" cy="263671"/>
              </a:xfrm>
              <a:custGeom>
                <a:rect b="b" l="l" r="r" t="t"/>
                <a:pathLst>
                  <a:path extrusionOk="0" h="404048" w="101057">
                    <a:moveTo>
                      <a:pt x="69631" y="2656"/>
                    </a:moveTo>
                    <a:cubicBezTo>
                      <a:pt x="63282" y="5196"/>
                      <a:pt x="56298" y="6466"/>
                      <a:pt x="49632" y="7418"/>
                    </a:cubicBezTo>
                    <a:cubicBezTo>
                      <a:pt x="40109" y="9005"/>
                      <a:pt x="36300" y="12180"/>
                      <a:pt x="39474" y="22973"/>
                    </a:cubicBezTo>
                    <a:cubicBezTo>
                      <a:pt x="46775" y="48368"/>
                      <a:pt x="46775" y="74398"/>
                      <a:pt x="42013" y="99794"/>
                    </a:cubicBezTo>
                    <a:cubicBezTo>
                      <a:pt x="29951" y="161377"/>
                      <a:pt x="16301" y="222643"/>
                      <a:pt x="4873" y="284545"/>
                    </a:cubicBezTo>
                    <a:cubicBezTo>
                      <a:pt x="-1793" y="319463"/>
                      <a:pt x="-4016" y="355017"/>
                      <a:pt x="14079" y="388031"/>
                    </a:cubicBezTo>
                    <a:cubicBezTo>
                      <a:pt x="25189" y="407712"/>
                      <a:pt x="26141" y="408029"/>
                      <a:pt x="44236" y="395649"/>
                    </a:cubicBezTo>
                    <a:cubicBezTo>
                      <a:pt x="51537" y="390570"/>
                      <a:pt x="59155" y="385491"/>
                      <a:pt x="66457" y="380729"/>
                    </a:cubicBezTo>
                    <a:cubicBezTo>
                      <a:pt x="71536" y="377238"/>
                      <a:pt x="73758" y="374063"/>
                      <a:pt x="68679" y="368349"/>
                    </a:cubicBezTo>
                    <a:cubicBezTo>
                      <a:pt x="59155" y="356921"/>
                      <a:pt x="56933" y="342954"/>
                      <a:pt x="55981" y="328352"/>
                    </a:cubicBezTo>
                    <a:cubicBezTo>
                      <a:pt x="53759" y="288671"/>
                      <a:pt x="65504" y="251213"/>
                      <a:pt x="74075" y="213120"/>
                    </a:cubicBezTo>
                    <a:cubicBezTo>
                      <a:pt x="85186" y="164234"/>
                      <a:pt x="99471" y="115983"/>
                      <a:pt x="101058" y="65510"/>
                    </a:cubicBezTo>
                    <a:cubicBezTo>
                      <a:pt x="101058" y="49638"/>
                      <a:pt x="98836" y="34083"/>
                      <a:pt x="95344" y="18529"/>
                    </a:cubicBezTo>
                    <a:cubicBezTo>
                      <a:pt x="92169" y="2974"/>
                      <a:pt x="86138" y="-4327"/>
                      <a:pt x="69631" y="26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70"/>
              <p:cNvSpPr/>
              <p:nvPr/>
            </p:nvSpPr>
            <p:spPr>
              <a:xfrm>
                <a:off x="7204026" y="3178104"/>
                <a:ext cx="65926" cy="263621"/>
              </a:xfrm>
              <a:custGeom>
                <a:rect b="b" l="l" r="r" t="t"/>
                <a:pathLst>
                  <a:path extrusionOk="0" h="403971" w="101025">
                    <a:moveTo>
                      <a:pt x="69909" y="2297"/>
                    </a:moveTo>
                    <a:cubicBezTo>
                      <a:pt x="62608" y="3884"/>
                      <a:pt x="55624" y="6424"/>
                      <a:pt x="48323" y="7376"/>
                    </a:cubicBezTo>
                    <a:cubicBezTo>
                      <a:pt x="38482" y="8646"/>
                      <a:pt x="35943" y="12455"/>
                      <a:pt x="39117" y="22296"/>
                    </a:cubicBezTo>
                    <a:cubicBezTo>
                      <a:pt x="44196" y="37533"/>
                      <a:pt x="45148" y="53405"/>
                      <a:pt x="44831" y="69277"/>
                    </a:cubicBezTo>
                    <a:cubicBezTo>
                      <a:pt x="44196" y="104831"/>
                      <a:pt x="34355" y="139114"/>
                      <a:pt x="27054" y="173715"/>
                    </a:cubicBezTo>
                    <a:cubicBezTo>
                      <a:pt x="16579" y="224189"/>
                      <a:pt x="2611" y="274344"/>
                      <a:pt x="72" y="326405"/>
                    </a:cubicBezTo>
                    <a:cubicBezTo>
                      <a:pt x="-563" y="347991"/>
                      <a:pt x="2929" y="368625"/>
                      <a:pt x="13722" y="387671"/>
                    </a:cubicBezTo>
                    <a:cubicBezTo>
                      <a:pt x="25467" y="407987"/>
                      <a:pt x="25467" y="407987"/>
                      <a:pt x="45466" y="394972"/>
                    </a:cubicBezTo>
                    <a:cubicBezTo>
                      <a:pt x="53085" y="389893"/>
                      <a:pt x="60386" y="385132"/>
                      <a:pt x="67687" y="379735"/>
                    </a:cubicBezTo>
                    <a:cubicBezTo>
                      <a:pt x="70544" y="377830"/>
                      <a:pt x="74353" y="375608"/>
                      <a:pt x="70861" y="371164"/>
                    </a:cubicBezTo>
                    <a:cubicBezTo>
                      <a:pt x="48323" y="341959"/>
                      <a:pt x="54037" y="308946"/>
                      <a:pt x="60386" y="276884"/>
                    </a:cubicBezTo>
                    <a:cubicBezTo>
                      <a:pt x="69274" y="231807"/>
                      <a:pt x="80702" y="187365"/>
                      <a:pt x="90543" y="142606"/>
                    </a:cubicBezTo>
                    <a:cubicBezTo>
                      <a:pt x="99431" y="101656"/>
                      <a:pt x="106415" y="60389"/>
                      <a:pt x="95304" y="18804"/>
                    </a:cubicBezTo>
                    <a:cubicBezTo>
                      <a:pt x="90225" y="-1830"/>
                      <a:pt x="89273" y="-2147"/>
                      <a:pt x="69909" y="22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8" name="Google Shape;2538;p70"/>
            <p:cNvGrpSpPr/>
            <p:nvPr/>
          </p:nvGrpSpPr>
          <p:grpSpPr>
            <a:xfrm>
              <a:off x="5118910" y="1658332"/>
              <a:ext cx="1980154" cy="892032"/>
              <a:chOff x="4482307" y="2759288"/>
              <a:chExt cx="2855168" cy="1286213"/>
            </a:xfrm>
          </p:grpSpPr>
          <p:sp>
            <p:nvSpPr>
              <p:cNvPr id="2539" name="Google Shape;2539;p70"/>
              <p:cNvSpPr/>
              <p:nvPr/>
            </p:nvSpPr>
            <p:spPr>
              <a:xfrm>
                <a:off x="4707039" y="2759288"/>
                <a:ext cx="2591842" cy="1076137"/>
              </a:xfrm>
              <a:custGeom>
                <a:rect b="b" l="l" r="r" t="t"/>
                <a:pathLst>
                  <a:path extrusionOk="0" h="1076137" w="2591842">
                    <a:moveTo>
                      <a:pt x="2336846" y="379"/>
                    </a:moveTo>
                    <a:cubicBezTo>
                      <a:pt x="2367416" y="-3311"/>
                      <a:pt x="2402203" y="19881"/>
                      <a:pt x="2435935" y="72588"/>
                    </a:cubicBezTo>
                    <a:cubicBezTo>
                      <a:pt x="2448585" y="93671"/>
                      <a:pt x="2452802" y="131620"/>
                      <a:pt x="2469668" y="144270"/>
                    </a:cubicBezTo>
                    <a:cubicBezTo>
                      <a:pt x="2520267" y="186436"/>
                      <a:pt x="2621465" y="190653"/>
                      <a:pt x="2583516" y="287634"/>
                    </a:cubicBezTo>
                    <a:cubicBezTo>
                      <a:pt x="2554000" y="371966"/>
                      <a:pt x="2473885" y="355100"/>
                      <a:pt x="2402203" y="350883"/>
                    </a:cubicBezTo>
                    <a:cubicBezTo>
                      <a:pt x="2334737" y="346666"/>
                      <a:pt x="2275705" y="367749"/>
                      <a:pt x="2263055" y="443648"/>
                    </a:cubicBezTo>
                    <a:lnTo>
                      <a:pt x="2262069" y="450670"/>
                    </a:lnTo>
                    <a:lnTo>
                      <a:pt x="2206528" y="608359"/>
                    </a:lnTo>
                    <a:cubicBezTo>
                      <a:pt x="2149208" y="768063"/>
                      <a:pt x="2076472" y="915907"/>
                      <a:pt x="1870913" y="966506"/>
                    </a:cubicBezTo>
                    <a:cubicBezTo>
                      <a:pt x="2090176" y="962289"/>
                      <a:pt x="2191374" y="831575"/>
                      <a:pt x="2258839" y="654478"/>
                    </a:cubicBezTo>
                    <a:cubicBezTo>
                      <a:pt x="2279922" y="595446"/>
                      <a:pt x="2246189" y="506897"/>
                      <a:pt x="2347388" y="490031"/>
                    </a:cubicBezTo>
                    <a:lnTo>
                      <a:pt x="2342035" y="480724"/>
                    </a:lnTo>
                    <a:lnTo>
                      <a:pt x="2347387" y="481597"/>
                    </a:lnTo>
                    <a:cubicBezTo>
                      <a:pt x="2355820" y="498464"/>
                      <a:pt x="2364253" y="519547"/>
                      <a:pt x="2372686" y="536413"/>
                    </a:cubicBezTo>
                    <a:cubicBezTo>
                      <a:pt x="2583516" y="970722"/>
                      <a:pt x="2524484" y="1076137"/>
                      <a:pt x="2048009" y="1076137"/>
                    </a:cubicBezTo>
                    <a:cubicBezTo>
                      <a:pt x="1432387" y="1076137"/>
                      <a:pt x="816765" y="1076137"/>
                      <a:pt x="196926" y="1076137"/>
                    </a:cubicBezTo>
                    <a:cubicBezTo>
                      <a:pt x="-5470" y="1076137"/>
                      <a:pt x="-51853" y="996021"/>
                      <a:pt x="57779" y="802058"/>
                    </a:cubicBezTo>
                    <a:cubicBezTo>
                      <a:pt x="260175" y="460514"/>
                      <a:pt x="572203" y="241252"/>
                      <a:pt x="955912" y="135837"/>
                    </a:cubicBezTo>
                    <a:cubicBezTo>
                      <a:pt x="1280590" y="43599"/>
                      <a:pt x="1608496" y="32069"/>
                      <a:pt x="1917032" y="169043"/>
                    </a:cubicBezTo>
                    <a:lnTo>
                      <a:pt x="2045437" y="235700"/>
                    </a:lnTo>
                    <a:lnTo>
                      <a:pt x="1993259" y="257854"/>
                    </a:lnTo>
                    <a:cubicBezTo>
                      <a:pt x="1932579" y="274457"/>
                      <a:pt x="1867750" y="269713"/>
                      <a:pt x="1807663" y="279200"/>
                    </a:cubicBezTo>
                    <a:cubicBezTo>
                      <a:pt x="1638999" y="300283"/>
                      <a:pt x="1482985" y="338233"/>
                      <a:pt x="1369137" y="481597"/>
                    </a:cubicBezTo>
                    <a:lnTo>
                      <a:pt x="1369430" y="485604"/>
                    </a:lnTo>
                    <a:lnTo>
                      <a:pt x="1364922" y="481597"/>
                    </a:lnTo>
                    <a:cubicBezTo>
                      <a:pt x="1263723" y="553279"/>
                      <a:pt x="1213124" y="650261"/>
                      <a:pt x="1196258" y="818924"/>
                    </a:cubicBezTo>
                    <a:cubicBezTo>
                      <a:pt x="1280590" y="688210"/>
                      <a:pt x="1335405" y="599662"/>
                      <a:pt x="1390221" y="506897"/>
                    </a:cubicBezTo>
                    <a:lnTo>
                      <a:pt x="1387769" y="504095"/>
                    </a:lnTo>
                    <a:lnTo>
                      <a:pt x="1394437" y="502680"/>
                    </a:lnTo>
                    <a:cubicBezTo>
                      <a:pt x="1499852" y="426781"/>
                      <a:pt x="1617916" y="376182"/>
                      <a:pt x="1744414" y="342449"/>
                    </a:cubicBezTo>
                    <a:cubicBezTo>
                      <a:pt x="1832963" y="316623"/>
                      <a:pt x="1934425" y="355363"/>
                      <a:pt x="2017727" y="306131"/>
                    </a:cubicBezTo>
                    <a:lnTo>
                      <a:pt x="2052224" y="279201"/>
                    </a:lnTo>
                    <a:lnTo>
                      <a:pt x="2052226" y="279201"/>
                    </a:lnTo>
                    <a:cubicBezTo>
                      <a:pt x="2178723" y="279201"/>
                      <a:pt x="2225106" y="203302"/>
                      <a:pt x="2263055" y="89454"/>
                    </a:cubicBezTo>
                    <a:cubicBezTo>
                      <a:pt x="2279922" y="34639"/>
                      <a:pt x="2306276" y="4068"/>
                      <a:pt x="2336846" y="3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70"/>
              <p:cNvSpPr/>
              <p:nvPr/>
            </p:nvSpPr>
            <p:spPr>
              <a:xfrm>
                <a:off x="4482307" y="3914107"/>
                <a:ext cx="2855168" cy="131394"/>
              </a:xfrm>
              <a:custGeom>
                <a:rect b="b" l="l" r="r" t="t"/>
                <a:pathLst>
                  <a:path extrusionOk="0" h="131394" w="2855168">
                    <a:moveTo>
                      <a:pt x="1433641" y="5650"/>
                    </a:moveTo>
                    <a:cubicBezTo>
                      <a:pt x="1859516" y="5650"/>
                      <a:pt x="2289608" y="5650"/>
                      <a:pt x="2715484" y="5650"/>
                    </a:cubicBezTo>
                    <a:cubicBezTo>
                      <a:pt x="2766083" y="5650"/>
                      <a:pt x="2850415" y="-23867"/>
                      <a:pt x="2854631" y="52032"/>
                    </a:cubicBezTo>
                    <a:cubicBezTo>
                      <a:pt x="2863065" y="149014"/>
                      <a:pt x="2770299" y="127931"/>
                      <a:pt x="2715484" y="127931"/>
                    </a:cubicBezTo>
                    <a:cubicBezTo>
                      <a:pt x="1855300" y="127931"/>
                      <a:pt x="990899" y="127931"/>
                      <a:pt x="130714" y="127931"/>
                    </a:cubicBezTo>
                    <a:cubicBezTo>
                      <a:pt x="75899" y="132147"/>
                      <a:pt x="0" y="144797"/>
                      <a:pt x="0" y="68898"/>
                    </a:cubicBezTo>
                    <a:cubicBezTo>
                      <a:pt x="0" y="-15433"/>
                      <a:pt x="80115" y="9866"/>
                      <a:pt x="130714" y="9866"/>
                    </a:cubicBezTo>
                    <a:cubicBezTo>
                      <a:pt x="565023" y="5650"/>
                      <a:pt x="999332" y="5650"/>
                      <a:pt x="1433641" y="56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41" name="Google Shape;2541;p70"/>
            <p:cNvSpPr/>
            <p:nvPr/>
          </p:nvSpPr>
          <p:spPr>
            <a:xfrm>
              <a:off x="5564866" y="3926764"/>
              <a:ext cx="191070" cy="1221040"/>
            </a:xfrm>
            <a:custGeom>
              <a:rect b="b" l="l" r="r" t="t"/>
              <a:pathLst>
                <a:path extrusionOk="0" h="735959" w="115164">
                  <a:moveTo>
                    <a:pt x="17183" y="0"/>
                  </a:moveTo>
                  <a:cubicBezTo>
                    <a:pt x="19055" y="0"/>
                    <a:pt x="20750" y="661"/>
                    <a:pt x="21977" y="1730"/>
                  </a:cubicBezTo>
                  <a:lnTo>
                    <a:pt x="23743" y="5443"/>
                  </a:lnTo>
                  <a:cubicBezTo>
                    <a:pt x="23743" y="55947"/>
                    <a:pt x="23743" y="106451"/>
                    <a:pt x="23743" y="156955"/>
                  </a:cubicBezTo>
                  <a:cubicBezTo>
                    <a:pt x="23743" y="160395"/>
                    <a:pt x="26944" y="163183"/>
                    <a:pt x="30893" y="163183"/>
                  </a:cubicBezTo>
                  <a:cubicBezTo>
                    <a:pt x="34842" y="163183"/>
                    <a:pt x="38043" y="160395"/>
                    <a:pt x="38043" y="156955"/>
                  </a:cubicBezTo>
                  <a:lnTo>
                    <a:pt x="38043" y="5885"/>
                  </a:lnTo>
                  <a:lnTo>
                    <a:pt x="40019" y="1730"/>
                  </a:lnTo>
                  <a:cubicBezTo>
                    <a:pt x="41246" y="661"/>
                    <a:pt x="42941" y="0"/>
                    <a:pt x="44813" y="0"/>
                  </a:cubicBezTo>
                  <a:cubicBezTo>
                    <a:pt x="46685" y="0"/>
                    <a:pt x="48380" y="661"/>
                    <a:pt x="49607" y="1730"/>
                  </a:cubicBezTo>
                  <a:lnTo>
                    <a:pt x="51121" y="4913"/>
                  </a:lnTo>
                  <a:cubicBezTo>
                    <a:pt x="51121" y="55573"/>
                    <a:pt x="51121" y="106234"/>
                    <a:pt x="51121" y="156894"/>
                  </a:cubicBezTo>
                  <a:cubicBezTo>
                    <a:pt x="51121" y="160333"/>
                    <a:pt x="54322" y="163121"/>
                    <a:pt x="58271" y="163121"/>
                  </a:cubicBezTo>
                  <a:cubicBezTo>
                    <a:pt x="62220" y="163121"/>
                    <a:pt x="65421" y="160333"/>
                    <a:pt x="65421" y="156894"/>
                  </a:cubicBezTo>
                  <a:lnTo>
                    <a:pt x="65421" y="5140"/>
                  </a:lnTo>
                  <a:lnTo>
                    <a:pt x="67043" y="1730"/>
                  </a:lnTo>
                  <a:cubicBezTo>
                    <a:pt x="68270" y="661"/>
                    <a:pt x="69964" y="0"/>
                    <a:pt x="71837" y="0"/>
                  </a:cubicBezTo>
                  <a:cubicBezTo>
                    <a:pt x="73709" y="0"/>
                    <a:pt x="75404" y="661"/>
                    <a:pt x="76630" y="1730"/>
                  </a:cubicBezTo>
                  <a:lnTo>
                    <a:pt x="78499" y="5659"/>
                  </a:lnTo>
                  <a:cubicBezTo>
                    <a:pt x="78499" y="55598"/>
                    <a:pt x="78499" y="105538"/>
                    <a:pt x="78499" y="155478"/>
                  </a:cubicBezTo>
                  <a:cubicBezTo>
                    <a:pt x="78499" y="158917"/>
                    <a:pt x="81700" y="161705"/>
                    <a:pt x="85649" y="161705"/>
                  </a:cubicBezTo>
                  <a:cubicBezTo>
                    <a:pt x="89598" y="161705"/>
                    <a:pt x="92799" y="158917"/>
                    <a:pt x="92799" y="155478"/>
                  </a:cubicBezTo>
                  <a:lnTo>
                    <a:pt x="92799" y="5669"/>
                  </a:lnTo>
                  <a:lnTo>
                    <a:pt x="94673" y="1730"/>
                  </a:lnTo>
                  <a:cubicBezTo>
                    <a:pt x="95900" y="661"/>
                    <a:pt x="97594" y="0"/>
                    <a:pt x="99467" y="0"/>
                  </a:cubicBezTo>
                  <a:cubicBezTo>
                    <a:pt x="103211" y="0"/>
                    <a:pt x="106246" y="2644"/>
                    <a:pt x="106246" y="5905"/>
                  </a:cubicBezTo>
                  <a:lnTo>
                    <a:pt x="115164" y="224426"/>
                  </a:lnTo>
                  <a:cubicBezTo>
                    <a:pt x="115263" y="236650"/>
                    <a:pt x="87471" y="265773"/>
                    <a:pt x="73624" y="286446"/>
                  </a:cubicBezTo>
                  <a:lnTo>
                    <a:pt x="73712" y="286446"/>
                  </a:lnTo>
                  <a:lnTo>
                    <a:pt x="82172" y="710911"/>
                  </a:lnTo>
                  <a:lnTo>
                    <a:pt x="81980" y="710911"/>
                  </a:lnTo>
                  <a:lnTo>
                    <a:pt x="82172" y="711375"/>
                  </a:lnTo>
                  <a:cubicBezTo>
                    <a:pt x="82172" y="724952"/>
                    <a:pt x="71165" y="735959"/>
                    <a:pt x="57588" y="735959"/>
                  </a:cubicBezTo>
                  <a:cubicBezTo>
                    <a:pt x="44011" y="735959"/>
                    <a:pt x="33004" y="724952"/>
                    <a:pt x="33004" y="711375"/>
                  </a:cubicBezTo>
                  <a:lnTo>
                    <a:pt x="33196" y="710911"/>
                  </a:lnTo>
                  <a:lnTo>
                    <a:pt x="33004" y="710911"/>
                  </a:lnTo>
                  <a:lnTo>
                    <a:pt x="41464" y="286446"/>
                  </a:lnTo>
                  <a:lnTo>
                    <a:pt x="41553" y="286446"/>
                  </a:lnTo>
                  <a:cubicBezTo>
                    <a:pt x="27706" y="265773"/>
                    <a:pt x="-693" y="235594"/>
                    <a:pt x="13" y="224426"/>
                  </a:cubicBezTo>
                  <a:lnTo>
                    <a:pt x="10403" y="5905"/>
                  </a:lnTo>
                  <a:cubicBezTo>
                    <a:pt x="10403" y="2644"/>
                    <a:pt x="13439" y="0"/>
                    <a:pt x="17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70"/>
            <p:cNvSpPr/>
            <p:nvPr/>
          </p:nvSpPr>
          <p:spPr>
            <a:xfrm>
              <a:off x="6445389" y="3874900"/>
              <a:ext cx="138662" cy="1324768"/>
            </a:xfrm>
            <a:custGeom>
              <a:rect b="b" l="l" r="r" t="t"/>
              <a:pathLst>
                <a:path extrusionOk="0" h="798479" w="83575">
                  <a:moveTo>
                    <a:pt x="40553" y="378689"/>
                  </a:moveTo>
                  <a:lnTo>
                    <a:pt x="74634" y="378689"/>
                  </a:lnTo>
                  <a:lnTo>
                    <a:pt x="83574" y="775087"/>
                  </a:lnTo>
                  <a:lnTo>
                    <a:pt x="83372" y="775087"/>
                  </a:lnTo>
                  <a:lnTo>
                    <a:pt x="83575" y="775520"/>
                  </a:lnTo>
                  <a:cubicBezTo>
                    <a:pt x="83575" y="788200"/>
                    <a:pt x="71943" y="798479"/>
                    <a:pt x="57594" y="798479"/>
                  </a:cubicBezTo>
                  <a:cubicBezTo>
                    <a:pt x="43245" y="798479"/>
                    <a:pt x="31613" y="788200"/>
                    <a:pt x="31613" y="775520"/>
                  </a:cubicBezTo>
                  <a:lnTo>
                    <a:pt x="31816" y="775087"/>
                  </a:lnTo>
                  <a:lnTo>
                    <a:pt x="31613" y="775087"/>
                  </a:lnTo>
                  <a:close/>
                  <a:moveTo>
                    <a:pt x="75965" y="0"/>
                  </a:moveTo>
                  <a:cubicBezTo>
                    <a:pt x="80644" y="1168"/>
                    <a:pt x="78304" y="238237"/>
                    <a:pt x="74562" y="378377"/>
                  </a:cubicBezTo>
                  <a:cubicBezTo>
                    <a:pt x="51171" y="377988"/>
                    <a:pt x="23569" y="379934"/>
                    <a:pt x="1582" y="377209"/>
                  </a:cubicBezTo>
                  <a:cubicBezTo>
                    <a:pt x="-6839" y="212934"/>
                    <a:pt x="18423" y="1947"/>
                    <a:pt x="75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70"/>
            <p:cNvSpPr/>
            <p:nvPr/>
          </p:nvSpPr>
          <p:spPr>
            <a:xfrm>
              <a:off x="5968426" y="3919234"/>
              <a:ext cx="275922" cy="1236100"/>
            </a:xfrm>
            <a:custGeom>
              <a:rect b="b" l="l" r="r" t="t"/>
              <a:pathLst>
                <a:path extrusionOk="0" h="745031" w="166306">
                  <a:moveTo>
                    <a:pt x="86235" y="8"/>
                  </a:moveTo>
                  <a:cubicBezTo>
                    <a:pt x="136686" y="-913"/>
                    <a:pt x="165124" y="75442"/>
                    <a:pt x="166282" y="137402"/>
                  </a:cubicBezTo>
                  <a:cubicBezTo>
                    <a:pt x="167151" y="183872"/>
                    <a:pt x="144383" y="235182"/>
                    <a:pt x="115258" y="257722"/>
                  </a:cubicBezTo>
                  <a:lnTo>
                    <a:pt x="94636" y="265609"/>
                  </a:lnTo>
                  <a:lnTo>
                    <a:pt x="100349" y="265609"/>
                  </a:lnTo>
                  <a:lnTo>
                    <a:pt x="109372" y="718315"/>
                  </a:lnTo>
                  <a:lnTo>
                    <a:pt x="109168" y="718315"/>
                  </a:lnTo>
                  <a:lnTo>
                    <a:pt x="109373" y="718811"/>
                  </a:lnTo>
                  <a:cubicBezTo>
                    <a:pt x="109373" y="733292"/>
                    <a:pt x="97634" y="745031"/>
                    <a:pt x="83153" y="745031"/>
                  </a:cubicBezTo>
                  <a:cubicBezTo>
                    <a:pt x="68672" y="745031"/>
                    <a:pt x="56933" y="733292"/>
                    <a:pt x="56933" y="718811"/>
                  </a:cubicBezTo>
                  <a:lnTo>
                    <a:pt x="57139" y="718315"/>
                  </a:lnTo>
                  <a:lnTo>
                    <a:pt x="56933" y="718315"/>
                  </a:lnTo>
                  <a:lnTo>
                    <a:pt x="65956" y="265609"/>
                  </a:lnTo>
                  <a:lnTo>
                    <a:pt x="74533" y="265609"/>
                  </a:lnTo>
                  <a:lnTo>
                    <a:pt x="53907" y="257830"/>
                  </a:lnTo>
                  <a:cubicBezTo>
                    <a:pt x="24482" y="235971"/>
                    <a:pt x="895" y="186200"/>
                    <a:pt x="26" y="134400"/>
                  </a:cubicBezTo>
                  <a:cubicBezTo>
                    <a:pt x="-1132" y="65333"/>
                    <a:pt x="35783" y="929"/>
                    <a:pt x="86235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44" name="Google Shape;2544;p70"/>
            <p:cNvGrpSpPr/>
            <p:nvPr/>
          </p:nvGrpSpPr>
          <p:grpSpPr>
            <a:xfrm>
              <a:off x="4009950" y="3699590"/>
              <a:ext cx="4172100" cy="1572894"/>
              <a:chOff x="4020780" y="3845389"/>
              <a:chExt cx="4172100" cy="1572894"/>
            </a:xfrm>
          </p:grpSpPr>
          <p:grpSp>
            <p:nvGrpSpPr>
              <p:cNvPr id="2545" name="Google Shape;2545;p70"/>
              <p:cNvGrpSpPr/>
              <p:nvPr/>
            </p:nvGrpSpPr>
            <p:grpSpPr>
              <a:xfrm flipH="1" rot="3020304">
                <a:off x="6911246" y="3965673"/>
                <a:ext cx="938566" cy="1332325"/>
                <a:chOff x="1597318" y="296062"/>
                <a:chExt cx="5200627" cy="6591296"/>
              </a:xfrm>
            </p:grpSpPr>
            <p:sp>
              <p:nvSpPr>
                <p:cNvPr id="2546" name="Google Shape;2546;p70"/>
                <p:cNvSpPr/>
                <p:nvPr/>
              </p:nvSpPr>
              <p:spPr>
                <a:xfrm rot="2510514">
                  <a:off x="1934308" y="2986212"/>
                  <a:ext cx="4526646" cy="2740803"/>
                </a:xfrm>
                <a:custGeom>
                  <a:rect b="b" l="l" r="r" t="t"/>
                  <a:pathLst>
                    <a:path extrusionOk="0" h="937540" w="1548419">
                      <a:moveTo>
                        <a:pt x="0" y="109452"/>
                      </a:moveTo>
                      <a:cubicBezTo>
                        <a:pt x="157577" y="285432"/>
                        <a:pt x="353751" y="373154"/>
                        <a:pt x="586616" y="370488"/>
                      </a:cubicBezTo>
                      <a:cubicBezTo>
                        <a:pt x="589097" y="313289"/>
                        <a:pt x="592214" y="256800"/>
                        <a:pt x="593986" y="200235"/>
                      </a:cubicBezTo>
                      <a:cubicBezTo>
                        <a:pt x="592641" y="200162"/>
                        <a:pt x="592005" y="199452"/>
                        <a:pt x="591296" y="200087"/>
                      </a:cubicBezTo>
                      <a:lnTo>
                        <a:pt x="575087" y="310492"/>
                      </a:lnTo>
                      <a:cubicBezTo>
                        <a:pt x="573932" y="319198"/>
                        <a:pt x="573412" y="328612"/>
                        <a:pt x="571548" y="337953"/>
                      </a:cubicBezTo>
                      <a:cubicBezTo>
                        <a:pt x="569163" y="356709"/>
                        <a:pt x="563561" y="360447"/>
                        <a:pt x="547231" y="350777"/>
                      </a:cubicBezTo>
                      <a:cubicBezTo>
                        <a:pt x="521073" y="335842"/>
                        <a:pt x="510304" y="310965"/>
                        <a:pt x="512571" y="282085"/>
                      </a:cubicBezTo>
                      <a:cubicBezTo>
                        <a:pt x="521240" y="186104"/>
                        <a:pt x="549152" y="95905"/>
                        <a:pt x="602172" y="15187"/>
                      </a:cubicBezTo>
                      <a:lnTo>
                        <a:pt x="609519" y="0"/>
                      </a:lnTo>
                      <a:lnTo>
                        <a:pt x="643028" y="69381"/>
                      </a:lnTo>
                      <a:cubicBezTo>
                        <a:pt x="649845" y="116976"/>
                        <a:pt x="660062" y="164083"/>
                        <a:pt x="663481" y="212164"/>
                      </a:cubicBezTo>
                      <a:cubicBezTo>
                        <a:pt x="667014" y="270370"/>
                        <a:pt x="652576" y="324212"/>
                        <a:pt x="604472" y="364728"/>
                      </a:cubicBezTo>
                      <a:cubicBezTo>
                        <a:pt x="605033" y="366782"/>
                        <a:pt x="606939" y="368911"/>
                        <a:pt x="607501" y="370967"/>
                      </a:cubicBezTo>
                      <a:cubicBezTo>
                        <a:pt x="661258" y="362465"/>
                        <a:pt x="714942" y="355309"/>
                        <a:pt x="768848" y="344117"/>
                      </a:cubicBezTo>
                      <a:cubicBezTo>
                        <a:pt x="875952" y="322371"/>
                        <a:pt x="974340" y="275185"/>
                        <a:pt x="1074487" y="232818"/>
                      </a:cubicBezTo>
                      <a:cubicBezTo>
                        <a:pt x="1207730" y="177437"/>
                        <a:pt x="1342020" y="127510"/>
                        <a:pt x="1483829" y="100258"/>
                      </a:cubicBezTo>
                      <a:lnTo>
                        <a:pt x="1548419" y="90619"/>
                      </a:lnTo>
                      <a:lnTo>
                        <a:pt x="1548419" y="104619"/>
                      </a:lnTo>
                      <a:lnTo>
                        <a:pt x="1424254" y="140817"/>
                      </a:lnTo>
                      <a:cubicBezTo>
                        <a:pt x="1374309" y="153576"/>
                        <a:pt x="1344283" y="184298"/>
                        <a:pt x="1338064" y="235894"/>
                      </a:cubicBezTo>
                      <a:cubicBezTo>
                        <a:pt x="1334673" y="260665"/>
                        <a:pt x="1332628" y="285510"/>
                        <a:pt x="1329163" y="311626"/>
                      </a:cubicBezTo>
                      <a:cubicBezTo>
                        <a:pt x="1357631" y="309150"/>
                        <a:pt x="1382963" y="314595"/>
                        <a:pt x="1400119" y="333754"/>
                      </a:cubicBezTo>
                      <a:cubicBezTo>
                        <a:pt x="1410920" y="345817"/>
                        <a:pt x="1420154" y="361841"/>
                        <a:pt x="1424008" y="377568"/>
                      </a:cubicBezTo>
                      <a:cubicBezTo>
                        <a:pt x="1433548" y="412497"/>
                        <a:pt x="1413912" y="450536"/>
                        <a:pt x="1381302" y="466950"/>
                      </a:cubicBezTo>
                      <a:cubicBezTo>
                        <a:pt x="1351457" y="482166"/>
                        <a:pt x="1308714" y="474412"/>
                        <a:pt x="1285766" y="450211"/>
                      </a:cubicBezTo>
                      <a:cubicBezTo>
                        <a:pt x="1260276" y="423172"/>
                        <a:pt x="1253013" y="383648"/>
                        <a:pt x="1273550" y="353752"/>
                      </a:cubicBezTo>
                      <a:cubicBezTo>
                        <a:pt x="1283072" y="340112"/>
                        <a:pt x="1299805" y="330243"/>
                        <a:pt x="1311942" y="318096"/>
                      </a:cubicBezTo>
                      <a:cubicBezTo>
                        <a:pt x="1316910" y="313648"/>
                        <a:pt x="1321952" y="307855"/>
                        <a:pt x="1322248" y="302476"/>
                      </a:cubicBezTo>
                      <a:cubicBezTo>
                        <a:pt x="1328510" y="262349"/>
                        <a:pt x="1332790" y="221437"/>
                        <a:pt x="1338564" y="177911"/>
                      </a:cubicBezTo>
                      <a:cubicBezTo>
                        <a:pt x="1305659" y="199704"/>
                        <a:pt x="1272117" y="220787"/>
                        <a:pt x="1239211" y="242581"/>
                      </a:cubicBezTo>
                      <a:cubicBezTo>
                        <a:pt x="1235028" y="245048"/>
                        <a:pt x="1232041" y="250280"/>
                        <a:pt x="1226513" y="252673"/>
                      </a:cubicBezTo>
                      <a:cubicBezTo>
                        <a:pt x="1179373" y="275706"/>
                        <a:pt x="1162988" y="315948"/>
                        <a:pt x="1160241" y="365713"/>
                      </a:cubicBezTo>
                      <a:cubicBezTo>
                        <a:pt x="1156267" y="425528"/>
                        <a:pt x="1159801" y="483733"/>
                        <a:pt x="1176371" y="537937"/>
                      </a:cubicBezTo>
                      <a:cubicBezTo>
                        <a:pt x="1201513" y="534602"/>
                        <a:pt x="1226095" y="529213"/>
                        <a:pt x="1250305" y="530549"/>
                      </a:cubicBezTo>
                      <a:cubicBezTo>
                        <a:pt x="1337729" y="535373"/>
                        <a:pt x="1394297" y="647095"/>
                        <a:pt x="1343216" y="717128"/>
                      </a:cubicBezTo>
                      <a:cubicBezTo>
                        <a:pt x="1315509" y="754722"/>
                        <a:pt x="1276067" y="784924"/>
                        <a:pt x="1223836" y="777995"/>
                      </a:cubicBezTo>
                      <a:cubicBezTo>
                        <a:pt x="1170258" y="770992"/>
                        <a:pt x="1132738" y="741939"/>
                        <a:pt x="1117363" y="690500"/>
                      </a:cubicBezTo>
                      <a:cubicBezTo>
                        <a:pt x="1101989" y="639062"/>
                        <a:pt x="1116056" y="591945"/>
                        <a:pt x="1157138" y="556438"/>
                      </a:cubicBezTo>
                      <a:cubicBezTo>
                        <a:pt x="1166364" y="548178"/>
                        <a:pt x="1167444" y="540817"/>
                        <a:pt x="1166057" y="529273"/>
                      </a:cubicBezTo>
                      <a:cubicBezTo>
                        <a:pt x="1156921" y="474806"/>
                        <a:pt x="1149129" y="420412"/>
                        <a:pt x="1142047" y="365384"/>
                      </a:cubicBezTo>
                      <a:cubicBezTo>
                        <a:pt x="1140661" y="353840"/>
                        <a:pt x="1144018" y="341883"/>
                        <a:pt x="1145322" y="330488"/>
                      </a:cubicBezTo>
                      <a:cubicBezTo>
                        <a:pt x="1067404" y="373407"/>
                        <a:pt x="960342" y="602241"/>
                        <a:pt x="956098" y="740288"/>
                      </a:cubicBezTo>
                      <a:cubicBezTo>
                        <a:pt x="1013901" y="756294"/>
                        <a:pt x="1042006" y="784826"/>
                        <a:pt x="1046696" y="834327"/>
                      </a:cubicBezTo>
                      <a:cubicBezTo>
                        <a:pt x="1051383" y="883827"/>
                        <a:pt x="1008140" y="934055"/>
                        <a:pt x="957368" y="937324"/>
                      </a:cubicBezTo>
                      <a:cubicBezTo>
                        <a:pt x="901853" y="941007"/>
                        <a:pt x="852334" y="897128"/>
                        <a:pt x="851193" y="844450"/>
                      </a:cubicBezTo>
                      <a:cubicBezTo>
                        <a:pt x="850465" y="796518"/>
                        <a:pt x="877388" y="760903"/>
                        <a:pt x="923447" y="745231"/>
                      </a:cubicBezTo>
                      <a:cubicBezTo>
                        <a:pt x="928266" y="743475"/>
                        <a:pt x="934653" y="737756"/>
                        <a:pt x="935585" y="733085"/>
                      </a:cubicBezTo>
                      <a:cubicBezTo>
                        <a:pt x="943776" y="657989"/>
                        <a:pt x="965904" y="587033"/>
                        <a:pt x="995540" y="514468"/>
                      </a:cubicBezTo>
                      <a:lnTo>
                        <a:pt x="900073" y="582052"/>
                      </a:lnTo>
                      <a:cubicBezTo>
                        <a:pt x="904613" y="634242"/>
                        <a:pt x="890241" y="662455"/>
                        <a:pt x="851203" y="673117"/>
                      </a:cubicBezTo>
                      <a:cubicBezTo>
                        <a:pt x="821093" y="680899"/>
                        <a:pt x="787501" y="666230"/>
                        <a:pt x="774900" y="637879"/>
                      </a:cubicBezTo>
                      <a:cubicBezTo>
                        <a:pt x="760467" y="606053"/>
                        <a:pt x="769196" y="570109"/>
                        <a:pt x="794445" y="552615"/>
                      </a:cubicBezTo>
                      <a:cubicBezTo>
                        <a:pt x="826715" y="530112"/>
                        <a:pt x="860043" y="537347"/>
                        <a:pt x="895848" y="573050"/>
                      </a:cubicBezTo>
                      <a:cubicBezTo>
                        <a:pt x="978287" y="533753"/>
                        <a:pt x="1024063" y="462079"/>
                        <a:pt x="1063972" y="386708"/>
                      </a:cubicBezTo>
                      <a:lnTo>
                        <a:pt x="994752" y="406498"/>
                      </a:lnTo>
                      <a:lnTo>
                        <a:pt x="994752" y="406498"/>
                      </a:lnTo>
                      <a:lnTo>
                        <a:pt x="1033508" y="391773"/>
                      </a:lnTo>
                      <a:cubicBezTo>
                        <a:pt x="1046431" y="386752"/>
                        <a:pt x="1058889" y="381032"/>
                        <a:pt x="1069459" y="372846"/>
                      </a:cubicBezTo>
                      <a:cubicBezTo>
                        <a:pt x="1093363" y="355277"/>
                        <a:pt x="1110988" y="329268"/>
                        <a:pt x="1133059" y="308226"/>
                      </a:cubicBezTo>
                      <a:cubicBezTo>
                        <a:pt x="1170742" y="273205"/>
                        <a:pt x="1209696" y="239603"/>
                        <a:pt x="1245472" y="202455"/>
                      </a:cubicBezTo>
                      <a:lnTo>
                        <a:pt x="1145697" y="238096"/>
                      </a:lnTo>
                      <a:cubicBezTo>
                        <a:pt x="1053431" y="272129"/>
                        <a:pt x="961651" y="309562"/>
                        <a:pt x="868188" y="340829"/>
                      </a:cubicBezTo>
                      <a:cubicBezTo>
                        <a:pt x="754814" y="378420"/>
                        <a:pt x="637322" y="392848"/>
                        <a:pt x="517691" y="384898"/>
                      </a:cubicBezTo>
                      <a:cubicBezTo>
                        <a:pt x="351061" y="373006"/>
                        <a:pt x="202532" y="314220"/>
                        <a:pt x="79498" y="196806"/>
                      </a:cubicBezTo>
                      <a:cubicBezTo>
                        <a:pt x="59653" y="177499"/>
                        <a:pt x="39807" y="158191"/>
                        <a:pt x="20671" y="138248"/>
                      </a:cubicBezTo>
                      <a:cubicBezTo>
                        <a:pt x="13046" y="129733"/>
                        <a:pt x="6205" y="119237"/>
                        <a:pt x="0" y="1094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47" name="Google Shape;2547;p70"/>
                <p:cNvGrpSpPr/>
                <p:nvPr/>
              </p:nvGrpSpPr>
              <p:grpSpPr>
                <a:xfrm>
                  <a:off x="1962355" y="296062"/>
                  <a:ext cx="2910953" cy="4451165"/>
                  <a:chOff x="1962355" y="296062"/>
                  <a:chExt cx="2910953" cy="4451165"/>
                </a:xfrm>
              </p:grpSpPr>
              <p:sp>
                <p:nvSpPr>
                  <p:cNvPr id="2548" name="Google Shape;2548;p70"/>
                  <p:cNvSpPr/>
                  <p:nvPr/>
                </p:nvSpPr>
                <p:spPr>
                  <a:xfrm rot="2510514">
                    <a:off x="2740517" y="490144"/>
                    <a:ext cx="1129739" cy="1433111"/>
                  </a:xfrm>
                  <a:custGeom>
                    <a:rect b="b" l="l" r="r" t="t"/>
                    <a:pathLst>
                      <a:path extrusionOk="0" h="490221" w="386447">
                        <a:moveTo>
                          <a:pt x="0" y="0"/>
                        </a:moveTo>
                        <a:cubicBezTo>
                          <a:pt x="39237" y="22401"/>
                          <a:pt x="75858" y="43308"/>
                          <a:pt x="111695" y="66196"/>
                        </a:cubicBezTo>
                        <a:cubicBezTo>
                          <a:pt x="195812" y="118730"/>
                          <a:pt x="274105" y="179037"/>
                          <a:pt x="333725" y="259899"/>
                        </a:cubicBezTo>
                        <a:cubicBezTo>
                          <a:pt x="373944" y="313383"/>
                          <a:pt x="391564" y="373041"/>
                          <a:pt x="385164" y="440142"/>
                        </a:cubicBezTo>
                        <a:cubicBezTo>
                          <a:pt x="383563" y="456918"/>
                          <a:pt x="377961" y="460656"/>
                          <a:pt x="365105" y="449154"/>
                        </a:cubicBezTo>
                        <a:cubicBezTo>
                          <a:pt x="331132" y="416925"/>
                          <a:pt x="297159" y="384695"/>
                          <a:pt x="266025" y="349925"/>
                        </a:cubicBezTo>
                        <a:cubicBezTo>
                          <a:pt x="236236" y="315229"/>
                          <a:pt x="210069" y="276010"/>
                          <a:pt x="182409" y="239409"/>
                        </a:cubicBezTo>
                        <a:cubicBezTo>
                          <a:pt x="179232" y="235860"/>
                          <a:pt x="175419" y="231603"/>
                          <a:pt x="172242" y="228054"/>
                        </a:cubicBezTo>
                        <a:cubicBezTo>
                          <a:pt x="172242" y="228054"/>
                          <a:pt x="170188" y="228616"/>
                          <a:pt x="168769" y="229887"/>
                        </a:cubicBezTo>
                        <a:cubicBezTo>
                          <a:pt x="209401" y="288116"/>
                          <a:pt x="249324" y="346981"/>
                          <a:pt x="289957" y="405209"/>
                        </a:cubicBezTo>
                        <a:cubicBezTo>
                          <a:pt x="301245" y="420672"/>
                          <a:pt x="313243" y="435500"/>
                          <a:pt x="325242" y="450327"/>
                        </a:cubicBezTo>
                        <a:cubicBezTo>
                          <a:pt x="335969" y="463735"/>
                          <a:pt x="332834" y="471657"/>
                          <a:pt x="318229" y="479620"/>
                        </a:cubicBezTo>
                        <a:cubicBezTo>
                          <a:pt x="279382" y="499062"/>
                          <a:pt x="234584" y="491868"/>
                          <a:pt x="204795" y="457172"/>
                        </a:cubicBezTo>
                        <a:cubicBezTo>
                          <a:pt x="145852" y="388490"/>
                          <a:pt x="98114" y="312330"/>
                          <a:pt x="63636" y="228133"/>
                        </a:cubicBezTo>
                        <a:cubicBezTo>
                          <a:pt x="35702" y="159813"/>
                          <a:pt x="12587" y="89733"/>
                          <a:pt x="455" y="16213"/>
                        </a:cubicBezTo>
                        <a:cubicBezTo>
                          <a:pt x="-32" y="12814"/>
                          <a:pt x="190" y="877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70"/>
                  <p:cNvSpPr/>
                  <p:nvPr/>
                </p:nvSpPr>
                <p:spPr>
                  <a:xfrm rot="2510514">
                    <a:off x="3675917" y="1158307"/>
                    <a:ext cx="570393" cy="1483745"/>
                  </a:xfrm>
                  <a:custGeom>
                    <a:rect b="b" l="l" r="r" t="t"/>
                    <a:pathLst>
                      <a:path extrusionOk="0" h="507541" w="195113">
                        <a:moveTo>
                          <a:pt x="120980" y="0"/>
                        </a:moveTo>
                        <a:cubicBezTo>
                          <a:pt x="136577" y="47405"/>
                          <a:pt x="153032" y="91483"/>
                          <a:pt x="166088" y="136049"/>
                        </a:cubicBezTo>
                        <a:cubicBezTo>
                          <a:pt x="186364" y="208669"/>
                          <a:pt x="199842" y="282264"/>
                          <a:pt x="193557" y="359490"/>
                        </a:cubicBezTo>
                        <a:cubicBezTo>
                          <a:pt x="189169" y="414560"/>
                          <a:pt x="167033" y="461232"/>
                          <a:pt x="127147" y="499504"/>
                        </a:cubicBezTo>
                        <a:cubicBezTo>
                          <a:pt x="124383" y="500699"/>
                          <a:pt x="120199" y="503168"/>
                          <a:pt x="113887" y="507541"/>
                        </a:cubicBezTo>
                        <a:cubicBezTo>
                          <a:pt x="91440" y="425357"/>
                          <a:pt x="101982" y="344318"/>
                          <a:pt x="101764" y="262687"/>
                        </a:cubicBezTo>
                        <a:cubicBezTo>
                          <a:pt x="98448" y="286113"/>
                          <a:pt x="93787" y="309465"/>
                          <a:pt x="91816" y="332965"/>
                        </a:cubicBezTo>
                        <a:cubicBezTo>
                          <a:pt x="88022" y="377275"/>
                          <a:pt x="86283" y="421025"/>
                          <a:pt x="83833" y="465410"/>
                        </a:cubicBezTo>
                        <a:cubicBezTo>
                          <a:pt x="82572" y="488275"/>
                          <a:pt x="76969" y="492013"/>
                          <a:pt x="55111" y="484736"/>
                        </a:cubicBezTo>
                        <a:cubicBezTo>
                          <a:pt x="22641" y="474175"/>
                          <a:pt x="-646" y="443885"/>
                          <a:pt x="13" y="407496"/>
                        </a:cubicBezTo>
                        <a:cubicBezTo>
                          <a:pt x="3060" y="266685"/>
                          <a:pt x="34056" y="132812"/>
                          <a:pt x="110187" y="12222"/>
                        </a:cubicBezTo>
                        <a:cubicBezTo>
                          <a:pt x="112390" y="8971"/>
                          <a:pt x="115229" y="6429"/>
                          <a:pt x="12098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0" name="Google Shape;2550;p70"/>
                  <p:cNvSpPr/>
                  <p:nvPr/>
                </p:nvSpPr>
                <p:spPr>
                  <a:xfrm rot="2510514">
                    <a:off x="1959794" y="1899859"/>
                    <a:ext cx="1286222" cy="484021"/>
                  </a:xfrm>
                  <a:custGeom>
                    <a:rect b="b" l="l" r="r" t="t"/>
                    <a:pathLst>
                      <a:path extrusionOk="0" h="165568" w="439975">
                        <a:moveTo>
                          <a:pt x="0" y="95812"/>
                        </a:moveTo>
                        <a:cubicBezTo>
                          <a:pt x="98612" y="44591"/>
                          <a:pt x="196704" y="2785"/>
                          <a:pt x="306803" y="91"/>
                        </a:cubicBezTo>
                        <a:cubicBezTo>
                          <a:pt x="354100" y="-1347"/>
                          <a:pt x="395053" y="14404"/>
                          <a:pt x="430519" y="44017"/>
                        </a:cubicBezTo>
                        <a:cubicBezTo>
                          <a:pt x="434405" y="46930"/>
                          <a:pt x="435528" y="51039"/>
                          <a:pt x="439975" y="56006"/>
                        </a:cubicBezTo>
                        <a:cubicBezTo>
                          <a:pt x="375128" y="82108"/>
                          <a:pt x="307805" y="79743"/>
                          <a:pt x="240745" y="84812"/>
                        </a:cubicBezTo>
                        <a:cubicBezTo>
                          <a:pt x="241306" y="86866"/>
                          <a:pt x="240523" y="88847"/>
                          <a:pt x="241084" y="90901"/>
                        </a:cubicBezTo>
                        <a:cubicBezTo>
                          <a:pt x="302540" y="89570"/>
                          <a:pt x="363923" y="89584"/>
                          <a:pt x="425380" y="88253"/>
                        </a:cubicBezTo>
                        <a:cubicBezTo>
                          <a:pt x="431372" y="126358"/>
                          <a:pt x="406578" y="160067"/>
                          <a:pt x="364586" y="163146"/>
                        </a:cubicBezTo>
                        <a:cubicBezTo>
                          <a:pt x="318559" y="166003"/>
                          <a:pt x="271972" y="166805"/>
                          <a:pt x="226316" y="162937"/>
                        </a:cubicBezTo>
                        <a:cubicBezTo>
                          <a:pt x="151071" y="157436"/>
                          <a:pt x="79257" y="138634"/>
                          <a:pt x="11734" y="103205"/>
                        </a:cubicBezTo>
                        <a:cubicBezTo>
                          <a:pt x="9119" y="101711"/>
                          <a:pt x="5867" y="99508"/>
                          <a:pt x="0" y="9581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1" name="Google Shape;2551;p70"/>
                  <p:cNvSpPr/>
                  <p:nvPr/>
                </p:nvSpPr>
                <p:spPr>
                  <a:xfrm rot="2510514">
                    <a:off x="3881248" y="2036970"/>
                    <a:ext cx="511340" cy="1296244"/>
                  </a:xfrm>
                  <a:custGeom>
                    <a:rect b="b" l="l" r="r" t="t"/>
                    <a:pathLst>
                      <a:path extrusionOk="0" h="443403" w="174913">
                        <a:moveTo>
                          <a:pt x="126636" y="0"/>
                        </a:moveTo>
                        <a:cubicBezTo>
                          <a:pt x="136737" y="36983"/>
                          <a:pt x="147061" y="69930"/>
                          <a:pt x="155330" y="103439"/>
                        </a:cubicBezTo>
                        <a:cubicBezTo>
                          <a:pt x="171160" y="171093"/>
                          <a:pt x="180189" y="239720"/>
                          <a:pt x="171586" y="310072"/>
                        </a:cubicBezTo>
                        <a:cubicBezTo>
                          <a:pt x="165218" y="364359"/>
                          <a:pt x="141248" y="407556"/>
                          <a:pt x="94076" y="443403"/>
                        </a:cubicBezTo>
                        <a:cubicBezTo>
                          <a:pt x="78619" y="369025"/>
                          <a:pt x="93237" y="299678"/>
                          <a:pt x="95042" y="230300"/>
                        </a:cubicBezTo>
                        <a:cubicBezTo>
                          <a:pt x="88516" y="262992"/>
                          <a:pt x="81990" y="295685"/>
                          <a:pt x="76810" y="328452"/>
                        </a:cubicBezTo>
                        <a:cubicBezTo>
                          <a:pt x="73420" y="353222"/>
                          <a:pt x="72009" y="378778"/>
                          <a:pt x="68619" y="403549"/>
                        </a:cubicBezTo>
                        <a:cubicBezTo>
                          <a:pt x="66236" y="422304"/>
                          <a:pt x="61342" y="425407"/>
                          <a:pt x="44154" y="419063"/>
                        </a:cubicBezTo>
                        <a:cubicBezTo>
                          <a:pt x="13103" y="407231"/>
                          <a:pt x="-2410" y="382766"/>
                          <a:pt x="303" y="345816"/>
                        </a:cubicBezTo>
                        <a:cubicBezTo>
                          <a:pt x="4384" y="271841"/>
                          <a:pt x="19151" y="199805"/>
                          <a:pt x="49837" y="132695"/>
                        </a:cubicBezTo>
                        <a:cubicBezTo>
                          <a:pt x="68276" y="91891"/>
                          <a:pt x="92023" y="52728"/>
                          <a:pt x="114425" y="13491"/>
                        </a:cubicBezTo>
                        <a:cubicBezTo>
                          <a:pt x="116627" y="10240"/>
                          <a:pt x="120175" y="7063"/>
                          <a:pt x="12663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70"/>
                  <p:cNvSpPr/>
                  <p:nvPr/>
                </p:nvSpPr>
                <p:spPr>
                  <a:xfrm rot="2510514">
                    <a:off x="2283489" y="2806864"/>
                    <a:ext cx="1200176" cy="587303"/>
                  </a:xfrm>
                  <a:custGeom>
                    <a:rect b="b" l="l" r="r" t="t"/>
                    <a:pathLst>
                      <a:path extrusionOk="0" h="200898" w="410541">
                        <a:moveTo>
                          <a:pt x="0" y="188167"/>
                        </a:moveTo>
                        <a:cubicBezTo>
                          <a:pt x="26965" y="164022"/>
                          <a:pt x="54004" y="138533"/>
                          <a:pt x="81604" y="115097"/>
                        </a:cubicBezTo>
                        <a:cubicBezTo>
                          <a:pt x="125451" y="78393"/>
                          <a:pt x="173036" y="47292"/>
                          <a:pt x="225630" y="23212"/>
                        </a:cubicBezTo>
                        <a:cubicBezTo>
                          <a:pt x="280278" y="-1430"/>
                          <a:pt x="335382" y="-9857"/>
                          <a:pt x="392029" y="14855"/>
                        </a:cubicBezTo>
                        <a:cubicBezTo>
                          <a:pt x="396625" y="17132"/>
                          <a:pt x="400512" y="20044"/>
                          <a:pt x="404398" y="22957"/>
                        </a:cubicBezTo>
                        <a:cubicBezTo>
                          <a:pt x="401486" y="26843"/>
                          <a:pt x="399208" y="31440"/>
                          <a:pt x="395025" y="33907"/>
                        </a:cubicBezTo>
                        <a:cubicBezTo>
                          <a:pt x="348002" y="67063"/>
                          <a:pt x="294434" y="84344"/>
                          <a:pt x="240791" y="102970"/>
                        </a:cubicBezTo>
                        <a:cubicBezTo>
                          <a:pt x="233208" y="105924"/>
                          <a:pt x="224990" y="108169"/>
                          <a:pt x="216772" y="110414"/>
                        </a:cubicBezTo>
                        <a:cubicBezTo>
                          <a:pt x="217968" y="113177"/>
                          <a:pt x="219165" y="115942"/>
                          <a:pt x="219016" y="118632"/>
                        </a:cubicBezTo>
                        <a:cubicBezTo>
                          <a:pt x="271948" y="100641"/>
                          <a:pt x="324807" y="83996"/>
                          <a:pt x="377813" y="64661"/>
                        </a:cubicBezTo>
                        <a:cubicBezTo>
                          <a:pt x="406726" y="54114"/>
                          <a:pt x="411958" y="57101"/>
                          <a:pt x="410251" y="88036"/>
                        </a:cubicBezTo>
                        <a:cubicBezTo>
                          <a:pt x="408322" y="123006"/>
                          <a:pt x="385763" y="140648"/>
                          <a:pt x="356776" y="152540"/>
                        </a:cubicBezTo>
                        <a:cubicBezTo>
                          <a:pt x="287110" y="180400"/>
                          <a:pt x="213928" y="198622"/>
                          <a:pt x="138947" y="200556"/>
                        </a:cubicBezTo>
                        <a:cubicBezTo>
                          <a:pt x="92995" y="202067"/>
                          <a:pt x="47339" y="198200"/>
                          <a:pt x="2245" y="196386"/>
                        </a:cubicBezTo>
                        <a:cubicBezTo>
                          <a:pt x="1048" y="193622"/>
                          <a:pt x="1197" y="190931"/>
                          <a:pt x="0" y="18816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3" name="Google Shape;2553;p70"/>
                  <p:cNvSpPr/>
                  <p:nvPr/>
                </p:nvSpPr>
                <p:spPr>
                  <a:xfrm rot="2510514">
                    <a:off x="3232277" y="3732477"/>
                    <a:ext cx="614580" cy="837788"/>
                  </a:xfrm>
                  <a:custGeom>
                    <a:rect b="b" l="l" r="r" t="t"/>
                    <a:pathLst>
                      <a:path extrusionOk="0" h="286580" w="210228">
                        <a:moveTo>
                          <a:pt x="115123" y="20163"/>
                        </a:moveTo>
                        <a:cubicBezTo>
                          <a:pt x="131469" y="9682"/>
                          <a:pt x="150567" y="2810"/>
                          <a:pt x="172981" y="0"/>
                        </a:cubicBezTo>
                        <a:cubicBezTo>
                          <a:pt x="160037" y="51225"/>
                          <a:pt x="127511" y="90578"/>
                          <a:pt x="106158" y="135268"/>
                        </a:cubicBezTo>
                        <a:cubicBezTo>
                          <a:pt x="132520" y="97600"/>
                          <a:pt x="158808" y="61276"/>
                          <a:pt x="184460" y="24242"/>
                        </a:cubicBezTo>
                        <a:cubicBezTo>
                          <a:pt x="210396" y="43211"/>
                          <a:pt x="217691" y="69921"/>
                          <a:pt x="202047" y="96714"/>
                        </a:cubicBezTo>
                        <a:cubicBezTo>
                          <a:pt x="169341" y="151571"/>
                          <a:pt x="130205" y="200677"/>
                          <a:pt x="77579" y="237571"/>
                        </a:cubicBezTo>
                        <a:cubicBezTo>
                          <a:pt x="52330" y="255066"/>
                          <a:pt x="27156" y="271215"/>
                          <a:pt x="0" y="286580"/>
                        </a:cubicBezTo>
                        <a:cubicBezTo>
                          <a:pt x="10543" y="205542"/>
                          <a:pt x="28932" y="128985"/>
                          <a:pt x="73777" y="61980"/>
                        </a:cubicBezTo>
                        <a:cubicBezTo>
                          <a:pt x="85184" y="44734"/>
                          <a:pt x="98778" y="30644"/>
                          <a:pt x="115123" y="2016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4" name="Google Shape;2554;p70"/>
                  <p:cNvSpPr/>
                  <p:nvPr/>
                </p:nvSpPr>
                <p:spPr>
                  <a:xfrm rot="2510514">
                    <a:off x="4574675" y="4454369"/>
                    <a:ext cx="250579" cy="239865"/>
                  </a:xfrm>
                  <a:custGeom>
                    <a:rect b="b" l="l" r="r" t="t"/>
                    <a:pathLst>
                      <a:path extrusionOk="0" h="82050" w="85715">
                        <a:moveTo>
                          <a:pt x="5654" y="18815"/>
                        </a:moveTo>
                        <a:cubicBezTo>
                          <a:pt x="10116" y="11304"/>
                          <a:pt x="17016" y="5445"/>
                          <a:pt x="25627" y="2210"/>
                        </a:cubicBezTo>
                        <a:cubicBezTo>
                          <a:pt x="44192" y="-4185"/>
                          <a:pt x="65341" y="3727"/>
                          <a:pt x="75211" y="20461"/>
                        </a:cubicBezTo>
                        <a:cubicBezTo>
                          <a:pt x="79584" y="26773"/>
                          <a:pt x="81976" y="32301"/>
                          <a:pt x="85715" y="37904"/>
                        </a:cubicBezTo>
                        <a:lnTo>
                          <a:pt x="85715" y="37904"/>
                        </a:lnTo>
                        <a:lnTo>
                          <a:pt x="85714" y="37904"/>
                        </a:lnTo>
                        <a:lnTo>
                          <a:pt x="85715" y="37904"/>
                        </a:lnTo>
                        <a:lnTo>
                          <a:pt x="79445" y="53747"/>
                        </a:lnTo>
                        <a:cubicBezTo>
                          <a:pt x="73026" y="72280"/>
                          <a:pt x="55509" y="84130"/>
                          <a:pt x="36752" y="81746"/>
                        </a:cubicBezTo>
                        <a:cubicBezTo>
                          <a:pt x="17362" y="78652"/>
                          <a:pt x="1964" y="64312"/>
                          <a:pt x="313" y="45333"/>
                        </a:cubicBezTo>
                        <a:cubicBezTo>
                          <a:pt x="-830" y="35490"/>
                          <a:pt x="1193" y="26326"/>
                          <a:pt x="5654" y="1881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55" name="Google Shape;2555;p70"/>
              <p:cNvGrpSpPr/>
              <p:nvPr/>
            </p:nvGrpSpPr>
            <p:grpSpPr>
              <a:xfrm rot="-3020304">
                <a:off x="4363848" y="3965673"/>
                <a:ext cx="938566" cy="1332325"/>
                <a:chOff x="1597318" y="296062"/>
                <a:chExt cx="5200627" cy="6591296"/>
              </a:xfrm>
            </p:grpSpPr>
            <p:sp>
              <p:nvSpPr>
                <p:cNvPr id="2556" name="Google Shape;2556;p70"/>
                <p:cNvSpPr/>
                <p:nvPr/>
              </p:nvSpPr>
              <p:spPr>
                <a:xfrm rot="2510514">
                  <a:off x="1934308" y="2986212"/>
                  <a:ext cx="4526646" cy="2740803"/>
                </a:xfrm>
                <a:custGeom>
                  <a:rect b="b" l="l" r="r" t="t"/>
                  <a:pathLst>
                    <a:path extrusionOk="0" h="937540" w="1548419">
                      <a:moveTo>
                        <a:pt x="0" y="109452"/>
                      </a:moveTo>
                      <a:cubicBezTo>
                        <a:pt x="157577" y="285432"/>
                        <a:pt x="353751" y="373154"/>
                        <a:pt x="586616" y="370488"/>
                      </a:cubicBezTo>
                      <a:cubicBezTo>
                        <a:pt x="589097" y="313289"/>
                        <a:pt x="592214" y="256800"/>
                        <a:pt x="593986" y="200235"/>
                      </a:cubicBezTo>
                      <a:cubicBezTo>
                        <a:pt x="592641" y="200162"/>
                        <a:pt x="592005" y="199452"/>
                        <a:pt x="591296" y="200087"/>
                      </a:cubicBezTo>
                      <a:lnTo>
                        <a:pt x="575087" y="310492"/>
                      </a:lnTo>
                      <a:cubicBezTo>
                        <a:pt x="573932" y="319198"/>
                        <a:pt x="573412" y="328612"/>
                        <a:pt x="571548" y="337953"/>
                      </a:cubicBezTo>
                      <a:cubicBezTo>
                        <a:pt x="569163" y="356709"/>
                        <a:pt x="563561" y="360447"/>
                        <a:pt x="547231" y="350777"/>
                      </a:cubicBezTo>
                      <a:cubicBezTo>
                        <a:pt x="521073" y="335842"/>
                        <a:pt x="510304" y="310965"/>
                        <a:pt x="512571" y="282085"/>
                      </a:cubicBezTo>
                      <a:cubicBezTo>
                        <a:pt x="521240" y="186104"/>
                        <a:pt x="549152" y="95905"/>
                        <a:pt x="602172" y="15187"/>
                      </a:cubicBezTo>
                      <a:lnTo>
                        <a:pt x="609519" y="0"/>
                      </a:lnTo>
                      <a:lnTo>
                        <a:pt x="643028" y="69381"/>
                      </a:lnTo>
                      <a:cubicBezTo>
                        <a:pt x="649845" y="116976"/>
                        <a:pt x="660062" y="164083"/>
                        <a:pt x="663481" y="212164"/>
                      </a:cubicBezTo>
                      <a:cubicBezTo>
                        <a:pt x="667014" y="270370"/>
                        <a:pt x="652576" y="324212"/>
                        <a:pt x="604472" y="364728"/>
                      </a:cubicBezTo>
                      <a:cubicBezTo>
                        <a:pt x="605033" y="366782"/>
                        <a:pt x="606939" y="368911"/>
                        <a:pt x="607501" y="370967"/>
                      </a:cubicBezTo>
                      <a:cubicBezTo>
                        <a:pt x="661258" y="362465"/>
                        <a:pt x="714942" y="355309"/>
                        <a:pt x="768848" y="344117"/>
                      </a:cubicBezTo>
                      <a:cubicBezTo>
                        <a:pt x="875952" y="322371"/>
                        <a:pt x="974340" y="275185"/>
                        <a:pt x="1074487" y="232818"/>
                      </a:cubicBezTo>
                      <a:cubicBezTo>
                        <a:pt x="1207730" y="177437"/>
                        <a:pt x="1342020" y="127510"/>
                        <a:pt x="1483829" y="100258"/>
                      </a:cubicBezTo>
                      <a:lnTo>
                        <a:pt x="1548419" y="90619"/>
                      </a:lnTo>
                      <a:lnTo>
                        <a:pt x="1548419" y="104619"/>
                      </a:lnTo>
                      <a:lnTo>
                        <a:pt x="1424254" y="140817"/>
                      </a:lnTo>
                      <a:cubicBezTo>
                        <a:pt x="1374309" y="153576"/>
                        <a:pt x="1344283" y="184298"/>
                        <a:pt x="1338064" y="235894"/>
                      </a:cubicBezTo>
                      <a:cubicBezTo>
                        <a:pt x="1334673" y="260665"/>
                        <a:pt x="1332628" y="285510"/>
                        <a:pt x="1329163" y="311626"/>
                      </a:cubicBezTo>
                      <a:cubicBezTo>
                        <a:pt x="1357631" y="309150"/>
                        <a:pt x="1382963" y="314595"/>
                        <a:pt x="1400119" y="333754"/>
                      </a:cubicBezTo>
                      <a:cubicBezTo>
                        <a:pt x="1410920" y="345817"/>
                        <a:pt x="1420154" y="361841"/>
                        <a:pt x="1424008" y="377568"/>
                      </a:cubicBezTo>
                      <a:cubicBezTo>
                        <a:pt x="1433548" y="412497"/>
                        <a:pt x="1413912" y="450536"/>
                        <a:pt x="1381302" y="466950"/>
                      </a:cubicBezTo>
                      <a:cubicBezTo>
                        <a:pt x="1351457" y="482166"/>
                        <a:pt x="1308714" y="474412"/>
                        <a:pt x="1285766" y="450211"/>
                      </a:cubicBezTo>
                      <a:cubicBezTo>
                        <a:pt x="1260276" y="423172"/>
                        <a:pt x="1253013" y="383648"/>
                        <a:pt x="1273550" y="353752"/>
                      </a:cubicBezTo>
                      <a:cubicBezTo>
                        <a:pt x="1283072" y="340112"/>
                        <a:pt x="1299805" y="330243"/>
                        <a:pt x="1311942" y="318096"/>
                      </a:cubicBezTo>
                      <a:cubicBezTo>
                        <a:pt x="1316910" y="313648"/>
                        <a:pt x="1321952" y="307855"/>
                        <a:pt x="1322248" y="302476"/>
                      </a:cubicBezTo>
                      <a:cubicBezTo>
                        <a:pt x="1328510" y="262349"/>
                        <a:pt x="1332790" y="221437"/>
                        <a:pt x="1338564" y="177911"/>
                      </a:cubicBezTo>
                      <a:cubicBezTo>
                        <a:pt x="1305659" y="199704"/>
                        <a:pt x="1272117" y="220787"/>
                        <a:pt x="1239211" y="242581"/>
                      </a:cubicBezTo>
                      <a:cubicBezTo>
                        <a:pt x="1235028" y="245048"/>
                        <a:pt x="1232041" y="250280"/>
                        <a:pt x="1226513" y="252673"/>
                      </a:cubicBezTo>
                      <a:cubicBezTo>
                        <a:pt x="1179373" y="275706"/>
                        <a:pt x="1162988" y="315948"/>
                        <a:pt x="1160241" y="365713"/>
                      </a:cubicBezTo>
                      <a:cubicBezTo>
                        <a:pt x="1156267" y="425528"/>
                        <a:pt x="1159801" y="483733"/>
                        <a:pt x="1176371" y="537937"/>
                      </a:cubicBezTo>
                      <a:cubicBezTo>
                        <a:pt x="1201513" y="534602"/>
                        <a:pt x="1226095" y="529213"/>
                        <a:pt x="1250305" y="530549"/>
                      </a:cubicBezTo>
                      <a:cubicBezTo>
                        <a:pt x="1337729" y="535373"/>
                        <a:pt x="1394297" y="647095"/>
                        <a:pt x="1343216" y="717128"/>
                      </a:cubicBezTo>
                      <a:cubicBezTo>
                        <a:pt x="1315509" y="754722"/>
                        <a:pt x="1276067" y="784924"/>
                        <a:pt x="1223836" y="777995"/>
                      </a:cubicBezTo>
                      <a:cubicBezTo>
                        <a:pt x="1170258" y="770992"/>
                        <a:pt x="1132738" y="741939"/>
                        <a:pt x="1117363" y="690500"/>
                      </a:cubicBezTo>
                      <a:cubicBezTo>
                        <a:pt x="1101989" y="639062"/>
                        <a:pt x="1116056" y="591945"/>
                        <a:pt x="1157138" y="556438"/>
                      </a:cubicBezTo>
                      <a:cubicBezTo>
                        <a:pt x="1166364" y="548178"/>
                        <a:pt x="1167444" y="540817"/>
                        <a:pt x="1166057" y="529273"/>
                      </a:cubicBezTo>
                      <a:cubicBezTo>
                        <a:pt x="1156921" y="474806"/>
                        <a:pt x="1149129" y="420412"/>
                        <a:pt x="1142047" y="365384"/>
                      </a:cubicBezTo>
                      <a:cubicBezTo>
                        <a:pt x="1140661" y="353840"/>
                        <a:pt x="1144018" y="341883"/>
                        <a:pt x="1145322" y="330488"/>
                      </a:cubicBezTo>
                      <a:cubicBezTo>
                        <a:pt x="1067404" y="373407"/>
                        <a:pt x="960342" y="602241"/>
                        <a:pt x="956098" y="740288"/>
                      </a:cubicBezTo>
                      <a:cubicBezTo>
                        <a:pt x="1013901" y="756294"/>
                        <a:pt x="1042006" y="784826"/>
                        <a:pt x="1046696" y="834327"/>
                      </a:cubicBezTo>
                      <a:cubicBezTo>
                        <a:pt x="1051383" y="883827"/>
                        <a:pt x="1008140" y="934055"/>
                        <a:pt x="957368" y="937324"/>
                      </a:cubicBezTo>
                      <a:cubicBezTo>
                        <a:pt x="901853" y="941007"/>
                        <a:pt x="852334" y="897128"/>
                        <a:pt x="851193" y="844450"/>
                      </a:cubicBezTo>
                      <a:cubicBezTo>
                        <a:pt x="850465" y="796518"/>
                        <a:pt x="877388" y="760903"/>
                        <a:pt x="923447" y="745231"/>
                      </a:cubicBezTo>
                      <a:cubicBezTo>
                        <a:pt x="928266" y="743475"/>
                        <a:pt x="934653" y="737756"/>
                        <a:pt x="935585" y="733085"/>
                      </a:cubicBezTo>
                      <a:cubicBezTo>
                        <a:pt x="943776" y="657989"/>
                        <a:pt x="965904" y="587033"/>
                        <a:pt x="995540" y="514468"/>
                      </a:cubicBezTo>
                      <a:lnTo>
                        <a:pt x="900073" y="582052"/>
                      </a:lnTo>
                      <a:cubicBezTo>
                        <a:pt x="904613" y="634242"/>
                        <a:pt x="890241" y="662455"/>
                        <a:pt x="851203" y="673117"/>
                      </a:cubicBezTo>
                      <a:cubicBezTo>
                        <a:pt x="821093" y="680899"/>
                        <a:pt x="787501" y="666230"/>
                        <a:pt x="774900" y="637879"/>
                      </a:cubicBezTo>
                      <a:cubicBezTo>
                        <a:pt x="760467" y="606053"/>
                        <a:pt x="769196" y="570109"/>
                        <a:pt x="794445" y="552615"/>
                      </a:cubicBezTo>
                      <a:cubicBezTo>
                        <a:pt x="826715" y="530112"/>
                        <a:pt x="860043" y="537347"/>
                        <a:pt x="895848" y="573050"/>
                      </a:cubicBezTo>
                      <a:cubicBezTo>
                        <a:pt x="978287" y="533753"/>
                        <a:pt x="1024063" y="462079"/>
                        <a:pt x="1063972" y="386708"/>
                      </a:cubicBezTo>
                      <a:lnTo>
                        <a:pt x="994752" y="406498"/>
                      </a:lnTo>
                      <a:lnTo>
                        <a:pt x="994752" y="406498"/>
                      </a:lnTo>
                      <a:lnTo>
                        <a:pt x="1033508" y="391773"/>
                      </a:lnTo>
                      <a:cubicBezTo>
                        <a:pt x="1046431" y="386752"/>
                        <a:pt x="1058889" y="381032"/>
                        <a:pt x="1069459" y="372846"/>
                      </a:cubicBezTo>
                      <a:cubicBezTo>
                        <a:pt x="1093363" y="355277"/>
                        <a:pt x="1110988" y="329268"/>
                        <a:pt x="1133059" y="308226"/>
                      </a:cubicBezTo>
                      <a:cubicBezTo>
                        <a:pt x="1170742" y="273205"/>
                        <a:pt x="1209696" y="239603"/>
                        <a:pt x="1245472" y="202455"/>
                      </a:cubicBezTo>
                      <a:lnTo>
                        <a:pt x="1145697" y="238096"/>
                      </a:lnTo>
                      <a:cubicBezTo>
                        <a:pt x="1053431" y="272129"/>
                        <a:pt x="961651" y="309562"/>
                        <a:pt x="868188" y="340829"/>
                      </a:cubicBezTo>
                      <a:cubicBezTo>
                        <a:pt x="754814" y="378420"/>
                        <a:pt x="637322" y="392848"/>
                        <a:pt x="517691" y="384898"/>
                      </a:cubicBezTo>
                      <a:cubicBezTo>
                        <a:pt x="351061" y="373006"/>
                        <a:pt x="202532" y="314220"/>
                        <a:pt x="79498" y="196806"/>
                      </a:cubicBezTo>
                      <a:cubicBezTo>
                        <a:pt x="59653" y="177499"/>
                        <a:pt x="39807" y="158191"/>
                        <a:pt x="20671" y="138248"/>
                      </a:cubicBezTo>
                      <a:cubicBezTo>
                        <a:pt x="13046" y="129733"/>
                        <a:pt x="6205" y="119237"/>
                        <a:pt x="0" y="1094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57" name="Google Shape;2557;p70"/>
                <p:cNvGrpSpPr/>
                <p:nvPr/>
              </p:nvGrpSpPr>
              <p:grpSpPr>
                <a:xfrm>
                  <a:off x="1962355" y="296062"/>
                  <a:ext cx="2910953" cy="4451165"/>
                  <a:chOff x="1962355" y="296062"/>
                  <a:chExt cx="2910953" cy="4451165"/>
                </a:xfrm>
              </p:grpSpPr>
              <p:sp>
                <p:nvSpPr>
                  <p:cNvPr id="2558" name="Google Shape;2558;p70"/>
                  <p:cNvSpPr/>
                  <p:nvPr/>
                </p:nvSpPr>
                <p:spPr>
                  <a:xfrm rot="2510514">
                    <a:off x="2740517" y="490144"/>
                    <a:ext cx="1129739" cy="1433111"/>
                  </a:xfrm>
                  <a:custGeom>
                    <a:rect b="b" l="l" r="r" t="t"/>
                    <a:pathLst>
                      <a:path extrusionOk="0" h="490221" w="386447">
                        <a:moveTo>
                          <a:pt x="0" y="0"/>
                        </a:moveTo>
                        <a:cubicBezTo>
                          <a:pt x="39237" y="22401"/>
                          <a:pt x="75858" y="43308"/>
                          <a:pt x="111695" y="66196"/>
                        </a:cubicBezTo>
                        <a:cubicBezTo>
                          <a:pt x="195812" y="118730"/>
                          <a:pt x="274105" y="179037"/>
                          <a:pt x="333725" y="259899"/>
                        </a:cubicBezTo>
                        <a:cubicBezTo>
                          <a:pt x="373944" y="313383"/>
                          <a:pt x="391564" y="373041"/>
                          <a:pt x="385164" y="440142"/>
                        </a:cubicBezTo>
                        <a:cubicBezTo>
                          <a:pt x="383563" y="456918"/>
                          <a:pt x="377961" y="460656"/>
                          <a:pt x="365105" y="449154"/>
                        </a:cubicBezTo>
                        <a:cubicBezTo>
                          <a:pt x="331132" y="416925"/>
                          <a:pt x="297159" y="384695"/>
                          <a:pt x="266025" y="349925"/>
                        </a:cubicBezTo>
                        <a:cubicBezTo>
                          <a:pt x="236236" y="315229"/>
                          <a:pt x="210069" y="276010"/>
                          <a:pt x="182409" y="239409"/>
                        </a:cubicBezTo>
                        <a:cubicBezTo>
                          <a:pt x="179232" y="235860"/>
                          <a:pt x="175419" y="231603"/>
                          <a:pt x="172242" y="228054"/>
                        </a:cubicBezTo>
                        <a:cubicBezTo>
                          <a:pt x="172242" y="228054"/>
                          <a:pt x="170188" y="228616"/>
                          <a:pt x="168769" y="229887"/>
                        </a:cubicBezTo>
                        <a:cubicBezTo>
                          <a:pt x="209401" y="288116"/>
                          <a:pt x="249324" y="346981"/>
                          <a:pt x="289957" y="405209"/>
                        </a:cubicBezTo>
                        <a:cubicBezTo>
                          <a:pt x="301245" y="420672"/>
                          <a:pt x="313243" y="435500"/>
                          <a:pt x="325242" y="450327"/>
                        </a:cubicBezTo>
                        <a:cubicBezTo>
                          <a:pt x="335969" y="463735"/>
                          <a:pt x="332834" y="471657"/>
                          <a:pt x="318229" y="479620"/>
                        </a:cubicBezTo>
                        <a:cubicBezTo>
                          <a:pt x="279382" y="499062"/>
                          <a:pt x="234584" y="491868"/>
                          <a:pt x="204795" y="457172"/>
                        </a:cubicBezTo>
                        <a:cubicBezTo>
                          <a:pt x="145852" y="388490"/>
                          <a:pt x="98114" y="312330"/>
                          <a:pt x="63636" y="228133"/>
                        </a:cubicBezTo>
                        <a:cubicBezTo>
                          <a:pt x="35702" y="159813"/>
                          <a:pt x="12587" y="89733"/>
                          <a:pt x="455" y="16213"/>
                        </a:cubicBezTo>
                        <a:cubicBezTo>
                          <a:pt x="-32" y="12814"/>
                          <a:pt x="190" y="877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9" name="Google Shape;2559;p70"/>
                  <p:cNvSpPr/>
                  <p:nvPr/>
                </p:nvSpPr>
                <p:spPr>
                  <a:xfrm rot="2510514">
                    <a:off x="3675917" y="1158307"/>
                    <a:ext cx="570393" cy="1483745"/>
                  </a:xfrm>
                  <a:custGeom>
                    <a:rect b="b" l="l" r="r" t="t"/>
                    <a:pathLst>
                      <a:path extrusionOk="0" h="507541" w="195113">
                        <a:moveTo>
                          <a:pt x="120980" y="0"/>
                        </a:moveTo>
                        <a:cubicBezTo>
                          <a:pt x="136577" y="47405"/>
                          <a:pt x="153032" y="91483"/>
                          <a:pt x="166088" y="136049"/>
                        </a:cubicBezTo>
                        <a:cubicBezTo>
                          <a:pt x="186364" y="208669"/>
                          <a:pt x="199842" y="282264"/>
                          <a:pt x="193557" y="359490"/>
                        </a:cubicBezTo>
                        <a:cubicBezTo>
                          <a:pt x="189169" y="414560"/>
                          <a:pt x="167033" y="461232"/>
                          <a:pt x="127147" y="499504"/>
                        </a:cubicBezTo>
                        <a:cubicBezTo>
                          <a:pt x="124383" y="500699"/>
                          <a:pt x="120199" y="503168"/>
                          <a:pt x="113887" y="507541"/>
                        </a:cubicBezTo>
                        <a:cubicBezTo>
                          <a:pt x="91440" y="425357"/>
                          <a:pt x="101982" y="344318"/>
                          <a:pt x="101764" y="262687"/>
                        </a:cubicBezTo>
                        <a:cubicBezTo>
                          <a:pt x="98448" y="286113"/>
                          <a:pt x="93787" y="309465"/>
                          <a:pt x="91816" y="332965"/>
                        </a:cubicBezTo>
                        <a:cubicBezTo>
                          <a:pt x="88022" y="377275"/>
                          <a:pt x="86283" y="421025"/>
                          <a:pt x="83833" y="465410"/>
                        </a:cubicBezTo>
                        <a:cubicBezTo>
                          <a:pt x="82572" y="488275"/>
                          <a:pt x="76969" y="492013"/>
                          <a:pt x="55111" y="484736"/>
                        </a:cubicBezTo>
                        <a:cubicBezTo>
                          <a:pt x="22641" y="474175"/>
                          <a:pt x="-646" y="443885"/>
                          <a:pt x="13" y="407496"/>
                        </a:cubicBezTo>
                        <a:cubicBezTo>
                          <a:pt x="3060" y="266685"/>
                          <a:pt x="34056" y="132812"/>
                          <a:pt x="110187" y="12222"/>
                        </a:cubicBezTo>
                        <a:cubicBezTo>
                          <a:pt x="112390" y="8971"/>
                          <a:pt x="115229" y="6429"/>
                          <a:pt x="12098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0" name="Google Shape;2560;p70"/>
                  <p:cNvSpPr/>
                  <p:nvPr/>
                </p:nvSpPr>
                <p:spPr>
                  <a:xfrm rot="2510514">
                    <a:off x="1959794" y="1899859"/>
                    <a:ext cx="1286222" cy="484021"/>
                  </a:xfrm>
                  <a:custGeom>
                    <a:rect b="b" l="l" r="r" t="t"/>
                    <a:pathLst>
                      <a:path extrusionOk="0" h="165568" w="439975">
                        <a:moveTo>
                          <a:pt x="0" y="95812"/>
                        </a:moveTo>
                        <a:cubicBezTo>
                          <a:pt x="98612" y="44591"/>
                          <a:pt x="196704" y="2785"/>
                          <a:pt x="306803" y="91"/>
                        </a:cubicBezTo>
                        <a:cubicBezTo>
                          <a:pt x="354100" y="-1347"/>
                          <a:pt x="395053" y="14404"/>
                          <a:pt x="430519" y="44017"/>
                        </a:cubicBezTo>
                        <a:cubicBezTo>
                          <a:pt x="434405" y="46930"/>
                          <a:pt x="435528" y="51039"/>
                          <a:pt x="439975" y="56006"/>
                        </a:cubicBezTo>
                        <a:cubicBezTo>
                          <a:pt x="375128" y="82108"/>
                          <a:pt x="307805" y="79743"/>
                          <a:pt x="240745" y="84812"/>
                        </a:cubicBezTo>
                        <a:cubicBezTo>
                          <a:pt x="241306" y="86866"/>
                          <a:pt x="240523" y="88847"/>
                          <a:pt x="241084" y="90901"/>
                        </a:cubicBezTo>
                        <a:cubicBezTo>
                          <a:pt x="302540" y="89570"/>
                          <a:pt x="363923" y="89584"/>
                          <a:pt x="425380" y="88253"/>
                        </a:cubicBezTo>
                        <a:cubicBezTo>
                          <a:pt x="431372" y="126358"/>
                          <a:pt x="406578" y="160067"/>
                          <a:pt x="364586" y="163146"/>
                        </a:cubicBezTo>
                        <a:cubicBezTo>
                          <a:pt x="318559" y="166003"/>
                          <a:pt x="271972" y="166805"/>
                          <a:pt x="226316" y="162937"/>
                        </a:cubicBezTo>
                        <a:cubicBezTo>
                          <a:pt x="151071" y="157436"/>
                          <a:pt x="79257" y="138634"/>
                          <a:pt x="11734" y="103205"/>
                        </a:cubicBezTo>
                        <a:cubicBezTo>
                          <a:pt x="9119" y="101711"/>
                          <a:pt x="5867" y="99508"/>
                          <a:pt x="0" y="9581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70"/>
                  <p:cNvSpPr/>
                  <p:nvPr/>
                </p:nvSpPr>
                <p:spPr>
                  <a:xfrm rot="2510514">
                    <a:off x="3881248" y="2036970"/>
                    <a:ext cx="511340" cy="1296244"/>
                  </a:xfrm>
                  <a:custGeom>
                    <a:rect b="b" l="l" r="r" t="t"/>
                    <a:pathLst>
                      <a:path extrusionOk="0" h="443403" w="174913">
                        <a:moveTo>
                          <a:pt x="126636" y="0"/>
                        </a:moveTo>
                        <a:cubicBezTo>
                          <a:pt x="136737" y="36983"/>
                          <a:pt x="147061" y="69930"/>
                          <a:pt x="155330" y="103439"/>
                        </a:cubicBezTo>
                        <a:cubicBezTo>
                          <a:pt x="171160" y="171093"/>
                          <a:pt x="180189" y="239720"/>
                          <a:pt x="171586" y="310072"/>
                        </a:cubicBezTo>
                        <a:cubicBezTo>
                          <a:pt x="165218" y="364359"/>
                          <a:pt x="141248" y="407556"/>
                          <a:pt x="94076" y="443403"/>
                        </a:cubicBezTo>
                        <a:cubicBezTo>
                          <a:pt x="78619" y="369025"/>
                          <a:pt x="93237" y="299678"/>
                          <a:pt x="95042" y="230300"/>
                        </a:cubicBezTo>
                        <a:cubicBezTo>
                          <a:pt x="88516" y="262992"/>
                          <a:pt x="81990" y="295685"/>
                          <a:pt x="76810" y="328452"/>
                        </a:cubicBezTo>
                        <a:cubicBezTo>
                          <a:pt x="73420" y="353222"/>
                          <a:pt x="72009" y="378778"/>
                          <a:pt x="68619" y="403549"/>
                        </a:cubicBezTo>
                        <a:cubicBezTo>
                          <a:pt x="66236" y="422304"/>
                          <a:pt x="61342" y="425407"/>
                          <a:pt x="44154" y="419063"/>
                        </a:cubicBezTo>
                        <a:cubicBezTo>
                          <a:pt x="13103" y="407231"/>
                          <a:pt x="-2410" y="382766"/>
                          <a:pt x="303" y="345816"/>
                        </a:cubicBezTo>
                        <a:cubicBezTo>
                          <a:pt x="4384" y="271841"/>
                          <a:pt x="19151" y="199805"/>
                          <a:pt x="49837" y="132695"/>
                        </a:cubicBezTo>
                        <a:cubicBezTo>
                          <a:pt x="68276" y="91891"/>
                          <a:pt x="92023" y="52728"/>
                          <a:pt x="114425" y="13491"/>
                        </a:cubicBezTo>
                        <a:cubicBezTo>
                          <a:pt x="116627" y="10240"/>
                          <a:pt x="120175" y="7063"/>
                          <a:pt x="12663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2" name="Google Shape;2562;p70"/>
                  <p:cNvSpPr/>
                  <p:nvPr/>
                </p:nvSpPr>
                <p:spPr>
                  <a:xfrm rot="2510514">
                    <a:off x="2283489" y="2806864"/>
                    <a:ext cx="1200176" cy="587303"/>
                  </a:xfrm>
                  <a:custGeom>
                    <a:rect b="b" l="l" r="r" t="t"/>
                    <a:pathLst>
                      <a:path extrusionOk="0" h="200898" w="410541">
                        <a:moveTo>
                          <a:pt x="0" y="188167"/>
                        </a:moveTo>
                        <a:cubicBezTo>
                          <a:pt x="26965" y="164022"/>
                          <a:pt x="54004" y="138533"/>
                          <a:pt x="81604" y="115097"/>
                        </a:cubicBezTo>
                        <a:cubicBezTo>
                          <a:pt x="125451" y="78393"/>
                          <a:pt x="173036" y="47292"/>
                          <a:pt x="225630" y="23212"/>
                        </a:cubicBezTo>
                        <a:cubicBezTo>
                          <a:pt x="280278" y="-1430"/>
                          <a:pt x="335382" y="-9857"/>
                          <a:pt x="392029" y="14855"/>
                        </a:cubicBezTo>
                        <a:cubicBezTo>
                          <a:pt x="396625" y="17132"/>
                          <a:pt x="400512" y="20044"/>
                          <a:pt x="404398" y="22957"/>
                        </a:cubicBezTo>
                        <a:cubicBezTo>
                          <a:pt x="401486" y="26843"/>
                          <a:pt x="399208" y="31440"/>
                          <a:pt x="395025" y="33907"/>
                        </a:cubicBezTo>
                        <a:cubicBezTo>
                          <a:pt x="348002" y="67063"/>
                          <a:pt x="294434" y="84344"/>
                          <a:pt x="240791" y="102970"/>
                        </a:cubicBezTo>
                        <a:cubicBezTo>
                          <a:pt x="233208" y="105924"/>
                          <a:pt x="224990" y="108169"/>
                          <a:pt x="216772" y="110414"/>
                        </a:cubicBezTo>
                        <a:cubicBezTo>
                          <a:pt x="217968" y="113177"/>
                          <a:pt x="219165" y="115942"/>
                          <a:pt x="219016" y="118632"/>
                        </a:cubicBezTo>
                        <a:cubicBezTo>
                          <a:pt x="271948" y="100641"/>
                          <a:pt x="324807" y="83996"/>
                          <a:pt x="377813" y="64661"/>
                        </a:cubicBezTo>
                        <a:cubicBezTo>
                          <a:pt x="406726" y="54114"/>
                          <a:pt x="411958" y="57101"/>
                          <a:pt x="410251" y="88036"/>
                        </a:cubicBezTo>
                        <a:cubicBezTo>
                          <a:pt x="408322" y="123006"/>
                          <a:pt x="385763" y="140648"/>
                          <a:pt x="356776" y="152540"/>
                        </a:cubicBezTo>
                        <a:cubicBezTo>
                          <a:pt x="287110" y="180400"/>
                          <a:pt x="213928" y="198622"/>
                          <a:pt x="138947" y="200556"/>
                        </a:cubicBezTo>
                        <a:cubicBezTo>
                          <a:pt x="92995" y="202067"/>
                          <a:pt x="47339" y="198200"/>
                          <a:pt x="2245" y="196386"/>
                        </a:cubicBezTo>
                        <a:cubicBezTo>
                          <a:pt x="1048" y="193622"/>
                          <a:pt x="1197" y="190931"/>
                          <a:pt x="0" y="18816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3" name="Google Shape;2563;p70"/>
                  <p:cNvSpPr/>
                  <p:nvPr/>
                </p:nvSpPr>
                <p:spPr>
                  <a:xfrm rot="2510514">
                    <a:off x="3232277" y="3732477"/>
                    <a:ext cx="614580" cy="837788"/>
                  </a:xfrm>
                  <a:custGeom>
                    <a:rect b="b" l="l" r="r" t="t"/>
                    <a:pathLst>
                      <a:path extrusionOk="0" h="286580" w="210228">
                        <a:moveTo>
                          <a:pt x="115123" y="20163"/>
                        </a:moveTo>
                        <a:cubicBezTo>
                          <a:pt x="131469" y="9682"/>
                          <a:pt x="150567" y="2810"/>
                          <a:pt x="172981" y="0"/>
                        </a:cubicBezTo>
                        <a:cubicBezTo>
                          <a:pt x="160037" y="51225"/>
                          <a:pt x="127511" y="90578"/>
                          <a:pt x="106158" y="135268"/>
                        </a:cubicBezTo>
                        <a:cubicBezTo>
                          <a:pt x="132520" y="97600"/>
                          <a:pt x="158808" y="61276"/>
                          <a:pt x="184460" y="24242"/>
                        </a:cubicBezTo>
                        <a:cubicBezTo>
                          <a:pt x="210396" y="43211"/>
                          <a:pt x="217691" y="69921"/>
                          <a:pt x="202047" y="96714"/>
                        </a:cubicBezTo>
                        <a:cubicBezTo>
                          <a:pt x="169341" y="151571"/>
                          <a:pt x="130205" y="200677"/>
                          <a:pt x="77579" y="237571"/>
                        </a:cubicBezTo>
                        <a:cubicBezTo>
                          <a:pt x="52330" y="255066"/>
                          <a:pt x="27156" y="271215"/>
                          <a:pt x="0" y="286580"/>
                        </a:cubicBezTo>
                        <a:cubicBezTo>
                          <a:pt x="10543" y="205542"/>
                          <a:pt x="28932" y="128985"/>
                          <a:pt x="73777" y="61980"/>
                        </a:cubicBezTo>
                        <a:cubicBezTo>
                          <a:pt x="85184" y="44734"/>
                          <a:pt x="98778" y="30644"/>
                          <a:pt x="115123" y="2016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70"/>
                  <p:cNvSpPr/>
                  <p:nvPr/>
                </p:nvSpPr>
                <p:spPr>
                  <a:xfrm rot="2510514">
                    <a:off x="4574675" y="4454369"/>
                    <a:ext cx="250579" cy="239865"/>
                  </a:xfrm>
                  <a:custGeom>
                    <a:rect b="b" l="l" r="r" t="t"/>
                    <a:pathLst>
                      <a:path extrusionOk="0" h="82050" w="85715">
                        <a:moveTo>
                          <a:pt x="5654" y="18815"/>
                        </a:moveTo>
                        <a:cubicBezTo>
                          <a:pt x="10116" y="11304"/>
                          <a:pt x="17016" y="5445"/>
                          <a:pt x="25627" y="2210"/>
                        </a:cubicBezTo>
                        <a:cubicBezTo>
                          <a:pt x="44192" y="-4185"/>
                          <a:pt x="65341" y="3727"/>
                          <a:pt x="75211" y="20461"/>
                        </a:cubicBezTo>
                        <a:cubicBezTo>
                          <a:pt x="79584" y="26773"/>
                          <a:pt x="81976" y="32301"/>
                          <a:pt x="85715" y="37904"/>
                        </a:cubicBezTo>
                        <a:lnTo>
                          <a:pt x="85715" y="37904"/>
                        </a:lnTo>
                        <a:lnTo>
                          <a:pt x="85714" y="37904"/>
                        </a:lnTo>
                        <a:lnTo>
                          <a:pt x="85715" y="37904"/>
                        </a:lnTo>
                        <a:lnTo>
                          <a:pt x="79445" y="53747"/>
                        </a:lnTo>
                        <a:cubicBezTo>
                          <a:pt x="73026" y="72280"/>
                          <a:pt x="55509" y="84130"/>
                          <a:pt x="36752" y="81746"/>
                        </a:cubicBezTo>
                        <a:cubicBezTo>
                          <a:pt x="17362" y="78652"/>
                          <a:pt x="1964" y="64312"/>
                          <a:pt x="313" y="45333"/>
                        </a:cubicBezTo>
                        <a:cubicBezTo>
                          <a:pt x="-830" y="35490"/>
                          <a:pt x="1193" y="26326"/>
                          <a:pt x="5654" y="1881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565" name="Google Shape;2565;p70"/>
            <p:cNvGrpSpPr/>
            <p:nvPr/>
          </p:nvGrpSpPr>
          <p:grpSpPr>
            <a:xfrm rot="7779696">
              <a:off x="7214625" y="1632319"/>
              <a:ext cx="938566" cy="1332325"/>
              <a:chOff x="1597318" y="296062"/>
              <a:chExt cx="5200627" cy="6591296"/>
            </a:xfrm>
          </p:grpSpPr>
          <p:sp>
            <p:nvSpPr>
              <p:cNvPr id="2566" name="Google Shape;2566;p70"/>
              <p:cNvSpPr/>
              <p:nvPr/>
            </p:nvSpPr>
            <p:spPr>
              <a:xfrm rot="2510514">
                <a:off x="1934308" y="2986212"/>
                <a:ext cx="4526646" cy="2740803"/>
              </a:xfrm>
              <a:custGeom>
                <a:rect b="b" l="l" r="r" t="t"/>
                <a:pathLst>
                  <a:path extrusionOk="0" h="937540" w="1548419">
                    <a:moveTo>
                      <a:pt x="0" y="109452"/>
                    </a:moveTo>
                    <a:cubicBezTo>
                      <a:pt x="157577" y="285432"/>
                      <a:pt x="353751" y="373154"/>
                      <a:pt x="586616" y="370488"/>
                    </a:cubicBezTo>
                    <a:cubicBezTo>
                      <a:pt x="589097" y="313289"/>
                      <a:pt x="592214" y="256800"/>
                      <a:pt x="593986" y="200235"/>
                    </a:cubicBezTo>
                    <a:cubicBezTo>
                      <a:pt x="592641" y="200162"/>
                      <a:pt x="592005" y="199452"/>
                      <a:pt x="591296" y="200087"/>
                    </a:cubicBezTo>
                    <a:lnTo>
                      <a:pt x="575087" y="310492"/>
                    </a:lnTo>
                    <a:cubicBezTo>
                      <a:pt x="573932" y="319198"/>
                      <a:pt x="573412" y="328612"/>
                      <a:pt x="571548" y="337953"/>
                    </a:cubicBezTo>
                    <a:cubicBezTo>
                      <a:pt x="569163" y="356709"/>
                      <a:pt x="563561" y="360447"/>
                      <a:pt x="547231" y="350777"/>
                    </a:cubicBezTo>
                    <a:cubicBezTo>
                      <a:pt x="521073" y="335842"/>
                      <a:pt x="510304" y="310965"/>
                      <a:pt x="512571" y="282085"/>
                    </a:cubicBezTo>
                    <a:cubicBezTo>
                      <a:pt x="521240" y="186104"/>
                      <a:pt x="549152" y="95905"/>
                      <a:pt x="602172" y="15187"/>
                    </a:cubicBezTo>
                    <a:lnTo>
                      <a:pt x="609519" y="0"/>
                    </a:lnTo>
                    <a:lnTo>
                      <a:pt x="643028" y="69381"/>
                    </a:lnTo>
                    <a:cubicBezTo>
                      <a:pt x="649845" y="116976"/>
                      <a:pt x="660062" y="164083"/>
                      <a:pt x="663481" y="212164"/>
                    </a:cubicBezTo>
                    <a:cubicBezTo>
                      <a:pt x="667014" y="270370"/>
                      <a:pt x="652576" y="324212"/>
                      <a:pt x="604472" y="364728"/>
                    </a:cubicBezTo>
                    <a:cubicBezTo>
                      <a:pt x="605033" y="366782"/>
                      <a:pt x="606939" y="368911"/>
                      <a:pt x="607501" y="370967"/>
                    </a:cubicBezTo>
                    <a:cubicBezTo>
                      <a:pt x="661258" y="362465"/>
                      <a:pt x="714942" y="355309"/>
                      <a:pt x="768848" y="344117"/>
                    </a:cubicBezTo>
                    <a:cubicBezTo>
                      <a:pt x="875952" y="322371"/>
                      <a:pt x="974340" y="275185"/>
                      <a:pt x="1074487" y="232818"/>
                    </a:cubicBezTo>
                    <a:cubicBezTo>
                      <a:pt x="1207730" y="177437"/>
                      <a:pt x="1342020" y="127510"/>
                      <a:pt x="1483829" y="100258"/>
                    </a:cubicBezTo>
                    <a:lnTo>
                      <a:pt x="1548419" y="90619"/>
                    </a:lnTo>
                    <a:lnTo>
                      <a:pt x="1548419" y="104619"/>
                    </a:lnTo>
                    <a:lnTo>
                      <a:pt x="1424254" y="140817"/>
                    </a:lnTo>
                    <a:cubicBezTo>
                      <a:pt x="1374309" y="153576"/>
                      <a:pt x="1344283" y="184298"/>
                      <a:pt x="1338064" y="235894"/>
                    </a:cubicBezTo>
                    <a:cubicBezTo>
                      <a:pt x="1334673" y="260665"/>
                      <a:pt x="1332628" y="285510"/>
                      <a:pt x="1329163" y="311626"/>
                    </a:cubicBezTo>
                    <a:cubicBezTo>
                      <a:pt x="1357631" y="309150"/>
                      <a:pt x="1382963" y="314595"/>
                      <a:pt x="1400119" y="333754"/>
                    </a:cubicBezTo>
                    <a:cubicBezTo>
                      <a:pt x="1410920" y="345817"/>
                      <a:pt x="1420154" y="361841"/>
                      <a:pt x="1424008" y="377568"/>
                    </a:cubicBezTo>
                    <a:cubicBezTo>
                      <a:pt x="1433548" y="412497"/>
                      <a:pt x="1413912" y="450536"/>
                      <a:pt x="1381302" y="466950"/>
                    </a:cubicBezTo>
                    <a:cubicBezTo>
                      <a:pt x="1351457" y="482166"/>
                      <a:pt x="1308714" y="474412"/>
                      <a:pt x="1285766" y="450211"/>
                    </a:cubicBezTo>
                    <a:cubicBezTo>
                      <a:pt x="1260276" y="423172"/>
                      <a:pt x="1253013" y="383648"/>
                      <a:pt x="1273550" y="353752"/>
                    </a:cubicBezTo>
                    <a:cubicBezTo>
                      <a:pt x="1283072" y="340112"/>
                      <a:pt x="1299805" y="330243"/>
                      <a:pt x="1311942" y="318096"/>
                    </a:cubicBezTo>
                    <a:cubicBezTo>
                      <a:pt x="1316910" y="313648"/>
                      <a:pt x="1321952" y="307855"/>
                      <a:pt x="1322248" y="302476"/>
                    </a:cubicBezTo>
                    <a:cubicBezTo>
                      <a:pt x="1328510" y="262349"/>
                      <a:pt x="1332790" y="221437"/>
                      <a:pt x="1338564" y="177911"/>
                    </a:cubicBezTo>
                    <a:cubicBezTo>
                      <a:pt x="1305659" y="199704"/>
                      <a:pt x="1272117" y="220787"/>
                      <a:pt x="1239211" y="242581"/>
                    </a:cubicBezTo>
                    <a:cubicBezTo>
                      <a:pt x="1235028" y="245048"/>
                      <a:pt x="1232041" y="250280"/>
                      <a:pt x="1226513" y="252673"/>
                    </a:cubicBezTo>
                    <a:cubicBezTo>
                      <a:pt x="1179373" y="275706"/>
                      <a:pt x="1162988" y="315948"/>
                      <a:pt x="1160241" y="365713"/>
                    </a:cubicBezTo>
                    <a:cubicBezTo>
                      <a:pt x="1156267" y="425528"/>
                      <a:pt x="1159801" y="483733"/>
                      <a:pt x="1176371" y="537937"/>
                    </a:cubicBezTo>
                    <a:cubicBezTo>
                      <a:pt x="1201513" y="534602"/>
                      <a:pt x="1226095" y="529213"/>
                      <a:pt x="1250305" y="530549"/>
                    </a:cubicBezTo>
                    <a:cubicBezTo>
                      <a:pt x="1337729" y="535373"/>
                      <a:pt x="1394297" y="647095"/>
                      <a:pt x="1343216" y="717128"/>
                    </a:cubicBezTo>
                    <a:cubicBezTo>
                      <a:pt x="1315509" y="754722"/>
                      <a:pt x="1276067" y="784924"/>
                      <a:pt x="1223836" y="777995"/>
                    </a:cubicBezTo>
                    <a:cubicBezTo>
                      <a:pt x="1170258" y="770992"/>
                      <a:pt x="1132738" y="741939"/>
                      <a:pt x="1117363" y="690500"/>
                    </a:cubicBezTo>
                    <a:cubicBezTo>
                      <a:pt x="1101989" y="639062"/>
                      <a:pt x="1116056" y="591945"/>
                      <a:pt x="1157138" y="556438"/>
                    </a:cubicBezTo>
                    <a:cubicBezTo>
                      <a:pt x="1166364" y="548178"/>
                      <a:pt x="1167444" y="540817"/>
                      <a:pt x="1166057" y="529273"/>
                    </a:cubicBezTo>
                    <a:cubicBezTo>
                      <a:pt x="1156921" y="474806"/>
                      <a:pt x="1149129" y="420412"/>
                      <a:pt x="1142047" y="365384"/>
                    </a:cubicBezTo>
                    <a:cubicBezTo>
                      <a:pt x="1140661" y="353840"/>
                      <a:pt x="1144018" y="341883"/>
                      <a:pt x="1145322" y="330488"/>
                    </a:cubicBezTo>
                    <a:cubicBezTo>
                      <a:pt x="1067404" y="373407"/>
                      <a:pt x="960342" y="602241"/>
                      <a:pt x="956098" y="740288"/>
                    </a:cubicBezTo>
                    <a:cubicBezTo>
                      <a:pt x="1013901" y="756294"/>
                      <a:pt x="1042006" y="784826"/>
                      <a:pt x="1046696" y="834327"/>
                    </a:cubicBezTo>
                    <a:cubicBezTo>
                      <a:pt x="1051383" y="883827"/>
                      <a:pt x="1008140" y="934055"/>
                      <a:pt x="957368" y="937324"/>
                    </a:cubicBezTo>
                    <a:cubicBezTo>
                      <a:pt x="901853" y="941007"/>
                      <a:pt x="852334" y="897128"/>
                      <a:pt x="851193" y="844450"/>
                    </a:cubicBezTo>
                    <a:cubicBezTo>
                      <a:pt x="850465" y="796518"/>
                      <a:pt x="877388" y="760903"/>
                      <a:pt x="923447" y="745231"/>
                    </a:cubicBezTo>
                    <a:cubicBezTo>
                      <a:pt x="928266" y="743475"/>
                      <a:pt x="934653" y="737756"/>
                      <a:pt x="935585" y="733085"/>
                    </a:cubicBezTo>
                    <a:cubicBezTo>
                      <a:pt x="943776" y="657989"/>
                      <a:pt x="965904" y="587033"/>
                      <a:pt x="995540" y="514468"/>
                    </a:cubicBezTo>
                    <a:lnTo>
                      <a:pt x="900073" y="582052"/>
                    </a:lnTo>
                    <a:cubicBezTo>
                      <a:pt x="904613" y="634242"/>
                      <a:pt x="890241" y="662455"/>
                      <a:pt x="851203" y="673117"/>
                    </a:cubicBezTo>
                    <a:cubicBezTo>
                      <a:pt x="821093" y="680899"/>
                      <a:pt x="787501" y="666230"/>
                      <a:pt x="774900" y="637879"/>
                    </a:cubicBezTo>
                    <a:cubicBezTo>
                      <a:pt x="760467" y="606053"/>
                      <a:pt x="769196" y="570109"/>
                      <a:pt x="794445" y="552615"/>
                    </a:cubicBezTo>
                    <a:cubicBezTo>
                      <a:pt x="826715" y="530112"/>
                      <a:pt x="860043" y="537347"/>
                      <a:pt x="895848" y="573050"/>
                    </a:cubicBezTo>
                    <a:cubicBezTo>
                      <a:pt x="978287" y="533753"/>
                      <a:pt x="1024063" y="462079"/>
                      <a:pt x="1063972" y="386708"/>
                    </a:cubicBezTo>
                    <a:lnTo>
                      <a:pt x="994752" y="406498"/>
                    </a:lnTo>
                    <a:lnTo>
                      <a:pt x="994752" y="406498"/>
                    </a:lnTo>
                    <a:lnTo>
                      <a:pt x="1033508" y="391773"/>
                    </a:lnTo>
                    <a:cubicBezTo>
                      <a:pt x="1046431" y="386752"/>
                      <a:pt x="1058889" y="381032"/>
                      <a:pt x="1069459" y="372846"/>
                    </a:cubicBezTo>
                    <a:cubicBezTo>
                      <a:pt x="1093363" y="355277"/>
                      <a:pt x="1110988" y="329268"/>
                      <a:pt x="1133059" y="308226"/>
                    </a:cubicBezTo>
                    <a:cubicBezTo>
                      <a:pt x="1170742" y="273205"/>
                      <a:pt x="1209696" y="239603"/>
                      <a:pt x="1245472" y="202455"/>
                    </a:cubicBezTo>
                    <a:lnTo>
                      <a:pt x="1145697" y="238096"/>
                    </a:lnTo>
                    <a:cubicBezTo>
                      <a:pt x="1053431" y="272129"/>
                      <a:pt x="961651" y="309562"/>
                      <a:pt x="868188" y="340829"/>
                    </a:cubicBezTo>
                    <a:cubicBezTo>
                      <a:pt x="754814" y="378420"/>
                      <a:pt x="637322" y="392848"/>
                      <a:pt x="517691" y="384898"/>
                    </a:cubicBezTo>
                    <a:cubicBezTo>
                      <a:pt x="351061" y="373006"/>
                      <a:pt x="202532" y="314220"/>
                      <a:pt x="79498" y="196806"/>
                    </a:cubicBezTo>
                    <a:cubicBezTo>
                      <a:pt x="59653" y="177499"/>
                      <a:pt x="39807" y="158191"/>
                      <a:pt x="20671" y="138248"/>
                    </a:cubicBezTo>
                    <a:cubicBezTo>
                      <a:pt x="13046" y="129733"/>
                      <a:pt x="6205" y="119237"/>
                      <a:pt x="0" y="1094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7" name="Google Shape;2567;p70"/>
              <p:cNvGrpSpPr/>
              <p:nvPr/>
            </p:nvGrpSpPr>
            <p:grpSpPr>
              <a:xfrm>
                <a:off x="1962355" y="296062"/>
                <a:ext cx="2910953" cy="4451165"/>
                <a:chOff x="1962355" y="296062"/>
                <a:chExt cx="2910953" cy="4451165"/>
              </a:xfrm>
            </p:grpSpPr>
            <p:sp>
              <p:nvSpPr>
                <p:cNvPr id="2568" name="Google Shape;2568;p70"/>
                <p:cNvSpPr/>
                <p:nvPr/>
              </p:nvSpPr>
              <p:spPr>
                <a:xfrm rot="2510514">
                  <a:off x="2740517" y="490144"/>
                  <a:ext cx="1129739" cy="1433111"/>
                </a:xfrm>
                <a:custGeom>
                  <a:rect b="b" l="l" r="r" t="t"/>
                  <a:pathLst>
                    <a:path extrusionOk="0" h="490221" w="386447">
                      <a:moveTo>
                        <a:pt x="0" y="0"/>
                      </a:moveTo>
                      <a:cubicBezTo>
                        <a:pt x="39237" y="22401"/>
                        <a:pt x="75858" y="43308"/>
                        <a:pt x="111695" y="66196"/>
                      </a:cubicBezTo>
                      <a:cubicBezTo>
                        <a:pt x="195812" y="118730"/>
                        <a:pt x="274105" y="179037"/>
                        <a:pt x="333725" y="259899"/>
                      </a:cubicBezTo>
                      <a:cubicBezTo>
                        <a:pt x="373944" y="313383"/>
                        <a:pt x="391564" y="373041"/>
                        <a:pt x="385164" y="440142"/>
                      </a:cubicBezTo>
                      <a:cubicBezTo>
                        <a:pt x="383563" y="456918"/>
                        <a:pt x="377961" y="460656"/>
                        <a:pt x="365105" y="449154"/>
                      </a:cubicBezTo>
                      <a:cubicBezTo>
                        <a:pt x="331132" y="416925"/>
                        <a:pt x="297159" y="384695"/>
                        <a:pt x="266025" y="349925"/>
                      </a:cubicBezTo>
                      <a:cubicBezTo>
                        <a:pt x="236236" y="315229"/>
                        <a:pt x="210069" y="276010"/>
                        <a:pt x="182409" y="239409"/>
                      </a:cubicBezTo>
                      <a:cubicBezTo>
                        <a:pt x="179232" y="235860"/>
                        <a:pt x="175419" y="231603"/>
                        <a:pt x="172242" y="228054"/>
                      </a:cubicBezTo>
                      <a:cubicBezTo>
                        <a:pt x="172242" y="228054"/>
                        <a:pt x="170188" y="228616"/>
                        <a:pt x="168769" y="229887"/>
                      </a:cubicBezTo>
                      <a:cubicBezTo>
                        <a:pt x="209401" y="288116"/>
                        <a:pt x="249324" y="346981"/>
                        <a:pt x="289957" y="405209"/>
                      </a:cubicBezTo>
                      <a:cubicBezTo>
                        <a:pt x="301245" y="420672"/>
                        <a:pt x="313243" y="435500"/>
                        <a:pt x="325242" y="450327"/>
                      </a:cubicBezTo>
                      <a:cubicBezTo>
                        <a:pt x="335969" y="463735"/>
                        <a:pt x="332834" y="471657"/>
                        <a:pt x="318229" y="479620"/>
                      </a:cubicBezTo>
                      <a:cubicBezTo>
                        <a:pt x="279382" y="499062"/>
                        <a:pt x="234584" y="491868"/>
                        <a:pt x="204795" y="457172"/>
                      </a:cubicBezTo>
                      <a:cubicBezTo>
                        <a:pt x="145852" y="388490"/>
                        <a:pt x="98114" y="312330"/>
                        <a:pt x="63636" y="228133"/>
                      </a:cubicBezTo>
                      <a:cubicBezTo>
                        <a:pt x="35702" y="159813"/>
                        <a:pt x="12587" y="89733"/>
                        <a:pt x="455" y="16213"/>
                      </a:cubicBezTo>
                      <a:cubicBezTo>
                        <a:pt x="-32" y="12814"/>
                        <a:pt x="190" y="877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70"/>
                <p:cNvSpPr/>
                <p:nvPr/>
              </p:nvSpPr>
              <p:spPr>
                <a:xfrm rot="2510514">
                  <a:off x="3675917" y="1158307"/>
                  <a:ext cx="570393" cy="1483745"/>
                </a:xfrm>
                <a:custGeom>
                  <a:rect b="b" l="l" r="r" t="t"/>
                  <a:pathLst>
                    <a:path extrusionOk="0" h="507541" w="195113">
                      <a:moveTo>
                        <a:pt x="120980" y="0"/>
                      </a:moveTo>
                      <a:cubicBezTo>
                        <a:pt x="136577" y="47405"/>
                        <a:pt x="153032" y="91483"/>
                        <a:pt x="166088" y="136049"/>
                      </a:cubicBezTo>
                      <a:cubicBezTo>
                        <a:pt x="186364" y="208669"/>
                        <a:pt x="199842" y="282264"/>
                        <a:pt x="193557" y="359490"/>
                      </a:cubicBezTo>
                      <a:cubicBezTo>
                        <a:pt x="189169" y="414560"/>
                        <a:pt x="167033" y="461232"/>
                        <a:pt x="127147" y="499504"/>
                      </a:cubicBezTo>
                      <a:cubicBezTo>
                        <a:pt x="124383" y="500699"/>
                        <a:pt x="120199" y="503168"/>
                        <a:pt x="113887" y="507541"/>
                      </a:cubicBezTo>
                      <a:cubicBezTo>
                        <a:pt x="91440" y="425357"/>
                        <a:pt x="101982" y="344318"/>
                        <a:pt x="101764" y="262687"/>
                      </a:cubicBezTo>
                      <a:cubicBezTo>
                        <a:pt x="98448" y="286113"/>
                        <a:pt x="93787" y="309465"/>
                        <a:pt x="91816" y="332965"/>
                      </a:cubicBezTo>
                      <a:cubicBezTo>
                        <a:pt x="88022" y="377275"/>
                        <a:pt x="86283" y="421025"/>
                        <a:pt x="83833" y="465410"/>
                      </a:cubicBezTo>
                      <a:cubicBezTo>
                        <a:pt x="82572" y="488275"/>
                        <a:pt x="76969" y="492013"/>
                        <a:pt x="55111" y="484736"/>
                      </a:cubicBezTo>
                      <a:cubicBezTo>
                        <a:pt x="22641" y="474175"/>
                        <a:pt x="-646" y="443885"/>
                        <a:pt x="13" y="407496"/>
                      </a:cubicBezTo>
                      <a:cubicBezTo>
                        <a:pt x="3060" y="266685"/>
                        <a:pt x="34056" y="132812"/>
                        <a:pt x="110187" y="12222"/>
                      </a:cubicBezTo>
                      <a:cubicBezTo>
                        <a:pt x="112390" y="8971"/>
                        <a:pt x="115229" y="6429"/>
                        <a:pt x="1209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70"/>
                <p:cNvSpPr/>
                <p:nvPr/>
              </p:nvSpPr>
              <p:spPr>
                <a:xfrm rot="2510514">
                  <a:off x="1959794" y="1899859"/>
                  <a:ext cx="1286222" cy="484021"/>
                </a:xfrm>
                <a:custGeom>
                  <a:rect b="b" l="l" r="r" t="t"/>
                  <a:pathLst>
                    <a:path extrusionOk="0" h="165568" w="439975">
                      <a:moveTo>
                        <a:pt x="0" y="95812"/>
                      </a:moveTo>
                      <a:cubicBezTo>
                        <a:pt x="98612" y="44591"/>
                        <a:pt x="196704" y="2785"/>
                        <a:pt x="306803" y="91"/>
                      </a:cubicBezTo>
                      <a:cubicBezTo>
                        <a:pt x="354100" y="-1347"/>
                        <a:pt x="395053" y="14404"/>
                        <a:pt x="430519" y="44017"/>
                      </a:cubicBezTo>
                      <a:cubicBezTo>
                        <a:pt x="434405" y="46930"/>
                        <a:pt x="435528" y="51039"/>
                        <a:pt x="439975" y="56006"/>
                      </a:cubicBezTo>
                      <a:cubicBezTo>
                        <a:pt x="375128" y="82108"/>
                        <a:pt x="307805" y="79743"/>
                        <a:pt x="240745" y="84812"/>
                      </a:cubicBezTo>
                      <a:cubicBezTo>
                        <a:pt x="241306" y="86866"/>
                        <a:pt x="240523" y="88847"/>
                        <a:pt x="241084" y="90901"/>
                      </a:cubicBezTo>
                      <a:cubicBezTo>
                        <a:pt x="302540" y="89570"/>
                        <a:pt x="363923" y="89584"/>
                        <a:pt x="425380" y="88253"/>
                      </a:cubicBezTo>
                      <a:cubicBezTo>
                        <a:pt x="431372" y="126358"/>
                        <a:pt x="406578" y="160067"/>
                        <a:pt x="364586" y="163146"/>
                      </a:cubicBezTo>
                      <a:cubicBezTo>
                        <a:pt x="318559" y="166003"/>
                        <a:pt x="271972" y="166805"/>
                        <a:pt x="226316" y="162937"/>
                      </a:cubicBezTo>
                      <a:cubicBezTo>
                        <a:pt x="151071" y="157436"/>
                        <a:pt x="79257" y="138634"/>
                        <a:pt x="11734" y="103205"/>
                      </a:cubicBezTo>
                      <a:cubicBezTo>
                        <a:pt x="9119" y="101711"/>
                        <a:pt x="5867" y="99508"/>
                        <a:pt x="0" y="958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70"/>
                <p:cNvSpPr/>
                <p:nvPr/>
              </p:nvSpPr>
              <p:spPr>
                <a:xfrm rot="2510514">
                  <a:off x="3881248" y="2036970"/>
                  <a:ext cx="511340" cy="1296244"/>
                </a:xfrm>
                <a:custGeom>
                  <a:rect b="b" l="l" r="r" t="t"/>
                  <a:pathLst>
                    <a:path extrusionOk="0" h="443403" w="174913">
                      <a:moveTo>
                        <a:pt x="126636" y="0"/>
                      </a:moveTo>
                      <a:cubicBezTo>
                        <a:pt x="136737" y="36983"/>
                        <a:pt x="147061" y="69930"/>
                        <a:pt x="155330" y="103439"/>
                      </a:cubicBezTo>
                      <a:cubicBezTo>
                        <a:pt x="171160" y="171093"/>
                        <a:pt x="180189" y="239720"/>
                        <a:pt x="171586" y="310072"/>
                      </a:cubicBezTo>
                      <a:cubicBezTo>
                        <a:pt x="165218" y="364359"/>
                        <a:pt x="141248" y="407556"/>
                        <a:pt x="94076" y="443403"/>
                      </a:cubicBezTo>
                      <a:cubicBezTo>
                        <a:pt x="78619" y="369025"/>
                        <a:pt x="93237" y="299678"/>
                        <a:pt x="95042" y="230300"/>
                      </a:cubicBezTo>
                      <a:cubicBezTo>
                        <a:pt x="88516" y="262992"/>
                        <a:pt x="81990" y="295685"/>
                        <a:pt x="76810" y="328452"/>
                      </a:cubicBezTo>
                      <a:cubicBezTo>
                        <a:pt x="73420" y="353222"/>
                        <a:pt x="72009" y="378778"/>
                        <a:pt x="68619" y="403549"/>
                      </a:cubicBezTo>
                      <a:cubicBezTo>
                        <a:pt x="66236" y="422304"/>
                        <a:pt x="61342" y="425407"/>
                        <a:pt x="44154" y="419063"/>
                      </a:cubicBezTo>
                      <a:cubicBezTo>
                        <a:pt x="13103" y="407231"/>
                        <a:pt x="-2410" y="382766"/>
                        <a:pt x="303" y="345816"/>
                      </a:cubicBezTo>
                      <a:cubicBezTo>
                        <a:pt x="4384" y="271841"/>
                        <a:pt x="19151" y="199805"/>
                        <a:pt x="49837" y="132695"/>
                      </a:cubicBezTo>
                      <a:cubicBezTo>
                        <a:pt x="68276" y="91891"/>
                        <a:pt x="92023" y="52728"/>
                        <a:pt x="114425" y="13491"/>
                      </a:cubicBezTo>
                      <a:cubicBezTo>
                        <a:pt x="116627" y="10240"/>
                        <a:pt x="120175" y="7063"/>
                        <a:pt x="1266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70"/>
                <p:cNvSpPr/>
                <p:nvPr/>
              </p:nvSpPr>
              <p:spPr>
                <a:xfrm rot="2510514">
                  <a:off x="2283489" y="2806864"/>
                  <a:ext cx="1200176" cy="587303"/>
                </a:xfrm>
                <a:custGeom>
                  <a:rect b="b" l="l" r="r" t="t"/>
                  <a:pathLst>
                    <a:path extrusionOk="0" h="200898" w="410541">
                      <a:moveTo>
                        <a:pt x="0" y="188167"/>
                      </a:moveTo>
                      <a:cubicBezTo>
                        <a:pt x="26965" y="164022"/>
                        <a:pt x="54004" y="138533"/>
                        <a:pt x="81604" y="115097"/>
                      </a:cubicBezTo>
                      <a:cubicBezTo>
                        <a:pt x="125451" y="78393"/>
                        <a:pt x="173036" y="47292"/>
                        <a:pt x="225630" y="23212"/>
                      </a:cubicBezTo>
                      <a:cubicBezTo>
                        <a:pt x="280278" y="-1430"/>
                        <a:pt x="335382" y="-9857"/>
                        <a:pt x="392029" y="14855"/>
                      </a:cubicBezTo>
                      <a:cubicBezTo>
                        <a:pt x="396625" y="17132"/>
                        <a:pt x="400512" y="20044"/>
                        <a:pt x="404398" y="22957"/>
                      </a:cubicBezTo>
                      <a:cubicBezTo>
                        <a:pt x="401486" y="26843"/>
                        <a:pt x="399208" y="31440"/>
                        <a:pt x="395025" y="33907"/>
                      </a:cubicBezTo>
                      <a:cubicBezTo>
                        <a:pt x="348002" y="67063"/>
                        <a:pt x="294434" y="84344"/>
                        <a:pt x="240791" y="102970"/>
                      </a:cubicBezTo>
                      <a:cubicBezTo>
                        <a:pt x="233208" y="105924"/>
                        <a:pt x="224990" y="108169"/>
                        <a:pt x="216772" y="110414"/>
                      </a:cubicBezTo>
                      <a:cubicBezTo>
                        <a:pt x="217968" y="113177"/>
                        <a:pt x="219165" y="115942"/>
                        <a:pt x="219016" y="118632"/>
                      </a:cubicBezTo>
                      <a:cubicBezTo>
                        <a:pt x="271948" y="100641"/>
                        <a:pt x="324807" y="83996"/>
                        <a:pt x="377813" y="64661"/>
                      </a:cubicBezTo>
                      <a:cubicBezTo>
                        <a:pt x="406726" y="54114"/>
                        <a:pt x="411958" y="57101"/>
                        <a:pt x="410251" y="88036"/>
                      </a:cubicBezTo>
                      <a:cubicBezTo>
                        <a:pt x="408322" y="123006"/>
                        <a:pt x="385763" y="140648"/>
                        <a:pt x="356776" y="152540"/>
                      </a:cubicBezTo>
                      <a:cubicBezTo>
                        <a:pt x="287110" y="180400"/>
                        <a:pt x="213928" y="198622"/>
                        <a:pt x="138947" y="200556"/>
                      </a:cubicBezTo>
                      <a:cubicBezTo>
                        <a:pt x="92995" y="202067"/>
                        <a:pt x="47339" y="198200"/>
                        <a:pt x="2245" y="196386"/>
                      </a:cubicBezTo>
                      <a:cubicBezTo>
                        <a:pt x="1048" y="193622"/>
                        <a:pt x="1197" y="190931"/>
                        <a:pt x="0" y="188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70"/>
                <p:cNvSpPr/>
                <p:nvPr/>
              </p:nvSpPr>
              <p:spPr>
                <a:xfrm rot="2510514">
                  <a:off x="3232277" y="3732477"/>
                  <a:ext cx="614580" cy="837788"/>
                </a:xfrm>
                <a:custGeom>
                  <a:rect b="b" l="l" r="r" t="t"/>
                  <a:pathLst>
                    <a:path extrusionOk="0" h="286580" w="210228">
                      <a:moveTo>
                        <a:pt x="115123" y="20163"/>
                      </a:moveTo>
                      <a:cubicBezTo>
                        <a:pt x="131469" y="9682"/>
                        <a:pt x="150567" y="2810"/>
                        <a:pt x="172981" y="0"/>
                      </a:cubicBezTo>
                      <a:cubicBezTo>
                        <a:pt x="160037" y="51225"/>
                        <a:pt x="127511" y="90578"/>
                        <a:pt x="106158" y="135268"/>
                      </a:cubicBezTo>
                      <a:cubicBezTo>
                        <a:pt x="132520" y="97600"/>
                        <a:pt x="158808" y="61276"/>
                        <a:pt x="184460" y="24242"/>
                      </a:cubicBezTo>
                      <a:cubicBezTo>
                        <a:pt x="210396" y="43211"/>
                        <a:pt x="217691" y="69921"/>
                        <a:pt x="202047" y="96714"/>
                      </a:cubicBezTo>
                      <a:cubicBezTo>
                        <a:pt x="169341" y="151571"/>
                        <a:pt x="130205" y="200677"/>
                        <a:pt x="77579" y="237571"/>
                      </a:cubicBezTo>
                      <a:cubicBezTo>
                        <a:pt x="52330" y="255066"/>
                        <a:pt x="27156" y="271215"/>
                        <a:pt x="0" y="286580"/>
                      </a:cubicBezTo>
                      <a:cubicBezTo>
                        <a:pt x="10543" y="205542"/>
                        <a:pt x="28932" y="128985"/>
                        <a:pt x="73777" y="61980"/>
                      </a:cubicBezTo>
                      <a:cubicBezTo>
                        <a:pt x="85184" y="44734"/>
                        <a:pt x="98778" y="30644"/>
                        <a:pt x="115123" y="201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4" name="Google Shape;2574;p70"/>
                <p:cNvSpPr/>
                <p:nvPr/>
              </p:nvSpPr>
              <p:spPr>
                <a:xfrm rot="2510514">
                  <a:off x="4574675" y="4454369"/>
                  <a:ext cx="250579" cy="239865"/>
                </a:xfrm>
                <a:custGeom>
                  <a:rect b="b" l="l" r="r" t="t"/>
                  <a:pathLst>
                    <a:path extrusionOk="0" h="82050" w="85715">
                      <a:moveTo>
                        <a:pt x="5654" y="18815"/>
                      </a:moveTo>
                      <a:cubicBezTo>
                        <a:pt x="10116" y="11304"/>
                        <a:pt x="17016" y="5445"/>
                        <a:pt x="25627" y="2210"/>
                      </a:cubicBezTo>
                      <a:cubicBezTo>
                        <a:pt x="44192" y="-4185"/>
                        <a:pt x="65341" y="3727"/>
                        <a:pt x="75211" y="20461"/>
                      </a:cubicBezTo>
                      <a:cubicBezTo>
                        <a:pt x="79584" y="26773"/>
                        <a:pt x="81976" y="32301"/>
                        <a:pt x="85715" y="37904"/>
                      </a:cubicBezTo>
                      <a:lnTo>
                        <a:pt x="85715" y="37904"/>
                      </a:lnTo>
                      <a:lnTo>
                        <a:pt x="85714" y="37904"/>
                      </a:lnTo>
                      <a:lnTo>
                        <a:pt x="85715" y="37904"/>
                      </a:lnTo>
                      <a:lnTo>
                        <a:pt x="79445" y="53747"/>
                      </a:lnTo>
                      <a:cubicBezTo>
                        <a:pt x="73026" y="72280"/>
                        <a:pt x="55509" y="84130"/>
                        <a:pt x="36752" y="81746"/>
                      </a:cubicBezTo>
                      <a:cubicBezTo>
                        <a:pt x="17362" y="78652"/>
                        <a:pt x="1964" y="64312"/>
                        <a:pt x="313" y="45333"/>
                      </a:cubicBezTo>
                      <a:cubicBezTo>
                        <a:pt x="-830" y="35490"/>
                        <a:pt x="1193" y="26326"/>
                        <a:pt x="5654" y="188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75" name="Google Shape;2575;p70"/>
            <p:cNvGrpSpPr/>
            <p:nvPr/>
          </p:nvGrpSpPr>
          <p:grpSpPr>
            <a:xfrm flipH="1" rot="-7779696">
              <a:off x="4083555" y="1632319"/>
              <a:ext cx="938566" cy="1332325"/>
              <a:chOff x="1597318" y="296062"/>
              <a:chExt cx="5200627" cy="6591296"/>
            </a:xfrm>
          </p:grpSpPr>
          <p:sp>
            <p:nvSpPr>
              <p:cNvPr id="2576" name="Google Shape;2576;p70"/>
              <p:cNvSpPr/>
              <p:nvPr/>
            </p:nvSpPr>
            <p:spPr>
              <a:xfrm rot="2510514">
                <a:off x="1934308" y="2986212"/>
                <a:ext cx="4526646" cy="2740803"/>
              </a:xfrm>
              <a:custGeom>
                <a:rect b="b" l="l" r="r" t="t"/>
                <a:pathLst>
                  <a:path extrusionOk="0" h="937540" w="1548419">
                    <a:moveTo>
                      <a:pt x="0" y="109452"/>
                    </a:moveTo>
                    <a:cubicBezTo>
                      <a:pt x="157577" y="285432"/>
                      <a:pt x="353751" y="373154"/>
                      <a:pt x="586616" y="370488"/>
                    </a:cubicBezTo>
                    <a:cubicBezTo>
                      <a:pt x="589097" y="313289"/>
                      <a:pt x="592214" y="256800"/>
                      <a:pt x="593986" y="200235"/>
                    </a:cubicBezTo>
                    <a:cubicBezTo>
                      <a:pt x="592641" y="200162"/>
                      <a:pt x="592005" y="199452"/>
                      <a:pt x="591296" y="200087"/>
                    </a:cubicBezTo>
                    <a:lnTo>
                      <a:pt x="575087" y="310492"/>
                    </a:lnTo>
                    <a:cubicBezTo>
                      <a:pt x="573932" y="319198"/>
                      <a:pt x="573412" y="328612"/>
                      <a:pt x="571548" y="337953"/>
                    </a:cubicBezTo>
                    <a:cubicBezTo>
                      <a:pt x="569163" y="356709"/>
                      <a:pt x="563561" y="360447"/>
                      <a:pt x="547231" y="350777"/>
                    </a:cubicBezTo>
                    <a:cubicBezTo>
                      <a:pt x="521073" y="335842"/>
                      <a:pt x="510304" y="310965"/>
                      <a:pt x="512571" y="282085"/>
                    </a:cubicBezTo>
                    <a:cubicBezTo>
                      <a:pt x="521240" y="186104"/>
                      <a:pt x="549152" y="95905"/>
                      <a:pt x="602172" y="15187"/>
                    </a:cubicBezTo>
                    <a:lnTo>
                      <a:pt x="609519" y="0"/>
                    </a:lnTo>
                    <a:lnTo>
                      <a:pt x="643028" y="69381"/>
                    </a:lnTo>
                    <a:cubicBezTo>
                      <a:pt x="649845" y="116976"/>
                      <a:pt x="660062" y="164083"/>
                      <a:pt x="663481" y="212164"/>
                    </a:cubicBezTo>
                    <a:cubicBezTo>
                      <a:pt x="667014" y="270370"/>
                      <a:pt x="652576" y="324212"/>
                      <a:pt x="604472" y="364728"/>
                    </a:cubicBezTo>
                    <a:cubicBezTo>
                      <a:pt x="605033" y="366782"/>
                      <a:pt x="606939" y="368911"/>
                      <a:pt x="607501" y="370967"/>
                    </a:cubicBezTo>
                    <a:cubicBezTo>
                      <a:pt x="661258" y="362465"/>
                      <a:pt x="714942" y="355309"/>
                      <a:pt x="768848" y="344117"/>
                    </a:cubicBezTo>
                    <a:cubicBezTo>
                      <a:pt x="875952" y="322371"/>
                      <a:pt x="974340" y="275185"/>
                      <a:pt x="1074487" y="232818"/>
                    </a:cubicBezTo>
                    <a:cubicBezTo>
                      <a:pt x="1207730" y="177437"/>
                      <a:pt x="1342020" y="127510"/>
                      <a:pt x="1483829" y="100258"/>
                    </a:cubicBezTo>
                    <a:lnTo>
                      <a:pt x="1548419" y="90619"/>
                    </a:lnTo>
                    <a:lnTo>
                      <a:pt x="1548419" y="104619"/>
                    </a:lnTo>
                    <a:lnTo>
                      <a:pt x="1424254" y="140817"/>
                    </a:lnTo>
                    <a:cubicBezTo>
                      <a:pt x="1374309" y="153576"/>
                      <a:pt x="1344283" y="184298"/>
                      <a:pt x="1338064" y="235894"/>
                    </a:cubicBezTo>
                    <a:cubicBezTo>
                      <a:pt x="1334673" y="260665"/>
                      <a:pt x="1332628" y="285510"/>
                      <a:pt x="1329163" y="311626"/>
                    </a:cubicBezTo>
                    <a:cubicBezTo>
                      <a:pt x="1357631" y="309150"/>
                      <a:pt x="1382963" y="314595"/>
                      <a:pt x="1400119" y="333754"/>
                    </a:cubicBezTo>
                    <a:cubicBezTo>
                      <a:pt x="1410920" y="345817"/>
                      <a:pt x="1420154" y="361841"/>
                      <a:pt x="1424008" y="377568"/>
                    </a:cubicBezTo>
                    <a:cubicBezTo>
                      <a:pt x="1433548" y="412497"/>
                      <a:pt x="1413912" y="450536"/>
                      <a:pt x="1381302" y="466950"/>
                    </a:cubicBezTo>
                    <a:cubicBezTo>
                      <a:pt x="1351457" y="482166"/>
                      <a:pt x="1308714" y="474412"/>
                      <a:pt x="1285766" y="450211"/>
                    </a:cubicBezTo>
                    <a:cubicBezTo>
                      <a:pt x="1260276" y="423172"/>
                      <a:pt x="1253013" y="383648"/>
                      <a:pt x="1273550" y="353752"/>
                    </a:cubicBezTo>
                    <a:cubicBezTo>
                      <a:pt x="1283072" y="340112"/>
                      <a:pt x="1299805" y="330243"/>
                      <a:pt x="1311942" y="318096"/>
                    </a:cubicBezTo>
                    <a:cubicBezTo>
                      <a:pt x="1316910" y="313648"/>
                      <a:pt x="1321952" y="307855"/>
                      <a:pt x="1322248" y="302476"/>
                    </a:cubicBezTo>
                    <a:cubicBezTo>
                      <a:pt x="1328510" y="262349"/>
                      <a:pt x="1332790" y="221437"/>
                      <a:pt x="1338564" y="177911"/>
                    </a:cubicBezTo>
                    <a:cubicBezTo>
                      <a:pt x="1305659" y="199704"/>
                      <a:pt x="1272117" y="220787"/>
                      <a:pt x="1239211" y="242581"/>
                    </a:cubicBezTo>
                    <a:cubicBezTo>
                      <a:pt x="1235028" y="245048"/>
                      <a:pt x="1232041" y="250280"/>
                      <a:pt x="1226513" y="252673"/>
                    </a:cubicBezTo>
                    <a:cubicBezTo>
                      <a:pt x="1179373" y="275706"/>
                      <a:pt x="1162988" y="315948"/>
                      <a:pt x="1160241" y="365713"/>
                    </a:cubicBezTo>
                    <a:cubicBezTo>
                      <a:pt x="1156267" y="425528"/>
                      <a:pt x="1159801" y="483733"/>
                      <a:pt x="1176371" y="537937"/>
                    </a:cubicBezTo>
                    <a:cubicBezTo>
                      <a:pt x="1201513" y="534602"/>
                      <a:pt x="1226095" y="529213"/>
                      <a:pt x="1250305" y="530549"/>
                    </a:cubicBezTo>
                    <a:cubicBezTo>
                      <a:pt x="1337729" y="535373"/>
                      <a:pt x="1394297" y="647095"/>
                      <a:pt x="1343216" y="717128"/>
                    </a:cubicBezTo>
                    <a:cubicBezTo>
                      <a:pt x="1315509" y="754722"/>
                      <a:pt x="1276067" y="784924"/>
                      <a:pt x="1223836" y="777995"/>
                    </a:cubicBezTo>
                    <a:cubicBezTo>
                      <a:pt x="1170258" y="770992"/>
                      <a:pt x="1132738" y="741939"/>
                      <a:pt x="1117363" y="690500"/>
                    </a:cubicBezTo>
                    <a:cubicBezTo>
                      <a:pt x="1101989" y="639062"/>
                      <a:pt x="1116056" y="591945"/>
                      <a:pt x="1157138" y="556438"/>
                    </a:cubicBezTo>
                    <a:cubicBezTo>
                      <a:pt x="1166364" y="548178"/>
                      <a:pt x="1167444" y="540817"/>
                      <a:pt x="1166057" y="529273"/>
                    </a:cubicBezTo>
                    <a:cubicBezTo>
                      <a:pt x="1156921" y="474806"/>
                      <a:pt x="1149129" y="420412"/>
                      <a:pt x="1142047" y="365384"/>
                    </a:cubicBezTo>
                    <a:cubicBezTo>
                      <a:pt x="1140661" y="353840"/>
                      <a:pt x="1144018" y="341883"/>
                      <a:pt x="1145322" y="330488"/>
                    </a:cubicBezTo>
                    <a:cubicBezTo>
                      <a:pt x="1067404" y="373407"/>
                      <a:pt x="960342" y="602241"/>
                      <a:pt x="956098" y="740288"/>
                    </a:cubicBezTo>
                    <a:cubicBezTo>
                      <a:pt x="1013901" y="756294"/>
                      <a:pt x="1042006" y="784826"/>
                      <a:pt x="1046696" y="834327"/>
                    </a:cubicBezTo>
                    <a:cubicBezTo>
                      <a:pt x="1051383" y="883827"/>
                      <a:pt x="1008140" y="934055"/>
                      <a:pt x="957368" y="937324"/>
                    </a:cubicBezTo>
                    <a:cubicBezTo>
                      <a:pt x="901853" y="941007"/>
                      <a:pt x="852334" y="897128"/>
                      <a:pt x="851193" y="844450"/>
                    </a:cubicBezTo>
                    <a:cubicBezTo>
                      <a:pt x="850465" y="796518"/>
                      <a:pt x="877388" y="760903"/>
                      <a:pt x="923447" y="745231"/>
                    </a:cubicBezTo>
                    <a:cubicBezTo>
                      <a:pt x="928266" y="743475"/>
                      <a:pt x="934653" y="737756"/>
                      <a:pt x="935585" y="733085"/>
                    </a:cubicBezTo>
                    <a:cubicBezTo>
                      <a:pt x="943776" y="657989"/>
                      <a:pt x="965904" y="587033"/>
                      <a:pt x="995540" y="514468"/>
                    </a:cubicBezTo>
                    <a:lnTo>
                      <a:pt x="900073" y="582052"/>
                    </a:lnTo>
                    <a:cubicBezTo>
                      <a:pt x="904613" y="634242"/>
                      <a:pt x="890241" y="662455"/>
                      <a:pt x="851203" y="673117"/>
                    </a:cubicBezTo>
                    <a:cubicBezTo>
                      <a:pt x="821093" y="680899"/>
                      <a:pt x="787501" y="666230"/>
                      <a:pt x="774900" y="637879"/>
                    </a:cubicBezTo>
                    <a:cubicBezTo>
                      <a:pt x="760467" y="606053"/>
                      <a:pt x="769196" y="570109"/>
                      <a:pt x="794445" y="552615"/>
                    </a:cubicBezTo>
                    <a:cubicBezTo>
                      <a:pt x="826715" y="530112"/>
                      <a:pt x="860043" y="537347"/>
                      <a:pt x="895848" y="573050"/>
                    </a:cubicBezTo>
                    <a:cubicBezTo>
                      <a:pt x="978287" y="533753"/>
                      <a:pt x="1024063" y="462079"/>
                      <a:pt x="1063972" y="386708"/>
                    </a:cubicBezTo>
                    <a:lnTo>
                      <a:pt x="994752" y="406498"/>
                    </a:lnTo>
                    <a:lnTo>
                      <a:pt x="994752" y="406498"/>
                    </a:lnTo>
                    <a:lnTo>
                      <a:pt x="1033508" y="391773"/>
                    </a:lnTo>
                    <a:cubicBezTo>
                      <a:pt x="1046431" y="386752"/>
                      <a:pt x="1058889" y="381032"/>
                      <a:pt x="1069459" y="372846"/>
                    </a:cubicBezTo>
                    <a:cubicBezTo>
                      <a:pt x="1093363" y="355277"/>
                      <a:pt x="1110988" y="329268"/>
                      <a:pt x="1133059" y="308226"/>
                    </a:cubicBezTo>
                    <a:cubicBezTo>
                      <a:pt x="1170742" y="273205"/>
                      <a:pt x="1209696" y="239603"/>
                      <a:pt x="1245472" y="202455"/>
                    </a:cubicBezTo>
                    <a:lnTo>
                      <a:pt x="1145697" y="238096"/>
                    </a:lnTo>
                    <a:cubicBezTo>
                      <a:pt x="1053431" y="272129"/>
                      <a:pt x="961651" y="309562"/>
                      <a:pt x="868188" y="340829"/>
                    </a:cubicBezTo>
                    <a:cubicBezTo>
                      <a:pt x="754814" y="378420"/>
                      <a:pt x="637322" y="392848"/>
                      <a:pt x="517691" y="384898"/>
                    </a:cubicBezTo>
                    <a:cubicBezTo>
                      <a:pt x="351061" y="373006"/>
                      <a:pt x="202532" y="314220"/>
                      <a:pt x="79498" y="196806"/>
                    </a:cubicBezTo>
                    <a:cubicBezTo>
                      <a:pt x="59653" y="177499"/>
                      <a:pt x="39807" y="158191"/>
                      <a:pt x="20671" y="138248"/>
                    </a:cubicBezTo>
                    <a:cubicBezTo>
                      <a:pt x="13046" y="129733"/>
                      <a:pt x="6205" y="119237"/>
                      <a:pt x="0" y="1094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77" name="Google Shape;2577;p70"/>
              <p:cNvGrpSpPr/>
              <p:nvPr/>
            </p:nvGrpSpPr>
            <p:grpSpPr>
              <a:xfrm>
                <a:off x="1962355" y="296062"/>
                <a:ext cx="2910953" cy="4451165"/>
                <a:chOff x="1962355" y="296062"/>
                <a:chExt cx="2910953" cy="4451165"/>
              </a:xfrm>
            </p:grpSpPr>
            <p:sp>
              <p:nvSpPr>
                <p:cNvPr id="2578" name="Google Shape;2578;p70"/>
                <p:cNvSpPr/>
                <p:nvPr/>
              </p:nvSpPr>
              <p:spPr>
                <a:xfrm rot="2510514">
                  <a:off x="2740517" y="490144"/>
                  <a:ext cx="1129739" cy="1433111"/>
                </a:xfrm>
                <a:custGeom>
                  <a:rect b="b" l="l" r="r" t="t"/>
                  <a:pathLst>
                    <a:path extrusionOk="0" h="490221" w="386447">
                      <a:moveTo>
                        <a:pt x="0" y="0"/>
                      </a:moveTo>
                      <a:cubicBezTo>
                        <a:pt x="39237" y="22401"/>
                        <a:pt x="75858" y="43308"/>
                        <a:pt x="111695" y="66196"/>
                      </a:cubicBezTo>
                      <a:cubicBezTo>
                        <a:pt x="195812" y="118730"/>
                        <a:pt x="274105" y="179037"/>
                        <a:pt x="333725" y="259899"/>
                      </a:cubicBezTo>
                      <a:cubicBezTo>
                        <a:pt x="373944" y="313383"/>
                        <a:pt x="391564" y="373041"/>
                        <a:pt x="385164" y="440142"/>
                      </a:cubicBezTo>
                      <a:cubicBezTo>
                        <a:pt x="383563" y="456918"/>
                        <a:pt x="377961" y="460656"/>
                        <a:pt x="365105" y="449154"/>
                      </a:cubicBezTo>
                      <a:cubicBezTo>
                        <a:pt x="331132" y="416925"/>
                        <a:pt x="297159" y="384695"/>
                        <a:pt x="266025" y="349925"/>
                      </a:cubicBezTo>
                      <a:cubicBezTo>
                        <a:pt x="236236" y="315229"/>
                        <a:pt x="210069" y="276010"/>
                        <a:pt x="182409" y="239409"/>
                      </a:cubicBezTo>
                      <a:cubicBezTo>
                        <a:pt x="179232" y="235860"/>
                        <a:pt x="175419" y="231603"/>
                        <a:pt x="172242" y="228054"/>
                      </a:cubicBezTo>
                      <a:cubicBezTo>
                        <a:pt x="172242" y="228054"/>
                        <a:pt x="170188" y="228616"/>
                        <a:pt x="168769" y="229887"/>
                      </a:cubicBezTo>
                      <a:cubicBezTo>
                        <a:pt x="209401" y="288116"/>
                        <a:pt x="249324" y="346981"/>
                        <a:pt x="289957" y="405209"/>
                      </a:cubicBezTo>
                      <a:cubicBezTo>
                        <a:pt x="301245" y="420672"/>
                        <a:pt x="313243" y="435500"/>
                        <a:pt x="325242" y="450327"/>
                      </a:cubicBezTo>
                      <a:cubicBezTo>
                        <a:pt x="335969" y="463735"/>
                        <a:pt x="332834" y="471657"/>
                        <a:pt x="318229" y="479620"/>
                      </a:cubicBezTo>
                      <a:cubicBezTo>
                        <a:pt x="279382" y="499062"/>
                        <a:pt x="234584" y="491868"/>
                        <a:pt x="204795" y="457172"/>
                      </a:cubicBezTo>
                      <a:cubicBezTo>
                        <a:pt x="145852" y="388490"/>
                        <a:pt x="98114" y="312330"/>
                        <a:pt x="63636" y="228133"/>
                      </a:cubicBezTo>
                      <a:cubicBezTo>
                        <a:pt x="35702" y="159813"/>
                        <a:pt x="12587" y="89733"/>
                        <a:pt x="455" y="16213"/>
                      </a:cubicBezTo>
                      <a:cubicBezTo>
                        <a:pt x="-32" y="12814"/>
                        <a:pt x="190" y="877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70"/>
                <p:cNvSpPr/>
                <p:nvPr/>
              </p:nvSpPr>
              <p:spPr>
                <a:xfrm rot="2510514">
                  <a:off x="3675917" y="1158307"/>
                  <a:ext cx="570393" cy="1483745"/>
                </a:xfrm>
                <a:custGeom>
                  <a:rect b="b" l="l" r="r" t="t"/>
                  <a:pathLst>
                    <a:path extrusionOk="0" h="507541" w="195113">
                      <a:moveTo>
                        <a:pt x="120980" y="0"/>
                      </a:moveTo>
                      <a:cubicBezTo>
                        <a:pt x="136577" y="47405"/>
                        <a:pt x="153032" y="91483"/>
                        <a:pt x="166088" y="136049"/>
                      </a:cubicBezTo>
                      <a:cubicBezTo>
                        <a:pt x="186364" y="208669"/>
                        <a:pt x="199842" y="282264"/>
                        <a:pt x="193557" y="359490"/>
                      </a:cubicBezTo>
                      <a:cubicBezTo>
                        <a:pt x="189169" y="414560"/>
                        <a:pt x="167033" y="461232"/>
                        <a:pt x="127147" y="499504"/>
                      </a:cubicBezTo>
                      <a:cubicBezTo>
                        <a:pt x="124383" y="500699"/>
                        <a:pt x="120199" y="503168"/>
                        <a:pt x="113887" y="507541"/>
                      </a:cubicBezTo>
                      <a:cubicBezTo>
                        <a:pt x="91440" y="425357"/>
                        <a:pt x="101982" y="344318"/>
                        <a:pt x="101764" y="262687"/>
                      </a:cubicBezTo>
                      <a:cubicBezTo>
                        <a:pt x="98448" y="286113"/>
                        <a:pt x="93787" y="309465"/>
                        <a:pt x="91816" y="332965"/>
                      </a:cubicBezTo>
                      <a:cubicBezTo>
                        <a:pt x="88022" y="377275"/>
                        <a:pt x="86283" y="421025"/>
                        <a:pt x="83833" y="465410"/>
                      </a:cubicBezTo>
                      <a:cubicBezTo>
                        <a:pt x="82572" y="488275"/>
                        <a:pt x="76969" y="492013"/>
                        <a:pt x="55111" y="484736"/>
                      </a:cubicBezTo>
                      <a:cubicBezTo>
                        <a:pt x="22641" y="474175"/>
                        <a:pt x="-646" y="443885"/>
                        <a:pt x="13" y="407496"/>
                      </a:cubicBezTo>
                      <a:cubicBezTo>
                        <a:pt x="3060" y="266685"/>
                        <a:pt x="34056" y="132812"/>
                        <a:pt x="110187" y="12222"/>
                      </a:cubicBezTo>
                      <a:cubicBezTo>
                        <a:pt x="112390" y="8971"/>
                        <a:pt x="115229" y="6429"/>
                        <a:pt x="1209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0" name="Google Shape;2580;p70"/>
                <p:cNvSpPr/>
                <p:nvPr/>
              </p:nvSpPr>
              <p:spPr>
                <a:xfrm rot="2510514">
                  <a:off x="1959794" y="1899859"/>
                  <a:ext cx="1286222" cy="484021"/>
                </a:xfrm>
                <a:custGeom>
                  <a:rect b="b" l="l" r="r" t="t"/>
                  <a:pathLst>
                    <a:path extrusionOk="0" h="165568" w="439975">
                      <a:moveTo>
                        <a:pt x="0" y="95812"/>
                      </a:moveTo>
                      <a:cubicBezTo>
                        <a:pt x="98612" y="44591"/>
                        <a:pt x="196704" y="2785"/>
                        <a:pt x="306803" y="91"/>
                      </a:cubicBezTo>
                      <a:cubicBezTo>
                        <a:pt x="354100" y="-1347"/>
                        <a:pt x="395053" y="14404"/>
                        <a:pt x="430519" y="44017"/>
                      </a:cubicBezTo>
                      <a:cubicBezTo>
                        <a:pt x="434405" y="46930"/>
                        <a:pt x="435528" y="51039"/>
                        <a:pt x="439975" y="56006"/>
                      </a:cubicBezTo>
                      <a:cubicBezTo>
                        <a:pt x="375128" y="82108"/>
                        <a:pt x="307805" y="79743"/>
                        <a:pt x="240745" y="84812"/>
                      </a:cubicBezTo>
                      <a:cubicBezTo>
                        <a:pt x="241306" y="86866"/>
                        <a:pt x="240523" y="88847"/>
                        <a:pt x="241084" y="90901"/>
                      </a:cubicBezTo>
                      <a:cubicBezTo>
                        <a:pt x="302540" y="89570"/>
                        <a:pt x="363923" y="89584"/>
                        <a:pt x="425380" y="88253"/>
                      </a:cubicBezTo>
                      <a:cubicBezTo>
                        <a:pt x="431372" y="126358"/>
                        <a:pt x="406578" y="160067"/>
                        <a:pt x="364586" y="163146"/>
                      </a:cubicBezTo>
                      <a:cubicBezTo>
                        <a:pt x="318559" y="166003"/>
                        <a:pt x="271972" y="166805"/>
                        <a:pt x="226316" y="162937"/>
                      </a:cubicBezTo>
                      <a:cubicBezTo>
                        <a:pt x="151071" y="157436"/>
                        <a:pt x="79257" y="138634"/>
                        <a:pt x="11734" y="103205"/>
                      </a:cubicBezTo>
                      <a:cubicBezTo>
                        <a:pt x="9119" y="101711"/>
                        <a:pt x="5867" y="99508"/>
                        <a:pt x="0" y="958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1" name="Google Shape;2581;p70"/>
                <p:cNvSpPr/>
                <p:nvPr/>
              </p:nvSpPr>
              <p:spPr>
                <a:xfrm rot="2510514">
                  <a:off x="3881248" y="2036970"/>
                  <a:ext cx="511340" cy="1296244"/>
                </a:xfrm>
                <a:custGeom>
                  <a:rect b="b" l="l" r="r" t="t"/>
                  <a:pathLst>
                    <a:path extrusionOk="0" h="443403" w="174913">
                      <a:moveTo>
                        <a:pt x="126636" y="0"/>
                      </a:moveTo>
                      <a:cubicBezTo>
                        <a:pt x="136737" y="36983"/>
                        <a:pt x="147061" y="69930"/>
                        <a:pt x="155330" y="103439"/>
                      </a:cubicBezTo>
                      <a:cubicBezTo>
                        <a:pt x="171160" y="171093"/>
                        <a:pt x="180189" y="239720"/>
                        <a:pt x="171586" y="310072"/>
                      </a:cubicBezTo>
                      <a:cubicBezTo>
                        <a:pt x="165218" y="364359"/>
                        <a:pt x="141248" y="407556"/>
                        <a:pt x="94076" y="443403"/>
                      </a:cubicBezTo>
                      <a:cubicBezTo>
                        <a:pt x="78619" y="369025"/>
                        <a:pt x="93237" y="299678"/>
                        <a:pt x="95042" y="230300"/>
                      </a:cubicBezTo>
                      <a:cubicBezTo>
                        <a:pt x="88516" y="262992"/>
                        <a:pt x="81990" y="295685"/>
                        <a:pt x="76810" y="328452"/>
                      </a:cubicBezTo>
                      <a:cubicBezTo>
                        <a:pt x="73420" y="353222"/>
                        <a:pt x="72009" y="378778"/>
                        <a:pt x="68619" y="403549"/>
                      </a:cubicBezTo>
                      <a:cubicBezTo>
                        <a:pt x="66236" y="422304"/>
                        <a:pt x="61342" y="425407"/>
                        <a:pt x="44154" y="419063"/>
                      </a:cubicBezTo>
                      <a:cubicBezTo>
                        <a:pt x="13103" y="407231"/>
                        <a:pt x="-2410" y="382766"/>
                        <a:pt x="303" y="345816"/>
                      </a:cubicBezTo>
                      <a:cubicBezTo>
                        <a:pt x="4384" y="271841"/>
                        <a:pt x="19151" y="199805"/>
                        <a:pt x="49837" y="132695"/>
                      </a:cubicBezTo>
                      <a:cubicBezTo>
                        <a:pt x="68276" y="91891"/>
                        <a:pt x="92023" y="52728"/>
                        <a:pt x="114425" y="13491"/>
                      </a:cubicBezTo>
                      <a:cubicBezTo>
                        <a:pt x="116627" y="10240"/>
                        <a:pt x="120175" y="7063"/>
                        <a:pt x="1266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70"/>
                <p:cNvSpPr/>
                <p:nvPr/>
              </p:nvSpPr>
              <p:spPr>
                <a:xfrm rot="2510514">
                  <a:off x="2283489" y="2806864"/>
                  <a:ext cx="1200176" cy="587303"/>
                </a:xfrm>
                <a:custGeom>
                  <a:rect b="b" l="l" r="r" t="t"/>
                  <a:pathLst>
                    <a:path extrusionOk="0" h="200898" w="410541">
                      <a:moveTo>
                        <a:pt x="0" y="188167"/>
                      </a:moveTo>
                      <a:cubicBezTo>
                        <a:pt x="26965" y="164022"/>
                        <a:pt x="54004" y="138533"/>
                        <a:pt x="81604" y="115097"/>
                      </a:cubicBezTo>
                      <a:cubicBezTo>
                        <a:pt x="125451" y="78393"/>
                        <a:pt x="173036" y="47292"/>
                        <a:pt x="225630" y="23212"/>
                      </a:cubicBezTo>
                      <a:cubicBezTo>
                        <a:pt x="280278" y="-1430"/>
                        <a:pt x="335382" y="-9857"/>
                        <a:pt x="392029" y="14855"/>
                      </a:cubicBezTo>
                      <a:cubicBezTo>
                        <a:pt x="396625" y="17132"/>
                        <a:pt x="400512" y="20044"/>
                        <a:pt x="404398" y="22957"/>
                      </a:cubicBezTo>
                      <a:cubicBezTo>
                        <a:pt x="401486" y="26843"/>
                        <a:pt x="399208" y="31440"/>
                        <a:pt x="395025" y="33907"/>
                      </a:cubicBezTo>
                      <a:cubicBezTo>
                        <a:pt x="348002" y="67063"/>
                        <a:pt x="294434" y="84344"/>
                        <a:pt x="240791" y="102970"/>
                      </a:cubicBezTo>
                      <a:cubicBezTo>
                        <a:pt x="233208" y="105924"/>
                        <a:pt x="224990" y="108169"/>
                        <a:pt x="216772" y="110414"/>
                      </a:cubicBezTo>
                      <a:cubicBezTo>
                        <a:pt x="217968" y="113177"/>
                        <a:pt x="219165" y="115942"/>
                        <a:pt x="219016" y="118632"/>
                      </a:cubicBezTo>
                      <a:cubicBezTo>
                        <a:pt x="271948" y="100641"/>
                        <a:pt x="324807" y="83996"/>
                        <a:pt x="377813" y="64661"/>
                      </a:cubicBezTo>
                      <a:cubicBezTo>
                        <a:pt x="406726" y="54114"/>
                        <a:pt x="411958" y="57101"/>
                        <a:pt x="410251" y="88036"/>
                      </a:cubicBezTo>
                      <a:cubicBezTo>
                        <a:pt x="408322" y="123006"/>
                        <a:pt x="385763" y="140648"/>
                        <a:pt x="356776" y="152540"/>
                      </a:cubicBezTo>
                      <a:cubicBezTo>
                        <a:pt x="287110" y="180400"/>
                        <a:pt x="213928" y="198622"/>
                        <a:pt x="138947" y="200556"/>
                      </a:cubicBezTo>
                      <a:cubicBezTo>
                        <a:pt x="92995" y="202067"/>
                        <a:pt x="47339" y="198200"/>
                        <a:pt x="2245" y="196386"/>
                      </a:cubicBezTo>
                      <a:cubicBezTo>
                        <a:pt x="1048" y="193622"/>
                        <a:pt x="1197" y="190931"/>
                        <a:pt x="0" y="188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3" name="Google Shape;2583;p70"/>
                <p:cNvSpPr/>
                <p:nvPr/>
              </p:nvSpPr>
              <p:spPr>
                <a:xfrm rot="2510514">
                  <a:off x="3232277" y="3732477"/>
                  <a:ext cx="614580" cy="837788"/>
                </a:xfrm>
                <a:custGeom>
                  <a:rect b="b" l="l" r="r" t="t"/>
                  <a:pathLst>
                    <a:path extrusionOk="0" h="286580" w="210228">
                      <a:moveTo>
                        <a:pt x="115123" y="20163"/>
                      </a:moveTo>
                      <a:cubicBezTo>
                        <a:pt x="131469" y="9682"/>
                        <a:pt x="150567" y="2810"/>
                        <a:pt x="172981" y="0"/>
                      </a:cubicBezTo>
                      <a:cubicBezTo>
                        <a:pt x="160037" y="51225"/>
                        <a:pt x="127511" y="90578"/>
                        <a:pt x="106158" y="135268"/>
                      </a:cubicBezTo>
                      <a:cubicBezTo>
                        <a:pt x="132520" y="97600"/>
                        <a:pt x="158808" y="61276"/>
                        <a:pt x="184460" y="24242"/>
                      </a:cubicBezTo>
                      <a:cubicBezTo>
                        <a:pt x="210396" y="43211"/>
                        <a:pt x="217691" y="69921"/>
                        <a:pt x="202047" y="96714"/>
                      </a:cubicBezTo>
                      <a:cubicBezTo>
                        <a:pt x="169341" y="151571"/>
                        <a:pt x="130205" y="200677"/>
                        <a:pt x="77579" y="237571"/>
                      </a:cubicBezTo>
                      <a:cubicBezTo>
                        <a:pt x="52330" y="255066"/>
                        <a:pt x="27156" y="271215"/>
                        <a:pt x="0" y="286580"/>
                      </a:cubicBezTo>
                      <a:cubicBezTo>
                        <a:pt x="10543" y="205542"/>
                        <a:pt x="28932" y="128985"/>
                        <a:pt x="73777" y="61980"/>
                      </a:cubicBezTo>
                      <a:cubicBezTo>
                        <a:pt x="85184" y="44734"/>
                        <a:pt x="98778" y="30644"/>
                        <a:pt x="115123" y="201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4" name="Google Shape;2584;p70"/>
                <p:cNvSpPr/>
                <p:nvPr/>
              </p:nvSpPr>
              <p:spPr>
                <a:xfrm rot="2510514">
                  <a:off x="4574675" y="4454369"/>
                  <a:ext cx="250579" cy="239865"/>
                </a:xfrm>
                <a:custGeom>
                  <a:rect b="b" l="l" r="r" t="t"/>
                  <a:pathLst>
                    <a:path extrusionOk="0" h="82050" w="85715">
                      <a:moveTo>
                        <a:pt x="5654" y="18815"/>
                      </a:moveTo>
                      <a:cubicBezTo>
                        <a:pt x="10116" y="11304"/>
                        <a:pt x="17016" y="5445"/>
                        <a:pt x="25627" y="2210"/>
                      </a:cubicBezTo>
                      <a:cubicBezTo>
                        <a:pt x="44192" y="-4185"/>
                        <a:pt x="65341" y="3727"/>
                        <a:pt x="75211" y="20461"/>
                      </a:cubicBezTo>
                      <a:cubicBezTo>
                        <a:pt x="79584" y="26773"/>
                        <a:pt x="81976" y="32301"/>
                        <a:pt x="85715" y="37904"/>
                      </a:cubicBezTo>
                      <a:lnTo>
                        <a:pt x="85715" y="37904"/>
                      </a:lnTo>
                      <a:lnTo>
                        <a:pt x="85714" y="37904"/>
                      </a:lnTo>
                      <a:lnTo>
                        <a:pt x="85715" y="37904"/>
                      </a:lnTo>
                      <a:lnTo>
                        <a:pt x="79445" y="53747"/>
                      </a:lnTo>
                      <a:cubicBezTo>
                        <a:pt x="73026" y="72280"/>
                        <a:pt x="55509" y="84130"/>
                        <a:pt x="36752" y="81746"/>
                      </a:cubicBezTo>
                      <a:cubicBezTo>
                        <a:pt x="17362" y="78652"/>
                        <a:pt x="1964" y="64312"/>
                        <a:pt x="313" y="45333"/>
                      </a:cubicBezTo>
                      <a:cubicBezTo>
                        <a:pt x="-830" y="35490"/>
                        <a:pt x="1193" y="26326"/>
                        <a:pt x="5654" y="188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585" name="Google Shape;2585;p70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2586" name="Google Shape;2586;p70"/>
          <p:cNvGrpSpPr/>
          <p:nvPr/>
        </p:nvGrpSpPr>
        <p:grpSpPr>
          <a:xfrm rot="-1006829">
            <a:off x="10465128" y="1330164"/>
            <a:ext cx="424859" cy="549014"/>
            <a:chOff x="8486169" y="3185232"/>
            <a:chExt cx="1293157" cy="1671049"/>
          </a:xfrm>
        </p:grpSpPr>
        <p:sp>
          <p:nvSpPr>
            <p:cNvPr id="2587" name="Google Shape;2587;p70"/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70"/>
            <p:cNvSpPr/>
            <p:nvPr/>
          </p:nvSpPr>
          <p:spPr>
            <a:xfrm>
              <a:off x="9014972" y="3185232"/>
              <a:ext cx="216234" cy="563148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70"/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70"/>
            <p:cNvSpPr/>
            <p:nvPr/>
          </p:nvSpPr>
          <p:spPr>
            <a:xfrm flipH="1" rot="-3314848">
              <a:off x="8768936" y="3335788"/>
              <a:ext cx="190927" cy="497240"/>
            </a:xfrm>
            <a:custGeom>
              <a:rect b="b" l="l" r="r" t="t"/>
              <a:pathLst>
                <a:path extrusionOk="0" h="2546757" w="977890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1" name="Google Shape;2591;p70"/>
          <p:cNvSpPr/>
          <p:nvPr/>
        </p:nvSpPr>
        <p:spPr>
          <a:xfrm>
            <a:off x="9710285" y="1449866"/>
            <a:ext cx="626152" cy="348837"/>
          </a:xfrm>
          <a:custGeom>
            <a:rect b="b" l="l" r="r" t="t"/>
            <a:pathLst>
              <a:path extrusionOk="0" h="467185" w="838583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2" name="Google Shape;2592;p70"/>
          <p:cNvGrpSpPr/>
          <p:nvPr/>
        </p:nvGrpSpPr>
        <p:grpSpPr>
          <a:xfrm>
            <a:off x="9137948" y="1264208"/>
            <a:ext cx="593281" cy="621648"/>
            <a:chOff x="-2765399" y="4679237"/>
            <a:chExt cx="2840668" cy="2976493"/>
          </a:xfrm>
        </p:grpSpPr>
        <p:sp>
          <p:nvSpPr>
            <p:cNvPr id="2593" name="Google Shape;2593;p70"/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rect b="b" l="l" r="r" t="t"/>
              <a:pathLst>
                <a:path extrusionOk="0" h="4413028" w="4563041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70"/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70"/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70"/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70"/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70"/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70"/>
            <p:cNvSpPr/>
            <p:nvPr/>
          </p:nvSpPr>
          <p:spPr>
            <a:xfrm rot="-920152">
              <a:off x="-2235846" y="5444190"/>
              <a:ext cx="828000" cy="135552"/>
            </a:xfrm>
            <a:prstGeom prst="roundRect">
              <a:avLst>
                <a:gd fmla="val 4917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70"/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fmla="val 20029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1" name="Google Shape;2601;p70"/>
          <p:cNvSpPr/>
          <p:nvPr/>
        </p:nvSpPr>
        <p:spPr>
          <a:xfrm rot="6837770">
            <a:off x="11310625" y="1271952"/>
            <a:ext cx="662674" cy="838640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2" name="Google Shape;2602;p70"/>
          <p:cNvGrpSpPr/>
          <p:nvPr/>
        </p:nvGrpSpPr>
        <p:grpSpPr>
          <a:xfrm flipH="1">
            <a:off x="6976519" y="4859834"/>
            <a:ext cx="2669915" cy="1885410"/>
            <a:chOff x="9681843" y="5038223"/>
            <a:chExt cx="2374733" cy="1676963"/>
          </a:xfrm>
        </p:grpSpPr>
        <p:grpSp>
          <p:nvGrpSpPr>
            <p:cNvPr id="2603" name="Google Shape;2603;p70"/>
            <p:cNvGrpSpPr/>
            <p:nvPr/>
          </p:nvGrpSpPr>
          <p:grpSpPr>
            <a:xfrm>
              <a:off x="9928227" y="5112309"/>
              <a:ext cx="1068914" cy="1272175"/>
              <a:chOff x="3790950" y="1734785"/>
              <a:chExt cx="2447925" cy="2913414"/>
            </a:xfrm>
          </p:grpSpPr>
          <p:grpSp>
            <p:nvGrpSpPr>
              <p:cNvPr id="2604" name="Google Shape;2604;p70"/>
              <p:cNvGrpSpPr/>
              <p:nvPr/>
            </p:nvGrpSpPr>
            <p:grpSpPr>
              <a:xfrm>
                <a:off x="4290412" y="1734785"/>
                <a:ext cx="1466820" cy="1164358"/>
                <a:chOff x="5165276" y="2687479"/>
                <a:chExt cx="1859888" cy="1476375"/>
              </a:xfrm>
            </p:grpSpPr>
            <p:sp>
              <p:nvSpPr>
                <p:cNvPr id="2605" name="Google Shape;2605;p70"/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70"/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70"/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rect b="b" l="l" r="r" t="t"/>
                  <a:pathLst>
                    <a:path extrusionOk="0" h="1476375" w="933450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70"/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rect b="b" l="l" r="r" t="t"/>
                  <a:pathLst>
                    <a:path extrusionOk="0" h="1257300" w="62865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09" name="Google Shape;2609;p70"/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70"/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rgbClr val="470F05">
                  <a:alpha val="45882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2" name="Google Shape;2612;p70"/>
            <p:cNvGrpSpPr/>
            <p:nvPr/>
          </p:nvGrpSpPr>
          <p:grpSpPr>
            <a:xfrm rot="343188">
              <a:off x="10489573" y="5109321"/>
              <a:ext cx="1498842" cy="1442715"/>
              <a:chOff x="6696699" y="3575020"/>
              <a:chExt cx="2457592" cy="2365564"/>
            </a:xfrm>
          </p:grpSpPr>
          <p:grpSp>
            <p:nvGrpSpPr>
              <p:cNvPr id="2613" name="Google Shape;2613;p70"/>
              <p:cNvGrpSpPr/>
              <p:nvPr/>
            </p:nvGrpSpPr>
            <p:grpSpPr>
              <a:xfrm>
                <a:off x="7082277" y="4395153"/>
                <a:ext cx="1797319" cy="1545431"/>
                <a:chOff x="6761680" y="2821622"/>
                <a:chExt cx="1797319" cy="1545431"/>
              </a:xfrm>
            </p:grpSpPr>
            <p:sp>
              <p:nvSpPr>
                <p:cNvPr id="2614" name="Google Shape;2614;p70"/>
                <p:cNvSpPr/>
                <p:nvPr/>
              </p:nvSpPr>
              <p:spPr>
                <a:xfrm rot="-347909">
                  <a:off x="6773186" y="2905185"/>
                  <a:ext cx="1664332" cy="312062"/>
                </a:xfrm>
                <a:custGeom>
                  <a:rect b="b" l="l" r="r" t="t"/>
                  <a:pathLst>
                    <a:path extrusionOk="0" h="314325" w="167640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5" name="Google Shape;2615;p70"/>
                <p:cNvSpPr/>
                <p:nvPr/>
              </p:nvSpPr>
              <p:spPr>
                <a:xfrm rot="-347909">
                  <a:off x="7601877" y="2863072"/>
                  <a:ext cx="879448" cy="1163141"/>
                </a:xfrm>
                <a:custGeom>
                  <a:rect b="b" l="l" r="r" t="t"/>
                  <a:pathLst>
                    <a:path extrusionOk="0" h="1171575" w="88582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6" name="Google Shape;2616;p70"/>
                <p:cNvSpPr/>
                <p:nvPr/>
              </p:nvSpPr>
              <p:spPr>
                <a:xfrm rot="-347909">
                  <a:off x="6836898" y="3091182"/>
                  <a:ext cx="983469" cy="1229336"/>
                </a:xfrm>
                <a:custGeom>
                  <a:rect b="b" l="l" r="r" t="t"/>
                  <a:pathLst>
                    <a:path extrusionOk="0" h="1238250" w="99060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7" name="Google Shape;2617;p70"/>
                <p:cNvSpPr/>
                <p:nvPr/>
              </p:nvSpPr>
              <p:spPr>
                <a:xfrm rot="-347909">
                  <a:off x="7811385" y="2985951"/>
                  <a:ext cx="686537" cy="1243864"/>
                </a:xfrm>
                <a:custGeom>
                  <a:rect b="b" l="l" r="r" t="t"/>
                  <a:pathLst>
                    <a:path extrusionOk="0" h="1252883" w="691515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8" name="Google Shape;2618;p70"/>
                <p:cNvSpPr/>
                <p:nvPr/>
              </p:nvSpPr>
              <p:spPr>
                <a:xfrm rot="-347909">
                  <a:off x="8060864" y="3018272"/>
                  <a:ext cx="264780" cy="1106402"/>
                </a:xfrm>
                <a:custGeom>
                  <a:rect b="b" l="l" r="r" t="t"/>
                  <a:pathLst>
                    <a:path extrusionOk="0" h="1114425" w="266700">
                      <a:moveTo>
                        <a:pt x="7144" y="1115854"/>
                      </a:moveTo>
                      <a:lnTo>
                        <a:pt x="190024" y="1048226"/>
                      </a:lnTo>
                      <a:lnTo>
                        <a:pt x="261461" y="7144"/>
                      </a:lnTo>
                      <a:lnTo>
                        <a:pt x="52864" y="604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9" name="Google Shape;2619;p70"/>
                <p:cNvSpPr/>
                <p:nvPr/>
              </p:nvSpPr>
              <p:spPr>
                <a:xfrm rot="-347909">
                  <a:off x="7106820" y="3136002"/>
                  <a:ext cx="340432" cy="1096946"/>
                </a:xfrm>
                <a:custGeom>
                  <a:rect b="b" l="l" r="r" t="t"/>
                  <a:pathLst>
                    <a:path extrusionOk="0" h="1104900" w="342900">
                      <a:moveTo>
                        <a:pt x="118586" y="1052989"/>
                      </a:moveTo>
                      <a:lnTo>
                        <a:pt x="7144" y="7144"/>
                      </a:lnTo>
                      <a:lnTo>
                        <a:pt x="255746" y="43339"/>
                      </a:lnTo>
                      <a:lnTo>
                        <a:pt x="344329" y="11034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20" name="Google Shape;2620;p70"/>
              <p:cNvGrpSpPr/>
              <p:nvPr/>
            </p:nvGrpSpPr>
            <p:grpSpPr>
              <a:xfrm rot="458881">
                <a:off x="6776563" y="3721907"/>
                <a:ext cx="2297863" cy="1353775"/>
                <a:chOff x="6401217" y="1327234"/>
                <a:chExt cx="2297863" cy="1353775"/>
              </a:xfrm>
            </p:grpSpPr>
            <p:sp>
              <p:nvSpPr>
                <p:cNvPr id="2621" name="Google Shape;2621;p70"/>
                <p:cNvSpPr/>
                <p:nvPr/>
              </p:nvSpPr>
              <p:spPr>
                <a:xfrm rot="-347909">
                  <a:off x="7778737" y="1974371"/>
                  <a:ext cx="652494" cy="482278"/>
                </a:xfrm>
                <a:custGeom>
                  <a:rect b="b" l="l" r="r" t="t"/>
                  <a:pathLst>
                    <a:path extrusionOk="0" h="485775" w="65722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2" name="Google Shape;2622;p70"/>
                <p:cNvSpPr/>
                <p:nvPr/>
              </p:nvSpPr>
              <p:spPr>
                <a:xfrm rot="-347909">
                  <a:off x="6658666" y="1971617"/>
                  <a:ext cx="1758896" cy="312062"/>
                </a:xfrm>
                <a:custGeom>
                  <a:rect b="b" l="l" r="r" t="t"/>
                  <a:pathLst>
                    <a:path extrusionOk="0" h="314325" w="1771650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3" name="Google Shape;2623;p70"/>
                <p:cNvSpPr/>
                <p:nvPr/>
              </p:nvSpPr>
              <p:spPr>
                <a:xfrm rot="-347909">
                  <a:off x="6685389" y="2269488"/>
                  <a:ext cx="1134772" cy="274237"/>
                </a:xfrm>
                <a:custGeom>
                  <a:rect b="b" l="l" r="r" t="t"/>
                  <a:pathLst>
                    <a:path extrusionOk="0" h="276225" w="114300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6A17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4" name="Google Shape;2624;p70"/>
                <p:cNvSpPr/>
                <p:nvPr/>
              </p:nvSpPr>
              <p:spPr>
                <a:xfrm rot="-347909">
                  <a:off x="6950881" y="2294199"/>
                  <a:ext cx="283693" cy="236411"/>
                </a:xfrm>
                <a:custGeom>
                  <a:rect b="b" l="l" r="r" t="t"/>
                  <a:pathLst>
                    <a:path extrusionOk="0" h="238125" w="285750">
                      <a:moveTo>
                        <a:pt x="7144" y="7144"/>
                      </a:moveTo>
                      <a:lnTo>
                        <a:pt x="232886" y="17621"/>
                      </a:lnTo>
                      <a:lnTo>
                        <a:pt x="281464" y="234791"/>
                      </a:lnTo>
                      <a:lnTo>
                        <a:pt x="81439" y="22240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5" name="Google Shape;2625;p70"/>
                <p:cNvSpPr/>
                <p:nvPr/>
              </p:nvSpPr>
              <p:spPr>
                <a:xfrm rot="-347909">
                  <a:off x="6924943" y="1996692"/>
                  <a:ext cx="1011838" cy="283693"/>
                </a:xfrm>
                <a:custGeom>
                  <a:rect b="b" l="l" r="r" t="t"/>
                  <a:pathLst>
                    <a:path extrusionOk="0" h="285750" w="1019175">
                      <a:moveTo>
                        <a:pt x="7144" y="270986"/>
                      </a:moveTo>
                      <a:lnTo>
                        <a:pt x="824389" y="7144"/>
                      </a:lnTo>
                      <a:lnTo>
                        <a:pt x="1013936" y="20479"/>
                      </a:lnTo>
                      <a:lnTo>
                        <a:pt x="232886" y="28146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6" name="Google Shape;2626;p70"/>
                <p:cNvSpPr/>
                <p:nvPr/>
              </p:nvSpPr>
              <p:spPr>
                <a:xfrm rot="-347909">
                  <a:off x="8078664" y="2039683"/>
                  <a:ext cx="160759" cy="293149"/>
                </a:xfrm>
                <a:custGeom>
                  <a:rect b="b" l="l" r="r" t="t"/>
                  <a:pathLst>
                    <a:path extrusionOk="0" h="295275" w="161925">
                      <a:moveTo>
                        <a:pt x="20479" y="64294"/>
                      </a:moveTo>
                      <a:lnTo>
                        <a:pt x="7144" y="292894"/>
                      </a:lnTo>
                      <a:lnTo>
                        <a:pt x="147161" y="234791"/>
                      </a:lnTo>
                      <a:lnTo>
                        <a:pt x="161449" y="71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7" name="Google Shape;2627;p70"/>
                <p:cNvSpPr/>
                <p:nvPr/>
              </p:nvSpPr>
              <p:spPr>
                <a:xfrm rot="-347909">
                  <a:off x="6726327" y="1895624"/>
                  <a:ext cx="765971" cy="293149"/>
                </a:xfrm>
                <a:custGeom>
                  <a:rect b="b" l="l" r="r" t="t"/>
                  <a:pathLst>
                    <a:path extrusionOk="0" h="295275" w="771525">
                      <a:moveTo>
                        <a:pt x="764381" y="250708"/>
                      </a:moveTo>
                      <a:cubicBezTo>
                        <a:pt x="764381" y="250708"/>
                        <a:pt x="349091" y="-95050"/>
                        <a:pt x="7144" y="37347"/>
                      </a:cubicBezTo>
                      <a:lnTo>
                        <a:pt x="10954" y="288808"/>
                      </a:lnTo>
                      <a:cubicBezTo>
                        <a:pt x="10954" y="288808"/>
                        <a:pt x="544354" y="107833"/>
                        <a:pt x="723424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8" name="Google Shape;2628;p70"/>
                <p:cNvSpPr/>
                <p:nvPr/>
              </p:nvSpPr>
              <p:spPr>
                <a:xfrm rot="-347909">
                  <a:off x="7071865" y="2045891"/>
                  <a:ext cx="1163141" cy="113477"/>
                </a:xfrm>
                <a:custGeom>
                  <a:rect b="b" l="l" r="r" t="t"/>
                  <a:pathLst>
                    <a:path extrusionOk="0" h="114300" w="1171575">
                      <a:moveTo>
                        <a:pt x="1164431" y="51911"/>
                      </a:moveTo>
                      <a:lnTo>
                        <a:pt x="168116" y="7144"/>
                      </a:lnTo>
                      <a:lnTo>
                        <a:pt x="7144" y="58579"/>
                      </a:lnTo>
                      <a:lnTo>
                        <a:pt x="1023461" y="1090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9" name="Google Shape;2629;p70"/>
                <p:cNvSpPr/>
                <p:nvPr/>
              </p:nvSpPr>
              <p:spPr>
                <a:xfrm rot="-347909">
                  <a:off x="6872348" y="1509246"/>
                  <a:ext cx="661950" cy="633581"/>
                </a:xfrm>
                <a:custGeom>
                  <a:rect b="b" l="l" r="r" t="t"/>
                  <a:pathLst>
                    <a:path extrusionOk="0" h="638175" w="666750">
                      <a:moveTo>
                        <a:pt x="7144" y="332026"/>
                      </a:moveTo>
                      <a:cubicBezTo>
                        <a:pt x="7144" y="332026"/>
                        <a:pt x="260509" y="625396"/>
                        <a:pt x="565309" y="635874"/>
                      </a:cubicBezTo>
                      <a:cubicBezTo>
                        <a:pt x="635794" y="628254"/>
                        <a:pt x="668179" y="607299"/>
                        <a:pt x="668179" y="607299"/>
                      </a:cubicBezTo>
                      <a:lnTo>
                        <a:pt x="227171" y="321549"/>
                      </a:lnTo>
                      <a:lnTo>
                        <a:pt x="227171" y="321549"/>
                      </a:lnTo>
                      <a:cubicBezTo>
                        <a:pt x="249079" y="226299"/>
                        <a:pt x="296704" y="139621"/>
                        <a:pt x="366236" y="71041"/>
                      </a:cubicBezTo>
                      <a:lnTo>
                        <a:pt x="366236" y="71041"/>
                      </a:lnTo>
                      <a:cubicBezTo>
                        <a:pt x="394811" y="42466"/>
                        <a:pt x="364331" y="-5159"/>
                        <a:pt x="326231" y="10081"/>
                      </a:cubicBezTo>
                      <a:lnTo>
                        <a:pt x="199549" y="60564"/>
                      </a:lnTo>
                      <a:lnTo>
                        <a:pt x="70009" y="185341"/>
                      </a:lnTo>
                      <a:lnTo>
                        <a:pt x="7144" y="332026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0" name="Google Shape;2630;p70"/>
                <p:cNvSpPr/>
                <p:nvPr/>
              </p:nvSpPr>
              <p:spPr>
                <a:xfrm rot="-347909">
                  <a:off x="6868046" y="1432826"/>
                  <a:ext cx="699776" cy="699776"/>
                </a:xfrm>
                <a:custGeom>
                  <a:rect b="b" l="l" r="r" t="t"/>
                  <a:pathLst>
                    <a:path extrusionOk="0" h="704850" w="704850">
                      <a:moveTo>
                        <a:pt x="636746" y="703518"/>
                      </a:moveTo>
                      <a:lnTo>
                        <a:pt x="388144" y="256796"/>
                      </a:lnTo>
                      <a:cubicBezTo>
                        <a:pt x="383381" y="247271"/>
                        <a:pt x="373856" y="241556"/>
                        <a:pt x="363379" y="239651"/>
                      </a:cubicBezTo>
                      <a:cubicBezTo>
                        <a:pt x="331946" y="234888"/>
                        <a:pt x="259556" y="230126"/>
                        <a:pt x="173831" y="264416"/>
                      </a:cubicBezTo>
                      <a:cubicBezTo>
                        <a:pt x="57626" y="310136"/>
                        <a:pt x="7144" y="406338"/>
                        <a:pt x="7144" y="406338"/>
                      </a:cubicBezTo>
                      <a:lnTo>
                        <a:pt x="70009" y="260606"/>
                      </a:lnTo>
                      <a:cubicBezTo>
                        <a:pt x="88106" y="218696"/>
                        <a:pt x="113824" y="181548"/>
                        <a:pt x="147161" y="151068"/>
                      </a:cubicBezTo>
                      <a:lnTo>
                        <a:pt x="147161" y="151068"/>
                      </a:lnTo>
                      <a:cubicBezTo>
                        <a:pt x="208121" y="92966"/>
                        <a:pt x="284321" y="26291"/>
                        <a:pt x="367189" y="12003"/>
                      </a:cubicBezTo>
                      <a:lnTo>
                        <a:pt x="441484" y="8193"/>
                      </a:lnTo>
                      <a:cubicBezTo>
                        <a:pt x="471964" y="2478"/>
                        <a:pt x="502444" y="20576"/>
                        <a:pt x="511969" y="51056"/>
                      </a:cubicBezTo>
                      <a:lnTo>
                        <a:pt x="702469" y="660656"/>
                      </a:lnTo>
                      <a:lnTo>
                        <a:pt x="636746" y="7035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1" name="Google Shape;2631;p70"/>
                <p:cNvSpPr/>
                <p:nvPr/>
              </p:nvSpPr>
              <p:spPr>
                <a:xfrm rot="-347909">
                  <a:off x="7592942" y="1804861"/>
                  <a:ext cx="729815" cy="279312"/>
                </a:xfrm>
                <a:custGeom>
                  <a:rect b="b" l="l" r="r" t="t"/>
                  <a:pathLst>
                    <a:path extrusionOk="0" h="295275" w="771525">
                      <a:moveTo>
                        <a:pt x="7144" y="250708"/>
                      </a:moveTo>
                      <a:cubicBezTo>
                        <a:pt x="7144" y="250708"/>
                        <a:pt x="422434" y="-95050"/>
                        <a:pt x="764381" y="37347"/>
                      </a:cubicBezTo>
                      <a:lnTo>
                        <a:pt x="760571" y="288808"/>
                      </a:lnTo>
                      <a:cubicBezTo>
                        <a:pt x="760571" y="288808"/>
                        <a:pt x="227171" y="107832"/>
                        <a:pt x="48101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2" name="Google Shape;2632;p70"/>
                <p:cNvSpPr/>
                <p:nvPr/>
              </p:nvSpPr>
              <p:spPr>
                <a:xfrm rot="-347909">
                  <a:off x="7522601" y="1390100"/>
                  <a:ext cx="595755" cy="671407"/>
                </a:xfrm>
                <a:custGeom>
                  <a:rect b="b" l="l" r="r" t="t"/>
                  <a:pathLst>
                    <a:path extrusionOk="0" h="676275" w="600075">
                      <a:moveTo>
                        <a:pt x="595789" y="255366"/>
                      </a:moveTo>
                      <a:cubicBezTo>
                        <a:pt x="595789" y="255366"/>
                        <a:pt x="410051" y="595409"/>
                        <a:pt x="113824" y="669704"/>
                      </a:cubicBezTo>
                      <a:cubicBezTo>
                        <a:pt x="43339" y="677324"/>
                        <a:pt x="7144" y="663989"/>
                        <a:pt x="7144" y="663989"/>
                      </a:cubicBezTo>
                      <a:lnTo>
                        <a:pt x="378619" y="291561"/>
                      </a:lnTo>
                      <a:lnTo>
                        <a:pt x="378619" y="291561"/>
                      </a:lnTo>
                      <a:cubicBezTo>
                        <a:pt x="337661" y="202979"/>
                        <a:pt x="271939" y="128684"/>
                        <a:pt x="190024" y="76296"/>
                      </a:cubicBezTo>
                      <a:lnTo>
                        <a:pt x="190024" y="76296"/>
                      </a:lnTo>
                      <a:cubicBezTo>
                        <a:pt x="155734" y="54389"/>
                        <a:pt x="176689" y="1049"/>
                        <a:pt x="216694" y="7716"/>
                      </a:cubicBezTo>
                      <a:lnTo>
                        <a:pt x="349091" y="29624"/>
                      </a:lnTo>
                      <a:lnTo>
                        <a:pt x="502444" y="125826"/>
                      </a:lnTo>
                      <a:lnTo>
                        <a:pt x="595789" y="255366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70"/>
                <p:cNvSpPr/>
                <p:nvPr/>
              </p:nvSpPr>
              <p:spPr>
                <a:xfrm rot="-347909">
                  <a:off x="7483280" y="1357425"/>
                  <a:ext cx="633581" cy="709232"/>
                </a:xfrm>
                <a:custGeom>
                  <a:rect b="b" l="l" r="r" t="t"/>
                  <a:pathLst>
                    <a:path extrusionOk="0" h="714375" w="638175">
                      <a:moveTo>
                        <a:pt x="80486" y="712242"/>
                      </a:moveTo>
                      <a:lnTo>
                        <a:pt x="229076" y="223609"/>
                      </a:lnTo>
                      <a:cubicBezTo>
                        <a:pt x="231934" y="213132"/>
                        <a:pt x="239554" y="205512"/>
                        <a:pt x="250031" y="201702"/>
                      </a:cubicBezTo>
                      <a:cubicBezTo>
                        <a:pt x="279559" y="190272"/>
                        <a:pt x="349091" y="171222"/>
                        <a:pt x="440531" y="186462"/>
                      </a:cubicBezTo>
                      <a:cubicBezTo>
                        <a:pt x="564356" y="207417"/>
                        <a:pt x="632936" y="290284"/>
                        <a:pt x="632936" y="290284"/>
                      </a:cubicBezTo>
                      <a:lnTo>
                        <a:pt x="540544" y="160744"/>
                      </a:lnTo>
                      <a:cubicBezTo>
                        <a:pt x="513874" y="123597"/>
                        <a:pt x="480536" y="93117"/>
                        <a:pt x="442436" y="69304"/>
                      </a:cubicBezTo>
                      <a:lnTo>
                        <a:pt x="442436" y="69304"/>
                      </a:lnTo>
                      <a:cubicBezTo>
                        <a:pt x="370999" y="26442"/>
                        <a:pt x="288131" y="4534"/>
                        <a:pt x="204311" y="7392"/>
                      </a:cubicBezTo>
                      <a:lnTo>
                        <a:pt x="129064" y="10249"/>
                      </a:lnTo>
                      <a:cubicBezTo>
                        <a:pt x="97631" y="11202"/>
                        <a:pt x="71914" y="35967"/>
                        <a:pt x="69056" y="66447"/>
                      </a:cubicBezTo>
                      <a:lnTo>
                        <a:pt x="7144" y="683667"/>
                      </a:lnTo>
                      <a:lnTo>
                        <a:pt x="80486" y="712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70"/>
                <p:cNvSpPr/>
                <p:nvPr/>
              </p:nvSpPr>
              <p:spPr>
                <a:xfrm rot="-347909">
                  <a:off x="8064027" y="1806790"/>
                  <a:ext cx="324362" cy="459513"/>
                </a:xfrm>
                <a:custGeom>
                  <a:rect b="b" l="l" r="r" t="t"/>
                  <a:pathLst>
                    <a:path extrusionOk="0" h="485775" w="342900">
                      <a:moveTo>
                        <a:pt x="277654" y="7144"/>
                      </a:moveTo>
                      <a:cubicBezTo>
                        <a:pt x="277654" y="7144"/>
                        <a:pt x="263366" y="139541"/>
                        <a:pt x="7144" y="296704"/>
                      </a:cubicBezTo>
                      <a:lnTo>
                        <a:pt x="154781" y="484346"/>
                      </a:lnTo>
                      <a:cubicBezTo>
                        <a:pt x="154781" y="484346"/>
                        <a:pt x="290989" y="442436"/>
                        <a:pt x="337661" y="301466"/>
                      </a:cubicBezTo>
                      <a:lnTo>
                        <a:pt x="277654" y="7144"/>
                      </a:lnTo>
                      <a:close/>
                    </a:path>
                  </a:pathLst>
                </a:custGeom>
                <a:solidFill>
                  <a:srgbClr val="A45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70"/>
                <p:cNvSpPr/>
                <p:nvPr/>
              </p:nvSpPr>
              <p:spPr>
                <a:xfrm rot="-347909">
                  <a:off x="8086821" y="2064951"/>
                  <a:ext cx="594664" cy="378423"/>
                </a:xfrm>
                <a:custGeom>
                  <a:rect b="b" l="l" r="r" t="t"/>
                  <a:pathLst>
                    <a:path extrusionOk="0" h="400050" w="628650">
                      <a:moveTo>
                        <a:pt x="7144" y="7144"/>
                      </a:moveTo>
                      <a:cubicBezTo>
                        <a:pt x="7144" y="7144"/>
                        <a:pt x="110966" y="119539"/>
                        <a:pt x="332899" y="111919"/>
                      </a:cubicBezTo>
                      <a:cubicBezTo>
                        <a:pt x="554831" y="104299"/>
                        <a:pt x="625316" y="128111"/>
                        <a:pt x="625316" y="128111"/>
                      </a:cubicBezTo>
                      <a:lnTo>
                        <a:pt x="536734" y="252889"/>
                      </a:lnTo>
                      <a:lnTo>
                        <a:pt x="596741" y="398621"/>
                      </a:lnTo>
                      <a:cubicBezTo>
                        <a:pt x="596741" y="398621"/>
                        <a:pt x="496729" y="373856"/>
                        <a:pt x="360521" y="383381"/>
                      </a:cubicBezTo>
                      <a:cubicBezTo>
                        <a:pt x="224314" y="393859"/>
                        <a:pt x="122396" y="314801"/>
                        <a:pt x="122396" y="314801"/>
                      </a:cubicBez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70"/>
                <p:cNvSpPr/>
                <p:nvPr/>
              </p:nvSpPr>
              <p:spPr>
                <a:xfrm rot="-347909">
                  <a:off x="6680729" y="1952489"/>
                  <a:ext cx="340432" cy="482278"/>
                </a:xfrm>
                <a:custGeom>
                  <a:rect b="b" l="l" r="r" t="t"/>
                  <a:pathLst>
                    <a:path extrusionOk="0" h="485775" w="342900">
                      <a:moveTo>
                        <a:pt x="67151" y="7144"/>
                      </a:moveTo>
                      <a:cubicBezTo>
                        <a:pt x="67151" y="7144"/>
                        <a:pt x="81439" y="139541"/>
                        <a:pt x="337661" y="296704"/>
                      </a:cubicBezTo>
                      <a:lnTo>
                        <a:pt x="190024" y="484346"/>
                      </a:lnTo>
                      <a:cubicBezTo>
                        <a:pt x="190024" y="484346"/>
                        <a:pt x="53816" y="442436"/>
                        <a:pt x="7144" y="301466"/>
                      </a:cubicBezTo>
                      <a:lnTo>
                        <a:pt x="67151" y="7144"/>
                      </a:lnTo>
                      <a:close/>
                    </a:path>
                  </a:pathLst>
                </a:custGeom>
                <a:solidFill>
                  <a:srgbClr val="A45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70"/>
                <p:cNvSpPr/>
                <p:nvPr/>
              </p:nvSpPr>
              <p:spPr>
                <a:xfrm rot="-347909">
                  <a:off x="6419683" y="2253328"/>
                  <a:ext cx="624124" cy="397170"/>
                </a:xfrm>
                <a:custGeom>
                  <a:rect b="b" l="l" r="r" t="t"/>
                  <a:pathLst>
                    <a:path extrusionOk="0" h="400050" w="628650">
                      <a:moveTo>
                        <a:pt x="625316" y="7144"/>
                      </a:moveTo>
                      <a:cubicBezTo>
                        <a:pt x="625316" y="7144"/>
                        <a:pt x="521494" y="119539"/>
                        <a:pt x="299561" y="111919"/>
                      </a:cubicBezTo>
                      <a:cubicBezTo>
                        <a:pt x="76676" y="104299"/>
                        <a:pt x="7144" y="128111"/>
                        <a:pt x="7144" y="128111"/>
                      </a:cubicBezTo>
                      <a:lnTo>
                        <a:pt x="95726" y="252889"/>
                      </a:lnTo>
                      <a:lnTo>
                        <a:pt x="35719" y="397669"/>
                      </a:lnTo>
                      <a:cubicBezTo>
                        <a:pt x="35719" y="397669"/>
                        <a:pt x="135731" y="372904"/>
                        <a:pt x="271939" y="382429"/>
                      </a:cubicBezTo>
                      <a:cubicBezTo>
                        <a:pt x="408146" y="392906"/>
                        <a:pt x="510064" y="313849"/>
                        <a:pt x="510064" y="313849"/>
                      </a:cubicBezTo>
                      <a:lnTo>
                        <a:pt x="625316" y="7144"/>
                      </a:lnTo>
                      <a:close/>
                    </a:path>
                  </a:pathLst>
                </a:custGeom>
                <a:solidFill>
                  <a:srgbClr val="6D361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38" name="Google Shape;2638;p70"/>
            <p:cNvGrpSpPr/>
            <p:nvPr/>
          </p:nvGrpSpPr>
          <p:grpSpPr>
            <a:xfrm>
              <a:off x="10247761" y="5808568"/>
              <a:ext cx="1017518" cy="906617"/>
              <a:chOff x="7629339" y="1705288"/>
              <a:chExt cx="1814945" cy="1617131"/>
            </a:xfrm>
          </p:grpSpPr>
          <p:sp>
            <p:nvSpPr>
              <p:cNvPr id="2639" name="Google Shape;2639;p70"/>
              <p:cNvSpPr/>
              <p:nvPr/>
            </p:nvSpPr>
            <p:spPr>
              <a:xfrm rot="-4721">
                <a:off x="7736984" y="1937200"/>
                <a:ext cx="1664332" cy="312062"/>
              </a:xfrm>
              <a:custGeom>
                <a:rect b="b" l="l" r="r" t="t"/>
                <a:pathLst>
                  <a:path extrusionOk="0" h="314325" w="167640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70"/>
              <p:cNvSpPr/>
              <p:nvPr/>
            </p:nvSpPr>
            <p:spPr>
              <a:xfrm rot="-4721">
                <a:off x="8525289" y="1936656"/>
                <a:ext cx="879448" cy="1163141"/>
              </a:xfrm>
              <a:custGeom>
                <a:rect b="b" l="l" r="r" t="t"/>
                <a:pathLst>
                  <a:path extrusionOk="0" h="1171575" w="88582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70"/>
              <p:cNvSpPr/>
              <p:nvPr/>
            </p:nvSpPr>
            <p:spPr>
              <a:xfrm rot="-4721">
                <a:off x="7737827" y="2092408"/>
                <a:ext cx="983469" cy="1229336"/>
              </a:xfrm>
              <a:custGeom>
                <a:rect b="b" l="l" r="r" t="t"/>
                <a:pathLst>
                  <a:path extrusionOk="0" h="1238250" w="99060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70"/>
              <p:cNvSpPr/>
              <p:nvPr/>
            </p:nvSpPr>
            <p:spPr>
              <a:xfrm rot="-4721">
                <a:off x="8717965" y="2069989"/>
                <a:ext cx="686537" cy="1243864"/>
              </a:xfrm>
              <a:custGeom>
                <a:rect b="b" l="l" r="r" t="t"/>
                <a:pathLst>
                  <a:path extrusionOk="0" h="1252883" w="691515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70"/>
              <p:cNvSpPr/>
              <p:nvPr/>
            </p:nvSpPr>
            <p:spPr>
              <a:xfrm rot="454160">
                <a:off x="8756897" y="1951208"/>
                <a:ext cx="652494" cy="482278"/>
              </a:xfrm>
              <a:custGeom>
                <a:rect b="b" l="l" r="r" t="t"/>
                <a:pathLst>
                  <a:path extrusionOk="0" h="485775" w="65722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70"/>
              <p:cNvSpPr/>
              <p:nvPr/>
            </p:nvSpPr>
            <p:spPr>
              <a:xfrm rot="454160">
                <a:off x="7672498" y="1819774"/>
                <a:ext cx="1758896" cy="312062"/>
              </a:xfrm>
              <a:custGeom>
                <a:rect b="b" l="l" r="r" t="t"/>
                <a:pathLst>
                  <a:path extrusionOk="0" h="314325" w="1771650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70"/>
              <p:cNvSpPr/>
              <p:nvPr/>
            </p:nvSpPr>
            <p:spPr>
              <a:xfrm rot="454160">
                <a:off x="7642457" y="2044116"/>
                <a:ext cx="1134772" cy="274237"/>
              </a:xfrm>
              <a:custGeom>
                <a:rect b="b" l="l" r="r" t="t"/>
                <a:pathLst>
                  <a:path extrusionOk="0" h="276225" w="114300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6" name="Google Shape;2646;p70"/>
            <p:cNvGrpSpPr/>
            <p:nvPr/>
          </p:nvGrpSpPr>
          <p:grpSpPr>
            <a:xfrm>
              <a:off x="9681843" y="5732950"/>
              <a:ext cx="763393" cy="908557"/>
              <a:chOff x="3790950" y="1734785"/>
              <a:chExt cx="2447925" cy="2913414"/>
            </a:xfrm>
          </p:grpSpPr>
          <p:grpSp>
            <p:nvGrpSpPr>
              <p:cNvPr id="2647" name="Google Shape;2647;p70"/>
              <p:cNvGrpSpPr/>
              <p:nvPr/>
            </p:nvGrpSpPr>
            <p:grpSpPr>
              <a:xfrm>
                <a:off x="4290412" y="1734785"/>
                <a:ext cx="1466820" cy="1164358"/>
                <a:chOff x="5165276" y="2687479"/>
                <a:chExt cx="1859888" cy="1476375"/>
              </a:xfrm>
            </p:grpSpPr>
            <p:sp>
              <p:nvSpPr>
                <p:cNvPr id="2648" name="Google Shape;2648;p70"/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70"/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rect b="b" l="l" r="r" t="t"/>
                  <a:pathLst>
                    <a:path extrusionOk="0" h="819150" w="95250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70"/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rect b="b" l="l" r="r" t="t"/>
                  <a:pathLst>
                    <a:path extrusionOk="0" h="1476375" w="933450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70"/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rect b="b" l="l" r="r" t="t"/>
                  <a:pathLst>
                    <a:path extrusionOk="0" h="1257300" w="62865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52" name="Google Shape;2652;p70"/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70"/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70"/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rgbClr val="A57800">
                  <a:alpha val="45882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5" name="Google Shape;2655;p70"/>
            <p:cNvGrpSpPr/>
            <p:nvPr/>
          </p:nvGrpSpPr>
          <p:grpSpPr>
            <a:xfrm>
              <a:off x="10553606" y="5675464"/>
              <a:ext cx="506533" cy="500929"/>
              <a:chOff x="5564981" y="2902977"/>
              <a:chExt cx="1054418" cy="1042754"/>
            </a:xfrm>
          </p:grpSpPr>
          <p:sp>
            <p:nvSpPr>
              <p:cNvPr id="2656" name="Google Shape;2656;p70"/>
              <p:cNvSpPr/>
              <p:nvPr/>
            </p:nvSpPr>
            <p:spPr>
              <a:xfrm>
                <a:off x="6288917" y="3075146"/>
                <a:ext cx="285750" cy="342900"/>
              </a:xfrm>
              <a:custGeom>
                <a:rect b="b" l="l" r="r" t="t"/>
                <a:pathLst>
                  <a:path extrusionOk="0" h="342900" w="285750">
                    <a:moveTo>
                      <a:pt x="7144" y="7144"/>
                    </a:moveTo>
                    <a:cubicBezTo>
                      <a:pt x="7144" y="7144"/>
                      <a:pt x="95726" y="138589"/>
                      <a:pt x="117634" y="341471"/>
                    </a:cubicBezTo>
                    <a:lnTo>
                      <a:pt x="282416" y="158591"/>
                    </a:lnTo>
                    <a:cubicBezTo>
                      <a:pt x="282416" y="158591"/>
                      <a:pt x="287179" y="109061"/>
                      <a:pt x="249079" y="52864"/>
                    </a:cubicBezTo>
                    <a:cubicBezTo>
                      <a:pt x="249079" y="53816"/>
                      <a:pt x="95726" y="7144"/>
                      <a:pt x="7144" y="7144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7" name="Google Shape;2657;p70"/>
              <p:cNvSpPr/>
              <p:nvPr/>
            </p:nvSpPr>
            <p:spPr>
              <a:xfrm>
                <a:off x="5632608" y="2969995"/>
                <a:ext cx="922022" cy="913714"/>
              </a:xfrm>
              <a:custGeom>
                <a:rect b="b" l="l" r="r" t="t"/>
                <a:pathLst>
                  <a:path extrusionOk="0" h="1047750" w="1057275">
                    <a:moveTo>
                      <a:pt x="1001554" y="225985"/>
                    </a:moveTo>
                    <a:cubicBezTo>
                      <a:pt x="1001554" y="225985"/>
                      <a:pt x="873919" y="187885"/>
                      <a:pt x="784384" y="180265"/>
                    </a:cubicBezTo>
                    <a:lnTo>
                      <a:pt x="782479" y="57392"/>
                    </a:lnTo>
                    <a:cubicBezTo>
                      <a:pt x="731044" y="-15950"/>
                      <a:pt x="653891" y="12625"/>
                      <a:pt x="653891" y="12625"/>
                    </a:cubicBezTo>
                    <a:lnTo>
                      <a:pt x="537686" y="101207"/>
                    </a:lnTo>
                    <a:lnTo>
                      <a:pt x="446246" y="13577"/>
                    </a:lnTo>
                    <a:cubicBezTo>
                      <a:pt x="446246" y="13577"/>
                      <a:pt x="314801" y="38342"/>
                      <a:pt x="281464" y="69775"/>
                    </a:cubicBezTo>
                    <a:cubicBezTo>
                      <a:pt x="281464" y="69775"/>
                      <a:pt x="254794" y="178360"/>
                      <a:pt x="233839" y="285040"/>
                    </a:cubicBezTo>
                    <a:lnTo>
                      <a:pt x="67151" y="298375"/>
                    </a:lnTo>
                    <a:cubicBezTo>
                      <a:pt x="67151" y="298375"/>
                      <a:pt x="20479" y="329807"/>
                      <a:pt x="7144" y="405055"/>
                    </a:cubicBezTo>
                    <a:cubicBezTo>
                      <a:pt x="7144" y="405055"/>
                      <a:pt x="71914" y="537452"/>
                      <a:pt x="148114" y="621272"/>
                    </a:cubicBezTo>
                    <a:lnTo>
                      <a:pt x="54769" y="748907"/>
                    </a:lnTo>
                    <a:lnTo>
                      <a:pt x="60484" y="765100"/>
                    </a:lnTo>
                    <a:lnTo>
                      <a:pt x="292894" y="854635"/>
                    </a:lnTo>
                    <a:lnTo>
                      <a:pt x="287179" y="1018465"/>
                    </a:lnTo>
                    <a:cubicBezTo>
                      <a:pt x="299561" y="1054660"/>
                      <a:pt x="330994" y="1037515"/>
                      <a:pt x="330994" y="1037515"/>
                    </a:cubicBezTo>
                    <a:lnTo>
                      <a:pt x="539591" y="884162"/>
                    </a:lnTo>
                    <a:lnTo>
                      <a:pt x="696754" y="1035610"/>
                    </a:lnTo>
                    <a:cubicBezTo>
                      <a:pt x="696754" y="1035610"/>
                      <a:pt x="752951" y="1041325"/>
                      <a:pt x="810101" y="990842"/>
                    </a:cubicBezTo>
                    <a:cubicBezTo>
                      <a:pt x="810101" y="990842"/>
                      <a:pt x="826294" y="897497"/>
                      <a:pt x="834866" y="802247"/>
                    </a:cubicBezTo>
                    <a:lnTo>
                      <a:pt x="1023461" y="787007"/>
                    </a:lnTo>
                    <a:cubicBezTo>
                      <a:pt x="1023461" y="787007"/>
                      <a:pt x="1047274" y="773672"/>
                      <a:pt x="1056799" y="727952"/>
                    </a:cubicBezTo>
                    <a:cubicBezTo>
                      <a:pt x="1056799" y="727952"/>
                      <a:pt x="997744" y="571742"/>
                      <a:pt x="945356" y="458395"/>
                    </a:cubicBezTo>
                    <a:lnTo>
                      <a:pt x="989171" y="406960"/>
                    </a:lnTo>
                    <a:cubicBezTo>
                      <a:pt x="989171" y="406960"/>
                      <a:pt x="989171" y="398387"/>
                      <a:pt x="986314" y="384100"/>
                    </a:cubicBezTo>
                    <a:lnTo>
                      <a:pt x="1034891" y="330760"/>
                    </a:lnTo>
                    <a:cubicBezTo>
                      <a:pt x="1034891" y="330760"/>
                      <a:pt x="1039654" y="281230"/>
                      <a:pt x="1001554" y="225985"/>
                    </a:cubicBezTo>
                    <a:close/>
                  </a:path>
                </a:pathLst>
              </a:custGeom>
              <a:gradFill>
                <a:gsLst>
                  <a:gs pos="0">
                    <a:srgbClr val="623010"/>
                  </a:gs>
                  <a:gs pos="100000">
                    <a:srgbClr val="0A050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8" name="Google Shape;2658;p70"/>
              <p:cNvSpPr/>
              <p:nvPr/>
            </p:nvSpPr>
            <p:spPr>
              <a:xfrm>
                <a:off x="6034564" y="3574256"/>
                <a:ext cx="371475" cy="371475"/>
              </a:xfrm>
              <a:custGeom>
                <a:rect b="b" l="l" r="r" t="t"/>
                <a:pathLst>
                  <a:path extrusionOk="0" h="371475" w="371475">
                    <a:moveTo>
                      <a:pt x="368141" y="7144"/>
                    </a:moveTo>
                    <a:cubicBezTo>
                      <a:pt x="368141" y="7144"/>
                      <a:pt x="231934" y="123349"/>
                      <a:pt x="7144" y="152876"/>
                    </a:cubicBezTo>
                    <a:lnTo>
                      <a:pt x="227171" y="364331"/>
                    </a:lnTo>
                    <a:cubicBezTo>
                      <a:pt x="227171" y="364331"/>
                      <a:pt x="283369" y="370046"/>
                      <a:pt x="340519" y="319564"/>
                    </a:cubicBezTo>
                    <a:cubicBezTo>
                      <a:pt x="340519" y="319564"/>
                      <a:pt x="375761" y="122396"/>
                      <a:pt x="368141" y="7144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70"/>
              <p:cNvSpPr/>
              <p:nvPr/>
            </p:nvSpPr>
            <p:spPr>
              <a:xfrm>
                <a:off x="5844064" y="3495198"/>
                <a:ext cx="314325" cy="447675"/>
              </a:xfrm>
              <a:custGeom>
                <a:rect b="b" l="l" r="r" t="t"/>
                <a:pathLst>
                  <a:path extrusionOk="0" h="447675" w="314325">
                    <a:moveTo>
                      <a:pt x="315754" y="250984"/>
                    </a:moveTo>
                    <a:lnTo>
                      <a:pt x="50959" y="445294"/>
                    </a:lnTo>
                    <a:cubicBezTo>
                      <a:pt x="50959" y="445294"/>
                      <a:pt x="19526" y="462439"/>
                      <a:pt x="7144" y="426244"/>
                    </a:cubicBezTo>
                    <a:lnTo>
                      <a:pt x="22384" y="7144"/>
                    </a:lnTo>
                    <a:cubicBezTo>
                      <a:pt x="23336" y="8096"/>
                      <a:pt x="98584" y="175736"/>
                      <a:pt x="315754" y="250984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70"/>
              <p:cNvSpPr/>
              <p:nvPr/>
            </p:nvSpPr>
            <p:spPr>
              <a:xfrm>
                <a:off x="5778341" y="2909411"/>
                <a:ext cx="533400" cy="352425"/>
              </a:xfrm>
              <a:custGeom>
                <a:rect b="b" l="l" r="r" t="t"/>
                <a:pathLst>
                  <a:path extrusionOk="0" h="352425" w="533400">
                    <a:moveTo>
                      <a:pt x="7144" y="350996"/>
                    </a:moveTo>
                    <a:cubicBezTo>
                      <a:pt x="7144" y="350996"/>
                      <a:pt x="305276" y="314801"/>
                      <a:pt x="530066" y="291941"/>
                    </a:cubicBezTo>
                    <a:lnTo>
                      <a:pt x="232886" y="7144"/>
                    </a:lnTo>
                    <a:cubicBezTo>
                      <a:pt x="232886" y="7144"/>
                      <a:pt x="101441" y="31909"/>
                      <a:pt x="68104" y="63341"/>
                    </a:cubicBezTo>
                    <a:cubicBezTo>
                      <a:pt x="68104" y="64294"/>
                      <a:pt x="28099" y="228124"/>
                      <a:pt x="7144" y="350996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70"/>
              <p:cNvSpPr/>
              <p:nvPr/>
            </p:nvSpPr>
            <p:spPr>
              <a:xfrm>
                <a:off x="5564981" y="3168491"/>
                <a:ext cx="409575" cy="361950"/>
              </a:xfrm>
              <a:custGeom>
                <a:rect b="b" l="l" r="r" t="t"/>
                <a:pathLst>
                  <a:path extrusionOk="0" h="361950" w="409575">
                    <a:moveTo>
                      <a:pt x="148114" y="356711"/>
                    </a:moveTo>
                    <a:cubicBezTo>
                      <a:pt x="148114" y="356711"/>
                      <a:pt x="248126" y="172879"/>
                      <a:pt x="402431" y="7144"/>
                    </a:cubicBezTo>
                    <a:lnTo>
                      <a:pt x="67151" y="32861"/>
                    </a:lnTo>
                    <a:cubicBezTo>
                      <a:pt x="67151" y="32861"/>
                      <a:pt x="20479" y="64294"/>
                      <a:pt x="7144" y="139541"/>
                    </a:cubicBezTo>
                    <a:cubicBezTo>
                      <a:pt x="7144" y="139541"/>
                      <a:pt x="69056" y="272891"/>
                      <a:pt x="148114" y="356711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70"/>
              <p:cNvSpPr/>
              <p:nvPr/>
            </p:nvSpPr>
            <p:spPr>
              <a:xfrm>
                <a:off x="6143149" y="3353276"/>
                <a:ext cx="476250" cy="371475"/>
              </a:xfrm>
              <a:custGeom>
                <a:rect b="b" l="l" r="r" t="t"/>
                <a:pathLst>
                  <a:path extrusionOk="0" h="371475" w="476250">
                    <a:moveTo>
                      <a:pt x="366236" y="7144"/>
                    </a:moveTo>
                    <a:cubicBezTo>
                      <a:pt x="366236" y="7144"/>
                      <a:pt x="179546" y="226219"/>
                      <a:pt x="7144" y="372904"/>
                    </a:cubicBezTo>
                    <a:lnTo>
                      <a:pt x="445294" y="336709"/>
                    </a:lnTo>
                    <a:cubicBezTo>
                      <a:pt x="445294" y="336709"/>
                      <a:pt x="469106" y="323374"/>
                      <a:pt x="478631" y="277654"/>
                    </a:cubicBezTo>
                    <a:cubicBezTo>
                      <a:pt x="478631" y="277654"/>
                      <a:pt x="418624" y="119539"/>
                      <a:pt x="366236" y="7144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70"/>
              <p:cNvSpPr/>
              <p:nvPr/>
            </p:nvSpPr>
            <p:spPr>
              <a:xfrm>
                <a:off x="6030754" y="2902977"/>
                <a:ext cx="323850" cy="371475"/>
              </a:xfrm>
              <a:custGeom>
                <a:rect b="b" l="l" r="r" t="t"/>
                <a:pathLst>
                  <a:path extrusionOk="0" h="371475" w="323850">
                    <a:moveTo>
                      <a:pt x="7144" y="150737"/>
                    </a:moveTo>
                    <a:lnTo>
                      <a:pt x="188119" y="12625"/>
                    </a:lnTo>
                    <a:cubicBezTo>
                      <a:pt x="188119" y="12625"/>
                      <a:pt x="265271" y="-15950"/>
                      <a:pt x="316706" y="57392"/>
                    </a:cubicBezTo>
                    <a:lnTo>
                      <a:pt x="321469" y="366955"/>
                    </a:lnTo>
                    <a:cubicBezTo>
                      <a:pt x="321469" y="366955"/>
                      <a:pt x="229076" y="210745"/>
                      <a:pt x="7144" y="150737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70"/>
              <p:cNvSpPr/>
              <p:nvPr/>
            </p:nvSpPr>
            <p:spPr>
              <a:xfrm>
                <a:off x="5822156" y="3343751"/>
                <a:ext cx="200025" cy="285750"/>
              </a:xfrm>
              <a:custGeom>
                <a:rect b="b" l="l" r="r" t="t"/>
                <a:pathLst>
                  <a:path extrusionOk="0" h="285750" w="200025">
                    <a:moveTo>
                      <a:pt x="31909" y="89059"/>
                    </a:moveTo>
                    <a:lnTo>
                      <a:pt x="110014" y="7144"/>
                    </a:lnTo>
                    <a:cubicBezTo>
                      <a:pt x="110014" y="7144"/>
                      <a:pt x="125254" y="66199"/>
                      <a:pt x="189071" y="95726"/>
                    </a:cubicBezTo>
                    <a:lnTo>
                      <a:pt x="196691" y="284321"/>
                    </a:lnTo>
                    <a:lnTo>
                      <a:pt x="196691" y="284321"/>
                    </a:lnTo>
                    <a:lnTo>
                      <a:pt x="7144" y="190024"/>
                    </a:lnTo>
                    <a:lnTo>
                      <a:pt x="31909" y="89059"/>
                    </a:lnTo>
                    <a:close/>
                  </a:path>
                </a:pathLst>
              </a:custGeom>
              <a:gradFill>
                <a:gsLst>
                  <a:gs pos="0">
                    <a:srgbClr val="623010"/>
                  </a:gs>
                  <a:gs pos="100000">
                    <a:srgbClr val="0A050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70"/>
              <p:cNvSpPr/>
              <p:nvPr/>
            </p:nvSpPr>
            <p:spPr>
              <a:xfrm>
                <a:off x="5612606" y="3241184"/>
                <a:ext cx="285750" cy="504825"/>
              </a:xfrm>
              <a:custGeom>
                <a:rect b="b" l="l" r="r" t="t"/>
                <a:pathLst>
                  <a:path extrusionOk="0" h="504825" w="285750">
                    <a:moveTo>
                      <a:pt x="7144" y="386239"/>
                    </a:moveTo>
                    <a:lnTo>
                      <a:pt x="286226" y="7144"/>
                    </a:lnTo>
                    <a:cubicBezTo>
                      <a:pt x="286226" y="7144"/>
                      <a:pt x="227171" y="106204"/>
                      <a:pt x="276701" y="504349"/>
                    </a:cubicBezTo>
                    <a:lnTo>
                      <a:pt x="12859" y="402431"/>
                    </a:lnTo>
                    <a:lnTo>
                      <a:pt x="7144" y="386239"/>
                    </a:ln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70"/>
              <p:cNvSpPr/>
              <p:nvPr/>
            </p:nvSpPr>
            <p:spPr>
              <a:xfrm>
                <a:off x="5927884" y="3224688"/>
                <a:ext cx="361950" cy="342900"/>
              </a:xfrm>
              <a:custGeom>
                <a:rect b="b" l="l" r="r" t="t"/>
                <a:pathLst>
                  <a:path extrusionOk="0" h="342900" w="361950">
                    <a:moveTo>
                      <a:pt x="7144" y="338614"/>
                    </a:moveTo>
                    <a:lnTo>
                      <a:pt x="98584" y="70961"/>
                    </a:lnTo>
                    <a:lnTo>
                      <a:pt x="194786" y="7144"/>
                    </a:lnTo>
                    <a:cubicBezTo>
                      <a:pt x="194786" y="7144"/>
                      <a:pt x="310039" y="7144"/>
                      <a:pt x="356711" y="56674"/>
                    </a:cubicBezTo>
                    <a:cubicBezTo>
                      <a:pt x="356711" y="56674"/>
                      <a:pt x="329089" y="259556"/>
                      <a:pt x="287179" y="330994"/>
                    </a:cubicBezTo>
                    <a:lnTo>
                      <a:pt x="7144" y="338614"/>
                    </a:ln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70"/>
              <p:cNvSpPr/>
              <p:nvPr/>
            </p:nvSpPr>
            <p:spPr>
              <a:xfrm>
                <a:off x="6183154" y="3178637"/>
                <a:ext cx="371475" cy="361950"/>
              </a:xfrm>
              <a:custGeom>
                <a:rect b="b" l="l" r="r" t="t"/>
                <a:pathLst>
                  <a:path extrusionOk="0" h="361950" w="371475">
                    <a:moveTo>
                      <a:pt x="7144" y="12238"/>
                    </a:moveTo>
                    <a:cubicBezTo>
                      <a:pt x="7144" y="12238"/>
                      <a:pt x="130969" y="141778"/>
                      <a:pt x="173831" y="363710"/>
                    </a:cubicBezTo>
                    <a:lnTo>
                      <a:pt x="371951" y="131300"/>
                    </a:lnTo>
                    <a:cubicBezTo>
                      <a:pt x="371951" y="131300"/>
                      <a:pt x="373856" y="75103"/>
                      <a:pt x="320516" y="20810"/>
                    </a:cubicBezTo>
                    <a:cubicBezTo>
                      <a:pt x="320516" y="20810"/>
                      <a:pt x="120491" y="-3002"/>
                      <a:pt x="7144" y="12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70"/>
              <p:cNvSpPr/>
              <p:nvPr/>
            </p:nvSpPr>
            <p:spPr>
              <a:xfrm>
                <a:off x="5859304" y="3023711"/>
                <a:ext cx="371475" cy="361950"/>
              </a:xfrm>
              <a:custGeom>
                <a:rect b="b" l="l" r="r" t="t"/>
                <a:pathLst>
                  <a:path extrusionOk="0" h="361950" w="371475">
                    <a:moveTo>
                      <a:pt x="7144" y="358616"/>
                    </a:moveTo>
                    <a:lnTo>
                      <a:pt x="54769" y="56674"/>
                    </a:lnTo>
                    <a:lnTo>
                      <a:pt x="162401" y="7144"/>
                    </a:lnTo>
                    <a:lnTo>
                      <a:pt x="365284" y="159544"/>
                    </a:lnTo>
                    <a:cubicBezTo>
                      <a:pt x="365284" y="159544"/>
                      <a:pt x="318611" y="222409"/>
                      <a:pt x="261461" y="258604"/>
                    </a:cubicBezTo>
                    <a:cubicBezTo>
                      <a:pt x="187166" y="305276"/>
                      <a:pt x="7144" y="358616"/>
                      <a:pt x="7144" y="3586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70"/>
              <p:cNvSpPr/>
              <p:nvPr/>
            </p:nvSpPr>
            <p:spPr>
              <a:xfrm>
                <a:off x="5885974" y="3482816"/>
                <a:ext cx="419100" cy="314325"/>
              </a:xfrm>
              <a:custGeom>
                <a:rect b="b" l="l" r="r" t="t"/>
                <a:pathLst>
                  <a:path extrusionOk="0" h="314325" w="419100">
                    <a:moveTo>
                      <a:pt x="421481" y="7144"/>
                    </a:moveTo>
                    <a:lnTo>
                      <a:pt x="319564" y="289084"/>
                    </a:lnTo>
                    <a:lnTo>
                      <a:pt x="141446" y="311944"/>
                    </a:lnTo>
                    <a:lnTo>
                      <a:pt x="7144" y="90011"/>
                    </a:lnTo>
                    <a:cubicBezTo>
                      <a:pt x="7144" y="90011"/>
                      <a:pt x="34766" y="47149"/>
                      <a:pt x="96679" y="30956"/>
                    </a:cubicBezTo>
                    <a:cubicBezTo>
                      <a:pt x="180499" y="10001"/>
                      <a:pt x="421481" y="7144"/>
                      <a:pt x="421481" y="71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70" name="Google Shape;2670;p70"/>
          <p:cNvGrpSpPr/>
          <p:nvPr/>
        </p:nvGrpSpPr>
        <p:grpSpPr>
          <a:xfrm>
            <a:off x="9552308" y="4371345"/>
            <a:ext cx="2657352" cy="2342931"/>
            <a:chOff x="2207488" y="570"/>
            <a:chExt cx="7770529" cy="6851113"/>
          </a:xfrm>
        </p:grpSpPr>
        <p:sp>
          <p:nvSpPr>
            <p:cNvPr id="2671" name="Google Shape;2671;p70"/>
            <p:cNvSpPr/>
            <p:nvPr/>
          </p:nvSpPr>
          <p:spPr>
            <a:xfrm>
              <a:off x="4963643" y="5901"/>
              <a:ext cx="4071280" cy="2435748"/>
            </a:xfrm>
            <a:custGeom>
              <a:rect b="b" l="l" r="r" t="t"/>
              <a:pathLst>
                <a:path extrusionOk="0" h="2435748" w="4071279">
                  <a:moveTo>
                    <a:pt x="3332252" y="340860"/>
                  </a:moveTo>
                  <a:cubicBezTo>
                    <a:pt x="3307684" y="302253"/>
                    <a:pt x="3167295" y="126065"/>
                    <a:pt x="3143428" y="87458"/>
                  </a:cubicBezTo>
                  <a:cubicBezTo>
                    <a:pt x="3112543" y="8840"/>
                    <a:pt x="3051474" y="-31171"/>
                    <a:pt x="2921614" y="29197"/>
                  </a:cubicBezTo>
                  <a:cubicBezTo>
                    <a:pt x="2828957" y="72717"/>
                    <a:pt x="2268805" y="160460"/>
                    <a:pt x="2242833" y="165374"/>
                  </a:cubicBezTo>
                  <a:cubicBezTo>
                    <a:pt x="2124907" y="189240"/>
                    <a:pt x="2027336" y="217318"/>
                    <a:pt x="1910814" y="248905"/>
                  </a:cubicBezTo>
                  <a:cubicBezTo>
                    <a:pt x="1745857" y="293128"/>
                    <a:pt x="1289592" y="453171"/>
                    <a:pt x="1181493" y="472124"/>
                  </a:cubicBezTo>
                  <a:cubicBezTo>
                    <a:pt x="1148501" y="477739"/>
                    <a:pt x="910542" y="514942"/>
                    <a:pt x="789106" y="513538"/>
                  </a:cubicBezTo>
                  <a:cubicBezTo>
                    <a:pt x="752604" y="512837"/>
                    <a:pt x="716103" y="513538"/>
                    <a:pt x="679602" y="518452"/>
                  </a:cubicBezTo>
                  <a:cubicBezTo>
                    <a:pt x="619235" y="526875"/>
                    <a:pt x="592561" y="551444"/>
                    <a:pt x="588349" y="612513"/>
                  </a:cubicBezTo>
                  <a:cubicBezTo>
                    <a:pt x="583436" y="682005"/>
                    <a:pt x="569397" y="748690"/>
                    <a:pt x="550444" y="815375"/>
                  </a:cubicBezTo>
                  <a:cubicBezTo>
                    <a:pt x="511135" y="950850"/>
                    <a:pt x="268263" y="1628227"/>
                    <a:pt x="240185" y="1702633"/>
                  </a:cubicBezTo>
                  <a:cubicBezTo>
                    <a:pt x="233867" y="1718778"/>
                    <a:pt x="22582" y="2090808"/>
                    <a:pt x="120" y="2121694"/>
                  </a:cubicBezTo>
                  <a:cubicBezTo>
                    <a:pt x="-20237" y="2149772"/>
                    <a:pt x="2561516" y="2420723"/>
                    <a:pt x="2555901" y="2416511"/>
                  </a:cubicBezTo>
                  <a:cubicBezTo>
                    <a:pt x="2555901" y="2416511"/>
                    <a:pt x="2556603" y="2415809"/>
                    <a:pt x="2556603" y="2415809"/>
                  </a:cubicBezTo>
                  <a:cubicBezTo>
                    <a:pt x="2480091" y="2339297"/>
                    <a:pt x="2555901" y="1872504"/>
                    <a:pt x="2596613" y="1851445"/>
                  </a:cubicBezTo>
                  <a:cubicBezTo>
                    <a:pt x="2612758" y="1842320"/>
                    <a:pt x="2667510" y="1851445"/>
                    <a:pt x="2680847" y="1838810"/>
                  </a:cubicBezTo>
                  <a:lnTo>
                    <a:pt x="2681549" y="1838810"/>
                  </a:lnTo>
                  <a:cubicBezTo>
                    <a:pt x="2715242" y="1817752"/>
                    <a:pt x="2727175" y="1791780"/>
                    <a:pt x="2719454" y="1758788"/>
                  </a:cubicBezTo>
                  <a:cubicBezTo>
                    <a:pt x="2719454" y="1758788"/>
                    <a:pt x="2719454" y="1758788"/>
                    <a:pt x="2719454" y="1758788"/>
                  </a:cubicBezTo>
                  <a:cubicBezTo>
                    <a:pt x="2719454" y="1758788"/>
                    <a:pt x="2719454" y="1758788"/>
                    <a:pt x="2720156" y="1758788"/>
                  </a:cubicBezTo>
                  <a:cubicBezTo>
                    <a:pt x="2715242" y="1726499"/>
                    <a:pt x="2546775" y="1386056"/>
                    <a:pt x="2542564" y="1372017"/>
                  </a:cubicBezTo>
                  <a:cubicBezTo>
                    <a:pt x="2529227" y="1324987"/>
                    <a:pt x="2538352" y="1310246"/>
                    <a:pt x="2587488" y="1303928"/>
                  </a:cubicBezTo>
                  <a:cubicBezTo>
                    <a:pt x="2613460" y="1300419"/>
                    <a:pt x="2627499" y="1288485"/>
                    <a:pt x="2627499" y="1261110"/>
                  </a:cubicBezTo>
                  <a:cubicBezTo>
                    <a:pt x="2627499" y="1251282"/>
                    <a:pt x="2625393" y="1237244"/>
                    <a:pt x="2635922" y="1234436"/>
                  </a:cubicBezTo>
                  <a:cubicBezTo>
                    <a:pt x="2647153" y="1231628"/>
                    <a:pt x="2655577" y="1235138"/>
                    <a:pt x="2660491" y="1243561"/>
                  </a:cubicBezTo>
                  <a:cubicBezTo>
                    <a:pt x="2668914" y="1256898"/>
                    <a:pt x="2746830" y="1451337"/>
                    <a:pt x="2766484" y="1486434"/>
                  </a:cubicBezTo>
                  <a:cubicBezTo>
                    <a:pt x="2798774" y="1553821"/>
                    <a:pt x="2824745" y="1562946"/>
                    <a:pt x="2890728" y="1529955"/>
                  </a:cubicBezTo>
                  <a:cubicBezTo>
                    <a:pt x="2901258" y="1524339"/>
                    <a:pt x="3046560" y="1432384"/>
                    <a:pt x="3060599" y="1426067"/>
                  </a:cubicBezTo>
                  <a:cubicBezTo>
                    <a:pt x="3093591" y="1411326"/>
                    <a:pt x="3144832" y="1396585"/>
                    <a:pt x="3181334" y="1403604"/>
                  </a:cubicBezTo>
                  <a:cubicBezTo>
                    <a:pt x="3214325" y="1409922"/>
                    <a:pt x="3228364" y="1435894"/>
                    <a:pt x="3212219" y="1465376"/>
                  </a:cubicBezTo>
                  <a:cubicBezTo>
                    <a:pt x="3202392" y="1483626"/>
                    <a:pt x="3188353" y="1500473"/>
                    <a:pt x="3179227" y="1519425"/>
                  </a:cubicBezTo>
                  <a:cubicBezTo>
                    <a:pt x="3158169" y="1562244"/>
                    <a:pt x="3148342" y="1606466"/>
                    <a:pt x="3172910" y="1652093"/>
                  </a:cubicBezTo>
                  <a:cubicBezTo>
                    <a:pt x="3172910" y="1652093"/>
                    <a:pt x="3172910" y="1652093"/>
                    <a:pt x="3172910" y="1652093"/>
                  </a:cubicBezTo>
                  <a:cubicBezTo>
                    <a:pt x="3173612" y="1659814"/>
                    <a:pt x="3217133" y="1687892"/>
                    <a:pt x="3236085" y="1689998"/>
                  </a:cubicBezTo>
                  <a:cubicBezTo>
                    <a:pt x="3329444" y="1702633"/>
                    <a:pt x="3373666" y="1766510"/>
                    <a:pt x="3350502" y="1858465"/>
                  </a:cubicBezTo>
                  <a:cubicBezTo>
                    <a:pt x="3333655" y="1923745"/>
                    <a:pt x="3298558" y="1976391"/>
                    <a:pt x="3243806" y="2016402"/>
                  </a:cubicBezTo>
                  <a:cubicBezTo>
                    <a:pt x="3199584" y="2048692"/>
                    <a:pt x="2941970" y="2186273"/>
                    <a:pt x="2866862" y="2239621"/>
                  </a:cubicBezTo>
                  <a:cubicBezTo>
                    <a:pt x="2835275" y="2262083"/>
                    <a:pt x="2805793" y="2287353"/>
                    <a:pt x="2788245" y="2322450"/>
                  </a:cubicBezTo>
                  <a:cubicBezTo>
                    <a:pt x="2772802" y="2352634"/>
                    <a:pt x="2772099" y="2383519"/>
                    <a:pt x="2791754" y="2411597"/>
                  </a:cubicBezTo>
                  <a:cubicBezTo>
                    <a:pt x="2810706" y="2437569"/>
                    <a:pt x="2838784" y="2441079"/>
                    <a:pt x="2868266" y="2436165"/>
                  </a:cubicBezTo>
                  <a:cubicBezTo>
                    <a:pt x="3084465" y="2401770"/>
                    <a:pt x="3694455" y="2336489"/>
                    <a:pt x="3778688" y="2307007"/>
                  </a:cubicBezTo>
                  <a:cubicBezTo>
                    <a:pt x="3860114" y="2278228"/>
                    <a:pt x="3904337" y="2221370"/>
                    <a:pt x="3914866" y="2137137"/>
                  </a:cubicBezTo>
                  <a:cubicBezTo>
                    <a:pt x="3930308" y="2014296"/>
                    <a:pt x="3942944" y="1891456"/>
                    <a:pt x="3958386" y="1768616"/>
                  </a:cubicBezTo>
                  <a:cubicBezTo>
                    <a:pt x="3980147" y="1591726"/>
                    <a:pt x="3996291" y="1413432"/>
                    <a:pt x="4049639" y="1242157"/>
                  </a:cubicBezTo>
                  <a:cubicBezTo>
                    <a:pt x="4069996" y="1201444"/>
                    <a:pt x="4084034" y="1159328"/>
                    <a:pt x="4067890" y="1113701"/>
                  </a:cubicBezTo>
                  <a:cubicBezTo>
                    <a:pt x="4065784" y="1083518"/>
                    <a:pt x="3843267" y="889079"/>
                    <a:pt x="3825017" y="869424"/>
                  </a:cubicBezTo>
                  <a:moveTo>
                    <a:pt x="3186949" y="178009"/>
                  </a:moveTo>
                  <a:cubicBezTo>
                    <a:pt x="3186247" y="178009"/>
                    <a:pt x="3186247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ubicBezTo>
                    <a:pt x="3186949" y="178009"/>
                    <a:pt x="3186949" y="178009"/>
                    <a:pt x="3186949" y="1780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70"/>
            <p:cNvSpPr/>
            <p:nvPr/>
          </p:nvSpPr>
          <p:spPr>
            <a:xfrm>
              <a:off x="4677036" y="1953512"/>
              <a:ext cx="2948168" cy="1368792"/>
            </a:xfrm>
            <a:custGeom>
              <a:rect b="b" l="l" r="r" t="t"/>
              <a:pathLst>
                <a:path extrusionOk="0" h="1368792" w="2948168">
                  <a:moveTo>
                    <a:pt x="2845316" y="468899"/>
                  </a:moveTo>
                  <a:cubicBezTo>
                    <a:pt x="2850931" y="472409"/>
                    <a:pt x="2856547" y="478024"/>
                    <a:pt x="2862865" y="480130"/>
                  </a:cubicBezTo>
                  <a:cubicBezTo>
                    <a:pt x="2909895" y="494871"/>
                    <a:pt x="2921828" y="534882"/>
                    <a:pt x="2926741" y="576297"/>
                  </a:cubicBezTo>
                  <a:cubicBezTo>
                    <a:pt x="2949204" y="754591"/>
                    <a:pt x="2954117" y="932885"/>
                    <a:pt x="2934463" y="1111881"/>
                  </a:cubicBezTo>
                  <a:cubicBezTo>
                    <a:pt x="2934463" y="1112582"/>
                    <a:pt x="2952012" y="1332993"/>
                    <a:pt x="2951309" y="1333695"/>
                  </a:cubicBezTo>
                  <a:cubicBezTo>
                    <a:pt x="2936569" y="1373004"/>
                    <a:pt x="2928145" y="1376514"/>
                    <a:pt x="2892346" y="1361773"/>
                  </a:cubicBezTo>
                  <a:cubicBezTo>
                    <a:pt x="2749851" y="1301406"/>
                    <a:pt x="1438618" y="948327"/>
                    <a:pt x="1424579" y="946222"/>
                  </a:cubicBezTo>
                  <a:cubicBezTo>
                    <a:pt x="1342452" y="934990"/>
                    <a:pt x="29113" y="863392"/>
                    <a:pt x="24200" y="872517"/>
                  </a:cubicBezTo>
                  <a:cubicBezTo>
                    <a:pt x="20690" y="878835"/>
                    <a:pt x="1737" y="857075"/>
                    <a:pt x="334" y="853565"/>
                  </a:cubicBezTo>
                  <a:cubicBezTo>
                    <a:pt x="-8792" y="838122"/>
                    <a:pt x="172310" y="449245"/>
                    <a:pt x="180031" y="383964"/>
                  </a:cubicBezTo>
                  <a:cubicBezTo>
                    <a:pt x="183541" y="355184"/>
                    <a:pt x="258649" y="190929"/>
                    <a:pt x="288833" y="173380"/>
                  </a:cubicBezTo>
                  <a:cubicBezTo>
                    <a:pt x="308487" y="162149"/>
                    <a:pt x="693153" y="-702"/>
                    <a:pt x="716317" y="702"/>
                  </a:cubicBezTo>
                  <a:cubicBezTo>
                    <a:pt x="774579" y="2106"/>
                    <a:pt x="833542" y="0"/>
                    <a:pt x="891803" y="0"/>
                  </a:cubicBezTo>
                  <a:cubicBezTo>
                    <a:pt x="954276" y="2106"/>
                    <a:pt x="1263132" y="10529"/>
                    <a:pt x="1355087" y="18953"/>
                  </a:cubicBezTo>
                  <a:cubicBezTo>
                    <a:pt x="1367020" y="20357"/>
                    <a:pt x="1773446" y="122840"/>
                    <a:pt x="1791696" y="97570"/>
                  </a:cubicBezTo>
                  <a:cubicBezTo>
                    <a:pt x="1795206" y="97570"/>
                    <a:pt x="1798716" y="97570"/>
                    <a:pt x="1802226" y="97570"/>
                  </a:cubicBezTo>
                  <a:cubicBezTo>
                    <a:pt x="2027550" y="143899"/>
                    <a:pt x="2248663" y="207776"/>
                    <a:pt x="2462756" y="292711"/>
                  </a:cubicBezTo>
                  <a:cubicBezTo>
                    <a:pt x="2563836" y="332722"/>
                    <a:pt x="2662108" y="378348"/>
                    <a:pt x="2757573" y="430292"/>
                  </a:cubicBezTo>
                  <a:cubicBezTo>
                    <a:pt x="2786352" y="446437"/>
                    <a:pt x="2820748" y="447139"/>
                    <a:pt x="2845316" y="468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70"/>
            <p:cNvSpPr/>
            <p:nvPr/>
          </p:nvSpPr>
          <p:spPr>
            <a:xfrm>
              <a:off x="7409690" y="2155672"/>
              <a:ext cx="7019" cy="133369"/>
            </a:xfrm>
            <a:custGeom>
              <a:rect b="b" l="l" r="r" t="t"/>
              <a:pathLst>
                <a:path extrusionOk="0" h="133369" w="7019">
                  <a:moveTo>
                    <a:pt x="7371" y="0"/>
                  </a:moveTo>
                  <a:cubicBezTo>
                    <a:pt x="7371" y="46328"/>
                    <a:pt x="7371" y="93359"/>
                    <a:pt x="7371" y="139687"/>
                  </a:cubicBezTo>
                  <a:cubicBezTo>
                    <a:pt x="-2457" y="93359"/>
                    <a:pt x="-2457" y="46328"/>
                    <a:pt x="7371" y="0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70"/>
            <p:cNvSpPr/>
            <p:nvPr/>
          </p:nvSpPr>
          <p:spPr>
            <a:xfrm>
              <a:off x="3281903" y="4231295"/>
              <a:ext cx="14039" cy="7019"/>
            </a:xfrm>
            <a:custGeom>
              <a:rect b="b" l="l" r="r" t="t"/>
              <a:pathLst>
                <a:path extrusionOk="0" h="7019" w="14038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70"/>
            <p:cNvSpPr/>
            <p:nvPr/>
          </p:nvSpPr>
          <p:spPr>
            <a:xfrm>
              <a:off x="7599566" y="1840856"/>
              <a:ext cx="42117" cy="14039"/>
            </a:xfrm>
            <a:custGeom>
              <a:rect b="b" l="l" r="r" t="t"/>
              <a:pathLst>
                <a:path extrusionOk="0" h="14038" w="42116">
                  <a:moveTo>
                    <a:pt x="0" y="15787"/>
                  </a:moveTo>
                  <a:cubicBezTo>
                    <a:pt x="10529" y="-11588"/>
                    <a:pt x="31588" y="5258"/>
                    <a:pt x="47732" y="3854"/>
                  </a:cubicBezTo>
                  <a:cubicBezTo>
                    <a:pt x="34395" y="16489"/>
                    <a:pt x="16846" y="15085"/>
                    <a:pt x="0" y="15787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6" name="Google Shape;2676;p70"/>
            <p:cNvGrpSpPr/>
            <p:nvPr/>
          </p:nvGrpSpPr>
          <p:grpSpPr>
            <a:xfrm>
              <a:off x="4965869" y="570"/>
              <a:ext cx="4069195" cy="2443209"/>
              <a:chOff x="4965869" y="570"/>
              <a:chExt cx="4069195" cy="2443209"/>
            </a:xfrm>
          </p:grpSpPr>
          <p:sp>
            <p:nvSpPr>
              <p:cNvPr id="2677" name="Google Shape;2677;p70"/>
              <p:cNvSpPr/>
              <p:nvPr/>
            </p:nvSpPr>
            <p:spPr>
              <a:xfrm>
                <a:off x="4965869" y="570"/>
                <a:ext cx="3264043" cy="2126893"/>
              </a:xfrm>
              <a:custGeom>
                <a:rect b="b" l="l" r="r" t="t"/>
                <a:pathLst>
                  <a:path extrusionOk="0" h="2126892" w="3264043">
                    <a:moveTo>
                      <a:pt x="603673" y="1954346"/>
                    </a:moveTo>
                    <a:cubicBezTo>
                      <a:pt x="666146" y="1956452"/>
                      <a:pt x="975001" y="1964875"/>
                      <a:pt x="1066956" y="1973299"/>
                    </a:cubicBezTo>
                    <a:cubicBezTo>
                      <a:pt x="1078889" y="1974703"/>
                      <a:pt x="1485315" y="2077187"/>
                      <a:pt x="1503566" y="2051917"/>
                    </a:cubicBezTo>
                    <a:cubicBezTo>
                      <a:pt x="1507076" y="2051917"/>
                      <a:pt x="1510585" y="2051917"/>
                      <a:pt x="1514095" y="2051917"/>
                    </a:cubicBezTo>
                    <a:cubicBezTo>
                      <a:pt x="1568145" y="2063148"/>
                      <a:pt x="1622194" y="2075081"/>
                      <a:pt x="1676244" y="2088418"/>
                    </a:cubicBezTo>
                    <a:cubicBezTo>
                      <a:pt x="1679052" y="2075081"/>
                      <a:pt x="1681860" y="2065955"/>
                      <a:pt x="1684667" y="2063850"/>
                    </a:cubicBezTo>
                    <a:cubicBezTo>
                      <a:pt x="1693091" y="2008396"/>
                      <a:pt x="1704322" y="1953644"/>
                      <a:pt x="1698005" y="1895383"/>
                    </a:cubicBezTo>
                    <a:cubicBezTo>
                      <a:pt x="1681860" y="1751484"/>
                      <a:pt x="1610262" y="1641981"/>
                      <a:pt x="1496546" y="1559853"/>
                    </a:cubicBezTo>
                    <a:cubicBezTo>
                      <a:pt x="1368792" y="1467899"/>
                      <a:pt x="1219980" y="1434205"/>
                      <a:pt x="1066956" y="1413147"/>
                    </a:cubicBezTo>
                    <a:cubicBezTo>
                      <a:pt x="993252" y="1403320"/>
                      <a:pt x="918846" y="1411041"/>
                      <a:pt x="845843" y="1401214"/>
                    </a:cubicBezTo>
                    <a:cubicBezTo>
                      <a:pt x="803727" y="1395598"/>
                      <a:pt x="763014" y="1382261"/>
                      <a:pt x="720897" y="1377348"/>
                    </a:cubicBezTo>
                    <a:cubicBezTo>
                      <a:pt x="661934" y="1369626"/>
                      <a:pt x="650001" y="1414551"/>
                      <a:pt x="624029" y="1368222"/>
                    </a:cubicBezTo>
                    <a:cubicBezTo>
                      <a:pt x="597355" y="1320490"/>
                      <a:pt x="580508" y="1276970"/>
                      <a:pt x="600163" y="1215198"/>
                    </a:cubicBezTo>
                    <a:cubicBezTo>
                      <a:pt x="627539" y="1129561"/>
                      <a:pt x="655616" y="1043924"/>
                      <a:pt x="685098" y="958989"/>
                    </a:cubicBezTo>
                    <a:cubicBezTo>
                      <a:pt x="710368" y="886688"/>
                      <a:pt x="748975" y="823513"/>
                      <a:pt x="805833" y="772271"/>
                    </a:cubicBezTo>
                    <a:cubicBezTo>
                      <a:pt x="879537" y="704885"/>
                      <a:pt x="973598" y="681720"/>
                      <a:pt x="1066956" y="667682"/>
                    </a:cubicBezTo>
                    <a:cubicBezTo>
                      <a:pt x="1168738" y="652239"/>
                      <a:pt x="1266309" y="622055"/>
                      <a:pt x="1365283" y="598189"/>
                    </a:cubicBezTo>
                    <a:cubicBezTo>
                      <a:pt x="1467065" y="573621"/>
                      <a:pt x="1563933" y="527995"/>
                      <a:pt x="1662205" y="490791"/>
                    </a:cubicBezTo>
                    <a:cubicBezTo>
                      <a:pt x="1801892" y="438146"/>
                      <a:pt x="1946493" y="410770"/>
                      <a:pt x="2091795" y="386904"/>
                    </a:cubicBezTo>
                    <a:cubicBezTo>
                      <a:pt x="2280619" y="356018"/>
                      <a:pt x="2468038" y="322325"/>
                      <a:pt x="2654053" y="278804"/>
                    </a:cubicBezTo>
                    <a:cubicBezTo>
                      <a:pt x="2739690" y="258448"/>
                      <a:pt x="2823924" y="254236"/>
                      <a:pt x="2908157" y="281612"/>
                    </a:cubicBezTo>
                    <a:cubicBezTo>
                      <a:pt x="2927110" y="287929"/>
                      <a:pt x="2936937" y="283016"/>
                      <a:pt x="2943254" y="264765"/>
                    </a:cubicBezTo>
                    <a:cubicBezTo>
                      <a:pt x="2946764" y="254938"/>
                      <a:pt x="2950274" y="245813"/>
                      <a:pt x="2954486" y="236687"/>
                    </a:cubicBezTo>
                    <a:cubicBezTo>
                      <a:pt x="2978352" y="191061"/>
                      <a:pt x="3030296" y="182638"/>
                      <a:pt x="3068903" y="215629"/>
                    </a:cubicBezTo>
                    <a:cubicBezTo>
                      <a:pt x="3129270" y="267573"/>
                      <a:pt x="3249303" y="284420"/>
                      <a:pt x="3269659" y="280910"/>
                    </a:cubicBezTo>
                    <a:cubicBezTo>
                      <a:pt x="3282996" y="278102"/>
                      <a:pt x="3139799" y="85067"/>
                      <a:pt x="3118039" y="45759"/>
                    </a:cubicBezTo>
                    <a:cubicBezTo>
                      <a:pt x="3078730" y="834"/>
                      <a:pt x="3021171" y="-11801"/>
                      <a:pt x="2965717" y="11363"/>
                    </a:cubicBezTo>
                    <a:cubicBezTo>
                      <a:pt x="2948168" y="18383"/>
                      <a:pt x="2924302" y="35229"/>
                      <a:pt x="2905350" y="40143"/>
                    </a:cubicBezTo>
                    <a:cubicBezTo>
                      <a:pt x="2835155" y="58394"/>
                      <a:pt x="2515770" y="113145"/>
                      <a:pt x="2501029" y="116655"/>
                    </a:cubicBezTo>
                    <a:cubicBezTo>
                      <a:pt x="2421710" y="136309"/>
                      <a:pt x="2340986" y="150348"/>
                      <a:pt x="2260964" y="170705"/>
                    </a:cubicBezTo>
                    <a:cubicBezTo>
                      <a:pt x="2088988" y="214225"/>
                      <a:pt x="1915607" y="251428"/>
                      <a:pt x="1744333" y="294949"/>
                    </a:cubicBezTo>
                    <a:cubicBezTo>
                      <a:pt x="1637637" y="321623"/>
                      <a:pt x="1167334" y="472541"/>
                      <a:pt x="1146978" y="476753"/>
                    </a:cubicBezTo>
                    <a:cubicBezTo>
                      <a:pt x="1029051" y="504128"/>
                      <a:pt x="910422" y="521677"/>
                      <a:pt x="788986" y="519571"/>
                    </a:cubicBezTo>
                    <a:cubicBezTo>
                      <a:pt x="752485" y="518869"/>
                      <a:pt x="715984" y="519571"/>
                      <a:pt x="679482" y="524485"/>
                    </a:cubicBezTo>
                    <a:cubicBezTo>
                      <a:pt x="619115" y="532908"/>
                      <a:pt x="592441" y="557476"/>
                      <a:pt x="588230" y="618545"/>
                    </a:cubicBezTo>
                    <a:cubicBezTo>
                      <a:pt x="583316" y="688038"/>
                      <a:pt x="569277" y="754723"/>
                      <a:pt x="550325" y="821407"/>
                    </a:cubicBezTo>
                    <a:cubicBezTo>
                      <a:pt x="511016" y="956883"/>
                      <a:pt x="268143" y="1634259"/>
                      <a:pt x="240065" y="1708666"/>
                    </a:cubicBezTo>
                    <a:cubicBezTo>
                      <a:pt x="233748" y="1724810"/>
                      <a:pt x="12635" y="2115092"/>
                      <a:pt x="0" y="2127727"/>
                    </a:cubicBezTo>
                    <a:cubicBezTo>
                      <a:pt x="19654" y="2116496"/>
                      <a:pt x="404320" y="1953644"/>
                      <a:pt x="427484" y="1955048"/>
                    </a:cubicBezTo>
                    <a:cubicBezTo>
                      <a:pt x="487150" y="1955750"/>
                      <a:pt x="545411" y="1953644"/>
                      <a:pt x="603673" y="1954346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70"/>
              <p:cNvSpPr/>
              <p:nvPr/>
            </p:nvSpPr>
            <p:spPr>
              <a:xfrm>
                <a:off x="6564218" y="534489"/>
                <a:ext cx="2470846" cy="1909290"/>
              </a:xfrm>
              <a:custGeom>
                <a:rect b="b" l="l" r="r" t="t"/>
                <a:pathLst>
                  <a:path extrusionOk="0" h="1909289" w="2470845">
                    <a:moveTo>
                      <a:pt x="2471527" y="586517"/>
                    </a:moveTo>
                    <a:cubicBezTo>
                      <a:pt x="2466613" y="575286"/>
                      <a:pt x="1985079" y="76203"/>
                      <a:pt x="1921203" y="14432"/>
                    </a:cubicBezTo>
                    <a:cubicBezTo>
                      <a:pt x="1913481" y="6711"/>
                      <a:pt x="1907865" y="-5222"/>
                      <a:pt x="1893827" y="2499"/>
                    </a:cubicBezTo>
                    <a:cubicBezTo>
                      <a:pt x="1871364" y="-3818"/>
                      <a:pt x="1853816" y="1797"/>
                      <a:pt x="1846094" y="26365"/>
                    </a:cubicBezTo>
                    <a:cubicBezTo>
                      <a:pt x="1844690" y="29875"/>
                      <a:pt x="1841181" y="32683"/>
                      <a:pt x="1838373" y="36193"/>
                    </a:cubicBezTo>
                    <a:cubicBezTo>
                      <a:pt x="1806785" y="72694"/>
                      <a:pt x="1806785" y="72694"/>
                      <a:pt x="1845392" y="106387"/>
                    </a:cubicBezTo>
                    <a:cubicBezTo>
                      <a:pt x="1865047" y="123234"/>
                      <a:pt x="1883999" y="145696"/>
                      <a:pt x="1877682" y="171668"/>
                    </a:cubicBezTo>
                    <a:cubicBezTo>
                      <a:pt x="1865749" y="220804"/>
                      <a:pt x="1892423" y="246074"/>
                      <a:pt x="1924712" y="273450"/>
                    </a:cubicBezTo>
                    <a:cubicBezTo>
                      <a:pt x="2034216" y="364703"/>
                      <a:pt x="2140209" y="460167"/>
                      <a:pt x="2206192" y="590729"/>
                    </a:cubicBezTo>
                    <a:cubicBezTo>
                      <a:pt x="2233568" y="644779"/>
                      <a:pt x="2248309" y="700232"/>
                      <a:pt x="2250415" y="759196"/>
                    </a:cubicBezTo>
                    <a:cubicBezTo>
                      <a:pt x="2255328" y="883440"/>
                      <a:pt x="2241991" y="1270211"/>
                      <a:pt x="2239184" y="1339002"/>
                    </a:cubicBezTo>
                    <a:cubicBezTo>
                      <a:pt x="2235674" y="1423235"/>
                      <a:pt x="2201981" y="1423235"/>
                      <a:pt x="2201981" y="1423235"/>
                    </a:cubicBezTo>
                    <a:cubicBezTo>
                      <a:pt x="2093881" y="1441486"/>
                      <a:pt x="2064399" y="1374801"/>
                      <a:pt x="2025090" y="1247047"/>
                    </a:cubicBezTo>
                    <a:cubicBezTo>
                      <a:pt x="2003330" y="1176853"/>
                      <a:pt x="1991397" y="1102447"/>
                      <a:pt x="1949280" y="1039272"/>
                    </a:cubicBezTo>
                    <a:cubicBezTo>
                      <a:pt x="1890317" y="950125"/>
                      <a:pt x="1883297" y="854660"/>
                      <a:pt x="1910673" y="754282"/>
                    </a:cubicBezTo>
                    <a:cubicBezTo>
                      <a:pt x="1924712" y="703742"/>
                      <a:pt x="1931030" y="653202"/>
                      <a:pt x="1928222" y="601258"/>
                    </a:cubicBezTo>
                    <a:cubicBezTo>
                      <a:pt x="1924010" y="511409"/>
                      <a:pt x="1856624" y="474206"/>
                      <a:pt x="1779410" y="519131"/>
                    </a:cubicBezTo>
                    <a:cubicBezTo>
                      <a:pt x="1725360" y="550718"/>
                      <a:pt x="1681839" y="594239"/>
                      <a:pt x="1632703" y="632144"/>
                    </a:cubicBezTo>
                    <a:cubicBezTo>
                      <a:pt x="1582163" y="671453"/>
                      <a:pt x="1521094" y="672154"/>
                      <a:pt x="1474765" y="630038"/>
                    </a:cubicBezTo>
                    <a:cubicBezTo>
                      <a:pt x="1453707" y="610383"/>
                      <a:pt x="1394744" y="425070"/>
                      <a:pt x="1376493" y="359087"/>
                    </a:cubicBezTo>
                    <a:cubicBezTo>
                      <a:pt x="1365262" y="319076"/>
                      <a:pt x="1347714" y="283979"/>
                      <a:pt x="1317530" y="254497"/>
                    </a:cubicBezTo>
                    <a:cubicBezTo>
                      <a:pt x="1295770" y="234141"/>
                      <a:pt x="1273307" y="232035"/>
                      <a:pt x="1248739" y="247478"/>
                    </a:cubicBezTo>
                    <a:cubicBezTo>
                      <a:pt x="1219258" y="265728"/>
                      <a:pt x="1203815" y="293104"/>
                      <a:pt x="1192584" y="324692"/>
                    </a:cubicBezTo>
                    <a:cubicBezTo>
                      <a:pt x="1161698" y="410329"/>
                      <a:pt x="1099927" y="463677"/>
                      <a:pt x="1014992" y="490351"/>
                    </a:cubicBezTo>
                    <a:cubicBezTo>
                      <a:pt x="944797" y="512813"/>
                      <a:pt x="873199" y="521938"/>
                      <a:pt x="799495" y="508601"/>
                    </a:cubicBezTo>
                    <a:cubicBezTo>
                      <a:pt x="722281" y="494562"/>
                      <a:pt x="654894" y="466485"/>
                      <a:pt x="600142" y="407521"/>
                    </a:cubicBezTo>
                    <a:cubicBezTo>
                      <a:pt x="518015" y="319076"/>
                      <a:pt x="279354" y="73396"/>
                      <a:pt x="229516" y="57953"/>
                    </a:cubicBezTo>
                    <a:cubicBezTo>
                      <a:pt x="188101" y="45318"/>
                      <a:pt x="160725" y="68482"/>
                      <a:pt x="166341" y="111301"/>
                    </a:cubicBezTo>
                    <a:cubicBezTo>
                      <a:pt x="167744" y="121830"/>
                      <a:pt x="431676" y="525448"/>
                      <a:pt x="482216" y="620913"/>
                    </a:cubicBezTo>
                    <a:cubicBezTo>
                      <a:pt x="534159" y="718483"/>
                      <a:pt x="749657" y="1027338"/>
                      <a:pt x="787562" y="1095427"/>
                    </a:cubicBezTo>
                    <a:cubicBezTo>
                      <a:pt x="800898" y="1119293"/>
                      <a:pt x="815640" y="1143159"/>
                      <a:pt x="803004" y="1172641"/>
                    </a:cubicBezTo>
                    <a:cubicBezTo>
                      <a:pt x="767907" y="1216162"/>
                      <a:pt x="751061" y="1182468"/>
                      <a:pt x="725790" y="1188786"/>
                    </a:cubicBezTo>
                    <a:cubicBezTo>
                      <a:pt x="693501" y="1197209"/>
                      <a:pt x="663317" y="1196507"/>
                      <a:pt x="631730" y="1182468"/>
                    </a:cubicBezTo>
                    <a:cubicBezTo>
                      <a:pt x="532755" y="1138246"/>
                      <a:pt x="112291" y="893267"/>
                      <a:pt x="49116" y="863785"/>
                    </a:cubicBezTo>
                    <a:cubicBezTo>
                      <a:pt x="35779" y="857468"/>
                      <a:pt x="19634" y="849746"/>
                      <a:pt x="6999" y="863785"/>
                    </a:cubicBezTo>
                    <a:cubicBezTo>
                      <a:pt x="-4934" y="877122"/>
                      <a:pt x="681" y="893267"/>
                      <a:pt x="6999" y="906604"/>
                    </a:cubicBezTo>
                    <a:cubicBezTo>
                      <a:pt x="18230" y="930470"/>
                      <a:pt x="181783" y="1157900"/>
                      <a:pt x="256189" y="1244941"/>
                    </a:cubicBezTo>
                    <a:cubicBezTo>
                      <a:pt x="236535" y="1243538"/>
                      <a:pt x="227409" y="1250557"/>
                      <a:pt x="225304" y="1272317"/>
                    </a:cubicBezTo>
                    <a:cubicBezTo>
                      <a:pt x="222496" y="1296885"/>
                      <a:pt x="178976" y="1436572"/>
                      <a:pt x="134051" y="1569942"/>
                    </a:cubicBezTo>
                    <a:cubicBezTo>
                      <a:pt x="284267" y="1609251"/>
                      <a:pt x="431676" y="1656983"/>
                      <a:pt x="576276" y="1713840"/>
                    </a:cubicBezTo>
                    <a:cubicBezTo>
                      <a:pt x="677356" y="1753851"/>
                      <a:pt x="775629" y="1799478"/>
                      <a:pt x="871093" y="1851422"/>
                    </a:cubicBezTo>
                    <a:cubicBezTo>
                      <a:pt x="877411" y="1854931"/>
                      <a:pt x="884430" y="1857739"/>
                      <a:pt x="890747" y="1859845"/>
                    </a:cubicBezTo>
                    <a:cubicBezTo>
                      <a:pt x="887940" y="1828959"/>
                      <a:pt x="866881" y="1777015"/>
                      <a:pt x="867583" y="1762977"/>
                    </a:cubicBezTo>
                    <a:cubicBezTo>
                      <a:pt x="865477" y="1718052"/>
                      <a:pt x="868987" y="1550287"/>
                      <a:pt x="875305" y="1510978"/>
                    </a:cubicBezTo>
                    <a:cubicBezTo>
                      <a:pt x="883026" y="1459035"/>
                      <a:pt x="896363" y="1407793"/>
                      <a:pt x="927249" y="1364272"/>
                    </a:cubicBezTo>
                    <a:cubicBezTo>
                      <a:pt x="944797" y="1339704"/>
                      <a:pt x="965855" y="1320050"/>
                      <a:pt x="998847" y="1324261"/>
                    </a:cubicBezTo>
                    <a:cubicBezTo>
                      <a:pt x="1011482" y="1332684"/>
                      <a:pt x="1068340" y="1320751"/>
                      <a:pt x="1083080" y="1311626"/>
                    </a:cubicBezTo>
                    <a:lnTo>
                      <a:pt x="1083782" y="1311626"/>
                    </a:lnTo>
                    <a:cubicBezTo>
                      <a:pt x="1088696" y="1305309"/>
                      <a:pt x="1126601" y="1256874"/>
                      <a:pt x="1121687" y="1231604"/>
                    </a:cubicBezTo>
                    <a:lnTo>
                      <a:pt x="1122389" y="1232306"/>
                    </a:lnTo>
                    <a:cubicBezTo>
                      <a:pt x="1106947" y="1204931"/>
                      <a:pt x="924441" y="846939"/>
                      <a:pt x="916018" y="820967"/>
                    </a:cubicBezTo>
                    <a:cubicBezTo>
                      <a:pt x="903383" y="783764"/>
                      <a:pt x="914614" y="762705"/>
                      <a:pt x="953221" y="753580"/>
                    </a:cubicBezTo>
                    <a:cubicBezTo>
                      <a:pt x="980597" y="747263"/>
                      <a:pt x="993933" y="736031"/>
                      <a:pt x="997443" y="705848"/>
                    </a:cubicBezTo>
                    <a:cubicBezTo>
                      <a:pt x="1000953" y="670751"/>
                      <a:pt x="1039560" y="659519"/>
                      <a:pt x="1065532" y="684088"/>
                    </a:cubicBezTo>
                    <a:cubicBezTo>
                      <a:pt x="1078869" y="696722"/>
                      <a:pt x="1087292" y="712867"/>
                      <a:pt x="1095014" y="729012"/>
                    </a:cubicBezTo>
                    <a:cubicBezTo>
                      <a:pt x="1114668" y="768321"/>
                      <a:pt x="1179949" y="972587"/>
                      <a:pt x="1184161" y="980308"/>
                    </a:cubicBezTo>
                    <a:cubicBezTo>
                      <a:pt x="1204517" y="1016107"/>
                      <a:pt x="1227681" y="1024531"/>
                      <a:pt x="1266990" y="1010492"/>
                    </a:cubicBezTo>
                    <a:cubicBezTo>
                      <a:pt x="1286644" y="1003472"/>
                      <a:pt x="1439668" y="879228"/>
                      <a:pt x="1457919" y="871507"/>
                    </a:cubicBezTo>
                    <a:cubicBezTo>
                      <a:pt x="1489507" y="856766"/>
                      <a:pt x="1521796" y="845535"/>
                      <a:pt x="1556191" y="842727"/>
                    </a:cubicBezTo>
                    <a:cubicBezTo>
                      <a:pt x="1600414" y="839217"/>
                      <a:pt x="1644636" y="867295"/>
                      <a:pt x="1653060" y="904498"/>
                    </a:cubicBezTo>
                    <a:cubicBezTo>
                      <a:pt x="1660781" y="938192"/>
                      <a:pt x="1578653" y="1008386"/>
                      <a:pt x="1574442" y="1016107"/>
                    </a:cubicBezTo>
                    <a:cubicBezTo>
                      <a:pt x="1512671" y="1122101"/>
                      <a:pt x="1620068" y="1161410"/>
                      <a:pt x="1639021" y="1163516"/>
                    </a:cubicBezTo>
                    <a:cubicBezTo>
                      <a:pt x="1732379" y="1176151"/>
                      <a:pt x="1776602" y="1240028"/>
                      <a:pt x="1753438" y="1331982"/>
                    </a:cubicBezTo>
                    <a:cubicBezTo>
                      <a:pt x="1736591" y="1397263"/>
                      <a:pt x="1701494" y="1449909"/>
                      <a:pt x="1646742" y="1489920"/>
                    </a:cubicBezTo>
                    <a:cubicBezTo>
                      <a:pt x="1602520" y="1522210"/>
                      <a:pt x="1554085" y="1548182"/>
                      <a:pt x="1506353" y="1574153"/>
                    </a:cubicBezTo>
                    <a:cubicBezTo>
                      <a:pt x="1426332" y="1617674"/>
                      <a:pt x="1344906" y="1659791"/>
                      <a:pt x="1270500" y="1712437"/>
                    </a:cubicBezTo>
                    <a:cubicBezTo>
                      <a:pt x="1238912" y="1734899"/>
                      <a:pt x="1209430" y="1760169"/>
                      <a:pt x="1191882" y="1795266"/>
                    </a:cubicBezTo>
                    <a:cubicBezTo>
                      <a:pt x="1176439" y="1825450"/>
                      <a:pt x="1175737" y="1856335"/>
                      <a:pt x="1195392" y="1884413"/>
                    </a:cubicBezTo>
                    <a:cubicBezTo>
                      <a:pt x="1214344" y="1910385"/>
                      <a:pt x="1242422" y="1913895"/>
                      <a:pt x="1271904" y="1908981"/>
                    </a:cubicBezTo>
                    <a:cubicBezTo>
                      <a:pt x="1488103" y="1874586"/>
                      <a:pt x="1705705" y="1852826"/>
                      <a:pt x="1923308" y="1826854"/>
                    </a:cubicBezTo>
                    <a:cubicBezTo>
                      <a:pt x="2011051" y="1816324"/>
                      <a:pt x="2098795" y="1809305"/>
                      <a:pt x="2183028" y="1779823"/>
                    </a:cubicBezTo>
                    <a:cubicBezTo>
                      <a:pt x="2264453" y="1751044"/>
                      <a:pt x="2308676" y="1694186"/>
                      <a:pt x="2319205" y="1609953"/>
                    </a:cubicBezTo>
                    <a:cubicBezTo>
                      <a:pt x="2334648" y="1487112"/>
                      <a:pt x="2347283" y="1364272"/>
                      <a:pt x="2362726" y="1241432"/>
                    </a:cubicBezTo>
                    <a:cubicBezTo>
                      <a:pt x="2384486" y="1064542"/>
                      <a:pt x="2400631" y="886248"/>
                      <a:pt x="2453978" y="714973"/>
                    </a:cubicBezTo>
                    <a:cubicBezTo>
                      <a:pt x="2469421" y="673558"/>
                      <a:pt x="2481355" y="631442"/>
                      <a:pt x="2471527" y="586517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9" name="Google Shape;2679;p70"/>
            <p:cNvSpPr/>
            <p:nvPr/>
          </p:nvSpPr>
          <p:spPr>
            <a:xfrm>
              <a:off x="4963049" y="1681726"/>
              <a:ext cx="1495142" cy="996762"/>
            </a:xfrm>
            <a:custGeom>
              <a:rect b="b" l="l" r="r" t="t"/>
              <a:pathLst>
                <a:path extrusionOk="0" h="996761" w="1495142">
                  <a:moveTo>
                    <a:pt x="1486029" y="181937"/>
                  </a:moveTo>
                  <a:cubicBezTo>
                    <a:pt x="1460057" y="109637"/>
                    <a:pt x="1379334" y="80857"/>
                    <a:pt x="1304928" y="62606"/>
                  </a:cubicBezTo>
                  <a:cubicBezTo>
                    <a:pt x="1041698" y="-1271"/>
                    <a:pt x="735650" y="-1973"/>
                    <a:pt x="464700" y="835"/>
                  </a:cubicBezTo>
                  <a:cubicBezTo>
                    <a:pt x="305358" y="2239"/>
                    <a:pt x="251308" y="-4780"/>
                    <a:pt x="160758" y="66116"/>
                  </a:cubicBezTo>
                  <a:cubicBezTo>
                    <a:pt x="61783" y="143330"/>
                    <a:pt x="55466" y="306181"/>
                    <a:pt x="42129" y="422002"/>
                  </a:cubicBezTo>
                  <a:cubicBezTo>
                    <a:pt x="28792" y="535015"/>
                    <a:pt x="-690" y="829832"/>
                    <a:pt x="12" y="883180"/>
                  </a:cubicBezTo>
                  <a:cubicBezTo>
                    <a:pt x="64591" y="888795"/>
                    <a:pt x="270261" y="885987"/>
                    <a:pt x="322205" y="885987"/>
                  </a:cubicBezTo>
                  <a:cubicBezTo>
                    <a:pt x="322205" y="838957"/>
                    <a:pt x="330628" y="580642"/>
                    <a:pt x="345369" y="471840"/>
                  </a:cubicBezTo>
                  <a:cubicBezTo>
                    <a:pt x="355196" y="397434"/>
                    <a:pt x="358706" y="255641"/>
                    <a:pt x="428901" y="207909"/>
                  </a:cubicBezTo>
                  <a:cubicBezTo>
                    <a:pt x="508922" y="152455"/>
                    <a:pt x="652119" y="163686"/>
                    <a:pt x="744074" y="165792"/>
                  </a:cubicBezTo>
                  <a:cubicBezTo>
                    <a:pt x="859894" y="168600"/>
                    <a:pt x="979927" y="184043"/>
                    <a:pt x="1090835" y="217034"/>
                  </a:cubicBezTo>
                  <a:cubicBezTo>
                    <a:pt x="1185597" y="245814"/>
                    <a:pt x="1208761" y="297758"/>
                    <a:pt x="1199636" y="393222"/>
                  </a:cubicBezTo>
                  <a:cubicBezTo>
                    <a:pt x="1182087" y="582747"/>
                    <a:pt x="1169452" y="741387"/>
                    <a:pt x="1105575" y="951970"/>
                  </a:cubicBezTo>
                  <a:cubicBezTo>
                    <a:pt x="1215781" y="972327"/>
                    <a:pt x="1293697" y="996895"/>
                    <a:pt x="1365295" y="996895"/>
                  </a:cubicBezTo>
                  <a:cubicBezTo>
                    <a:pt x="1377228" y="957586"/>
                    <a:pt x="1448125" y="655048"/>
                    <a:pt x="1468481" y="535015"/>
                  </a:cubicBezTo>
                  <a:cubicBezTo>
                    <a:pt x="1486029" y="427618"/>
                    <a:pt x="1517617" y="268978"/>
                    <a:pt x="1486029" y="181937"/>
                  </a:cubicBezTo>
                  <a:close/>
                </a:path>
              </a:pathLst>
            </a:custGeom>
            <a:solidFill>
              <a:srgbClr val="F7B4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70"/>
            <p:cNvSpPr/>
            <p:nvPr/>
          </p:nvSpPr>
          <p:spPr>
            <a:xfrm>
              <a:off x="4976386" y="1697163"/>
              <a:ext cx="1467065" cy="975703"/>
            </a:xfrm>
            <a:custGeom>
              <a:rect b="b" l="l" r="r" t="t"/>
              <a:pathLst>
                <a:path extrusionOk="0" h="975703" w="1467064">
                  <a:moveTo>
                    <a:pt x="1455144" y="184751"/>
                  </a:moveTo>
                  <a:cubicBezTo>
                    <a:pt x="1429172" y="113855"/>
                    <a:pt x="1350554" y="78758"/>
                    <a:pt x="1277552" y="61209"/>
                  </a:cubicBezTo>
                  <a:cubicBezTo>
                    <a:pt x="1019938" y="-1264"/>
                    <a:pt x="720910" y="-1966"/>
                    <a:pt x="455574" y="842"/>
                  </a:cubicBezTo>
                  <a:cubicBezTo>
                    <a:pt x="299743" y="2246"/>
                    <a:pt x="247097" y="-4072"/>
                    <a:pt x="157950" y="64719"/>
                  </a:cubicBezTo>
                  <a:cubicBezTo>
                    <a:pt x="61082" y="139827"/>
                    <a:pt x="54764" y="306188"/>
                    <a:pt x="41427" y="419201"/>
                  </a:cubicBezTo>
                  <a:cubicBezTo>
                    <a:pt x="28792" y="529406"/>
                    <a:pt x="-690" y="817905"/>
                    <a:pt x="12" y="869849"/>
                  </a:cubicBezTo>
                  <a:cubicBezTo>
                    <a:pt x="63187" y="875465"/>
                    <a:pt x="250607" y="872657"/>
                    <a:pt x="301147" y="872657"/>
                  </a:cubicBezTo>
                  <a:cubicBezTo>
                    <a:pt x="301147" y="827031"/>
                    <a:pt x="309570" y="574331"/>
                    <a:pt x="323609" y="467635"/>
                  </a:cubicBezTo>
                  <a:cubicBezTo>
                    <a:pt x="333436" y="395335"/>
                    <a:pt x="336946" y="235291"/>
                    <a:pt x="405035" y="188261"/>
                  </a:cubicBezTo>
                  <a:cubicBezTo>
                    <a:pt x="483652" y="134211"/>
                    <a:pt x="637378" y="137721"/>
                    <a:pt x="727929" y="140529"/>
                  </a:cubicBezTo>
                  <a:cubicBezTo>
                    <a:pt x="841644" y="143337"/>
                    <a:pt x="958167" y="158077"/>
                    <a:pt x="1067670" y="190367"/>
                  </a:cubicBezTo>
                  <a:cubicBezTo>
                    <a:pt x="1161029" y="218445"/>
                    <a:pt x="1203848" y="261965"/>
                    <a:pt x="1195424" y="355324"/>
                  </a:cubicBezTo>
                  <a:cubicBezTo>
                    <a:pt x="1177876" y="539935"/>
                    <a:pt x="1158923" y="730864"/>
                    <a:pt x="1096450" y="936534"/>
                  </a:cubicBezTo>
                  <a:cubicBezTo>
                    <a:pt x="1203848" y="956891"/>
                    <a:pt x="1266321" y="980757"/>
                    <a:pt x="1336515" y="980757"/>
                  </a:cubicBezTo>
                  <a:cubicBezTo>
                    <a:pt x="1347746" y="942150"/>
                    <a:pt x="1417239" y="646631"/>
                    <a:pt x="1437595" y="529406"/>
                  </a:cubicBezTo>
                  <a:cubicBezTo>
                    <a:pt x="1455846" y="424816"/>
                    <a:pt x="1486731" y="270388"/>
                    <a:pt x="1455144" y="184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70"/>
            <p:cNvSpPr/>
            <p:nvPr/>
          </p:nvSpPr>
          <p:spPr>
            <a:xfrm>
              <a:off x="2207488" y="2562334"/>
              <a:ext cx="7770529" cy="2969226"/>
            </a:xfrm>
            <a:custGeom>
              <a:rect b="b" l="l" r="r" t="t"/>
              <a:pathLst>
                <a:path extrusionOk="0" h="2969226" w="7770528">
                  <a:moveTo>
                    <a:pt x="1394502" y="2003115"/>
                  </a:moveTo>
                  <a:cubicBezTo>
                    <a:pt x="1073713" y="1886592"/>
                    <a:pt x="760646" y="1753222"/>
                    <a:pt x="484079" y="1548254"/>
                  </a:cubicBezTo>
                  <a:cubicBezTo>
                    <a:pt x="303680" y="1414885"/>
                    <a:pt x="149954" y="1256947"/>
                    <a:pt x="22200" y="1073038"/>
                  </a:cubicBezTo>
                  <a:cubicBezTo>
                    <a:pt x="-7282" y="1030921"/>
                    <a:pt x="-7984" y="1022498"/>
                    <a:pt x="23604" y="981785"/>
                  </a:cubicBezTo>
                  <a:cubicBezTo>
                    <a:pt x="241908" y="696795"/>
                    <a:pt x="526196" y="522011"/>
                    <a:pt x="882784" y="467962"/>
                  </a:cubicBezTo>
                  <a:cubicBezTo>
                    <a:pt x="913670" y="463048"/>
                    <a:pt x="945257" y="460942"/>
                    <a:pt x="976845" y="458134"/>
                  </a:cubicBezTo>
                  <a:cubicBezTo>
                    <a:pt x="1004221" y="456028"/>
                    <a:pt x="1025279" y="469365"/>
                    <a:pt x="1044933" y="486212"/>
                  </a:cubicBezTo>
                  <a:cubicBezTo>
                    <a:pt x="1195851" y="618880"/>
                    <a:pt x="1590344" y="963534"/>
                    <a:pt x="1594556" y="966342"/>
                  </a:cubicBezTo>
                  <a:cubicBezTo>
                    <a:pt x="1612807" y="978275"/>
                    <a:pt x="1633163" y="978977"/>
                    <a:pt x="1649308" y="967746"/>
                  </a:cubicBezTo>
                  <a:cubicBezTo>
                    <a:pt x="1666154" y="955813"/>
                    <a:pt x="1654221" y="937563"/>
                    <a:pt x="1647904" y="923524"/>
                  </a:cubicBezTo>
                  <a:cubicBezTo>
                    <a:pt x="1597364" y="811915"/>
                    <a:pt x="1407137" y="404085"/>
                    <a:pt x="1364318" y="310726"/>
                  </a:cubicBezTo>
                  <a:cubicBezTo>
                    <a:pt x="1359405" y="299495"/>
                    <a:pt x="1355193" y="288264"/>
                    <a:pt x="1351683" y="277033"/>
                  </a:cubicBezTo>
                  <a:cubicBezTo>
                    <a:pt x="1346068" y="258080"/>
                    <a:pt x="1352385" y="245445"/>
                    <a:pt x="1371338" y="239128"/>
                  </a:cubicBezTo>
                  <a:cubicBezTo>
                    <a:pt x="1480139" y="205434"/>
                    <a:pt x="1588239" y="172443"/>
                    <a:pt x="1697040" y="138749"/>
                  </a:cubicBezTo>
                  <a:cubicBezTo>
                    <a:pt x="1731435" y="128220"/>
                    <a:pt x="1744070" y="150683"/>
                    <a:pt x="1755301" y="176655"/>
                  </a:cubicBezTo>
                  <a:cubicBezTo>
                    <a:pt x="1803736" y="288264"/>
                    <a:pt x="1851468" y="399873"/>
                    <a:pt x="1900604" y="511482"/>
                  </a:cubicBezTo>
                  <a:cubicBezTo>
                    <a:pt x="1922364" y="561320"/>
                    <a:pt x="1946230" y="611158"/>
                    <a:pt x="1969395" y="660294"/>
                  </a:cubicBezTo>
                  <a:cubicBezTo>
                    <a:pt x="1982732" y="688372"/>
                    <a:pt x="2014319" y="696795"/>
                    <a:pt x="2040993" y="682055"/>
                  </a:cubicBezTo>
                  <a:cubicBezTo>
                    <a:pt x="2050118" y="677141"/>
                    <a:pt x="2045205" y="644150"/>
                    <a:pt x="2041695" y="635726"/>
                  </a:cubicBezTo>
                  <a:cubicBezTo>
                    <a:pt x="1977818" y="471471"/>
                    <a:pt x="1891479" y="125412"/>
                    <a:pt x="1890777" y="122605"/>
                  </a:cubicBezTo>
                  <a:cubicBezTo>
                    <a:pt x="1880248" y="74873"/>
                    <a:pt x="1883055" y="68555"/>
                    <a:pt x="1932191" y="60834"/>
                  </a:cubicBezTo>
                  <a:cubicBezTo>
                    <a:pt x="2029060" y="45391"/>
                    <a:pt x="3306599" y="-34631"/>
                    <a:pt x="3539645" y="17313"/>
                  </a:cubicBezTo>
                  <a:cubicBezTo>
                    <a:pt x="3793749" y="60132"/>
                    <a:pt x="4226849" y="128922"/>
                    <a:pt x="4330035" y="159808"/>
                  </a:cubicBezTo>
                  <a:cubicBezTo>
                    <a:pt x="4697152" y="267205"/>
                    <a:pt x="5424367" y="489722"/>
                    <a:pt x="5996452" y="948092"/>
                  </a:cubicBezTo>
                  <a:cubicBezTo>
                    <a:pt x="6032251" y="976170"/>
                    <a:pt x="6031549" y="976872"/>
                    <a:pt x="5997154" y="1003545"/>
                  </a:cubicBezTo>
                  <a:cubicBezTo>
                    <a:pt x="5874314" y="1097606"/>
                    <a:pt x="5750771" y="1191667"/>
                    <a:pt x="5627931" y="1286429"/>
                  </a:cubicBezTo>
                  <a:cubicBezTo>
                    <a:pt x="5620210" y="1292747"/>
                    <a:pt x="5603363" y="1296958"/>
                    <a:pt x="5611084" y="1310295"/>
                  </a:cubicBezTo>
                  <a:cubicBezTo>
                    <a:pt x="5617402" y="1320825"/>
                    <a:pt x="5631441" y="1315209"/>
                    <a:pt x="5641970" y="1312401"/>
                  </a:cubicBezTo>
                  <a:cubicBezTo>
                    <a:pt x="5847639" y="1250630"/>
                    <a:pt x="6057521" y="1204301"/>
                    <a:pt x="6260383" y="1132001"/>
                  </a:cubicBezTo>
                  <a:cubicBezTo>
                    <a:pt x="6294778" y="1120068"/>
                    <a:pt x="6324962" y="1121472"/>
                    <a:pt x="6357252" y="1134809"/>
                  </a:cubicBezTo>
                  <a:cubicBezTo>
                    <a:pt x="6484303" y="1186753"/>
                    <a:pt x="6601528" y="1257650"/>
                    <a:pt x="6716647" y="1332055"/>
                  </a:cubicBezTo>
                  <a:cubicBezTo>
                    <a:pt x="7061302" y="1554572"/>
                    <a:pt x="7744295" y="2099983"/>
                    <a:pt x="7765353" y="2117532"/>
                  </a:cubicBezTo>
                  <a:cubicBezTo>
                    <a:pt x="7783603" y="2132975"/>
                    <a:pt x="7777988" y="2142100"/>
                    <a:pt x="7757631" y="2147014"/>
                  </a:cubicBezTo>
                  <a:cubicBezTo>
                    <a:pt x="7711303" y="2157543"/>
                    <a:pt x="7384197" y="2227035"/>
                    <a:pt x="7266972" y="2250901"/>
                  </a:cubicBezTo>
                  <a:cubicBezTo>
                    <a:pt x="7257145" y="2253007"/>
                    <a:pt x="7247317" y="2254411"/>
                    <a:pt x="7238894" y="2261431"/>
                  </a:cubicBezTo>
                  <a:cubicBezTo>
                    <a:pt x="7242404" y="2277575"/>
                    <a:pt x="7256443" y="2277575"/>
                    <a:pt x="7266972" y="2280383"/>
                  </a:cubicBezTo>
                  <a:cubicBezTo>
                    <a:pt x="7358927" y="2304951"/>
                    <a:pt x="7577933" y="2354087"/>
                    <a:pt x="7580741" y="2373039"/>
                  </a:cubicBezTo>
                  <a:cubicBezTo>
                    <a:pt x="7582847" y="2389185"/>
                    <a:pt x="7156065" y="2629249"/>
                    <a:pt x="6940568" y="2710675"/>
                  </a:cubicBezTo>
                  <a:cubicBezTo>
                    <a:pt x="6704714" y="2799822"/>
                    <a:pt x="6461841" y="2862997"/>
                    <a:pt x="6213353" y="2905816"/>
                  </a:cubicBezTo>
                  <a:cubicBezTo>
                    <a:pt x="4559571" y="3113591"/>
                    <a:pt x="3261675" y="2833515"/>
                    <a:pt x="1394502" y="2003115"/>
                  </a:cubicBezTo>
                  <a:close/>
                </a:path>
              </a:pathLst>
            </a:custGeom>
            <a:solidFill>
              <a:srgbClr val="4A05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70"/>
            <p:cNvSpPr/>
            <p:nvPr/>
          </p:nvSpPr>
          <p:spPr>
            <a:xfrm>
              <a:off x="3491753" y="3447251"/>
              <a:ext cx="4653894" cy="3404432"/>
            </a:xfrm>
            <a:custGeom>
              <a:rect b="b" l="l" r="r" t="t"/>
              <a:pathLst>
                <a:path extrusionOk="0" h="3404431" w="4653893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70"/>
            <p:cNvSpPr/>
            <p:nvPr/>
          </p:nvSpPr>
          <p:spPr>
            <a:xfrm>
              <a:off x="6837956" y="3761495"/>
              <a:ext cx="1221384" cy="2667390"/>
            </a:xfrm>
            <a:custGeom>
              <a:rect b="b" l="l" r="r" t="t"/>
              <a:pathLst>
                <a:path extrusionOk="0" h="2667389" w="1221383">
                  <a:moveTo>
                    <a:pt x="1095736" y="783597"/>
                  </a:moveTo>
                  <a:cubicBezTo>
                    <a:pt x="1002377" y="547744"/>
                    <a:pt x="915336" y="411566"/>
                    <a:pt x="748273" y="248013"/>
                  </a:cubicBezTo>
                  <a:cubicBezTo>
                    <a:pt x="520843" y="24795"/>
                    <a:pt x="384666" y="-32063"/>
                    <a:pt x="0" y="15669"/>
                  </a:cubicBezTo>
                  <a:cubicBezTo>
                    <a:pt x="244277" y="88672"/>
                    <a:pt x="381156" y="207301"/>
                    <a:pt x="518737" y="392614"/>
                  </a:cubicBezTo>
                  <a:cubicBezTo>
                    <a:pt x="1027647" y="1075606"/>
                    <a:pt x="906913" y="1875823"/>
                    <a:pt x="742658" y="2334193"/>
                  </a:cubicBezTo>
                  <a:cubicBezTo>
                    <a:pt x="664040" y="2553200"/>
                    <a:pt x="541199" y="2694291"/>
                    <a:pt x="625433" y="2666915"/>
                  </a:cubicBezTo>
                  <a:cubicBezTo>
                    <a:pt x="831102" y="2600230"/>
                    <a:pt x="1000973" y="2360165"/>
                    <a:pt x="1025541" y="2311731"/>
                  </a:cubicBezTo>
                  <a:cubicBezTo>
                    <a:pt x="1262097" y="1833005"/>
                    <a:pt x="1295088" y="1285488"/>
                    <a:pt x="1095736" y="783597"/>
                  </a:cubicBezTo>
                  <a:lnTo>
                    <a:pt x="1095736" y="7835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70"/>
            <p:cNvSpPr/>
            <p:nvPr/>
          </p:nvSpPr>
          <p:spPr>
            <a:xfrm>
              <a:off x="4056309" y="3544121"/>
              <a:ext cx="1401867" cy="3200655"/>
            </a:xfrm>
            <a:custGeom>
              <a:rect b="b" l="l" r="r" t="t"/>
              <a:pathLst>
                <a:path extrusionOk="0" h="3200656" w="1401865">
                  <a:moveTo>
                    <a:pt x="1056271" y="2161990"/>
                  </a:moveTo>
                  <a:cubicBezTo>
                    <a:pt x="1038021" y="1928242"/>
                    <a:pt x="976952" y="1605348"/>
                    <a:pt x="1177006" y="859180"/>
                  </a:cubicBezTo>
                  <a:cubicBezTo>
                    <a:pt x="1195257" y="791092"/>
                    <a:pt x="1253518" y="490659"/>
                    <a:pt x="1287211" y="414148"/>
                  </a:cubicBezTo>
                  <a:cubicBezTo>
                    <a:pt x="1339155" y="296923"/>
                    <a:pt x="1463399" y="48434"/>
                    <a:pt x="1365127" y="13337"/>
                  </a:cubicBezTo>
                  <a:cubicBezTo>
                    <a:pt x="1212103" y="-41415"/>
                    <a:pt x="921498" y="85637"/>
                    <a:pt x="833053" y="155130"/>
                  </a:cubicBezTo>
                  <a:cubicBezTo>
                    <a:pt x="639316" y="308154"/>
                    <a:pt x="532620" y="429590"/>
                    <a:pt x="319229" y="740552"/>
                  </a:cubicBezTo>
                  <a:cubicBezTo>
                    <a:pt x="144445" y="995358"/>
                    <a:pt x="93203" y="1236827"/>
                    <a:pt x="48981" y="1560423"/>
                  </a:cubicBezTo>
                  <a:lnTo>
                    <a:pt x="5961" y="1577630"/>
                  </a:lnTo>
                  <a:cubicBezTo>
                    <a:pt x="-36858" y="2023365"/>
                    <a:pt x="157739" y="2543309"/>
                    <a:pt x="371695" y="2812011"/>
                  </a:cubicBezTo>
                  <a:cubicBezTo>
                    <a:pt x="585651" y="3080713"/>
                    <a:pt x="954870" y="3245596"/>
                    <a:pt x="1289697" y="3189840"/>
                  </a:cubicBezTo>
                  <a:cubicBezTo>
                    <a:pt x="1331814" y="3171589"/>
                    <a:pt x="1352855" y="3167216"/>
                    <a:pt x="1356364" y="3109657"/>
                  </a:cubicBezTo>
                  <a:cubicBezTo>
                    <a:pt x="1360576" y="3042972"/>
                    <a:pt x="1089263" y="2592984"/>
                    <a:pt x="1056271" y="21619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70"/>
            <p:cNvSpPr/>
            <p:nvPr/>
          </p:nvSpPr>
          <p:spPr>
            <a:xfrm>
              <a:off x="3627845" y="3534244"/>
              <a:ext cx="1361773" cy="3130673"/>
            </a:xfrm>
            <a:custGeom>
              <a:rect b="b" l="l" r="r" t="t"/>
              <a:pathLst>
                <a:path extrusionOk="0" h="3130673" w="1361772">
                  <a:moveTo>
                    <a:pt x="523768" y="1021377"/>
                  </a:moveTo>
                  <a:cubicBezTo>
                    <a:pt x="707678" y="653558"/>
                    <a:pt x="1097959" y="115167"/>
                    <a:pt x="1364698" y="23212"/>
                  </a:cubicBezTo>
                  <a:cubicBezTo>
                    <a:pt x="1111998" y="-87695"/>
                    <a:pt x="545529" y="208526"/>
                    <a:pt x="207893" y="704801"/>
                  </a:cubicBezTo>
                  <a:cubicBezTo>
                    <a:pt x="-55336" y="1041032"/>
                    <a:pt x="-79202" y="1912847"/>
                    <a:pt x="197364" y="2430181"/>
                  </a:cubicBezTo>
                  <a:cubicBezTo>
                    <a:pt x="287213" y="2598647"/>
                    <a:pt x="681706" y="3107557"/>
                    <a:pt x="984946" y="3133529"/>
                  </a:cubicBezTo>
                  <a:cubicBezTo>
                    <a:pt x="619935" y="2773431"/>
                    <a:pt x="464805" y="2374727"/>
                    <a:pt x="425496" y="2185904"/>
                  </a:cubicBezTo>
                  <a:cubicBezTo>
                    <a:pt x="343368" y="1787199"/>
                    <a:pt x="386187" y="1399726"/>
                    <a:pt x="523768" y="1021377"/>
                  </a:cubicBezTo>
                  <a:lnTo>
                    <a:pt x="523768" y="10213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6" name="Google Shape;2686;p70"/>
            <p:cNvGrpSpPr/>
            <p:nvPr/>
          </p:nvGrpSpPr>
          <p:grpSpPr>
            <a:xfrm>
              <a:off x="5137295" y="3510179"/>
              <a:ext cx="2531689" cy="3247280"/>
              <a:chOff x="5137295" y="3510179"/>
              <a:chExt cx="2531689" cy="3247280"/>
            </a:xfrm>
          </p:grpSpPr>
          <p:sp>
            <p:nvSpPr>
              <p:cNvPr id="2687" name="Google Shape;2687;p70"/>
              <p:cNvSpPr/>
              <p:nvPr/>
            </p:nvSpPr>
            <p:spPr>
              <a:xfrm>
                <a:off x="6096628" y="3542663"/>
                <a:ext cx="1572356" cy="3039421"/>
              </a:xfrm>
              <a:custGeom>
                <a:rect b="b" l="l" r="r" t="t"/>
                <a:pathLst>
                  <a:path extrusionOk="0" h="3039420" w="1572356">
                    <a:moveTo>
                      <a:pt x="1483985" y="1173703"/>
                    </a:moveTo>
                    <a:cubicBezTo>
                      <a:pt x="1406771" y="924513"/>
                      <a:pt x="1240410" y="728670"/>
                      <a:pt x="1076857" y="537039"/>
                    </a:cubicBezTo>
                    <a:cubicBezTo>
                      <a:pt x="917516" y="351024"/>
                      <a:pt x="496349" y="186067"/>
                      <a:pt x="173454" y="36553"/>
                    </a:cubicBezTo>
                    <a:cubicBezTo>
                      <a:pt x="87817" y="-3458"/>
                      <a:pt x="-115747" y="-45575"/>
                      <a:pt x="87115" y="115873"/>
                    </a:cubicBezTo>
                    <a:cubicBezTo>
                      <a:pt x="275236" y="266089"/>
                      <a:pt x="616382" y="1146327"/>
                      <a:pt x="650075" y="1264956"/>
                    </a:cubicBezTo>
                    <a:cubicBezTo>
                      <a:pt x="706231" y="1460799"/>
                      <a:pt x="712548" y="1721922"/>
                      <a:pt x="690788" y="2083424"/>
                    </a:cubicBezTo>
                    <a:cubicBezTo>
                      <a:pt x="681662" y="2231534"/>
                      <a:pt x="590410" y="2961556"/>
                      <a:pt x="445809" y="3040174"/>
                    </a:cubicBezTo>
                    <a:cubicBezTo>
                      <a:pt x="696403" y="3052107"/>
                      <a:pt x="1114060" y="3019116"/>
                      <a:pt x="1260065" y="2819764"/>
                    </a:cubicBezTo>
                    <a:cubicBezTo>
                      <a:pt x="1624374" y="2322085"/>
                      <a:pt x="1627884" y="1834935"/>
                      <a:pt x="1483985" y="1173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8" name="Google Shape;2688;p70"/>
              <p:cNvSpPr/>
              <p:nvPr/>
            </p:nvSpPr>
            <p:spPr>
              <a:xfrm>
                <a:off x="5137295" y="3510179"/>
                <a:ext cx="1589569" cy="3247280"/>
              </a:xfrm>
              <a:custGeom>
                <a:rect b="b" l="l" r="r" t="t"/>
                <a:pathLst>
                  <a:path extrusionOk="0" h="3247280" w="1589568">
                    <a:moveTo>
                      <a:pt x="1436729" y="993508"/>
                    </a:moveTo>
                    <a:cubicBezTo>
                      <a:pt x="1436027" y="993508"/>
                      <a:pt x="1435325" y="994210"/>
                      <a:pt x="1435325" y="993508"/>
                    </a:cubicBezTo>
                    <a:cubicBezTo>
                      <a:pt x="1375660" y="818022"/>
                      <a:pt x="1046448" y="148367"/>
                      <a:pt x="899039" y="47287"/>
                    </a:cubicBezTo>
                    <a:cubicBezTo>
                      <a:pt x="721447" y="-43264"/>
                      <a:pt x="508083" y="13805"/>
                      <a:pt x="449211" y="72580"/>
                    </a:cubicBezTo>
                    <a:cubicBezTo>
                      <a:pt x="289859" y="231669"/>
                      <a:pt x="91038" y="961923"/>
                      <a:pt x="81211" y="1122668"/>
                    </a:cubicBezTo>
                    <a:cubicBezTo>
                      <a:pt x="72787" y="1256740"/>
                      <a:pt x="-68155" y="1624380"/>
                      <a:pt x="41714" y="2355168"/>
                    </a:cubicBezTo>
                    <a:cubicBezTo>
                      <a:pt x="81023" y="2526443"/>
                      <a:pt x="285658" y="3017756"/>
                      <a:pt x="318649" y="3071104"/>
                    </a:cubicBezTo>
                    <a:cubicBezTo>
                      <a:pt x="373401" y="3161655"/>
                      <a:pt x="558850" y="3194313"/>
                      <a:pt x="651253" y="3223587"/>
                    </a:cubicBezTo>
                    <a:cubicBezTo>
                      <a:pt x="743656" y="3252861"/>
                      <a:pt x="802171" y="3246751"/>
                      <a:pt x="873067" y="3246751"/>
                    </a:cubicBezTo>
                    <a:lnTo>
                      <a:pt x="873770" y="3246751"/>
                    </a:lnTo>
                    <a:lnTo>
                      <a:pt x="874471" y="3246751"/>
                    </a:lnTo>
                    <a:cubicBezTo>
                      <a:pt x="1106815" y="3246049"/>
                      <a:pt x="1317761" y="3176398"/>
                      <a:pt x="1451130" y="2897023"/>
                    </a:cubicBezTo>
                    <a:cubicBezTo>
                      <a:pt x="1506584" y="2753125"/>
                      <a:pt x="1615023" y="1878661"/>
                      <a:pt x="1584137" y="1574017"/>
                    </a:cubicBezTo>
                    <a:cubicBezTo>
                      <a:pt x="1560973" y="1356414"/>
                      <a:pt x="1507626" y="1159167"/>
                      <a:pt x="1436729" y="9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89" name="Google Shape;2689;p70"/>
            <p:cNvSpPr/>
            <p:nvPr/>
          </p:nvSpPr>
          <p:spPr>
            <a:xfrm>
              <a:off x="4375690" y="4248793"/>
              <a:ext cx="1102053" cy="807236"/>
            </a:xfrm>
            <a:custGeom>
              <a:rect b="b" l="l" r="r" t="t"/>
              <a:pathLst>
                <a:path extrusionOk="0" h="807236" w="1102053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70"/>
            <p:cNvSpPr/>
            <p:nvPr/>
          </p:nvSpPr>
          <p:spPr>
            <a:xfrm>
              <a:off x="4401537" y="4284414"/>
              <a:ext cx="1052917" cy="751081"/>
            </a:xfrm>
            <a:custGeom>
              <a:rect b="b" l="l" r="r" t="t"/>
              <a:pathLst>
                <a:path extrusionOk="0" h="751080" w="1052917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70"/>
            <p:cNvSpPr/>
            <p:nvPr/>
          </p:nvSpPr>
          <p:spPr>
            <a:xfrm>
              <a:off x="4527137" y="4472937"/>
              <a:ext cx="863392" cy="533478"/>
            </a:xfrm>
            <a:custGeom>
              <a:rect b="b" l="l" r="r" t="t"/>
              <a:pathLst>
                <a:path extrusionOk="0" h="533477" w="863392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2" name="Google Shape;2692;p70"/>
            <p:cNvGrpSpPr/>
            <p:nvPr/>
          </p:nvGrpSpPr>
          <p:grpSpPr>
            <a:xfrm>
              <a:off x="3951034" y="4263534"/>
              <a:ext cx="3572899" cy="2113968"/>
              <a:chOff x="3951034" y="4263534"/>
              <a:chExt cx="3572899" cy="2113968"/>
            </a:xfrm>
          </p:grpSpPr>
          <p:sp>
            <p:nvSpPr>
              <p:cNvPr id="2693" name="Google Shape;2693;p70"/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rect b="b" l="l" r="r" t="t"/>
                <a:pathLst>
                  <a:path extrusionOk="0" h="1495142" w="3572898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70"/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rect b="b" l="l" r="r" t="t"/>
                <a:pathLst>
                  <a:path extrusionOk="0" h="807236" w="1102053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95" name="Google Shape;2695;p70"/>
            <p:cNvSpPr/>
            <p:nvPr/>
          </p:nvSpPr>
          <p:spPr>
            <a:xfrm>
              <a:off x="5950628" y="4298453"/>
              <a:ext cx="1052917" cy="751081"/>
            </a:xfrm>
            <a:custGeom>
              <a:rect b="b" l="l" r="r" t="t"/>
              <a:pathLst>
                <a:path extrusionOk="0" h="751080" w="1052917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70"/>
            <p:cNvSpPr/>
            <p:nvPr/>
          </p:nvSpPr>
          <p:spPr>
            <a:xfrm>
              <a:off x="3975058" y="4942486"/>
              <a:ext cx="3530782" cy="1417928"/>
            </a:xfrm>
            <a:custGeom>
              <a:rect b="b" l="l" r="r" t="t"/>
              <a:pathLst>
                <a:path extrusionOk="0" h="1417928" w="3530782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70"/>
            <p:cNvSpPr/>
            <p:nvPr/>
          </p:nvSpPr>
          <p:spPr>
            <a:xfrm>
              <a:off x="4004907" y="5005568"/>
              <a:ext cx="7019" cy="77214"/>
            </a:xfrm>
            <a:custGeom>
              <a:rect b="b" l="l" r="r" t="t"/>
              <a:pathLst>
                <a:path extrusionOk="0" h="77213" w="7019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70"/>
            <p:cNvSpPr/>
            <p:nvPr/>
          </p:nvSpPr>
          <p:spPr>
            <a:xfrm>
              <a:off x="4005547" y="5013261"/>
              <a:ext cx="3348277" cy="1256481"/>
            </a:xfrm>
            <a:custGeom>
              <a:rect b="b" l="l" r="r" t="t"/>
              <a:pathLst>
                <a:path extrusionOk="0" h="1256481" w="3348276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70"/>
            <p:cNvSpPr/>
            <p:nvPr/>
          </p:nvSpPr>
          <p:spPr>
            <a:xfrm>
              <a:off x="6009661" y="4486976"/>
              <a:ext cx="863392" cy="533478"/>
            </a:xfrm>
            <a:custGeom>
              <a:rect b="b" l="l" r="r" t="t"/>
              <a:pathLst>
                <a:path extrusionOk="0" h="533477" w="863392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0" name="Google Shape;2700;p70"/>
          <p:cNvSpPr/>
          <p:nvPr/>
        </p:nvSpPr>
        <p:spPr>
          <a:xfrm>
            <a:off x="10056901" y="2048611"/>
            <a:ext cx="822846" cy="835495"/>
          </a:xfrm>
          <a:custGeom>
            <a:rect b="b" l="l" r="r" t="t"/>
            <a:pathLst>
              <a:path extrusionOk="0" h="2981194" w="2936056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1" name="Google Shape;2701;p70"/>
          <p:cNvGrpSpPr/>
          <p:nvPr/>
        </p:nvGrpSpPr>
        <p:grpSpPr>
          <a:xfrm>
            <a:off x="9073250" y="2047474"/>
            <a:ext cx="1121879" cy="973141"/>
            <a:chOff x="7199349" y="1932546"/>
            <a:chExt cx="2225526" cy="1930463"/>
          </a:xfrm>
        </p:grpSpPr>
        <p:sp>
          <p:nvSpPr>
            <p:cNvPr id="2702" name="Google Shape;2702;p70"/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rect b="b" l="l" r="r" t="t"/>
              <a:pathLst>
                <a:path extrusionOk="0" h="767703" w="3337030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70"/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rect b="b" l="l" r="r" t="t"/>
              <a:pathLst>
                <a:path extrusionOk="0" h="2526906" w="2554471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70"/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rect b="b" l="l" r="r" t="t"/>
              <a:pathLst>
                <a:path extrusionOk="0" h="1537751" w="1968838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rgbClr val="9D5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5" name="Google Shape;2705;p70"/>
          <p:cNvGrpSpPr/>
          <p:nvPr/>
        </p:nvGrpSpPr>
        <p:grpSpPr>
          <a:xfrm>
            <a:off x="3210755" y="1119337"/>
            <a:ext cx="3501859" cy="1828499"/>
            <a:chOff x="3411702" y="1218309"/>
            <a:chExt cx="5368596" cy="2803218"/>
          </a:xfrm>
        </p:grpSpPr>
        <p:grpSp>
          <p:nvGrpSpPr>
            <p:cNvPr id="2706" name="Google Shape;2706;p70"/>
            <p:cNvGrpSpPr/>
            <p:nvPr/>
          </p:nvGrpSpPr>
          <p:grpSpPr>
            <a:xfrm>
              <a:off x="3411702" y="1218309"/>
              <a:ext cx="5368596" cy="2803218"/>
              <a:chOff x="6314221" y="45262"/>
              <a:chExt cx="2940426" cy="1535347"/>
            </a:xfrm>
          </p:grpSpPr>
          <p:grpSp>
            <p:nvGrpSpPr>
              <p:cNvPr id="2707" name="Google Shape;2707;p70"/>
              <p:cNvGrpSpPr/>
              <p:nvPr/>
            </p:nvGrpSpPr>
            <p:grpSpPr>
              <a:xfrm>
                <a:off x="6936705" y="45262"/>
                <a:ext cx="1744291" cy="1234424"/>
                <a:chOff x="2437300" y="2149766"/>
                <a:chExt cx="3782913" cy="2677146"/>
              </a:xfrm>
            </p:grpSpPr>
            <p:sp>
              <p:nvSpPr>
                <p:cNvPr id="2708" name="Google Shape;2708;p70"/>
                <p:cNvSpPr/>
                <p:nvPr/>
              </p:nvSpPr>
              <p:spPr>
                <a:xfrm>
                  <a:off x="3841510" y="2152268"/>
                  <a:ext cx="1910678" cy="1143112"/>
                </a:xfrm>
                <a:custGeom>
                  <a:rect b="b" l="l" r="r" t="t"/>
                  <a:pathLst>
                    <a:path extrusionOk="0" h="2435748" w="4071279">
                      <a:moveTo>
                        <a:pt x="3332252" y="340860"/>
                      </a:moveTo>
                      <a:cubicBezTo>
                        <a:pt x="3307684" y="302253"/>
                        <a:pt x="3167295" y="126065"/>
                        <a:pt x="3143428" y="87458"/>
                      </a:cubicBezTo>
                      <a:cubicBezTo>
                        <a:pt x="3112543" y="8840"/>
                        <a:pt x="3051474" y="-31171"/>
                        <a:pt x="2921614" y="29197"/>
                      </a:cubicBezTo>
                      <a:cubicBezTo>
                        <a:pt x="2828957" y="72717"/>
                        <a:pt x="2268805" y="160460"/>
                        <a:pt x="2242833" y="165374"/>
                      </a:cubicBezTo>
                      <a:cubicBezTo>
                        <a:pt x="2124907" y="189240"/>
                        <a:pt x="2027336" y="217318"/>
                        <a:pt x="1910814" y="248905"/>
                      </a:cubicBezTo>
                      <a:cubicBezTo>
                        <a:pt x="1745857" y="293128"/>
                        <a:pt x="1289592" y="453171"/>
                        <a:pt x="1181493" y="472124"/>
                      </a:cubicBezTo>
                      <a:cubicBezTo>
                        <a:pt x="1148501" y="477739"/>
                        <a:pt x="910542" y="514942"/>
                        <a:pt x="789106" y="513538"/>
                      </a:cubicBezTo>
                      <a:cubicBezTo>
                        <a:pt x="752604" y="512837"/>
                        <a:pt x="716103" y="513538"/>
                        <a:pt x="679602" y="518452"/>
                      </a:cubicBezTo>
                      <a:cubicBezTo>
                        <a:pt x="619235" y="526875"/>
                        <a:pt x="592561" y="551444"/>
                        <a:pt x="588349" y="612513"/>
                      </a:cubicBezTo>
                      <a:cubicBezTo>
                        <a:pt x="583436" y="682005"/>
                        <a:pt x="569397" y="748690"/>
                        <a:pt x="550444" y="815375"/>
                      </a:cubicBezTo>
                      <a:cubicBezTo>
                        <a:pt x="511135" y="950850"/>
                        <a:pt x="268263" y="1628227"/>
                        <a:pt x="240185" y="1702633"/>
                      </a:cubicBezTo>
                      <a:cubicBezTo>
                        <a:pt x="233867" y="1718778"/>
                        <a:pt x="22582" y="2090808"/>
                        <a:pt x="120" y="2121694"/>
                      </a:cubicBezTo>
                      <a:cubicBezTo>
                        <a:pt x="-20237" y="2149772"/>
                        <a:pt x="2561516" y="2420723"/>
                        <a:pt x="2555901" y="2416511"/>
                      </a:cubicBezTo>
                      <a:cubicBezTo>
                        <a:pt x="2555901" y="2416511"/>
                        <a:pt x="2556603" y="2415809"/>
                        <a:pt x="2556603" y="2415809"/>
                      </a:cubicBezTo>
                      <a:cubicBezTo>
                        <a:pt x="2480091" y="2339297"/>
                        <a:pt x="2555901" y="1872504"/>
                        <a:pt x="2596613" y="1851445"/>
                      </a:cubicBezTo>
                      <a:cubicBezTo>
                        <a:pt x="2612758" y="1842320"/>
                        <a:pt x="2667510" y="1851445"/>
                        <a:pt x="2680847" y="1838810"/>
                      </a:cubicBezTo>
                      <a:lnTo>
                        <a:pt x="2681549" y="1838810"/>
                      </a:lnTo>
                      <a:cubicBezTo>
                        <a:pt x="2715242" y="1817752"/>
                        <a:pt x="2727175" y="1791780"/>
                        <a:pt x="2719454" y="1758788"/>
                      </a:cubicBezTo>
                      <a:cubicBezTo>
                        <a:pt x="2719454" y="1758788"/>
                        <a:pt x="2719454" y="1758788"/>
                        <a:pt x="2719454" y="1758788"/>
                      </a:cubicBezTo>
                      <a:cubicBezTo>
                        <a:pt x="2719454" y="1758788"/>
                        <a:pt x="2719454" y="1758788"/>
                        <a:pt x="2720156" y="1758788"/>
                      </a:cubicBezTo>
                      <a:cubicBezTo>
                        <a:pt x="2715242" y="1726499"/>
                        <a:pt x="2546775" y="1386056"/>
                        <a:pt x="2542564" y="1372017"/>
                      </a:cubicBezTo>
                      <a:cubicBezTo>
                        <a:pt x="2529227" y="1324987"/>
                        <a:pt x="2538352" y="1310246"/>
                        <a:pt x="2587488" y="1303928"/>
                      </a:cubicBezTo>
                      <a:cubicBezTo>
                        <a:pt x="2613460" y="1300419"/>
                        <a:pt x="2627499" y="1288485"/>
                        <a:pt x="2627499" y="1261110"/>
                      </a:cubicBezTo>
                      <a:cubicBezTo>
                        <a:pt x="2627499" y="1251282"/>
                        <a:pt x="2625393" y="1237244"/>
                        <a:pt x="2635922" y="1234436"/>
                      </a:cubicBezTo>
                      <a:cubicBezTo>
                        <a:pt x="2647153" y="1231628"/>
                        <a:pt x="2655577" y="1235138"/>
                        <a:pt x="2660491" y="1243561"/>
                      </a:cubicBezTo>
                      <a:cubicBezTo>
                        <a:pt x="2668914" y="1256898"/>
                        <a:pt x="2746830" y="1451337"/>
                        <a:pt x="2766484" y="1486434"/>
                      </a:cubicBezTo>
                      <a:cubicBezTo>
                        <a:pt x="2798774" y="1553821"/>
                        <a:pt x="2824745" y="1562946"/>
                        <a:pt x="2890728" y="1529955"/>
                      </a:cubicBezTo>
                      <a:cubicBezTo>
                        <a:pt x="2901258" y="1524339"/>
                        <a:pt x="3046560" y="1432384"/>
                        <a:pt x="3060599" y="1426067"/>
                      </a:cubicBezTo>
                      <a:cubicBezTo>
                        <a:pt x="3093591" y="1411326"/>
                        <a:pt x="3144832" y="1396585"/>
                        <a:pt x="3181334" y="1403604"/>
                      </a:cubicBezTo>
                      <a:cubicBezTo>
                        <a:pt x="3214325" y="1409922"/>
                        <a:pt x="3228364" y="1435894"/>
                        <a:pt x="3212219" y="1465376"/>
                      </a:cubicBezTo>
                      <a:cubicBezTo>
                        <a:pt x="3202392" y="1483626"/>
                        <a:pt x="3188353" y="1500473"/>
                        <a:pt x="3179227" y="1519425"/>
                      </a:cubicBezTo>
                      <a:cubicBezTo>
                        <a:pt x="3158169" y="1562244"/>
                        <a:pt x="3148342" y="1606466"/>
                        <a:pt x="3172910" y="1652093"/>
                      </a:cubicBezTo>
                      <a:cubicBezTo>
                        <a:pt x="3172910" y="1652093"/>
                        <a:pt x="3172910" y="1652093"/>
                        <a:pt x="3172910" y="1652093"/>
                      </a:cubicBezTo>
                      <a:cubicBezTo>
                        <a:pt x="3173612" y="1659814"/>
                        <a:pt x="3217133" y="1687892"/>
                        <a:pt x="3236085" y="1689998"/>
                      </a:cubicBezTo>
                      <a:cubicBezTo>
                        <a:pt x="3329444" y="1702633"/>
                        <a:pt x="3373666" y="1766510"/>
                        <a:pt x="3350502" y="1858465"/>
                      </a:cubicBezTo>
                      <a:cubicBezTo>
                        <a:pt x="3333655" y="1923745"/>
                        <a:pt x="3298558" y="1976391"/>
                        <a:pt x="3243806" y="2016402"/>
                      </a:cubicBezTo>
                      <a:cubicBezTo>
                        <a:pt x="3199584" y="2048692"/>
                        <a:pt x="2941970" y="2186273"/>
                        <a:pt x="2866862" y="2239621"/>
                      </a:cubicBezTo>
                      <a:cubicBezTo>
                        <a:pt x="2835275" y="2262083"/>
                        <a:pt x="2805793" y="2287353"/>
                        <a:pt x="2788245" y="2322450"/>
                      </a:cubicBezTo>
                      <a:cubicBezTo>
                        <a:pt x="2772802" y="2352634"/>
                        <a:pt x="2772099" y="2383519"/>
                        <a:pt x="2791754" y="2411597"/>
                      </a:cubicBezTo>
                      <a:cubicBezTo>
                        <a:pt x="2810706" y="2437569"/>
                        <a:pt x="2838784" y="2441079"/>
                        <a:pt x="2868266" y="2436165"/>
                      </a:cubicBezTo>
                      <a:cubicBezTo>
                        <a:pt x="3084465" y="2401770"/>
                        <a:pt x="3694455" y="2336489"/>
                        <a:pt x="3778688" y="2307007"/>
                      </a:cubicBezTo>
                      <a:cubicBezTo>
                        <a:pt x="3860114" y="2278228"/>
                        <a:pt x="3904337" y="2221370"/>
                        <a:pt x="3914866" y="2137137"/>
                      </a:cubicBezTo>
                      <a:cubicBezTo>
                        <a:pt x="3930308" y="2014296"/>
                        <a:pt x="3942944" y="1891456"/>
                        <a:pt x="3958386" y="1768616"/>
                      </a:cubicBezTo>
                      <a:cubicBezTo>
                        <a:pt x="3980147" y="1591726"/>
                        <a:pt x="3996291" y="1413432"/>
                        <a:pt x="4049639" y="1242157"/>
                      </a:cubicBezTo>
                      <a:cubicBezTo>
                        <a:pt x="4069996" y="1201444"/>
                        <a:pt x="4084034" y="1159328"/>
                        <a:pt x="4067890" y="1113701"/>
                      </a:cubicBezTo>
                      <a:cubicBezTo>
                        <a:pt x="4065784" y="1083518"/>
                        <a:pt x="3843267" y="889079"/>
                        <a:pt x="3825017" y="869424"/>
                      </a:cubicBezTo>
                      <a:moveTo>
                        <a:pt x="3186949" y="178009"/>
                      </a:moveTo>
                      <a:cubicBezTo>
                        <a:pt x="3186247" y="178009"/>
                        <a:pt x="3186247" y="178009"/>
                        <a:pt x="3186949" y="178009"/>
                      </a:cubicBezTo>
                      <a:cubicBezTo>
                        <a:pt x="3186949" y="178009"/>
                        <a:pt x="3186949" y="178009"/>
                        <a:pt x="3186949" y="178009"/>
                      </a:cubicBezTo>
                      <a:cubicBezTo>
                        <a:pt x="3186949" y="178009"/>
                        <a:pt x="3186949" y="178009"/>
                        <a:pt x="3186949" y="17800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9" name="Google Shape;2709;p70"/>
                <p:cNvSpPr/>
                <p:nvPr/>
              </p:nvSpPr>
              <p:spPr>
                <a:xfrm>
                  <a:off x="3707003" y="3066294"/>
                  <a:ext cx="1383594" cy="642383"/>
                </a:xfrm>
                <a:custGeom>
                  <a:rect b="b" l="l" r="r" t="t"/>
                  <a:pathLst>
                    <a:path extrusionOk="0" h="1368792" w="2948168">
                      <a:moveTo>
                        <a:pt x="2845316" y="468899"/>
                      </a:moveTo>
                      <a:cubicBezTo>
                        <a:pt x="2850931" y="472409"/>
                        <a:pt x="2856547" y="478024"/>
                        <a:pt x="2862865" y="480130"/>
                      </a:cubicBezTo>
                      <a:cubicBezTo>
                        <a:pt x="2909895" y="494871"/>
                        <a:pt x="2921828" y="534882"/>
                        <a:pt x="2926741" y="576297"/>
                      </a:cubicBezTo>
                      <a:cubicBezTo>
                        <a:pt x="2949204" y="754591"/>
                        <a:pt x="2954117" y="932885"/>
                        <a:pt x="2934463" y="1111881"/>
                      </a:cubicBezTo>
                      <a:cubicBezTo>
                        <a:pt x="2934463" y="1112582"/>
                        <a:pt x="2952012" y="1332993"/>
                        <a:pt x="2951309" y="1333695"/>
                      </a:cubicBezTo>
                      <a:cubicBezTo>
                        <a:pt x="2936569" y="1373004"/>
                        <a:pt x="2928145" y="1376514"/>
                        <a:pt x="2892346" y="1361773"/>
                      </a:cubicBezTo>
                      <a:cubicBezTo>
                        <a:pt x="2749851" y="1301406"/>
                        <a:pt x="1438618" y="948327"/>
                        <a:pt x="1424579" y="946222"/>
                      </a:cubicBezTo>
                      <a:cubicBezTo>
                        <a:pt x="1342452" y="934990"/>
                        <a:pt x="29113" y="863392"/>
                        <a:pt x="24200" y="872517"/>
                      </a:cubicBezTo>
                      <a:cubicBezTo>
                        <a:pt x="20690" y="878835"/>
                        <a:pt x="1737" y="857075"/>
                        <a:pt x="334" y="853565"/>
                      </a:cubicBezTo>
                      <a:cubicBezTo>
                        <a:pt x="-8792" y="838122"/>
                        <a:pt x="172310" y="449245"/>
                        <a:pt x="180031" y="383964"/>
                      </a:cubicBezTo>
                      <a:cubicBezTo>
                        <a:pt x="183541" y="355184"/>
                        <a:pt x="258649" y="190929"/>
                        <a:pt x="288833" y="173380"/>
                      </a:cubicBezTo>
                      <a:cubicBezTo>
                        <a:pt x="308487" y="162149"/>
                        <a:pt x="693153" y="-702"/>
                        <a:pt x="716317" y="702"/>
                      </a:cubicBezTo>
                      <a:cubicBezTo>
                        <a:pt x="774579" y="2106"/>
                        <a:pt x="833542" y="0"/>
                        <a:pt x="891803" y="0"/>
                      </a:cubicBezTo>
                      <a:cubicBezTo>
                        <a:pt x="954276" y="2106"/>
                        <a:pt x="1263132" y="10529"/>
                        <a:pt x="1355087" y="18953"/>
                      </a:cubicBezTo>
                      <a:cubicBezTo>
                        <a:pt x="1367020" y="20357"/>
                        <a:pt x="1773446" y="122840"/>
                        <a:pt x="1791696" y="97570"/>
                      </a:cubicBezTo>
                      <a:cubicBezTo>
                        <a:pt x="1795206" y="97570"/>
                        <a:pt x="1798716" y="97570"/>
                        <a:pt x="1802226" y="97570"/>
                      </a:cubicBezTo>
                      <a:cubicBezTo>
                        <a:pt x="2027550" y="143899"/>
                        <a:pt x="2248663" y="207776"/>
                        <a:pt x="2462756" y="292711"/>
                      </a:cubicBezTo>
                      <a:cubicBezTo>
                        <a:pt x="2563836" y="332722"/>
                        <a:pt x="2662108" y="378348"/>
                        <a:pt x="2757573" y="430292"/>
                      </a:cubicBezTo>
                      <a:cubicBezTo>
                        <a:pt x="2786352" y="446437"/>
                        <a:pt x="2820748" y="447139"/>
                        <a:pt x="2845316" y="4688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70"/>
                <p:cNvSpPr/>
                <p:nvPr/>
              </p:nvSpPr>
              <p:spPr>
                <a:xfrm>
                  <a:off x="4989455" y="3161169"/>
                  <a:ext cx="3294" cy="62591"/>
                </a:xfrm>
                <a:custGeom>
                  <a:rect b="b" l="l" r="r" t="t"/>
                  <a:pathLst>
                    <a:path extrusionOk="0" h="133369" w="7019">
                      <a:moveTo>
                        <a:pt x="7371" y="0"/>
                      </a:moveTo>
                      <a:cubicBezTo>
                        <a:pt x="7371" y="46328"/>
                        <a:pt x="7371" y="93359"/>
                        <a:pt x="7371" y="139687"/>
                      </a:cubicBezTo>
                      <a:cubicBezTo>
                        <a:pt x="-2457" y="93359"/>
                        <a:pt x="-2457" y="46328"/>
                        <a:pt x="7371" y="0"/>
                      </a:cubicBezTo>
                      <a:close/>
                    </a:path>
                  </a:pathLst>
                </a:custGeom>
                <a:solidFill>
                  <a:srgbClr val="0808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70"/>
                <p:cNvSpPr/>
                <p:nvPr/>
              </p:nvSpPr>
              <p:spPr>
                <a:xfrm>
                  <a:off x="5078565" y="3013424"/>
                  <a:ext cx="19766" cy="6589"/>
                </a:xfrm>
                <a:custGeom>
                  <a:rect b="b" l="l" r="r" t="t"/>
                  <a:pathLst>
                    <a:path extrusionOk="0" h="14038" w="42116">
                      <a:moveTo>
                        <a:pt x="0" y="15787"/>
                      </a:moveTo>
                      <a:cubicBezTo>
                        <a:pt x="10529" y="-11588"/>
                        <a:pt x="31588" y="5258"/>
                        <a:pt x="47732" y="3854"/>
                      </a:cubicBezTo>
                      <a:cubicBezTo>
                        <a:pt x="34395" y="16489"/>
                        <a:pt x="16846" y="15085"/>
                        <a:pt x="0" y="15787"/>
                      </a:cubicBezTo>
                      <a:close/>
                    </a:path>
                  </a:pathLst>
                </a:custGeom>
                <a:solidFill>
                  <a:srgbClr val="08080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12" name="Google Shape;2712;p70"/>
                <p:cNvGrpSpPr/>
                <p:nvPr/>
              </p:nvGrpSpPr>
              <p:grpSpPr>
                <a:xfrm>
                  <a:off x="3842554" y="2149766"/>
                  <a:ext cx="1919428" cy="1146614"/>
                  <a:chOff x="4965869" y="570"/>
                  <a:chExt cx="4089925" cy="2443209"/>
                </a:xfrm>
              </p:grpSpPr>
              <p:sp>
                <p:nvSpPr>
                  <p:cNvPr id="2713" name="Google Shape;2713;p70"/>
                  <p:cNvSpPr/>
                  <p:nvPr/>
                </p:nvSpPr>
                <p:spPr>
                  <a:xfrm>
                    <a:off x="4965869" y="570"/>
                    <a:ext cx="3264043" cy="2126893"/>
                  </a:xfrm>
                  <a:custGeom>
                    <a:rect b="b" l="l" r="r" t="t"/>
                    <a:pathLst>
                      <a:path extrusionOk="0" h="2126892" w="3264043">
                        <a:moveTo>
                          <a:pt x="603673" y="1954346"/>
                        </a:moveTo>
                        <a:cubicBezTo>
                          <a:pt x="666146" y="1956452"/>
                          <a:pt x="975001" y="1964875"/>
                          <a:pt x="1066956" y="1973299"/>
                        </a:cubicBezTo>
                        <a:cubicBezTo>
                          <a:pt x="1078889" y="1974703"/>
                          <a:pt x="1485315" y="2077187"/>
                          <a:pt x="1503566" y="2051917"/>
                        </a:cubicBezTo>
                        <a:cubicBezTo>
                          <a:pt x="1507076" y="2051917"/>
                          <a:pt x="1510585" y="2051917"/>
                          <a:pt x="1514095" y="2051917"/>
                        </a:cubicBezTo>
                        <a:cubicBezTo>
                          <a:pt x="1568145" y="2063148"/>
                          <a:pt x="1622194" y="2075081"/>
                          <a:pt x="1676244" y="2088418"/>
                        </a:cubicBezTo>
                        <a:cubicBezTo>
                          <a:pt x="1679052" y="2075081"/>
                          <a:pt x="1681860" y="2065955"/>
                          <a:pt x="1684667" y="2063850"/>
                        </a:cubicBezTo>
                        <a:cubicBezTo>
                          <a:pt x="1693091" y="2008396"/>
                          <a:pt x="1704322" y="1953644"/>
                          <a:pt x="1698005" y="1895383"/>
                        </a:cubicBezTo>
                        <a:cubicBezTo>
                          <a:pt x="1681860" y="1751484"/>
                          <a:pt x="1610262" y="1641981"/>
                          <a:pt x="1496546" y="1559853"/>
                        </a:cubicBezTo>
                        <a:cubicBezTo>
                          <a:pt x="1368792" y="1467899"/>
                          <a:pt x="1219980" y="1434205"/>
                          <a:pt x="1066956" y="1413147"/>
                        </a:cubicBezTo>
                        <a:cubicBezTo>
                          <a:pt x="993252" y="1403320"/>
                          <a:pt x="918846" y="1411041"/>
                          <a:pt x="845843" y="1401214"/>
                        </a:cubicBezTo>
                        <a:cubicBezTo>
                          <a:pt x="803727" y="1395598"/>
                          <a:pt x="763014" y="1382261"/>
                          <a:pt x="720897" y="1377348"/>
                        </a:cubicBezTo>
                        <a:cubicBezTo>
                          <a:pt x="661934" y="1369626"/>
                          <a:pt x="650001" y="1414551"/>
                          <a:pt x="624029" y="1368222"/>
                        </a:cubicBezTo>
                        <a:cubicBezTo>
                          <a:pt x="597355" y="1320490"/>
                          <a:pt x="580508" y="1276970"/>
                          <a:pt x="600163" y="1215198"/>
                        </a:cubicBezTo>
                        <a:cubicBezTo>
                          <a:pt x="627539" y="1129561"/>
                          <a:pt x="655616" y="1043924"/>
                          <a:pt x="685098" y="958989"/>
                        </a:cubicBezTo>
                        <a:cubicBezTo>
                          <a:pt x="710368" y="886688"/>
                          <a:pt x="748975" y="823513"/>
                          <a:pt x="805833" y="772271"/>
                        </a:cubicBezTo>
                        <a:cubicBezTo>
                          <a:pt x="879537" y="704885"/>
                          <a:pt x="973598" y="681720"/>
                          <a:pt x="1066956" y="667682"/>
                        </a:cubicBezTo>
                        <a:cubicBezTo>
                          <a:pt x="1168738" y="652239"/>
                          <a:pt x="1266309" y="622055"/>
                          <a:pt x="1365283" y="598189"/>
                        </a:cubicBezTo>
                        <a:cubicBezTo>
                          <a:pt x="1467065" y="573621"/>
                          <a:pt x="1563933" y="527995"/>
                          <a:pt x="1662205" y="490791"/>
                        </a:cubicBezTo>
                        <a:cubicBezTo>
                          <a:pt x="1801892" y="438146"/>
                          <a:pt x="1946493" y="410770"/>
                          <a:pt x="2091795" y="386904"/>
                        </a:cubicBezTo>
                        <a:cubicBezTo>
                          <a:pt x="2280619" y="356018"/>
                          <a:pt x="2468038" y="322325"/>
                          <a:pt x="2654053" y="278804"/>
                        </a:cubicBezTo>
                        <a:cubicBezTo>
                          <a:pt x="2739690" y="258448"/>
                          <a:pt x="2823924" y="254236"/>
                          <a:pt x="2908157" y="281612"/>
                        </a:cubicBezTo>
                        <a:cubicBezTo>
                          <a:pt x="2927110" y="287929"/>
                          <a:pt x="2936937" y="283016"/>
                          <a:pt x="2943254" y="264765"/>
                        </a:cubicBezTo>
                        <a:cubicBezTo>
                          <a:pt x="2946764" y="254938"/>
                          <a:pt x="2950274" y="245813"/>
                          <a:pt x="2954486" y="236687"/>
                        </a:cubicBezTo>
                        <a:cubicBezTo>
                          <a:pt x="2978352" y="191061"/>
                          <a:pt x="3030296" y="182638"/>
                          <a:pt x="3068903" y="215629"/>
                        </a:cubicBezTo>
                        <a:cubicBezTo>
                          <a:pt x="3129270" y="267573"/>
                          <a:pt x="3249303" y="284420"/>
                          <a:pt x="3269659" y="280910"/>
                        </a:cubicBezTo>
                        <a:cubicBezTo>
                          <a:pt x="3282996" y="278102"/>
                          <a:pt x="3139799" y="85067"/>
                          <a:pt x="3118039" y="45759"/>
                        </a:cubicBezTo>
                        <a:cubicBezTo>
                          <a:pt x="3078730" y="834"/>
                          <a:pt x="3021171" y="-11801"/>
                          <a:pt x="2965717" y="11363"/>
                        </a:cubicBezTo>
                        <a:cubicBezTo>
                          <a:pt x="2948168" y="18383"/>
                          <a:pt x="2924302" y="35229"/>
                          <a:pt x="2905350" y="40143"/>
                        </a:cubicBezTo>
                        <a:cubicBezTo>
                          <a:pt x="2835155" y="58394"/>
                          <a:pt x="2515770" y="113145"/>
                          <a:pt x="2501029" y="116655"/>
                        </a:cubicBezTo>
                        <a:cubicBezTo>
                          <a:pt x="2421710" y="136309"/>
                          <a:pt x="2340986" y="150348"/>
                          <a:pt x="2260964" y="170705"/>
                        </a:cubicBezTo>
                        <a:cubicBezTo>
                          <a:pt x="2088988" y="214225"/>
                          <a:pt x="1915607" y="251428"/>
                          <a:pt x="1744333" y="294949"/>
                        </a:cubicBezTo>
                        <a:cubicBezTo>
                          <a:pt x="1637637" y="321623"/>
                          <a:pt x="1167334" y="472541"/>
                          <a:pt x="1146978" y="476753"/>
                        </a:cubicBezTo>
                        <a:cubicBezTo>
                          <a:pt x="1029051" y="504128"/>
                          <a:pt x="910422" y="521677"/>
                          <a:pt x="788986" y="519571"/>
                        </a:cubicBezTo>
                        <a:cubicBezTo>
                          <a:pt x="752485" y="518869"/>
                          <a:pt x="715984" y="519571"/>
                          <a:pt x="679482" y="524485"/>
                        </a:cubicBezTo>
                        <a:cubicBezTo>
                          <a:pt x="619115" y="532908"/>
                          <a:pt x="592441" y="557476"/>
                          <a:pt x="588230" y="618545"/>
                        </a:cubicBezTo>
                        <a:cubicBezTo>
                          <a:pt x="583316" y="688038"/>
                          <a:pt x="569277" y="754723"/>
                          <a:pt x="550325" y="821407"/>
                        </a:cubicBezTo>
                        <a:cubicBezTo>
                          <a:pt x="511016" y="956883"/>
                          <a:pt x="268143" y="1634259"/>
                          <a:pt x="240065" y="1708666"/>
                        </a:cubicBezTo>
                        <a:cubicBezTo>
                          <a:pt x="233748" y="1724810"/>
                          <a:pt x="12635" y="2115092"/>
                          <a:pt x="0" y="2127727"/>
                        </a:cubicBezTo>
                        <a:cubicBezTo>
                          <a:pt x="19654" y="2116496"/>
                          <a:pt x="404320" y="1953644"/>
                          <a:pt x="427484" y="1955048"/>
                        </a:cubicBezTo>
                        <a:cubicBezTo>
                          <a:pt x="487150" y="1955750"/>
                          <a:pt x="545411" y="1953644"/>
                          <a:pt x="603673" y="1954346"/>
                        </a:cubicBezTo>
                        <a:close/>
                      </a:path>
                    </a:pathLst>
                  </a:custGeom>
                  <a:solidFill>
                    <a:srgbClr val="470F0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70"/>
                  <p:cNvSpPr/>
                  <p:nvPr/>
                </p:nvSpPr>
                <p:spPr>
                  <a:xfrm>
                    <a:off x="6584948" y="534490"/>
                    <a:ext cx="2470846" cy="1909289"/>
                  </a:xfrm>
                  <a:custGeom>
                    <a:rect b="b" l="l" r="r" t="t"/>
                    <a:pathLst>
                      <a:path extrusionOk="0" h="1909289" w="2470845">
                        <a:moveTo>
                          <a:pt x="2471527" y="586517"/>
                        </a:moveTo>
                        <a:cubicBezTo>
                          <a:pt x="2466613" y="575286"/>
                          <a:pt x="1985079" y="76203"/>
                          <a:pt x="1921203" y="14432"/>
                        </a:cubicBezTo>
                        <a:cubicBezTo>
                          <a:pt x="1913481" y="6711"/>
                          <a:pt x="1907865" y="-5222"/>
                          <a:pt x="1893827" y="2499"/>
                        </a:cubicBezTo>
                        <a:cubicBezTo>
                          <a:pt x="1871364" y="-3818"/>
                          <a:pt x="1853816" y="1797"/>
                          <a:pt x="1846094" y="26365"/>
                        </a:cubicBezTo>
                        <a:cubicBezTo>
                          <a:pt x="1844690" y="29875"/>
                          <a:pt x="1841181" y="32683"/>
                          <a:pt x="1838373" y="36193"/>
                        </a:cubicBezTo>
                        <a:cubicBezTo>
                          <a:pt x="1806785" y="72694"/>
                          <a:pt x="1806785" y="72694"/>
                          <a:pt x="1845392" y="106387"/>
                        </a:cubicBezTo>
                        <a:cubicBezTo>
                          <a:pt x="1865047" y="123234"/>
                          <a:pt x="1883999" y="145696"/>
                          <a:pt x="1877682" y="171668"/>
                        </a:cubicBezTo>
                        <a:cubicBezTo>
                          <a:pt x="1865749" y="220804"/>
                          <a:pt x="1892423" y="246074"/>
                          <a:pt x="1924712" y="273450"/>
                        </a:cubicBezTo>
                        <a:cubicBezTo>
                          <a:pt x="2034216" y="364703"/>
                          <a:pt x="2140209" y="460167"/>
                          <a:pt x="2206192" y="590729"/>
                        </a:cubicBezTo>
                        <a:cubicBezTo>
                          <a:pt x="2233568" y="644779"/>
                          <a:pt x="2248309" y="700232"/>
                          <a:pt x="2250415" y="759196"/>
                        </a:cubicBezTo>
                        <a:cubicBezTo>
                          <a:pt x="2255328" y="883440"/>
                          <a:pt x="2241991" y="1270211"/>
                          <a:pt x="2239184" y="1339002"/>
                        </a:cubicBezTo>
                        <a:cubicBezTo>
                          <a:pt x="2235674" y="1423235"/>
                          <a:pt x="2201981" y="1423235"/>
                          <a:pt x="2201981" y="1423235"/>
                        </a:cubicBezTo>
                        <a:cubicBezTo>
                          <a:pt x="2093881" y="1441486"/>
                          <a:pt x="2064399" y="1374801"/>
                          <a:pt x="2025090" y="1247047"/>
                        </a:cubicBezTo>
                        <a:cubicBezTo>
                          <a:pt x="2003330" y="1176853"/>
                          <a:pt x="1991397" y="1102447"/>
                          <a:pt x="1949280" y="1039272"/>
                        </a:cubicBezTo>
                        <a:cubicBezTo>
                          <a:pt x="1890317" y="950125"/>
                          <a:pt x="1883297" y="854660"/>
                          <a:pt x="1910673" y="754282"/>
                        </a:cubicBezTo>
                        <a:cubicBezTo>
                          <a:pt x="1924712" y="703742"/>
                          <a:pt x="1931030" y="653202"/>
                          <a:pt x="1928222" y="601258"/>
                        </a:cubicBezTo>
                        <a:cubicBezTo>
                          <a:pt x="1924010" y="511409"/>
                          <a:pt x="1856624" y="474206"/>
                          <a:pt x="1779410" y="519131"/>
                        </a:cubicBezTo>
                        <a:cubicBezTo>
                          <a:pt x="1725360" y="550718"/>
                          <a:pt x="1681839" y="594239"/>
                          <a:pt x="1632703" y="632144"/>
                        </a:cubicBezTo>
                        <a:cubicBezTo>
                          <a:pt x="1582163" y="671453"/>
                          <a:pt x="1521094" y="672154"/>
                          <a:pt x="1474765" y="630038"/>
                        </a:cubicBezTo>
                        <a:cubicBezTo>
                          <a:pt x="1453707" y="610383"/>
                          <a:pt x="1394744" y="425070"/>
                          <a:pt x="1376493" y="359087"/>
                        </a:cubicBezTo>
                        <a:cubicBezTo>
                          <a:pt x="1365262" y="319076"/>
                          <a:pt x="1347714" y="283979"/>
                          <a:pt x="1317530" y="254497"/>
                        </a:cubicBezTo>
                        <a:cubicBezTo>
                          <a:pt x="1295770" y="234141"/>
                          <a:pt x="1273307" y="232035"/>
                          <a:pt x="1248739" y="247478"/>
                        </a:cubicBezTo>
                        <a:cubicBezTo>
                          <a:pt x="1219258" y="265728"/>
                          <a:pt x="1203815" y="293104"/>
                          <a:pt x="1192584" y="324692"/>
                        </a:cubicBezTo>
                        <a:cubicBezTo>
                          <a:pt x="1161698" y="410329"/>
                          <a:pt x="1099927" y="463677"/>
                          <a:pt x="1014992" y="490351"/>
                        </a:cubicBezTo>
                        <a:cubicBezTo>
                          <a:pt x="944797" y="512813"/>
                          <a:pt x="873199" y="521938"/>
                          <a:pt x="799495" y="508601"/>
                        </a:cubicBezTo>
                        <a:cubicBezTo>
                          <a:pt x="722281" y="494562"/>
                          <a:pt x="654894" y="466485"/>
                          <a:pt x="600142" y="407521"/>
                        </a:cubicBezTo>
                        <a:cubicBezTo>
                          <a:pt x="518015" y="319076"/>
                          <a:pt x="279354" y="73396"/>
                          <a:pt x="229516" y="57953"/>
                        </a:cubicBezTo>
                        <a:cubicBezTo>
                          <a:pt x="188101" y="45318"/>
                          <a:pt x="160725" y="68482"/>
                          <a:pt x="166341" y="111301"/>
                        </a:cubicBezTo>
                        <a:cubicBezTo>
                          <a:pt x="167744" y="121830"/>
                          <a:pt x="431676" y="525448"/>
                          <a:pt x="482216" y="620913"/>
                        </a:cubicBezTo>
                        <a:cubicBezTo>
                          <a:pt x="534159" y="718483"/>
                          <a:pt x="749657" y="1027338"/>
                          <a:pt x="787562" y="1095427"/>
                        </a:cubicBezTo>
                        <a:cubicBezTo>
                          <a:pt x="800898" y="1119293"/>
                          <a:pt x="815640" y="1143159"/>
                          <a:pt x="803004" y="1172641"/>
                        </a:cubicBezTo>
                        <a:cubicBezTo>
                          <a:pt x="767907" y="1216162"/>
                          <a:pt x="751061" y="1182468"/>
                          <a:pt x="725790" y="1188786"/>
                        </a:cubicBezTo>
                        <a:cubicBezTo>
                          <a:pt x="693501" y="1197209"/>
                          <a:pt x="663317" y="1196507"/>
                          <a:pt x="631730" y="1182468"/>
                        </a:cubicBezTo>
                        <a:cubicBezTo>
                          <a:pt x="532755" y="1138246"/>
                          <a:pt x="112291" y="893267"/>
                          <a:pt x="49116" y="863785"/>
                        </a:cubicBezTo>
                        <a:cubicBezTo>
                          <a:pt x="35779" y="857468"/>
                          <a:pt x="19634" y="849746"/>
                          <a:pt x="6999" y="863785"/>
                        </a:cubicBezTo>
                        <a:cubicBezTo>
                          <a:pt x="-4934" y="877122"/>
                          <a:pt x="681" y="893267"/>
                          <a:pt x="6999" y="906604"/>
                        </a:cubicBezTo>
                        <a:cubicBezTo>
                          <a:pt x="18230" y="930470"/>
                          <a:pt x="181783" y="1157900"/>
                          <a:pt x="256189" y="1244941"/>
                        </a:cubicBezTo>
                        <a:cubicBezTo>
                          <a:pt x="236535" y="1243538"/>
                          <a:pt x="227409" y="1250557"/>
                          <a:pt x="225304" y="1272317"/>
                        </a:cubicBezTo>
                        <a:cubicBezTo>
                          <a:pt x="222496" y="1296885"/>
                          <a:pt x="178976" y="1436572"/>
                          <a:pt x="134051" y="1569942"/>
                        </a:cubicBezTo>
                        <a:cubicBezTo>
                          <a:pt x="284267" y="1609251"/>
                          <a:pt x="431676" y="1656983"/>
                          <a:pt x="576276" y="1713840"/>
                        </a:cubicBezTo>
                        <a:cubicBezTo>
                          <a:pt x="677356" y="1753851"/>
                          <a:pt x="775629" y="1799478"/>
                          <a:pt x="871093" y="1851422"/>
                        </a:cubicBezTo>
                        <a:cubicBezTo>
                          <a:pt x="877411" y="1854931"/>
                          <a:pt x="884430" y="1857739"/>
                          <a:pt x="890747" y="1859845"/>
                        </a:cubicBezTo>
                        <a:cubicBezTo>
                          <a:pt x="887940" y="1828959"/>
                          <a:pt x="866881" y="1777015"/>
                          <a:pt x="867583" y="1762977"/>
                        </a:cubicBezTo>
                        <a:cubicBezTo>
                          <a:pt x="865477" y="1718052"/>
                          <a:pt x="868987" y="1550287"/>
                          <a:pt x="875305" y="1510978"/>
                        </a:cubicBezTo>
                        <a:cubicBezTo>
                          <a:pt x="883026" y="1459035"/>
                          <a:pt x="896363" y="1407793"/>
                          <a:pt x="927249" y="1364272"/>
                        </a:cubicBezTo>
                        <a:cubicBezTo>
                          <a:pt x="944797" y="1339704"/>
                          <a:pt x="965855" y="1320050"/>
                          <a:pt x="998847" y="1324261"/>
                        </a:cubicBezTo>
                        <a:cubicBezTo>
                          <a:pt x="1011482" y="1332684"/>
                          <a:pt x="1068340" y="1320751"/>
                          <a:pt x="1083080" y="1311626"/>
                        </a:cubicBezTo>
                        <a:lnTo>
                          <a:pt x="1083782" y="1311626"/>
                        </a:lnTo>
                        <a:cubicBezTo>
                          <a:pt x="1088696" y="1305309"/>
                          <a:pt x="1126601" y="1256874"/>
                          <a:pt x="1121687" y="1231604"/>
                        </a:cubicBezTo>
                        <a:lnTo>
                          <a:pt x="1122389" y="1232306"/>
                        </a:lnTo>
                        <a:cubicBezTo>
                          <a:pt x="1106947" y="1204931"/>
                          <a:pt x="924441" y="846939"/>
                          <a:pt x="916018" y="820967"/>
                        </a:cubicBezTo>
                        <a:cubicBezTo>
                          <a:pt x="903383" y="783764"/>
                          <a:pt x="914614" y="762705"/>
                          <a:pt x="953221" y="753580"/>
                        </a:cubicBezTo>
                        <a:cubicBezTo>
                          <a:pt x="980597" y="747263"/>
                          <a:pt x="993933" y="736031"/>
                          <a:pt x="997443" y="705848"/>
                        </a:cubicBezTo>
                        <a:cubicBezTo>
                          <a:pt x="1000953" y="670751"/>
                          <a:pt x="1039560" y="659519"/>
                          <a:pt x="1065532" y="684088"/>
                        </a:cubicBezTo>
                        <a:cubicBezTo>
                          <a:pt x="1078869" y="696722"/>
                          <a:pt x="1087292" y="712867"/>
                          <a:pt x="1095014" y="729012"/>
                        </a:cubicBezTo>
                        <a:cubicBezTo>
                          <a:pt x="1114668" y="768321"/>
                          <a:pt x="1179949" y="972587"/>
                          <a:pt x="1184161" y="980308"/>
                        </a:cubicBezTo>
                        <a:cubicBezTo>
                          <a:pt x="1204517" y="1016107"/>
                          <a:pt x="1227681" y="1024531"/>
                          <a:pt x="1266990" y="1010492"/>
                        </a:cubicBezTo>
                        <a:cubicBezTo>
                          <a:pt x="1286644" y="1003472"/>
                          <a:pt x="1439668" y="879228"/>
                          <a:pt x="1457919" y="871507"/>
                        </a:cubicBezTo>
                        <a:cubicBezTo>
                          <a:pt x="1489507" y="856766"/>
                          <a:pt x="1521796" y="845535"/>
                          <a:pt x="1556191" y="842727"/>
                        </a:cubicBezTo>
                        <a:cubicBezTo>
                          <a:pt x="1600414" y="839217"/>
                          <a:pt x="1644636" y="867295"/>
                          <a:pt x="1653060" y="904498"/>
                        </a:cubicBezTo>
                        <a:cubicBezTo>
                          <a:pt x="1660781" y="938192"/>
                          <a:pt x="1578653" y="1008386"/>
                          <a:pt x="1574442" y="1016107"/>
                        </a:cubicBezTo>
                        <a:cubicBezTo>
                          <a:pt x="1512671" y="1122101"/>
                          <a:pt x="1620068" y="1161410"/>
                          <a:pt x="1639021" y="1163516"/>
                        </a:cubicBezTo>
                        <a:cubicBezTo>
                          <a:pt x="1732379" y="1176151"/>
                          <a:pt x="1776602" y="1240028"/>
                          <a:pt x="1753438" y="1331982"/>
                        </a:cubicBezTo>
                        <a:cubicBezTo>
                          <a:pt x="1736591" y="1397263"/>
                          <a:pt x="1701494" y="1449909"/>
                          <a:pt x="1646742" y="1489920"/>
                        </a:cubicBezTo>
                        <a:cubicBezTo>
                          <a:pt x="1602520" y="1522210"/>
                          <a:pt x="1554085" y="1548182"/>
                          <a:pt x="1506353" y="1574153"/>
                        </a:cubicBezTo>
                        <a:cubicBezTo>
                          <a:pt x="1426332" y="1617674"/>
                          <a:pt x="1344906" y="1659791"/>
                          <a:pt x="1270500" y="1712437"/>
                        </a:cubicBezTo>
                        <a:cubicBezTo>
                          <a:pt x="1238912" y="1734899"/>
                          <a:pt x="1209430" y="1760169"/>
                          <a:pt x="1191882" y="1795266"/>
                        </a:cubicBezTo>
                        <a:cubicBezTo>
                          <a:pt x="1176439" y="1825450"/>
                          <a:pt x="1175737" y="1856335"/>
                          <a:pt x="1195392" y="1884413"/>
                        </a:cubicBezTo>
                        <a:cubicBezTo>
                          <a:pt x="1214344" y="1910385"/>
                          <a:pt x="1242422" y="1913895"/>
                          <a:pt x="1271904" y="1908981"/>
                        </a:cubicBezTo>
                        <a:cubicBezTo>
                          <a:pt x="1488103" y="1874586"/>
                          <a:pt x="1705705" y="1852826"/>
                          <a:pt x="1923308" y="1826854"/>
                        </a:cubicBezTo>
                        <a:cubicBezTo>
                          <a:pt x="2011051" y="1816324"/>
                          <a:pt x="2098795" y="1809305"/>
                          <a:pt x="2183028" y="1779823"/>
                        </a:cubicBezTo>
                        <a:cubicBezTo>
                          <a:pt x="2264453" y="1751044"/>
                          <a:pt x="2308676" y="1694186"/>
                          <a:pt x="2319205" y="1609953"/>
                        </a:cubicBezTo>
                        <a:cubicBezTo>
                          <a:pt x="2334648" y="1487112"/>
                          <a:pt x="2347283" y="1364272"/>
                          <a:pt x="2362726" y="1241432"/>
                        </a:cubicBezTo>
                        <a:cubicBezTo>
                          <a:pt x="2384486" y="1064542"/>
                          <a:pt x="2400631" y="886248"/>
                          <a:pt x="2453978" y="714973"/>
                        </a:cubicBezTo>
                        <a:cubicBezTo>
                          <a:pt x="2469421" y="673558"/>
                          <a:pt x="2481355" y="631442"/>
                          <a:pt x="2471527" y="586517"/>
                        </a:cubicBezTo>
                        <a:close/>
                      </a:path>
                    </a:pathLst>
                  </a:custGeom>
                  <a:solidFill>
                    <a:srgbClr val="470F0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15" name="Google Shape;2715;p70"/>
                <p:cNvSpPr/>
                <p:nvPr/>
              </p:nvSpPr>
              <p:spPr>
                <a:xfrm>
                  <a:off x="3841231" y="2938743"/>
                  <a:ext cx="701680" cy="467787"/>
                </a:xfrm>
                <a:custGeom>
                  <a:rect b="b" l="l" r="r" t="t"/>
                  <a:pathLst>
                    <a:path extrusionOk="0" h="996761" w="1495142">
                      <a:moveTo>
                        <a:pt x="1486029" y="181937"/>
                      </a:moveTo>
                      <a:cubicBezTo>
                        <a:pt x="1460057" y="109637"/>
                        <a:pt x="1379334" y="80857"/>
                        <a:pt x="1304928" y="62606"/>
                      </a:cubicBezTo>
                      <a:cubicBezTo>
                        <a:pt x="1041698" y="-1271"/>
                        <a:pt x="735650" y="-1973"/>
                        <a:pt x="464700" y="835"/>
                      </a:cubicBezTo>
                      <a:cubicBezTo>
                        <a:pt x="305358" y="2239"/>
                        <a:pt x="251308" y="-4780"/>
                        <a:pt x="160758" y="66116"/>
                      </a:cubicBezTo>
                      <a:cubicBezTo>
                        <a:pt x="61783" y="143330"/>
                        <a:pt x="55466" y="306181"/>
                        <a:pt x="42129" y="422002"/>
                      </a:cubicBezTo>
                      <a:cubicBezTo>
                        <a:pt x="28792" y="535015"/>
                        <a:pt x="-690" y="829832"/>
                        <a:pt x="12" y="883180"/>
                      </a:cubicBezTo>
                      <a:cubicBezTo>
                        <a:pt x="64591" y="888795"/>
                        <a:pt x="270261" y="885987"/>
                        <a:pt x="322205" y="885987"/>
                      </a:cubicBezTo>
                      <a:cubicBezTo>
                        <a:pt x="322205" y="838957"/>
                        <a:pt x="330628" y="580642"/>
                        <a:pt x="345369" y="471840"/>
                      </a:cubicBezTo>
                      <a:cubicBezTo>
                        <a:pt x="355196" y="397434"/>
                        <a:pt x="358706" y="255641"/>
                        <a:pt x="428901" y="207909"/>
                      </a:cubicBezTo>
                      <a:cubicBezTo>
                        <a:pt x="508922" y="152455"/>
                        <a:pt x="652119" y="163686"/>
                        <a:pt x="744074" y="165792"/>
                      </a:cubicBezTo>
                      <a:cubicBezTo>
                        <a:pt x="859894" y="168600"/>
                        <a:pt x="979927" y="184043"/>
                        <a:pt x="1090835" y="217034"/>
                      </a:cubicBezTo>
                      <a:cubicBezTo>
                        <a:pt x="1185597" y="245814"/>
                        <a:pt x="1208761" y="297758"/>
                        <a:pt x="1199636" y="393222"/>
                      </a:cubicBezTo>
                      <a:cubicBezTo>
                        <a:pt x="1182087" y="582747"/>
                        <a:pt x="1169452" y="741387"/>
                        <a:pt x="1105575" y="951970"/>
                      </a:cubicBezTo>
                      <a:cubicBezTo>
                        <a:pt x="1215781" y="972327"/>
                        <a:pt x="1293697" y="996895"/>
                        <a:pt x="1365295" y="996895"/>
                      </a:cubicBezTo>
                      <a:cubicBezTo>
                        <a:pt x="1377228" y="957586"/>
                        <a:pt x="1448125" y="655048"/>
                        <a:pt x="1468481" y="535015"/>
                      </a:cubicBezTo>
                      <a:cubicBezTo>
                        <a:pt x="1486029" y="427618"/>
                        <a:pt x="1517617" y="268978"/>
                        <a:pt x="1486029" y="181937"/>
                      </a:cubicBezTo>
                      <a:close/>
                    </a:path>
                  </a:pathLst>
                </a:custGeom>
                <a:solidFill>
                  <a:srgbClr val="F7B4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70"/>
                <p:cNvSpPr/>
                <p:nvPr/>
              </p:nvSpPr>
              <p:spPr>
                <a:xfrm>
                  <a:off x="3847490" y="2945988"/>
                  <a:ext cx="688503" cy="457904"/>
                </a:xfrm>
                <a:custGeom>
                  <a:rect b="b" l="l" r="r" t="t"/>
                  <a:pathLst>
                    <a:path extrusionOk="0" h="975703" w="1467064">
                      <a:moveTo>
                        <a:pt x="1455144" y="184751"/>
                      </a:moveTo>
                      <a:cubicBezTo>
                        <a:pt x="1429172" y="113855"/>
                        <a:pt x="1350554" y="78758"/>
                        <a:pt x="1277552" y="61209"/>
                      </a:cubicBezTo>
                      <a:cubicBezTo>
                        <a:pt x="1019938" y="-1264"/>
                        <a:pt x="720910" y="-1966"/>
                        <a:pt x="455574" y="842"/>
                      </a:cubicBezTo>
                      <a:cubicBezTo>
                        <a:pt x="299743" y="2246"/>
                        <a:pt x="247097" y="-4072"/>
                        <a:pt x="157950" y="64719"/>
                      </a:cubicBezTo>
                      <a:cubicBezTo>
                        <a:pt x="61082" y="139827"/>
                        <a:pt x="54764" y="306188"/>
                        <a:pt x="41427" y="419201"/>
                      </a:cubicBezTo>
                      <a:cubicBezTo>
                        <a:pt x="28792" y="529406"/>
                        <a:pt x="-690" y="817905"/>
                        <a:pt x="12" y="869849"/>
                      </a:cubicBezTo>
                      <a:cubicBezTo>
                        <a:pt x="63187" y="875465"/>
                        <a:pt x="250607" y="872657"/>
                        <a:pt x="301147" y="872657"/>
                      </a:cubicBezTo>
                      <a:cubicBezTo>
                        <a:pt x="301147" y="827031"/>
                        <a:pt x="309570" y="574331"/>
                        <a:pt x="323609" y="467635"/>
                      </a:cubicBezTo>
                      <a:cubicBezTo>
                        <a:pt x="333436" y="395335"/>
                        <a:pt x="336946" y="235291"/>
                        <a:pt x="405035" y="188261"/>
                      </a:cubicBezTo>
                      <a:cubicBezTo>
                        <a:pt x="483652" y="134211"/>
                        <a:pt x="637378" y="137721"/>
                        <a:pt x="727929" y="140529"/>
                      </a:cubicBezTo>
                      <a:cubicBezTo>
                        <a:pt x="841644" y="143337"/>
                        <a:pt x="958167" y="158077"/>
                        <a:pt x="1067670" y="190367"/>
                      </a:cubicBezTo>
                      <a:cubicBezTo>
                        <a:pt x="1161029" y="218445"/>
                        <a:pt x="1203848" y="261965"/>
                        <a:pt x="1195424" y="355324"/>
                      </a:cubicBezTo>
                      <a:cubicBezTo>
                        <a:pt x="1177876" y="539935"/>
                        <a:pt x="1158923" y="730864"/>
                        <a:pt x="1096450" y="936534"/>
                      </a:cubicBezTo>
                      <a:cubicBezTo>
                        <a:pt x="1203848" y="956891"/>
                        <a:pt x="1266321" y="980757"/>
                        <a:pt x="1336515" y="980757"/>
                      </a:cubicBezTo>
                      <a:cubicBezTo>
                        <a:pt x="1347746" y="942150"/>
                        <a:pt x="1417239" y="646631"/>
                        <a:pt x="1437595" y="529406"/>
                      </a:cubicBezTo>
                      <a:cubicBezTo>
                        <a:pt x="1455846" y="424816"/>
                        <a:pt x="1486731" y="270388"/>
                        <a:pt x="1455144" y="18475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70"/>
                <p:cNvSpPr/>
                <p:nvPr/>
              </p:nvSpPr>
              <p:spPr>
                <a:xfrm rot="-396564">
                  <a:off x="2505376" y="3228194"/>
                  <a:ext cx="3646760" cy="1393477"/>
                </a:xfrm>
                <a:custGeom>
                  <a:rect b="b" l="l" r="r" t="t"/>
                  <a:pathLst>
                    <a:path extrusionOk="0" h="2969226" w="7770528">
                      <a:moveTo>
                        <a:pt x="1394502" y="2003115"/>
                      </a:moveTo>
                      <a:cubicBezTo>
                        <a:pt x="1073713" y="1886592"/>
                        <a:pt x="760646" y="1753222"/>
                        <a:pt x="484079" y="1548254"/>
                      </a:cubicBezTo>
                      <a:cubicBezTo>
                        <a:pt x="303680" y="1414885"/>
                        <a:pt x="149954" y="1256947"/>
                        <a:pt x="22200" y="1073038"/>
                      </a:cubicBezTo>
                      <a:cubicBezTo>
                        <a:pt x="-7282" y="1030921"/>
                        <a:pt x="-7984" y="1022498"/>
                        <a:pt x="23604" y="981785"/>
                      </a:cubicBezTo>
                      <a:cubicBezTo>
                        <a:pt x="241908" y="696795"/>
                        <a:pt x="526196" y="522011"/>
                        <a:pt x="882784" y="467962"/>
                      </a:cubicBezTo>
                      <a:cubicBezTo>
                        <a:pt x="913670" y="463048"/>
                        <a:pt x="945257" y="460942"/>
                        <a:pt x="976845" y="458134"/>
                      </a:cubicBezTo>
                      <a:cubicBezTo>
                        <a:pt x="1004221" y="456028"/>
                        <a:pt x="1025279" y="469365"/>
                        <a:pt x="1044933" y="486212"/>
                      </a:cubicBezTo>
                      <a:cubicBezTo>
                        <a:pt x="1195851" y="618880"/>
                        <a:pt x="1590344" y="963534"/>
                        <a:pt x="1594556" y="966342"/>
                      </a:cubicBezTo>
                      <a:cubicBezTo>
                        <a:pt x="1612807" y="978275"/>
                        <a:pt x="1633163" y="978977"/>
                        <a:pt x="1649308" y="967746"/>
                      </a:cubicBezTo>
                      <a:cubicBezTo>
                        <a:pt x="1666154" y="955813"/>
                        <a:pt x="1654221" y="937563"/>
                        <a:pt x="1647904" y="923524"/>
                      </a:cubicBezTo>
                      <a:cubicBezTo>
                        <a:pt x="1597364" y="811915"/>
                        <a:pt x="1407137" y="404085"/>
                        <a:pt x="1364318" y="310726"/>
                      </a:cubicBezTo>
                      <a:cubicBezTo>
                        <a:pt x="1359405" y="299495"/>
                        <a:pt x="1355193" y="288264"/>
                        <a:pt x="1351683" y="277033"/>
                      </a:cubicBezTo>
                      <a:cubicBezTo>
                        <a:pt x="1346068" y="258080"/>
                        <a:pt x="1352385" y="245445"/>
                        <a:pt x="1371338" y="239128"/>
                      </a:cubicBezTo>
                      <a:cubicBezTo>
                        <a:pt x="1480139" y="205434"/>
                        <a:pt x="1588239" y="172443"/>
                        <a:pt x="1697040" y="138749"/>
                      </a:cubicBezTo>
                      <a:cubicBezTo>
                        <a:pt x="1731435" y="128220"/>
                        <a:pt x="1744070" y="150683"/>
                        <a:pt x="1755301" y="176655"/>
                      </a:cubicBezTo>
                      <a:cubicBezTo>
                        <a:pt x="1803736" y="288264"/>
                        <a:pt x="1851468" y="399873"/>
                        <a:pt x="1900604" y="511482"/>
                      </a:cubicBezTo>
                      <a:cubicBezTo>
                        <a:pt x="1922364" y="561320"/>
                        <a:pt x="1946230" y="611158"/>
                        <a:pt x="1969395" y="660294"/>
                      </a:cubicBezTo>
                      <a:cubicBezTo>
                        <a:pt x="1982732" y="688372"/>
                        <a:pt x="2014319" y="696795"/>
                        <a:pt x="2040993" y="682055"/>
                      </a:cubicBezTo>
                      <a:cubicBezTo>
                        <a:pt x="2050118" y="677141"/>
                        <a:pt x="2045205" y="644150"/>
                        <a:pt x="2041695" y="635726"/>
                      </a:cubicBezTo>
                      <a:cubicBezTo>
                        <a:pt x="1977818" y="471471"/>
                        <a:pt x="1891479" y="125412"/>
                        <a:pt x="1890777" y="122605"/>
                      </a:cubicBezTo>
                      <a:cubicBezTo>
                        <a:pt x="1880248" y="74873"/>
                        <a:pt x="1883055" y="68555"/>
                        <a:pt x="1932191" y="60834"/>
                      </a:cubicBezTo>
                      <a:cubicBezTo>
                        <a:pt x="2029060" y="45391"/>
                        <a:pt x="3306599" y="-34631"/>
                        <a:pt x="3539645" y="17313"/>
                      </a:cubicBezTo>
                      <a:cubicBezTo>
                        <a:pt x="3793749" y="60132"/>
                        <a:pt x="4226849" y="128922"/>
                        <a:pt x="4330035" y="159808"/>
                      </a:cubicBezTo>
                      <a:cubicBezTo>
                        <a:pt x="4697152" y="267205"/>
                        <a:pt x="5424367" y="489722"/>
                        <a:pt x="5996452" y="948092"/>
                      </a:cubicBezTo>
                      <a:cubicBezTo>
                        <a:pt x="6032251" y="976170"/>
                        <a:pt x="6031549" y="976872"/>
                        <a:pt x="5997154" y="1003545"/>
                      </a:cubicBezTo>
                      <a:cubicBezTo>
                        <a:pt x="5874314" y="1097606"/>
                        <a:pt x="5750771" y="1191667"/>
                        <a:pt x="5627931" y="1286429"/>
                      </a:cubicBezTo>
                      <a:cubicBezTo>
                        <a:pt x="5620210" y="1292747"/>
                        <a:pt x="5603363" y="1296958"/>
                        <a:pt x="5611084" y="1310295"/>
                      </a:cubicBezTo>
                      <a:cubicBezTo>
                        <a:pt x="5617402" y="1320825"/>
                        <a:pt x="5631441" y="1315209"/>
                        <a:pt x="5641970" y="1312401"/>
                      </a:cubicBezTo>
                      <a:cubicBezTo>
                        <a:pt x="5847639" y="1250630"/>
                        <a:pt x="6057521" y="1204301"/>
                        <a:pt x="6260383" y="1132001"/>
                      </a:cubicBezTo>
                      <a:cubicBezTo>
                        <a:pt x="6294778" y="1120068"/>
                        <a:pt x="6324962" y="1121472"/>
                        <a:pt x="6357252" y="1134809"/>
                      </a:cubicBezTo>
                      <a:cubicBezTo>
                        <a:pt x="6484303" y="1186753"/>
                        <a:pt x="6601528" y="1257650"/>
                        <a:pt x="6716647" y="1332055"/>
                      </a:cubicBezTo>
                      <a:cubicBezTo>
                        <a:pt x="7061302" y="1554572"/>
                        <a:pt x="7744295" y="2099983"/>
                        <a:pt x="7765353" y="2117532"/>
                      </a:cubicBezTo>
                      <a:cubicBezTo>
                        <a:pt x="7783603" y="2132975"/>
                        <a:pt x="7777988" y="2142100"/>
                        <a:pt x="7757631" y="2147014"/>
                      </a:cubicBezTo>
                      <a:cubicBezTo>
                        <a:pt x="7711303" y="2157543"/>
                        <a:pt x="7384197" y="2227035"/>
                        <a:pt x="7266972" y="2250901"/>
                      </a:cubicBezTo>
                      <a:cubicBezTo>
                        <a:pt x="7257145" y="2253007"/>
                        <a:pt x="7247317" y="2254411"/>
                        <a:pt x="7238894" y="2261431"/>
                      </a:cubicBezTo>
                      <a:cubicBezTo>
                        <a:pt x="7242404" y="2277575"/>
                        <a:pt x="7256443" y="2277575"/>
                        <a:pt x="7266972" y="2280383"/>
                      </a:cubicBezTo>
                      <a:cubicBezTo>
                        <a:pt x="7358927" y="2304951"/>
                        <a:pt x="7577933" y="2354087"/>
                        <a:pt x="7580741" y="2373039"/>
                      </a:cubicBezTo>
                      <a:cubicBezTo>
                        <a:pt x="7582847" y="2389185"/>
                        <a:pt x="7156065" y="2629249"/>
                        <a:pt x="6940568" y="2710675"/>
                      </a:cubicBezTo>
                      <a:cubicBezTo>
                        <a:pt x="6704714" y="2799822"/>
                        <a:pt x="6461841" y="2862997"/>
                        <a:pt x="6213353" y="2905816"/>
                      </a:cubicBezTo>
                      <a:cubicBezTo>
                        <a:pt x="4559571" y="3113591"/>
                        <a:pt x="3261675" y="2833515"/>
                        <a:pt x="1394502" y="20031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18" name="Google Shape;2718;p70"/>
              <p:cNvGrpSpPr/>
              <p:nvPr/>
            </p:nvGrpSpPr>
            <p:grpSpPr>
              <a:xfrm>
                <a:off x="6314221" y="926585"/>
                <a:ext cx="2940426" cy="654024"/>
                <a:chOff x="6149039" y="2558374"/>
                <a:chExt cx="5509521" cy="1418409"/>
              </a:xfrm>
            </p:grpSpPr>
            <p:grpSp>
              <p:nvGrpSpPr>
                <p:cNvPr id="2719" name="Google Shape;2719;p70"/>
                <p:cNvGrpSpPr/>
                <p:nvPr/>
              </p:nvGrpSpPr>
              <p:grpSpPr>
                <a:xfrm>
                  <a:off x="6149039" y="2892474"/>
                  <a:ext cx="5509521" cy="1084309"/>
                  <a:chOff x="3686398" y="4267905"/>
                  <a:chExt cx="4760612" cy="679086"/>
                </a:xfrm>
              </p:grpSpPr>
              <p:sp>
                <p:nvSpPr>
                  <p:cNvPr id="2720" name="Google Shape;2720;p70"/>
                  <p:cNvSpPr/>
                  <p:nvPr/>
                </p:nvSpPr>
                <p:spPr>
                  <a:xfrm>
                    <a:off x="7255458" y="4273456"/>
                    <a:ext cx="1191552" cy="672919"/>
                  </a:xfrm>
                  <a:custGeom>
                    <a:rect b="b" l="l" r="r" t="t"/>
                    <a:pathLst>
                      <a:path extrusionOk="0" h="1190625" w="2257425">
                        <a:moveTo>
                          <a:pt x="2252186" y="1188244"/>
                        </a:moveTo>
                        <a:lnTo>
                          <a:pt x="7144" y="1188244"/>
                        </a:lnTo>
                        <a:lnTo>
                          <a:pt x="7144" y="7144"/>
                        </a:lnTo>
                        <a:lnTo>
                          <a:pt x="2252186" y="7144"/>
                        </a:lnTo>
                        <a:lnTo>
                          <a:pt x="1729264" y="597694"/>
                        </a:lnTo>
                        <a:close/>
                      </a:path>
                    </a:pathLst>
                  </a:custGeom>
                  <a:solidFill>
                    <a:srgbClr val="6A1708"/>
                  </a:solidFill>
                  <a:ln>
                    <a:noFill/>
                  </a:ln>
                  <a:effectLst>
                    <a:outerShdw blurRad="50800" rotWithShape="0" algn="tl" dir="2700000" dist="381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1" name="Google Shape;2721;p70"/>
                  <p:cNvSpPr/>
                  <p:nvPr/>
                </p:nvSpPr>
                <p:spPr>
                  <a:xfrm>
                    <a:off x="7255458" y="4737134"/>
                    <a:ext cx="659904" cy="209857"/>
                  </a:xfrm>
                  <a:custGeom>
                    <a:rect b="b" l="l" r="r" t="t"/>
                    <a:pathLst>
                      <a:path extrusionOk="0" h="609600" w="1019175">
                        <a:moveTo>
                          <a:pt x="7144" y="7144"/>
                        </a:moveTo>
                        <a:lnTo>
                          <a:pt x="1012984" y="15716"/>
                        </a:lnTo>
                        <a:lnTo>
                          <a:pt x="7144" y="606266"/>
                        </a:lnTo>
                        <a:close/>
                      </a:path>
                    </a:pathLst>
                  </a:custGeom>
                  <a:solidFill>
                    <a:srgbClr val="470F05"/>
                  </a:solidFill>
                  <a:ln>
                    <a:noFill/>
                  </a:ln>
                  <a:effectLst>
                    <a:outerShdw blurRad="50800" rotWithShape="0" algn="tl" dir="2700000" dist="381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2" name="Google Shape;2722;p70"/>
                  <p:cNvSpPr/>
                  <p:nvPr/>
                </p:nvSpPr>
                <p:spPr>
                  <a:xfrm>
                    <a:off x="3686398" y="4267905"/>
                    <a:ext cx="1191553" cy="672919"/>
                  </a:xfrm>
                  <a:custGeom>
                    <a:rect b="b" l="l" r="r" t="t"/>
                    <a:pathLst>
                      <a:path extrusionOk="0" h="1190625" w="2257425">
                        <a:moveTo>
                          <a:pt x="7144" y="1188244"/>
                        </a:moveTo>
                        <a:lnTo>
                          <a:pt x="2252186" y="1188244"/>
                        </a:lnTo>
                        <a:lnTo>
                          <a:pt x="2252186" y="7144"/>
                        </a:lnTo>
                        <a:lnTo>
                          <a:pt x="7144" y="7144"/>
                        </a:lnTo>
                        <a:lnTo>
                          <a:pt x="531019" y="597694"/>
                        </a:lnTo>
                        <a:close/>
                      </a:path>
                    </a:pathLst>
                  </a:custGeom>
                  <a:solidFill>
                    <a:srgbClr val="6A1708"/>
                  </a:solidFill>
                  <a:ln>
                    <a:noFill/>
                  </a:ln>
                  <a:effectLst>
                    <a:outerShdw blurRad="50800" rotWithShape="0" algn="tl" dir="2700000" dist="381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70"/>
                  <p:cNvSpPr/>
                  <p:nvPr/>
                </p:nvSpPr>
                <p:spPr>
                  <a:xfrm>
                    <a:off x="4276637" y="4731583"/>
                    <a:ext cx="598231" cy="209857"/>
                  </a:xfrm>
                  <a:custGeom>
                    <a:rect b="b" l="l" r="r" t="t"/>
                    <a:pathLst>
                      <a:path extrusionOk="0" h="609600" w="923925">
                        <a:moveTo>
                          <a:pt x="923449" y="7144"/>
                        </a:moveTo>
                        <a:lnTo>
                          <a:pt x="7144" y="15716"/>
                        </a:lnTo>
                        <a:lnTo>
                          <a:pt x="923449" y="606266"/>
                        </a:lnTo>
                        <a:close/>
                      </a:path>
                    </a:pathLst>
                  </a:custGeom>
                  <a:solidFill>
                    <a:srgbClr val="470F05"/>
                  </a:solidFill>
                  <a:ln>
                    <a:noFill/>
                  </a:ln>
                  <a:effectLst>
                    <a:outerShdw blurRad="50800" rotWithShape="0" algn="tl" dir="2700000" dist="3810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24" name="Google Shape;2724;p70"/>
                <p:cNvSpPr/>
                <p:nvPr/>
              </p:nvSpPr>
              <p:spPr>
                <a:xfrm>
                  <a:off x="6846971" y="2558374"/>
                  <a:ext cx="4205155" cy="1074463"/>
                </a:xfrm>
                <a:custGeom>
                  <a:rect b="b" l="l" r="r" t="t"/>
                  <a:pathLst>
                    <a:path extrusionOk="0" h="1190625" w="5619750">
                      <a:moveTo>
                        <a:pt x="7144" y="7144"/>
                      </a:moveTo>
                      <a:lnTo>
                        <a:pt x="5613559" y="7144"/>
                      </a:lnTo>
                      <a:lnTo>
                        <a:pt x="5613559" y="1188244"/>
                      </a:lnTo>
                      <a:lnTo>
                        <a:pt x="7143" y="11882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25" name="Google Shape;2725;p70"/>
            <p:cNvGrpSpPr/>
            <p:nvPr/>
          </p:nvGrpSpPr>
          <p:grpSpPr>
            <a:xfrm>
              <a:off x="4399821" y="2976082"/>
              <a:ext cx="3558884" cy="615385"/>
              <a:chOff x="3814682" y="2927896"/>
              <a:chExt cx="3985615" cy="689173"/>
            </a:xfrm>
          </p:grpSpPr>
          <p:sp>
            <p:nvSpPr>
              <p:cNvPr id="2726" name="Google Shape;2726;p70"/>
              <p:cNvSpPr/>
              <p:nvPr/>
            </p:nvSpPr>
            <p:spPr>
              <a:xfrm>
                <a:off x="6105526" y="2927979"/>
                <a:ext cx="265568" cy="685614"/>
              </a:xfrm>
              <a:custGeom>
                <a:rect b="b" l="l" r="r" t="t"/>
                <a:pathLst>
                  <a:path extrusionOk="0" h="1050631" w="406954">
                    <a:moveTo>
                      <a:pt x="265077" y="882701"/>
                    </a:moveTo>
                    <a:cubicBezTo>
                      <a:pt x="254919" y="899208"/>
                      <a:pt x="255872" y="902700"/>
                      <a:pt x="272379" y="912223"/>
                    </a:cubicBezTo>
                    <a:cubicBezTo>
                      <a:pt x="279362" y="916350"/>
                      <a:pt x="286346" y="919842"/>
                      <a:pt x="293012" y="924286"/>
                    </a:cubicBezTo>
                    <a:cubicBezTo>
                      <a:pt x="299679" y="928730"/>
                      <a:pt x="303805" y="928413"/>
                      <a:pt x="306980" y="920159"/>
                    </a:cubicBezTo>
                    <a:cubicBezTo>
                      <a:pt x="310154" y="911588"/>
                      <a:pt x="317455" y="906509"/>
                      <a:pt x="326661" y="906826"/>
                    </a:cubicBezTo>
                    <a:cubicBezTo>
                      <a:pt x="337136" y="907144"/>
                      <a:pt x="344120" y="913493"/>
                      <a:pt x="348565" y="923016"/>
                    </a:cubicBezTo>
                    <a:cubicBezTo>
                      <a:pt x="359040" y="945554"/>
                      <a:pt x="349517" y="976664"/>
                      <a:pt x="328883" y="988409"/>
                    </a:cubicBezTo>
                    <a:cubicBezTo>
                      <a:pt x="303170" y="1003011"/>
                      <a:pt x="269839" y="996980"/>
                      <a:pt x="255237" y="974442"/>
                    </a:cubicBezTo>
                    <a:cubicBezTo>
                      <a:pt x="245396" y="959204"/>
                      <a:pt x="240317" y="942063"/>
                      <a:pt x="236190" y="924286"/>
                    </a:cubicBezTo>
                    <a:cubicBezTo>
                      <a:pt x="225397" y="876670"/>
                      <a:pt x="225715" y="827466"/>
                      <a:pt x="216826" y="779850"/>
                    </a:cubicBezTo>
                    <a:cubicBezTo>
                      <a:pt x="206668" y="724615"/>
                      <a:pt x="195875" y="669063"/>
                      <a:pt x="139688" y="635097"/>
                    </a:cubicBezTo>
                    <a:cubicBezTo>
                      <a:pt x="155877" y="633827"/>
                      <a:pt x="169528" y="632874"/>
                      <a:pt x="182225" y="628430"/>
                    </a:cubicBezTo>
                    <a:cubicBezTo>
                      <a:pt x="260633" y="599543"/>
                      <a:pt x="313646" y="489708"/>
                      <a:pt x="286981" y="410348"/>
                    </a:cubicBezTo>
                    <a:cubicBezTo>
                      <a:pt x="278728" y="385905"/>
                      <a:pt x="261903" y="373525"/>
                      <a:pt x="235873" y="372890"/>
                    </a:cubicBezTo>
                    <a:cubicBezTo>
                      <a:pt x="209842" y="371937"/>
                      <a:pt x="187304" y="380508"/>
                      <a:pt x="167623" y="397650"/>
                    </a:cubicBezTo>
                    <a:cubicBezTo>
                      <a:pt x="134609" y="426537"/>
                      <a:pt x="113023" y="463043"/>
                      <a:pt x="92072" y="500819"/>
                    </a:cubicBezTo>
                    <a:cubicBezTo>
                      <a:pt x="84136" y="515421"/>
                      <a:pt x="77152" y="530658"/>
                      <a:pt x="63185" y="545261"/>
                    </a:cubicBezTo>
                    <a:cubicBezTo>
                      <a:pt x="61280" y="522722"/>
                      <a:pt x="61280" y="502406"/>
                      <a:pt x="57788" y="483042"/>
                    </a:cubicBezTo>
                    <a:cubicBezTo>
                      <a:pt x="52709" y="457012"/>
                      <a:pt x="55566" y="435426"/>
                      <a:pt x="80644" y="421141"/>
                    </a:cubicBezTo>
                    <a:cubicBezTo>
                      <a:pt x="81596" y="420506"/>
                      <a:pt x="82231" y="419554"/>
                      <a:pt x="82866" y="418919"/>
                    </a:cubicBezTo>
                    <a:cubicBezTo>
                      <a:pt x="164131" y="319560"/>
                      <a:pt x="191748" y="206233"/>
                      <a:pt x="168258" y="80526"/>
                    </a:cubicBezTo>
                    <a:cubicBezTo>
                      <a:pt x="164131" y="59257"/>
                      <a:pt x="154925" y="39259"/>
                      <a:pt x="140005" y="22752"/>
                    </a:cubicBezTo>
                    <a:cubicBezTo>
                      <a:pt x="109531" y="-11215"/>
                      <a:pt x="67946" y="-6770"/>
                      <a:pt x="46677" y="33545"/>
                    </a:cubicBezTo>
                    <a:cubicBezTo>
                      <a:pt x="37789" y="50369"/>
                      <a:pt x="31441" y="68463"/>
                      <a:pt x="26996" y="86875"/>
                    </a:cubicBezTo>
                    <a:cubicBezTo>
                      <a:pt x="4775" y="175759"/>
                      <a:pt x="-304" y="266547"/>
                      <a:pt x="14" y="357653"/>
                    </a:cubicBezTo>
                    <a:cubicBezTo>
                      <a:pt x="331" y="481455"/>
                      <a:pt x="13664" y="604622"/>
                      <a:pt x="27949" y="727472"/>
                    </a:cubicBezTo>
                    <a:cubicBezTo>
                      <a:pt x="29853" y="742392"/>
                      <a:pt x="33662" y="749693"/>
                      <a:pt x="50170" y="745566"/>
                    </a:cubicBezTo>
                    <a:cubicBezTo>
                      <a:pt x="56201" y="743979"/>
                      <a:pt x="62867" y="744614"/>
                      <a:pt x="69216" y="744931"/>
                    </a:cubicBezTo>
                    <a:cubicBezTo>
                      <a:pt x="81914" y="745884"/>
                      <a:pt x="85723" y="740487"/>
                      <a:pt x="84136" y="728107"/>
                    </a:cubicBezTo>
                    <a:cubicBezTo>
                      <a:pt x="80644" y="699855"/>
                      <a:pt x="78422" y="671602"/>
                      <a:pt x="75565" y="641128"/>
                    </a:cubicBezTo>
                    <a:cubicBezTo>
                      <a:pt x="108579" y="654460"/>
                      <a:pt x="129212" y="675412"/>
                      <a:pt x="144767" y="710648"/>
                    </a:cubicBezTo>
                    <a:cubicBezTo>
                      <a:pt x="166988" y="760486"/>
                      <a:pt x="172067" y="813499"/>
                      <a:pt x="176194" y="866829"/>
                    </a:cubicBezTo>
                    <a:cubicBezTo>
                      <a:pt x="178733" y="900795"/>
                      <a:pt x="182860" y="934126"/>
                      <a:pt x="192701" y="966823"/>
                    </a:cubicBezTo>
                    <a:cubicBezTo>
                      <a:pt x="210478" y="1025867"/>
                      <a:pt x="243809" y="1050310"/>
                      <a:pt x="304123" y="1050628"/>
                    </a:cubicBezTo>
                    <a:cubicBezTo>
                      <a:pt x="343168" y="1050945"/>
                      <a:pt x="373008" y="1034438"/>
                      <a:pt x="391102" y="1000154"/>
                    </a:cubicBezTo>
                    <a:cubicBezTo>
                      <a:pt x="410148" y="963966"/>
                      <a:pt x="413640" y="925873"/>
                      <a:pt x="392689" y="889367"/>
                    </a:cubicBezTo>
                    <a:cubicBezTo>
                      <a:pt x="364119" y="839846"/>
                      <a:pt x="292695" y="837307"/>
                      <a:pt x="265077" y="882701"/>
                    </a:cubicBezTo>
                    <a:close/>
                    <a:moveTo>
                      <a:pt x="55883" y="296069"/>
                    </a:moveTo>
                    <a:cubicBezTo>
                      <a:pt x="60010" y="237660"/>
                      <a:pt x="64454" y="179250"/>
                      <a:pt x="74295" y="121159"/>
                    </a:cubicBezTo>
                    <a:cubicBezTo>
                      <a:pt x="76200" y="109096"/>
                      <a:pt x="79691" y="97350"/>
                      <a:pt x="82866" y="85923"/>
                    </a:cubicBezTo>
                    <a:cubicBezTo>
                      <a:pt x="84136" y="80843"/>
                      <a:pt x="86358" y="75447"/>
                      <a:pt x="92706" y="74812"/>
                    </a:cubicBezTo>
                    <a:cubicBezTo>
                      <a:pt x="98421" y="74495"/>
                      <a:pt x="102547" y="78621"/>
                      <a:pt x="105404" y="83066"/>
                    </a:cubicBezTo>
                    <a:cubicBezTo>
                      <a:pt x="114293" y="96716"/>
                      <a:pt x="118102" y="112270"/>
                      <a:pt x="119372" y="127825"/>
                    </a:cubicBezTo>
                    <a:cubicBezTo>
                      <a:pt x="126356" y="206868"/>
                      <a:pt x="111753" y="281149"/>
                      <a:pt x="70168" y="349716"/>
                    </a:cubicBezTo>
                    <a:cubicBezTo>
                      <a:pt x="66359" y="356065"/>
                      <a:pt x="60962" y="361779"/>
                      <a:pt x="55249" y="369398"/>
                    </a:cubicBezTo>
                    <a:cubicBezTo>
                      <a:pt x="55566" y="343050"/>
                      <a:pt x="54296" y="319242"/>
                      <a:pt x="55883" y="296069"/>
                    </a:cubicBezTo>
                    <a:close/>
                    <a:moveTo>
                      <a:pt x="123181" y="597004"/>
                    </a:moveTo>
                    <a:cubicBezTo>
                      <a:pt x="111436" y="595416"/>
                      <a:pt x="95564" y="597321"/>
                      <a:pt x="89850" y="587480"/>
                    </a:cubicBezTo>
                    <a:cubicBezTo>
                      <a:pt x="85723" y="580814"/>
                      <a:pt x="99055" y="571291"/>
                      <a:pt x="104452" y="563355"/>
                    </a:cubicBezTo>
                    <a:cubicBezTo>
                      <a:pt x="127625" y="529388"/>
                      <a:pt x="148577" y="493835"/>
                      <a:pt x="175559" y="462408"/>
                    </a:cubicBezTo>
                    <a:cubicBezTo>
                      <a:pt x="181273" y="455742"/>
                      <a:pt x="187622" y="449076"/>
                      <a:pt x="194288" y="443044"/>
                    </a:cubicBezTo>
                    <a:cubicBezTo>
                      <a:pt x="204764" y="433838"/>
                      <a:pt x="216826" y="429077"/>
                      <a:pt x="230794" y="435108"/>
                    </a:cubicBezTo>
                    <a:cubicBezTo>
                      <a:pt x="244761" y="441457"/>
                      <a:pt x="243809" y="454155"/>
                      <a:pt x="244126" y="465265"/>
                    </a:cubicBezTo>
                    <a:cubicBezTo>
                      <a:pt x="243491" y="529388"/>
                      <a:pt x="191748" y="589702"/>
                      <a:pt x="131435" y="597004"/>
                    </a:cubicBezTo>
                    <a:cubicBezTo>
                      <a:pt x="128260" y="596686"/>
                      <a:pt x="125720" y="597321"/>
                      <a:pt x="123181" y="5970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70"/>
              <p:cNvSpPr/>
              <p:nvPr/>
            </p:nvSpPr>
            <p:spPr>
              <a:xfrm>
                <a:off x="5020546" y="2939207"/>
                <a:ext cx="405665" cy="542570"/>
              </a:xfrm>
              <a:custGeom>
                <a:rect b="b" l="l" r="r" t="t"/>
                <a:pathLst>
                  <a:path extrusionOk="0" h="831430" w="621638">
                    <a:moveTo>
                      <a:pt x="603328" y="53479"/>
                    </a:moveTo>
                    <a:cubicBezTo>
                      <a:pt x="586186" y="16339"/>
                      <a:pt x="556029" y="-3343"/>
                      <a:pt x="514127" y="467"/>
                    </a:cubicBezTo>
                    <a:cubicBezTo>
                      <a:pt x="473494" y="3958"/>
                      <a:pt x="441750" y="23005"/>
                      <a:pt x="424608" y="61415"/>
                    </a:cubicBezTo>
                    <a:cubicBezTo>
                      <a:pt x="416672" y="78875"/>
                      <a:pt x="417942" y="80779"/>
                      <a:pt x="436671" y="85858"/>
                    </a:cubicBezTo>
                    <a:cubicBezTo>
                      <a:pt x="442385" y="87446"/>
                      <a:pt x="448099" y="88398"/>
                      <a:pt x="453495" y="90303"/>
                    </a:cubicBezTo>
                    <a:cubicBezTo>
                      <a:pt x="463336" y="93794"/>
                      <a:pt x="469367" y="92525"/>
                      <a:pt x="474129" y="81414"/>
                    </a:cubicBezTo>
                    <a:cubicBezTo>
                      <a:pt x="482383" y="63003"/>
                      <a:pt x="503334" y="54114"/>
                      <a:pt x="524920" y="56971"/>
                    </a:cubicBezTo>
                    <a:cubicBezTo>
                      <a:pt x="543332" y="59193"/>
                      <a:pt x="556664" y="71574"/>
                      <a:pt x="562378" y="90937"/>
                    </a:cubicBezTo>
                    <a:cubicBezTo>
                      <a:pt x="566505" y="104905"/>
                      <a:pt x="565870" y="119190"/>
                      <a:pt x="565552" y="133475"/>
                    </a:cubicBezTo>
                    <a:cubicBezTo>
                      <a:pt x="563648" y="190932"/>
                      <a:pt x="536348" y="220771"/>
                      <a:pt x="479526" y="228072"/>
                    </a:cubicBezTo>
                    <a:cubicBezTo>
                      <a:pt x="450004" y="231882"/>
                      <a:pt x="423973" y="226168"/>
                      <a:pt x="402705" y="203629"/>
                    </a:cubicBezTo>
                    <a:cubicBezTo>
                      <a:pt x="393181" y="193789"/>
                      <a:pt x="383658" y="183948"/>
                      <a:pt x="374135" y="173790"/>
                    </a:cubicBezTo>
                    <a:cubicBezTo>
                      <a:pt x="352867" y="150299"/>
                      <a:pt x="335090" y="123634"/>
                      <a:pt x="312551" y="101413"/>
                    </a:cubicBezTo>
                    <a:cubicBezTo>
                      <a:pt x="235413" y="25862"/>
                      <a:pt x="135419" y="32211"/>
                      <a:pt x="71931" y="84589"/>
                    </a:cubicBezTo>
                    <a:cubicBezTo>
                      <a:pt x="7173" y="137919"/>
                      <a:pt x="-11556" y="209978"/>
                      <a:pt x="6538" y="290608"/>
                    </a:cubicBezTo>
                    <a:cubicBezTo>
                      <a:pt x="20505" y="352509"/>
                      <a:pt x="70978" y="389967"/>
                      <a:pt x="134467" y="390920"/>
                    </a:cubicBezTo>
                    <a:cubicBezTo>
                      <a:pt x="182718" y="391555"/>
                      <a:pt x="222716" y="372508"/>
                      <a:pt x="257634" y="340764"/>
                    </a:cubicBezTo>
                    <a:cubicBezTo>
                      <a:pt x="283664" y="317273"/>
                      <a:pt x="283347" y="316956"/>
                      <a:pt x="256682" y="295687"/>
                    </a:cubicBezTo>
                    <a:cubicBezTo>
                      <a:pt x="252872" y="292830"/>
                      <a:pt x="249063" y="289973"/>
                      <a:pt x="245571" y="286799"/>
                    </a:cubicBezTo>
                    <a:cubicBezTo>
                      <a:pt x="240175" y="281720"/>
                      <a:pt x="236365" y="281720"/>
                      <a:pt x="231921" y="288704"/>
                    </a:cubicBezTo>
                    <a:cubicBezTo>
                      <a:pt x="213192" y="318226"/>
                      <a:pt x="183988" y="330923"/>
                      <a:pt x="150974" y="335367"/>
                    </a:cubicBezTo>
                    <a:cubicBezTo>
                      <a:pt x="103992" y="341716"/>
                      <a:pt x="66217" y="316321"/>
                      <a:pt x="55741" y="271562"/>
                    </a:cubicBezTo>
                    <a:cubicBezTo>
                      <a:pt x="53519" y="262356"/>
                      <a:pt x="52249" y="252833"/>
                      <a:pt x="52249" y="243309"/>
                    </a:cubicBezTo>
                    <a:cubicBezTo>
                      <a:pt x="51614" y="201725"/>
                      <a:pt x="59233" y="162679"/>
                      <a:pt x="93517" y="134744"/>
                    </a:cubicBezTo>
                    <a:cubicBezTo>
                      <a:pt x="129388" y="104905"/>
                      <a:pt x="172560" y="101096"/>
                      <a:pt x="216684" y="104905"/>
                    </a:cubicBezTo>
                    <a:cubicBezTo>
                      <a:pt x="249698" y="107762"/>
                      <a:pt x="270014" y="130935"/>
                      <a:pt x="289061" y="154743"/>
                    </a:cubicBezTo>
                    <a:cubicBezTo>
                      <a:pt x="310647" y="182043"/>
                      <a:pt x="330328" y="211248"/>
                      <a:pt x="357628" y="233786"/>
                    </a:cubicBezTo>
                    <a:cubicBezTo>
                      <a:pt x="364294" y="239183"/>
                      <a:pt x="363025" y="245214"/>
                      <a:pt x="361437" y="252515"/>
                    </a:cubicBezTo>
                    <a:cubicBezTo>
                      <a:pt x="353184" y="289021"/>
                      <a:pt x="352549" y="325527"/>
                      <a:pt x="355406" y="362985"/>
                    </a:cubicBezTo>
                    <a:cubicBezTo>
                      <a:pt x="361120" y="439806"/>
                      <a:pt x="373500" y="516309"/>
                      <a:pt x="377309" y="593447"/>
                    </a:cubicBezTo>
                    <a:cubicBezTo>
                      <a:pt x="379849" y="623287"/>
                      <a:pt x="377309" y="652809"/>
                      <a:pt x="372230" y="682014"/>
                    </a:cubicBezTo>
                    <a:cubicBezTo>
                      <a:pt x="367786" y="708361"/>
                      <a:pt x="359215" y="733122"/>
                      <a:pt x="342708" y="754708"/>
                    </a:cubicBezTo>
                    <a:cubicBezTo>
                      <a:pt x="330328" y="770897"/>
                      <a:pt x="314139" y="779468"/>
                      <a:pt x="293505" y="777881"/>
                    </a:cubicBezTo>
                    <a:cubicBezTo>
                      <a:pt x="269379" y="775976"/>
                      <a:pt x="257317" y="762326"/>
                      <a:pt x="257634" y="738518"/>
                    </a:cubicBezTo>
                    <a:cubicBezTo>
                      <a:pt x="257951" y="717567"/>
                      <a:pt x="264300" y="698203"/>
                      <a:pt x="272236" y="678839"/>
                    </a:cubicBezTo>
                    <a:cubicBezTo>
                      <a:pt x="276998" y="667729"/>
                      <a:pt x="293187" y="658523"/>
                      <a:pt x="286839" y="646778"/>
                    </a:cubicBezTo>
                    <a:cubicBezTo>
                      <a:pt x="281125" y="636302"/>
                      <a:pt x="266522" y="630588"/>
                      <a:pt x="256682" y="622017"/>
                    </a:cubicBezTo>
                    <a:cubicBezTo>
                      <a:pt x="250650" y="616938"/>
                      <a:pt x="247158" y="617573"/>
                      <a:pt x="243032" y="623922"/>
                    </a:cubicBezTo>
                    <a:cubicBezTo>
                      <a:pt x="217636" y="662332"/>
                      <a:pt x="201129" y="703600"/>
                      <a:pt x="204939" y="750581"/>
                    </a:cubicBezTo>
                    <a:cubicBezTo>
                      <a:pt x="207796" y="788039"/>
                      <a:pt x="234143" y="821053"/>
                      <a:pt x="267475" y="828354"/>
                    </a:cubicBezTo>
                    <a:cubicBezTo>
                      <a:pt x="312234" y="838195"/>
                      <a:pt x="374135" y="825815"/>
                      <a:pt x="405879" y="770897"/>
                    </a:cubicBezTo>
                    <a:cubicBezTo>
                      <a:pt x="424608" y="738201"/>
                      <a:pt x="430957" y="702647"/>
                      <a:pt x="433179" y="666142"/>
                    </a:cubicBezTo>
                    <a:cubicBezTo>
                      <a:pt x="438258" y="582654"/>
                      <a:pt x="425243" y="500437"/>
                      <a:pt x="416037" y="418220"/>
                    </a:cubicBezTo>
                    <a:cubicBezTo>
                      <a:pt x="410958" y="374095"/>
                      <a:pt x="408101" y="329653"/>
                      <a:pt x="414133" y="285212"/>
                    </a:cubicBezTo>
                    <a:cubicBezTo>
                      <a:pt x="415085" y="278545"/>
                      <a:pt x="415720" y="273784"/>
                      <a:pt x="424291" y="277276"/>
                    </a:cubicBezTo>
                    <a:cubicBezTo>
                      <a:pt x="447147" y="286481"/>
                      <a:pt x="470955" y="285529"/>
                      <a:pt x="494763" y="282990"/>
                    </a:cubicBezTo>
                    <a:cubicBezTo>
                      <a:pt x="538570" y="278228"/>
                      <a:pt x="578250" y="263626"/>
                      <a:pt x="599836" y="222041"/>
                    </a:cubicBezTo>
                    <a:cubicBezTo>
                      <a:pt x="627136" y="166806"/>
                      <a:pt x="629358" y="109666"/>
                      <a:pt x="603328" y="534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70"/>
              <p:cNvSpPr/>
              <p:nvPr/>
            </p:nvSpPr>
            <p:spPr>
              <a:xfrm>
                <a:off x="5402015" y="2927896"/>
                <a:ext cx="282134" cy="662308"/>
              </a:xfrm>
              <a:custGeom>
                <a:rect b="b" l="l" r="r" t="t"/>
                <a:pathLst>
                  <a:path extrusionOk="0" h="1014916" w="432341">
                    <a:moveTo>
                      <a:pt x="379382" y="789817"/>
                    </a:moveTo>
                    <a:cubicBezTo>
                      <a:pt x="352717" y="781564"/>
                      <a:pt x="327957" y="789500"/>
                      <a:pt x="307958" y="809181"/>
                    </a:cubicBezTo>
                    <a:cubicBezTo>
                      <a:pt x="290816" y="825688"/>
                      <a:pt x="291451" y="831085"/>
                      <a:pt x="309227" y="846005"/>
                    </a:cubicBezTo>
                    <a:cubicBezTo>
                      <a:pt x="313037" y="849179"/>
                      <a:pt x="316846" y="851718"/>
                      <a:pt x="320338" y="855210"/>
                    </a:cubicBezTo>
                    <a:cubicBezTo>
                      <a:pt x="327639" y="862194"/>
                      <a:pt x="333036" y="864734"/>
                      <a:pt x="338749" y="852988"/>
                    </a:cubicBezTo>
                    <a:cubicBezTo>
                      <a:pt x="343194" y="844100"/>
                      <a:pt x="351130" y="838069"/>
                      <a:pt x="362240" y="841243"/>
                    </a:cubicBezTo>
                    <a:cubicBezTo>
                      <a:pt x="373351" y="844735"/>
                      <a:pt x="377477" y="853306"/>
                      <a:pt x="378112" y="864416"/>
                    </a:cubicBezTo>
                    <a:cubicBezTo>
                      <a:pt x="379699" y="892351"/>
                      <a:pt x="370811" y="916794"/>
                      <a:pt x="351447" y="936475"/>
                    </a:cubicBezTo>
                    <a:cubicBezTo>
                      <a:pt x="329544" y="959014"/>
                      <a:pt x="302561" y="966632"/>
                      <a:pt x="273039" y="955204"/>
                    </a:cubicBezTo>
                    <a:cubicBezTo>
                      <a:pt x="246057" y="944729"/>
                      <a:pt x="234629" y="920921"/>
                      <a:pt x="232089" y="893938"/>
                    </a:cubicBezTo>
                    <a:cubicBezTo>
                      <a:pt x="228915" y="858702"/>
                      <a:pt x="230185" y="823149"/>
                      <a:pt x="236533" y="788230"/>
                    </a:cubicBezTo>
                    <a:cubicBezTo>
                      <a:pt x="249548" y="715853"/>
                      <a:pt x="269547" y="645064"/>
                      <a:pt x="284467" y="573322"/>
                    </a:cubicBezTo>
                    <a:cubicBezTo>
                      <a:pt x="293990" y="526976"/>
                      <a:pt x="300974" y="480629"/>
                      <a:pt x="291768" y="433330"/>
                    </a:cubicBezTo>
                    <a:cubicBezTo>
                      <a:pt x="283515" y="390476"/>
                      <a:pt x="251453" y="370160"/>
                      <a:pt x="208916" y="379048"/>
                    </a:cubicBezTo>
                    <a:cubicBezTo>
                      <a:pt x="176220" y="386032"/>
                      <a:pt x="153364" y="405396"/>
                      <a:pt x="137174" y="435235"/>
                    </a:cubicBezTo>
                    <a:cubicBezTo>
                      <a:pt x="137174" y="397142"/>
                      <a:pt x="137174" y="361271"/>
                      <a:pt x="137174" y="325400"/>
                    </a:cubicBezTo>
                    <a:cubicBezTo>
                      <a:pt x="137174" y="317464"/>
                      <a:pt x="139079" y="312068"/>
                      <a:pt x="146697" y="307306"/>
                    </a:cubicBezTo>
                    <a:cubicBezTo>
                      <a:pt x="208281" y="270800"/>
                      <a:pt x="244469" y="214931"/>
                      <a:pt x="262563" y="147316"/>
                    </a:cubicBezTo>
                    <a:cubicBezTo>
                      <a:pt x="272404" y="109857"/>
                      <a:pt x="269865" y="72717"/>
                      <a:pt x="250818" y="38116"/>
                    </a:cubicBezTo>
                    <a:cubicBezTo>
                      <a:pt x="236533" y="12085"/>
                      <a:pt x="213995" y="-612"/>
                      <a:pt x="184473" y="23"/>
                    </a:cubicBezTo>
                    <a:cubicBezTo>
                      <a:pt x="155586" y="658"/>
                      <a:pt x="134000" y="13038"/>
                      <a:pt x="120985" y="39703"/>
                    </a:cubicBezTo>
                    <a:cubicBezTo>
                      <a:pt x="111779" y="59067"/>
                      <a:pt x="105747" y="79066"/>
                      <a:pt x="101938" y="100017"/>
                    </a:cubicBezTo>
                    <a:cubicBezTo>
                      <a:pt x="93685" y="145411"/>
                      <a:pt x="94637" y="191757"/>
                      <a:pt x="91145" y="237469"/>
                    </a:cubicBezTo>
                    <a:cubicBezTo>
                      <a:pt x="88288" y="276832"/>
                      <a:pt x="81304" y="281593"/>
                      <a:pt x="40672" y="280641"/>
                    </a:cubicBezTo>
                    <a:cubicBezTo>
                      <a:pt x="29244" y="280324"/>
                      <a:pt x="15277" y="269531"/>
                      <a:pt x="7658" y="280006"/>
                    </a:cubicBezTo>
                    <a:cubicBezTo>
                      <a:pt x="992" y="289212"/>
                      <a:pt x="2579" y="304449"/>
                      <a:pt x="357" y="316829"/>
                    </a:cubicBezTo>
                    <a:cubicBezTo>
                      <a:pt x="-913" y="324448"/>
                      <a:pt x="992" y="327940"/>
                      <a:pt x="9563" y="329527"/>
                    </a:cubicBezTo>
                    <a:cubicBezTo>
                      <a:pt x="30514" y="333654"/>
                      <a:pt x="51782" y="333971"/>
                      <a:pt x="72733" y="331432"/>
                    </a:cubicBezTo>
                    <a:cubicBezTo>
                      <a:pt x="85431" y="329844"/>
                      <a:pt x="85114" y="334924"/>
                      <a:pt x="84796" y="344129"/>
                    </a:cubicBezTo>
                    <a:cubicBezTo>
                      <a:pt x="80352" y="463805"/>
                      <a:pt x="81939" y="583163"/>
                      <a:pt x="95589" y="701886"/>
                    </a:cubicBezTo>
                    <a:cubicBezTo>
                      <a:pt x="99399" y="735852"/>
                      <a:pt x="99716" y="735852"/>
                      <a:pt x="134000" y="732360"/>
                    </a:cubicBezTo>
                    <a:cubicBezTo>
                      <a:pt x="136539" y="732043"/>
                      <a:pt x="139396" y="731726"/>
                      <a:pt x="141936" y="731726"/>
                    </a:cubicBezTo>
                    <a:cubicBezTo>
                      <a:pt x="152094" y="732043"/>
                      <a:pt x="155268" y="728869"/>
                      <a:pt x="153681" y="717441"/>
                    </a:cubicBezTo>
                    <a:cubicBezTo>
                      <a:pt x="145428" y="657762"/>
                      <a:pt x="137809" y="597765"/>
                      <a:pt x="139714" y="537451"/>
                    </a:cubicBezTo>
                    <a:cubicBezTo>
                      <a:pt x="140666" y="501580"/>
                      <a:pt x="155268" y="471106"/>
                      <a:pt x="181616" y="446663"/>
                    </a:cubicBezTo>
                    <a:cubicBezTo>
                      <a:pt x="189235" y="439679"/>
                      <a:pt x="198123" y="435235"/>
                      <a:pt x="208281" y="433330"/>
                    </a:cubicBezTo>
                    <a:cubicBezTo>
                      <a:pt x="231137" y="429204"/>
                      <a:pt x="242565" y="438092"/>
                      <a:pt x="244152" y="461265"/>
                    </a:cubicBezTo>
                    <a:cubicBezTo>
                      <a:pt x="245422" y="481582"/>
                      <a:pt x="243517" y="501263"/>
                      <a:pt x="239390" y="521262"/>
                    </a:cubicBezTo>
                    <a:cubicBezTo>
                      <a:pt x="222566" y="600305"/>
                      <a:pt x="202884" y="678713"/>
                      <a:pt x="188917" y="758391"/>
                    </a:cubicBezTo>
                    <a:cubicBezTo>
                      <a:pt x="179711" y="810451"/>
                      <a:pt x="171458" y="863146"/>
                      <a:pt x="184473" y="915524"/>
                    </a:cubicBezTo>
                    <a:cubicBezTo>
                      <a:pt x="196218" y="963458"/>
                      <a:pt x="219709" y="1003456"/>
                      <a:pt x="272404" y="1012661"/>
                    </a:cubicBezTo>
                    <a:cubicBezTo>
                      <a:pt x="376208" y="1031073"/>
                      <a:pt x="443505" y="932984"/>
                      <a:pt x="430807" y="854893"/>
                    </a:cubicBezTo>
                    <a:cubicBezTo>
                      <a:pt x="425728" y="824418"/>
                      <a:pt x="410174" y="799341"/>
                      <a:pt x="379382" y="789817"/>
                    </a:cubicBezTo>
                    <a:close/>
                    <a:moveTo>
                      <a:pt x="155903" y="94303"/>
                    </a:moveTo>
                    <a:cubicBezTo>
                      <a:pt x="158760" y="82557"/>
                      <a:pt x="162569" y="70812"/>
                      <a:pt x="171140" y="61606"/>
                    </a:cubicBezTo>
                    <a:cubicBezTo>
                      <a:pt x="183521" y="48591"/>
                      <a:pt x="196853" y="50496"/>
                      <a:pt x="202567" y="67320"/>
                    </a:cubicBezTo>
                    <a:cubicBezTo>
                      <a:pt x="209551" y="86684"/>
                      <a:pt x="213995" y="106683"/>
                      <a:pt x="209868" y="127952"/>
                    </a:cubicBezTo>
                    <a:cubicBezTo>
                      <a:pt x="202250" y="167632"/>
                      <a:pt x="185743" y="203185"/>
                      <a:pt x="158443" y="233342"/>
                    </a:cubicBezTo>
                    <a:cubicBezTo>
                      <a:pt x="154633" y="237469"/>
                      <a:pt x="151142" y="242548"/>
                      <a:pt x="142571" y="243818"/>
                    </a:cubicBezTo>
                    <a:cubicBezTo>
                      <a:pt x="143840" y="192710"/>
                      <a:pt x="144475" y="142871"/>
                      <a:pt x="155903" y="943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70"/>
              <p:cNvSpPr/>
              <p:nvPr/>
            </p:nvSpPr>
            <p:spPr>
              <a:xfrm>
                <a:off x="7503195" y="3174280"/>
                <a:ext cx="297102" cy="442789"/>
              </a:xfrm>
              <a:custGeom>
                <a:rect b="b" l="l" r="r" t="t"/>
                <a:pathLst>
                  <a:path extrusionOk="0" h="678527" w="455278">
                    <a:moveTo>
                      <a:pt x="428560" y="118945"/>
                    </a:moveTo>
                    <a:cubicBezTo>
                      <a:pt x="407609" y="113548"/>
                      <a:pt x="407926" y="113548"/>
                      <a:pt x="401577" y="134182"/>
                    </a:cubicBezTo>
                    <a:cubicBezTo>
                      <a:pt x="390785" y="169735"/>
                      <a:pt x="373643" y="201797"/>
                      <a:pt x="350152" y="231319"/>
                    </a:cubicBezTo>
                    <a:cubicBezTo>
                      <a:pt x="352057" y="209416"/>
                      <a:pt x="349517" y="188147"/>
                      <a:pt x="348247" y="166878"/>
                    </a:cubicBezTo>
                    <a:cubicBezTo>
                      <a:pt x="346025" y="130690"/>
                      <a:pt x="340311" y="95454"/>
                      <a:pt x="322852" y="63075"/>
                    </a:cubicBezTo>
                    <a:cubicBezTo>
                      <a:pt x="305393" y="31331"/>
                      <a:pt x="280632" y="8475"/>
                      <a:pt x="244126" y="2444"/>
                    </a:cubicBezTo>
                    <a:cubicBezTo>
                      <a:pt x="209843" y="-3270"/>
                      <a:pt x="176512" y="856"/>
                      <a:pt x="145402" y="16728"/>
                    </a:cubicBezTo>
                    <a:cubicBezTo>
                      <a:pt x="69216" y="55774"/>
                      <a:pt x="25092" y="119580"/>
                      <a:pt x="5728" y="201479"/>
                    </a:cubicBezTo>
                    <a:cubicBezTo>
                      <a:pt x="-4430" y="244969"/>
                      <a:pt x="-2208" y="287824"/>
                      <a:pt x="21600" y="327186"/>
                    </a:cubicBezTo>
                    <a:cubicBezTo>
                      <a:pt x="40012" y="357343"/>
                      <a:pt x="66677" y="373215"/>
                      <a:pt x="102865" y="373533"/>
                    </a:cubicBezTo>
                    <a:cubicBezTo>
                      <a:pt x="149846" y="373850"/>
                      <a:pt x="179686" y="347503"/>
                      <a:pt x="202859" y="311314"/>
                    </a:cubicBezTo>
                    <a:cubicBezTo>
                      <a:pt x="226350" y="274491"/>
                      <a:pt x="237143" y="233224"/>
                      <a:pt x="243809" y="190686"/>
                    </a:cubicBezTo>
                    <a:cubicBezTo>
                      <a:pt x="250793" y="145610"/>
                      <a:pt x="250793" y="145927"/>
                      <a:pt x="205716" y="144023"/>
                    </a:cubicBezTo>
                    <a:cubicBezTo>
                      <a:pt x="197463" y="143705"/>
                      <a:pt x="193971" y="145927"/>
                      <a:pt x="193018" y="153863"/>
                    </a:cubicBezTo>
                    <a:cubicBezTo>
                      <a:pt x="191114" y="167513"/>
                      <a:pt x="188574" y="180846"/>
                      <a:pt x="186352" y="194496"/>
                    </a:cubicBezTo>
                    <a:cubicBezTo>
                      <a:pt x="180321" y="230367"/>
                      <a:pt x="174289" y="266555"/>
                      <a:pt x="153338" y="297664"/>
                    </a:cubicBezTo>
                    <a:cubicBezTo>
                      <a:pt x="143815" y="311949"/>
                      <a:pt x="130800" y="321472"/>
                      <a:pt x="113023" y="322425"/>
                    </a:cubicBezTo>
                    <a:cubicBezTo>
                      <a:pt x="79692" y="324329"/>
                      <a:pt x="58423" y="306553"/>
                      <a:pt x="56836" y="268142"/>
                    </a:cubicBezTo>
                    <a:cubicBezTo>
                      <a:pt x="53344" y="185290"/>
                      <a:pt x="82866" y="115770"/>
                      <a:pt x="155878" y="73868"/>
                    </a:cubicBezTo>
                    <a:cubicBezTo>
                      <a:pt x="220953" y="36092"/>
                      <a:pt x="262538" y="56409"/>
                      <a:pt x="284442" y="121802"/>
                    </a:cubicBezTo>
                    <a:cubicBezTo>
                      <a:pt x="301583" y="172592"/>
                      <a:pt x="299996" y="224970"/>
                      <a:pt x="296504" y="277348"/>
                    </a:cubicBezTo>
                    <a:cubicBezTo>
                      <a:pt x="295552" y="292268"/>
                      <a:pt x="289203" y="302743"/>
                      <a:pt x="278093" y="311949"/>
                    </a:cubicBezTo>
                    <a:cubicBezTo>
                      <a:pt x="262538" y="324647"/>
                      <a:pt x="247936" y="338614"/>
                      <a:pt x="233016" y="351947"/>
                    </a:cubicBezTo>
                    <a:cubicBezTo>
                      <a:pt x="175559" y="403690"/>
                      <a:pt x="119372" y="456385"/>
                      <a:pt x="76200" y="521461"/>
                    </a:cubicBezTo>
                    <a:cubicBezTo>
                      <a:pt x="60963" y="543999"/>
                      <a:pt x="49535" y="568125"/>
                      <a:pt x="46043" y="595742"/>
                    </a:cubicBezTo>
                    <a:cubicBezTo>
                      <a:pt x="38742" y="653199"/>
                      <a:pt x="77152" y="688435"/>
                      <a:pt x="133974" y="676055"/>
                    </a:cubicBezTo>
                    <a:cubicBezTo>
                      <a:pt x="168893" y="668436"/>
                      <a:pt x="194288" y="645898"/>
                      <a:pt x="216192" y="619550"/>
                    </a:cubicBezTo>
                    <a:cubicBezTo>
                      <a:pt x="283807" y="538285"/>
                      <a:pt x="319678" y="442418"/>
                      <a:pt x="341581" y="340519"/>
                    </a:cubicBezTo>
                    <a:cubicBezTo>
                      <a:pt x="344438" y="327186"/>
                      <a:pt x="349199" y="316076"/>
                      <a:pt x="358405" y="305918"/>
                    </a:cubicBezTo>
                    <a:cubicBezTo>
                      <a:pt x="398403" y="262111"/>
                      <a:pt x="431734" y="214177"/>
                      <a:pt x="449829" y="157038"/>
                    </a:cubicBezTo>
                    <a:cubicBezTo>
                      <a:pt x="459035" y="126563"/>
                      <a:pt x="459352" y="126881"/>
                      <a:pt x="428560" y="118945"/>
                    </a:cubicBezTo>
                    <a:close/>
                    <a:moveTo>
                      <a:pt x="196510" y="561458"/>
                    </a:moveTo>
                    <a:cubicBezTo>
                      <a:pt x="184765" y="579870"/>
                      <a:pt x="170798" y="596377"/>
                      <a:pt x="153656" y="610027"/>
                    </a:cubicBezTo>
                    <a:cubicBezTo>
                      <a:pt x="142862" y="618915"/>
                      <a:pt x="130800" y="624947"/>
                      <a:pt x="115880" y="624312"/>
                    </a:cubicBezTo>
                    <a:cubicBezTo>
                      <a:pt x="105405" y="623994"/>
                      <a:pt x="100643" y="618915"/>
                      <a:pt x="99691" y="608757"/>
                    </a:cubicBezTo>
                    <a:cubicBezTo>
                      <a:pt x="97469" y="589711"/>
                      <a:pt x="105405" y="573521"/>
                      <a:pt x="114928" y="558284"/>
                    </a:cubicBezTo>
                    <a:cubicBezTo>
                      <a:pt x="145720" y="507811"/>
                      <a:pt x="186352" y="465591"/>
                      <a:pt x="229207" y="425276"/>
                    </a:cubicBezTo>
                    <a:cubicBezTo>
                      <a:pt x="242857" y="412261"/>
                      <a:pt x="257459" y="400198"/>
                      <a:pt x="271744" y="387818"/>
                    </a:cubicBezTo>
                    <a:cubicBezTo>
                      <a:pt x="254602" y="449401"/>
                      <a:pt x="231111" y="507811"/>
                      <a:pt x="196510" y="5614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70"/>
              <p:cNvSpPr/>
              <p:nvPr/>
            </p:nvSpPr>
            <p:spPr>
              <a:xfrm>
                <a:off x="6500926" y="3174369"/>
                <a:ext cx="297025" cy="442063"/>
              </a:xfrm>
              <a:custGeom>
                <a:rect b="b" l="l" r="r" t="t"/>
                <a:pathLst>
                  <a:path extrusionOk="0" h="677414" w="455160">
                    <a:moveTo>
                      <a:pt x="424203" y="117220"/>
                    </a:moveTo>
                    <a:cubicBezTo>
                      <a:pt x="410871" y="113411"/>
                      <a:pt x="406109" y="115633"/>
                      <a:pt x="402617" y="129283"/>
                    </a:cubicBezTo>
                    <a:cubicBezTo>
                      <a:pt x="393411" y="167693"/>
                      <a:pt x="373730" y="201342"/>
                      <a:pt x="349922" y="232769"/>
                    </a:cubicBezTo>
                    <a:cubicBezTo>
                      <a:pt x="352461" y="198803"/>
                      <a:pt x="348970" y="165154"/>
                      <a:pt x="344525" y="132140"/>
                    </a:cubicBezTo>
                    <a:cubicBezTo>
                      <a:pt x="341034" y="105157"/>
                      <a:pt x="333098" y="79445"/>
                      <a:pt x="318813" y="55954"/>
                    </a:cubicBezTo>
                    <a:cubicBezTo>
                      <a:pt x="301353" y="27702"/>
                      <a:pt x="277545" y="7703"/>
                      <a:pt x="243896" y="2306"/>
                    </a:cubicBezTo>
                    <a:cubicBezTo>
                      <a:pt x="208343" y="-3408"/>
                      <a:pt x="174059" y="1354"/>
                      <a:pt x="142315" y="18178"/>
                    </a:cubicBezTo>
                    <a:cubicBezTo>
                      <a:pt x="72160" y="55002"/>
                      <a:pt x="29306" y="114046"/>
                      <a:pt x="8355" y="188962"/>
                    </a:cubicBezTo>
                    <a:cubicBezTo>
                      <a:pt x="-3390" y="231182"/>
                      <a:pt x="-4026" y="273719"/>
                      <a:pt x="14704" y="314669"/>
                    </a:cubicBezTo>
                    <a:cubicBezTo>
                      <a:pt x="48352" y="389268"/>
                      <a:pt x="131522" y="383871"/>
                      <a:pt x="170250" y="349587"/>
                    </a:cubicBezTo>
                    <a:cubicBezTo>
                      <a:pt x="189296" y="332446"/>
                      <a:pt x="204216" y="312129"/>
                      <a:pt x="215326" y="288956"/>
                    </a:cubicBezTo>
                    <a:cubicBezTo>
                      <a:pt x="235008" y="248324"/>
                      <a:pt x="241992" y="204517"/>
                      <a:pt x="248976" y="160710"/>
                    </a:cubicBezTo>
                    <a:cubicBezTo>
                      <a:pt x="250245" y="152456"/>
                      <a:pt x="248340" y="147695"/>
                      <a:pt x="238500" y="147377"/>
                    </a:cubicBezTo>
                    <a:cubicBezTo>
                      <a:pt x="228342" y="147060"/>
                      <a:pt x="218501" y="146107"/>
                      <a:pt x="208660" y="143885"/>
                    </a:cubicBezTo>
                    <a:cubicBezTo>
                      <a:pt x="196915" y="141346"/>
                      <a:pt x="193741" y="147377"/>
                      <a:pt x="192471" y="156900"/>
                    </a:cubicBezTo>
                    <a:cubicBezTo>
                      <a:pt x="190566" y="170868"/>
                      <a:pt x="188344" y="185153"/>
                      <a:pt x="185805" y="199120"/>
                    </a:cubicBezTo>
                    <a:cubicBezTo>
                      <a:pt x="180408" y="230547"/>
                      <a:pt x="174377" y="261656"/>
                      <a:pt x="158505" y="289591"/>
                    </a:cubicBezTo>
                    <a:cubicBezTo>
                      <a:pt x="148346" y="307368"/>
                      <a:pt x="135014" y="320700"/>
                      <a:pt x="112793" y="321970"/>
                    </a:cubicBezTo>
                    <a:cubicBezTo>
                      <a:pt x="79144" y="323875"/>
                      <a:pt x="61050" y="305463"/>
                      <a:pt x="56288" y="265465"/>
                    </a:cubicBezTo>
                    <a:cubicBezTo>
                      <a:pt x="48035" y="193724"/>
                      <a:pt x="95334" y="101666"/>
                      <a:pt x="160409" y="70239"/>
                    </a:cubicBezTo>
                    <a:cubicBezTo>
                      <a:pt x="225167" y="38812"/>
                      <a:pt x="262625" y="56906"/>
                      <a:pt x="283894" y="120077"/>
                    </a:cubicBezTo>
                    <a:cubicBezTo>
                      <a:pt x="302306" y="174360"/>
                      <a:pt x="301671" y="230229"/>
                      <a:pt x="295005" y="286416"/>
                    </a:cubicBezTo>
                    <a:cubicBezTo>
                      <a:pt x="294052" y="294353"/>
                      <a:pt x="289925" y="299749"/>
                      <a:pt x="284212" y="304828"/>
                    </a:cubicBezTo>
                    <a:cubicBezTo>
                      <a:pt x="255642" y="330541"/>
                      <a:pt x="226437" y="356254"/>
                      <a:pt x="198502" y="382601"/>
                    </a:cubicBezTo>
                    <a:cubicBezTo>
                      <a:pt x="149299" y="428630"/>
                      <a:pt x="102317" y="476564"/>
                      <a:pt x="67399" y="534656"/>
                    </a:cubicBezTo>
                    <a:cubicBezTo>
                      <a:pt x="51844" y="560686"/>
                      <a:pt x="43273" y="588303"/>
                      <a:pt x="46130" y="619095"/>
                    </a:cubicBezTo>
                    <a:cubicBezTo>
                      <a:pt x="48670" y="647983"/>
                      <a:pt x="65812" y="668616"/>
                      <a:pt x="94064" y="674965"/>
                    </a:cubicBezTo>
                    <a:cubicBezTo>
                      <a:pt x="121364" y="681314"/>
                      <a:pt x="146442" y="674965"/>
                      <a:pt x="169615" y="660045"/>
                    </a:cubicBezTo>
                    <a:cubicBezTo>
                      <a:pt x="199454" y="640681"/>
                      <a:pt x="222310" y="614651"/>
                      <a:pt x="241992" y="585447"/>
                    </a:cubicBezTo>
                    <a:cubicBezTo>
                      <a:pt x="293417" y="508308"/>
                      <a:pt x="325479" y="423234"/>
                      <a:pt x="343256" y="332446"/>
                    </a:cubicBezTo>
                    <a:cubicBezTo>
                      <a:pt x="345160" y="323240"/>
                      <a:pt x="348652" y="316256"/>
                      <a:pt x="355001" y="309272"/>
                    </a:cubicBezTo>
                    <a:cubicBezTo>
                      <a:pt x="394681" y="266100"/>
                      <a:pt x="428647" y="219119"/>
                      <a:pt x="448011" y="162932"/>
                    </a:cubicBezTo>
                    <a:cubicBezTo>
                      <a:pt x="460074" y="127061"/>
                      <a:pt x="459756" y="127696"/>
                      <a:pt x="424203" y="117220"/>
                    </a:cubicBezTo>
                    <a:close/>
                    <a:moveTo>
                      <a:pt x="224215" y="513387"/>
                    </a:moveTo>
                    <a:cubicBezTo>
                      <a:pt x="209613" y="542274"/>
                      <a:pt x="193423" y="570209"/>
                      <a:pt x="171202" y="594017"/>
                    </a:cubicBezTo>
                    <a:cubicBezTo>
                      <a:pt x="157235" y="608620"/>
                      <a:pt x="142633" y="622587"/>
                      <a:pt x="120729" y="624174"/>
                    </a:cubicBezTo>
                    <a:cubicBezTo>
                      <a:pt x="107079" y="625127"/>
                      <a:pt x="100095" y="619730"/>
                      <a:pt x="99460" y="605445"/>
                    </a:cubicBezTo>
                    <a:cubicBezTo>
                      <a:pt x="98826" y="592113"/>
                      <a:pt x="102952" y="580367"/>
                      <a:pt x="108984" y="569257"/>
                    </a:cubicBezTo>
                    <a:cubicBezTo>
                      <a:pt x="131522" y="526085"/>
                      <a:pt x="164218" y="490849"/>
                      <a:pt x="197550" y="455930"/>
                    </a:cubicBezTo>
                    <a:cubicBezTo>
                      <a:pt x="220723" y="431805"/>
                      <a:pt x="245801" y="409266"/>
                      <a:pt x="275640" y="385141"/>
                    </a:cubicBezTo>
                    <a:cubicBezTo>
                      <a:pt x="261038" y="432122"/>
                      <a:pt x="244214" y="473390"/>
                      <a:pt x="224215" y="513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70"/>
              <p:cNvSpPr/>
              <p:nvPr/>
            </p:nvSpPr>
            <p:spPr>
              <a:xfrm>
                <a:off x="5610426" y="3178329"/>
                <a:ext cx="270533" cy="239363"/>
              </a:xfrm>
              <a:custGeom>
                <a:rect b="b" l="l" r="r" t="t"/>
                <a:pathLst>
                  <a:path extrusionOk="0" h="366799" w="414563">
                    <a:moveTo>
                      <a:pt x="296507" y="179085"/>
                    </a:moveTo>
                    <a:cubicBezTo>
                      <a:pt x="283492" y="198132"/>
                      <a:pt x="285079" y="203529"/>
                      <a:pt x="306030" y="212417"/>
                    </a:cubicBezTo>
                    <a:cubicBezTo>
                      <a:pt x="309840" y="214004"/>
                      <a:pt x="313967" y="215274"/>
                      <a:pt x="317776" y="217496"/>
                    </a:cubicBezTo>
                    <a:cubicBezTo>
                      <a:pt x="326347" y="222258"/>
                      <a:pt x="333330" y="223527"/>
                      <a:pt x="338092" y="212417"/>
                    </a:cubicBezTo>
                    <a:cubicBezTo>
                      <a:pt x="339997" y="208290"/>
                      <a:pt x="343806" y="204481"/>
                      <a:pt x="349202" y="205116"/>
                    </a:cubicBezTo>
                    <a:cubicBezTo>
                      <a:pt x="355551" y="205751"/>
                      <a:pt x="357456" y="211465"/>
                      <a:pt x="358726" y="216544"/>
                    </a:cubicBezTo>
                    <a:cubicBezTo>
                      <a:pt x="363487" y="236542"/>
                      <a:pt x="362217" y="256541"/>
                      <a:pt x="353012" y="275270"/>
                    </a:cubicBezTo>
                    <a:cubicBezTo>
                      <a:pt x="346663" y="287651"/>
                      <a:pt x="337775" y="297174"/>
                      <a:pt x="322537" y="297174"/>
                    </a:cubicBezTo>
                    <a:cubicBezTo>
                      <a:pt x="307935" y="297174"/>
                      <a:pt x="299682" y="288285"/>
                      <a:pt x="293015" y="276540"/>
                    </a:cubicBezTo>
                    <a:cubicBezTo>
                      <a:pt x="280953" y="254637"/>
                      <a:pt x="276826" y="230829"/>
                      <a:pt x="274286" y="206703"/>
                    </a:cubicBezTo>
                    <a:cubicBezTo>
                      <a:pt x="267303" y="146706"/>
                      <a:pt x="267938" y="86393"/>
                      <a:pt x="270477" y="26079"/>
                    </a:cubicBezTo>
                    <a:cubicBezTo>
                      <a:pt x="270794" y="21000"/>
                      <a:pt x="273334" y="14016"/>
                      <a:pt x="268890" y="11159"/>
                    </a:cubicBezTo>
                    <a:cubicBezTo>
                      <a:pt x="264128" y="8302"/>
                      <a:pt x="259684" y="14651"/>
                      <a:pt x="254922" y="16555"/>
                    </a:cubicBezTo>
                    <a:cubicBezTo>
                      <a:pt x="247304" y="19730"/>
                      <a:pt x="242225" y="27348"/>
                      <a:pt x="230797" y="20682"/>
                    </a:cubicBezTo>
                    <a:cubicBezTo>
                      <a:pt x="185403" y="-6300"/>
                      <a:pt x="137786" y="-6935"/>
                      <a:pt x="92392" y="19095"/>
                    </a:cubicBezTo>
                    <a:cubicBezTo>
                      <a:pt x="-2523" y="74012"/>
                      <a:pt x="-31092" y="240034"/>
                      <a:pt x="38745" y="325109"/>
                    </a:cubicBezTo>
                    <a:cubicBezTo>
                      <a:pt x="85726" y="382248"/>
                      <a:pt x="167626" y="380343"/>
                      <a:pt x="212385" y="321299"/>
                    </a:cubicBezTo>
                    <a:cubicBezTo>
                      <a:pt x="221908" y="308602"/>
                      <a:pt x="228892" y="294317"/>
                      <a:pt x="238098" y="278127"/>
                    </a:cubicBezTo>
                    <a:cubicBezTo>
                      <a:pt x="244129" y="292730"/>
                      <a:pt x="248256" y="305427"/>
                      <a:pt x="256192" y="315903"/>
                    </a:cubicBezTo>
                    <a:cubicBezTo>
                      <a:pt x="284762" y="353361"/>
                      <a:pt x="338727" y="372725"/>
                      <a:pt x="381899" y="327331"/>
                    </a:cubicBezTo>
                    <a:cubicBezTo>
                      <a:pt x="415230" y="292412"/>
                      <a:pt x="424754" y="227654"/>
                      <a:pt x="402533" y="185117"/>
                    </a:cubicBezTo>
                    <a:cubicBezTo>
                      <a:pt x="380629" y="142897"/>
                      <a:pt x="323172" y="139723"/>
                      <a:pt x="296507" y="179085"/>
                    </a:cubicBezTo>
                    <a:close/>
                    <a:moveTo>
                      <a:pt x="179689" y="274000"/>
                    </a:moveTo>
                    <a:cubicBezTo>
                      <a:pt x="174610" y="280667"/>
                      <a:pt x="168896" y="287016"/>
                      <a:pt x="162547" y="292730"/>
                    </a:cubicBezTo>
                    <a:cubicBezTo>
                      <a:pt x="134929" y="318125"/>
                      <a:pt x="104772" y="315585"/>
                      <a:pt x="80964" y="285746"/>
                    </a:cubicBezTo>
                    <a:cubicBezTo>
                      <a:pt x="65410" y="266064"/>
                      <a:pt x="58109" y="242891"/>
                      <a:pt x="56521" y="218131"/>
                    </a:cubicBezTo>
                    <a:cubicBezTo>
                      <a:pt x="52395" y="166070"/>
                      <a:pt x="62235" y="118137"/>
                      <a:pt x="101281" y="80044"/>
                    </a:cubicBezTo>
                    <a:cubicBezTo>
                      <a:pt x="131755" y="50204"/>
                      <a:pt x="171435" y="52426"/>
                      <a:pt x="203497" y="62584"/>
                    </a:cubicBezTo>
                    <a:cubicBezTo>
                      <a:pt x="210798" y="64806"/>
                      <a:pt x="214290" y="69886"/>
                      <a:pt x="214607" y="77822"/>
                    </a:cubicBezTo>
                    <a:cubicBezTo>
                      <a:pt x="215877" y="97820"/>
                      <a:pt x="218099" y="117819"/>
                      <a:pt x="219051" y="130199"/>
                    </a:cubicBezTo>
                    <a:cubicBezTo>
                      <a:pt x="218099" y="186704"/>
                      <a:pt x="211115" y="233685"/>
                      <a:pt x="179689" y="274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70"/>
              <p:cNvSpPr/>
              <p:nvPr/>
            </p:nvSpPr>
            <p:spPr>
              <a:xfrm>
                <a:off x="7291286" y="3178917"/>
                <a:ext cx="218048" cy="348478"/>
              </a:xfrm>
              <a:custGeom>
                <a:rect b="b" l="l" r="r" t="t"/>
                <a:pathLst>
                  <a:path extrusionOk="0" h="534005" w="334135">
                    <a:moveTo>
                      <a:pt x="313313" y="395632"/>
                    </a:moveTo>
                    <a:cubicBezTo>
                      <a:pt x="301250" y="403568"/>
                      <a:pt x="288870" y="410869"/>
                      <a:pt x="278711" y="420392"/>
                    </a:cubicBezTo>
                    <a:cubicBezTo>
                      <a:pt x="272680" y="426424"/>
                      <a:pt x="283791" y="432773"/>
                      <a:pt x="283473" y="440391"/>
                    </a:cubicBezTo>
                    <a:cubicBezTo>
                      <a:pt x="283473" y="443883"/>
                      <a:pt x="285060" y="447692"/>
                      <a:pt x="284426" y="451184"/>
                    </a:cubicBezTo>
                    <a:cubicBezTo>
                      <a:pt x="282204" y="464199"/>
                      <a:pt x="278394" y="477214"/>
                      <a:pt x="263792" y="479754"/>
                    </a:cubicBezTo>
                    <a:cubicBezTo>
                      <a:pt x="248872" y="482611"/>
                      <a:pt x="242206" y="471183"/>
                      <a:pt x="237127" y="459438"/>
                    </a:cubicBezTo>
                    <a:cubicBezTo>
                      <a:pt x="231413" y="446105"/>
                      <a:pt x="229191" y="432138"/>
                      <a:pt x="229191" y="417535"/>
                    </a:cubicBezTo>
                    <a:cubicBezTo>
                      <a:pt x="228873" y="365157"/>
                      <a:pt x="238714" y="314367"/>
                      <a:pt x="252047" y="264211"/>
                    </a:cubicBezTo>
                    <a:cubicBezTo>
                      <a:pt x="268871" y="201675"/>
                      <a:pt x="279664" y="138187"/>
                      <a:pt x="272998" y="73111"/>
                    </a:cubicBezTo>
                    <a:cubicBezTo>
                      <a:pt x="266966" y="15019"/>
                      <a:pt x="225382" y="-12598"/>
                      <a:pt x="169829" y="5496"/>
                    </a:cubicBezTo>
                    <a:cubicBezTo>
                      <a:pt x="145704" y="13432"/>
                      <a:pt x="127292" y="28669"/>
                      <a:pt x="112055" y="52160"/>
                    </a:cubicBezTo>
                    <a:cubicBezTo>
                      <a:pt x="101897" y="27717"/>
                      <a:pt x="84120" y="15972"/>
                      <a:pt x="60312" y="16607"/>
                    </a:cubicBezTo>
                    <a:cubicBezTo>
                      <a:pt x="34599" y="17559"/>
                      <a:pt x="19679" y="35018"/>
                      <a:pt x="8886" y="56287"/>
                    </a:cubicBezTo>
                    <a:cubicBezTo>
                      <a:pt x="5712" y="62318"/>
                      <a:pt x="4125" y="69302"/>
                      <a:pt x="1585" y="75333"/>
                    </a:cubicBezTo>
                    <a:cubicBezTo>
                      <a:pt x="-2224" y="84222"/>
                      <a:pt x="950" y="89301"/>
                      <a:pt x="9839" y="91840"/>
                    </a:cubicBezTo>
                    <a:cubicBezTo>
                      <a:pt x="14918" y="93110"/>
                      <a:pt x="19997" y="95015"/>
                      <a:pt x="24758" y="97237"/>
                    </a:cubicBezTo>
                    <a:cubicBezTo>
                      <a:pt x="34917" y="101681"/>
                      <a:pt x="43487" y="104538"/>
                      <a:pt x="46979" y="89301"/>
                    </a:cubicBezTo>
                    <a:cubicBezTo>
                      <a:pt x="47932" y="84222"/>
                      <a:pt x="52376" y="79143"/>
                      <a:pt x="58725" y="81047"/>
                    </a:cubicBezTo>
                    <a:cubicBezTo>
                      <a:pt x="64438" y="82634"/>
                      <a:pt x="66343" y="88031"/>
                      <a:pt x="66343" y="93745"/>
                    </a:cubicBezTo>
                    <a:cubicBezTo>
                      <a:pt x="66343" y="99141"/>
                      <a:pt x="66661" y="104220"/>
                      <a:pt x="66661" y="109617"/>
                    </a:cubicBezTo>
                    <a:cubicBezTo>
                      <a:pt x="66661" y="181676"/>
                      <a:pt x="66661" y="253418"/>
                      <a:pt x="66661" y="325477"/>
                    </a:cubicBezTo>
                    <a:cubicBezTo>
                      <a:pt x="66661" y="362300"/>
                      <a:pt x="66661" y="361666"/>
                      <a:pt x="104119" y="358174"/>
                    </a:cubicBezTo>
                    <a:cubicBezTo>
                      <a:pt x="116816" y="356904"/>
                      <a:pt x="120626" y="352460"/>
                      <a:pt x="120308" y="339762"/>
                    </a:cubicBezTo>
                    <a:cubicBezTo>
                      <a:pt x="119673" y="277861"/>
                      <a:pt x="119673" y="215960"/>
                      <a:pt x="119991" y="154059"/>
                    </a:cubicBezTo>
                    <a:cubicBezTo>
                      <a:pt x="120308" y="121362"/>
                      <a:pt x="130466" y="91523"/>
                      <a:pt x="153005" y="67080"/>
                    </a:cubicBezTo>
                    <a:cubicBezTo>
                      <a:pt x="164115" y="54700"/>
                      <a:pt x="178083" y="49303"/>
                      <a:pt x="194589" y="54700"/>
                    </a:cubicBezTo>
                    <a:cubicBezTo>
                      <a:pt x="209509" y="59461"/>
                      <a:pt x="213319" y="72794"/>
                      <a:pt x="215541" y="85809"/>
                    </a:cubicBezTo>
                    <a:cubicBezTo>
                      <a:pt x="221890" y="124854"/>
                      <a:pt x="219985" y="163899"/>
                      <a:pt x="213319" y="202627"/>
                    </a:cubicBezTo>
                    <a:cubicBezTo>
                      <a:pt x="203161" y="260402"/>
                      <a:pt x="182844" y="315954"/>
                      <a:pt x="179035" y="374998"/>
                    </a:cubicBezTo>
                    <a:cubicBezTo>
                      <a:pt x="176495" y="414361"/>
                      <a:pt x="176813" y="453406"/>
                      <a:pt x="193002" y="490229"/>
                    </a:cubicBezTo>
                    <a:cubicBezTo>
                      <a:pt x="201573" y="509911"/>
                      <a:pt x="215223" y="524513"/>
                      <a:pt x="236809" y="530862"/>
                    </a:cubicBezTo>
                    <a:cubicBezTo>
                      <a:pt x="269188" y="540385"/>
                      <a:pt x="302520" y="527688"/>
                      <a:pt x="322201" y="500705"/>
                    </a:cubicBezTo>
                    <a:cubicBezTo>
                      <a:pt x="341565" y="473722"/>
                      <a:pt x="334582" y="415948"/>
                      <a:pt x="320931" y="399124"/>
                    </a:cubicBezTo>
                    <a:cubicBezTo>
                      <a:pt x="318709" y="397219"/>
                      <a:pt x="316804" y="393410"/>
                      <a:pt x="313313" y="3956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3" name="Google Shape;2733;p70"/>
              <p:cNvSpPr/>
              <p:nvPr/>
            </p:nvSpPr>
            <p:spPr>
              <a:xfrm>
                <a:off x="5867740" y="3179811"/>
                <a:ext cx="218738" cy="348232"/>
              </a:xfrm>
              <a:custGeom>
                <a:rect b="b" l="l" r="r" t="t"/>
                <a:pathLst>
                  <a:path extrusionOk="0" h="533628" w="335192">
                    <a:moveTo>
                      <a:pt x="301542" y="401564"/>
                    </a:moveTo>
                    <a:cubicBezTo>
                      <a:pt x="295194" y="406325"/>
                      <a:pt x="288845" y="411087"/>
                      <a:pt x="282178" y="415214"/>
                    </a:cubicBezTo>
                    <a:cubicBezTo>
                      <a:pt x="276465" y="419023"/>
                      <a:pt x="274560" y="421880"/>
                      <a:pt x="279004" y="428864"/>
                    </a:cubicBezTo>
                    <a:cubicBezTo>
                      <a:pt x="285988" y="439657"/>
                      <a:pt x="285670" y="452037"/>
                      <a:pt x="280274" y="463782"/>
                    </a:cubicBezTo>
                    <a:cubicBezTo>
                      <a:pt x="276465" y="471718"/>
                      <a:pt x="271703" y="478384"/>
                      <a:pt x="261862" y="479019"/>
                    </a:cubicBezTo>
                    <a:cubicBezTo>
                      <a:pt x="251387" y="479654"/>
                      <a:pt x="244721" y="473940"/>
                      <a:pt x="240276" y="465687"/>
                    </a:cubicBezTo>
                    <a:cubicBezTo>
                      <a:pt x="233610" y="453624"/>
                      <a:pt x="229801" y="440291"/>
                      <a:pt x="229483" y="426324"/>
                    </a:cubicBezTo>
                    <a:cubicBezTo>
                      <a:pt x="228531" y="392358"/>
                      <a:pt x="231388" y="358709"/>
                      <a:pt x="237737" y="325378"/>
                    </a:cubicBezTo>
                    <a:cubicBezTo>
                      <a:pt x="248212" y="271095"/>
                      <a:pt x="267259" y="218400"/>
                      <a:pt x="272021" y="162848"/>
                    </a:cubicBezTo>
                    <a:cubicBezTo>
                      <a:pt x="275512" y="124437"/>
                      <a:pt x="278687" y="85709"/>
                      <a:pt x="267259" y="47934"/>
                    </a:cubicBezTo>
                    <a:cubicBezTo>
                      <a:pt x="257418" y="15872"/>
                      <a:pt x="235832" y="0"/>
                      <a:pt x="202501" y="0"/>
                    </a:cubicBezTo>
                    <a:cubicBezTo>
                      <a:pt x="164090" y="0"/>
                      <a:pt x="134568" y="16507"/>
                      <a:pt x="112030" y="51425"/>
                    </a:cubicBezTo>
                    <a:cubicBezTo>
                      <a:pt x="104411" y="34919"/>
                      <a:pt x="94253" y="24125"/>
                      <a:pt x="78699" y="19046"/>
                    </a:cubicBezTo>
                    <a:cubicBezTo>
                      <a:pt x="51399" y="9841"/>
                      <a:pt x="26003" y="22538"/>
                      <a:pt x="9179" y="54282"/>
                    </a:cubicBezTo>
                    <a:cubicBezTo>
                      <a:pt x="-5741" y="82217"/>
                      <a:pt x="-3836" y="86662"/>
                      <a:pt x="25051" y="96820"/>
                    </a:cubicBezTo>
                    <a:cubicBezTo>
                      <a:pt x="27591" y="97772"/>
                      <a:pt x="30130" y="98089"/>
                      <a:pt x="32670" y="99359"/>
                    </a:cubicBezTo>
                    <a:cubicBezTo>
                      <a:pt x="39018" y="102851"/>
                      <a:pt x="42193" y="99677"/>
                      <a:pt x="44415" y="93963"/>
                    </a:cubicBezTo>
                    <a:cubicBezTo>
                      <a:pt x="46637" y="87614"/>
                      <a:pt x="49177" y="79043"/>
                      <a:pt x="57430" y="80313"/>
                    </a:cubicBezTo>
                    <a:cubicBezTo>
                      <a:pt x="67271" y="82217"/>
                      <a:pt x="66001" y="92058"/>
                      <a:pt x="66636" y="99994"/>
                    </a:cubicBezTo>
                    <a:cubicBezTo>
                      <a:pt x="66953" y="104756"/>
                      <a:pt x="66636" y="109517"/>
                      <a:pt x="66636" y="114279"/>
                    </a:cubicBezTo>
                    <a:cubicBezTo>
                      <a:pt x="66636" y="184116"/>
                      <a:pt x="66636" y="253953"/>
                      <a:pt x="66636" y="323790"/>
                    </a:cubicBezTo>
                    <a:cubicBezTo>
                      <a:pt x="66636" y="362201"/>
                      <a:pt x="66636" y="361566"/>
                      <a:pt x="104729" y="357439"/>
                    </a:cubicBezTo>
                    <a:cubicBezTo>
                      <a:pt x="116157" y="356169"/>
                      <a:pt x="119331" y="352043"/>
                      <a:pt x="119331" y="340615"/>
                    </a:cubicBezTo>
                    <a:cubicBezTo>
                      <a:pt x="118696" y="282523"/>
                      <a:pt x="119014" y="224431"/>
                      <a:pt x="119331" y="166022"/>
                    </a:cubicBezTo>
                    <a:cubicBezTo>
                      <a:pt x="119331" y="154911"/>
                      <a:pt x="119649" y="143801"/>
                      <a:pt x="121871" y="133008"/>
                    </a:cubicBezTo>
                    <a:cubicBezTo>
                      <a:pt x="126950" y="106660"/>
                      <a:pt x="135521" y="81900"/>
                      <a:pt x="156154" y="63171"/>
                    </a:cubicBezTo>
                    <a:cubicBezTo>
                      <a:pt x="179010" y="42537"/>
                      <a:pt x="205993" y="50473"/>
                      <a:pt x="214246" y="79995"/>
                    </a:cubicBezTo>
                    <a:cubicBezTo>
                      <a:pt x="215516" y="84122"/>
                      <a:pt x="216151" y="88249"/>
                      <a:pt x="216786" y="92375"/>
                    </a:cubicBezTo>
                    <a:cubicBezTo>
                      <a:pt x="224404" y="146975"/>
                      <a:pt x="215198" y="199671"/>
                      <a:pt x="202183" y="252366"/>
                    </a:cubicBezTo>
                    <a:cubicBezTo>
                      <a:pt x="190120" y="300935"/>
                      <a:pt x="177105" y="349503"/>
                      <a:pt x="178058" y="400611"/>
                    </a:cubicBezTo>
                    <a:cubicBezTo>
                      <a:pt x="178375" y="432038"/>
                      <a:pt x="179645" y="463147"/>
                      <a:pt x="193930" y="492034"/>
                    </a:cubicBezTo>
                    <a:cubicBezTo>
                      <a:pt x="219008" y="543460"/>
                      <a:pt x="289480" y="548222"/>
                      <a:pt x="321224" y="500605"/>
                    </a:cubicBezTo>
                    <a:cubicBezTo>
                      <a:pt x="340905" y="470766"/>
                      <a:pt x="337413" y="439022"/>
                      <a:pt x="325350" y="407912"/>
                    </a:cubicBezTo>
                    <a:cubicBezTo>
                      <a:pt x="318684" y="390453"/>
                      <a:pt x="316462" y="390771"/>
                      <a:pt x="301542" y="4015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4" name="Google Shape;2734;p70"/>
              <p:cNvSpPr/>
              <p:nvPr/>
            </p:nvSpPr>
            <p:spPr>
              <a:xfrm>
                <a:off x="6306777" y="3181772"/>
                <a:ext cx="177088" cy="279165"/>
              </a:xfrm>
              <a:custGeom>
                <a:rect b="b" l="l" r="r" t="t"/>
                <a:pathLst>
                  <a:path extrusionOk="0" h="427790" w="271368">
                    <a:moveTo>
                      <a:pt x="229364" y="207141"/>
                    </a:moveTo>
                    <a:cubicBezTo>
                      <a:pt x="212222" y="191903"/>
                      <a:pt x="193175" y="179523"/>
                      <a:pt x="174129" y="167460"/>
                    </a:cubicBezTo>
                    <a:cubicBezTo>
                      <a:pt x="153178" y="154445"/>
                      <a:pt x="131909" y="141113"/>
                      <a:pt x="115085" y="122384"/>
                    </a:cubicBezTo>
                    <a:cubicBezTo>
                      <a:pt x="91594" y="96353"/>
                      <a:pt x="101752" y="60483"/>
                      <a:pt x="135401" y="50959"/>
                    </a:cubicBezTo>
                    <a:cubicBezTo>
                      <a:pt x="151273" y="46515"/>
                      <a:pt x="166828" y="48420"/>
                      <a:pt x="181747" y="55404"/>
                    </a:cubicBezTo>
                    <a:cubicBezTo>
                      <a:pt x="196667" y="62387"/>
                      <a:pt x="198254" y="74767"/>
                      <a:pt x="187461" y="87465"/>
                    </a:cubicBezTo>
                    <a:cubicBezTo>
                      <a:pt x="182700" y="93179"/>
                      <a:pt x="170320" y="94766"/>
                      <a:pt x="172542" y="102702"/>
                    </a:cubicBezTo>
                    <a:cubicBezTo>
                      <a:pt x="174446" y="108734"/>
                      <a:pt x="184287" y="112543"/>
                      <a:pt x="190318" y="117305"/>
                    </a:cubicBezTo>
                    <a:cubicBezTo>
                      <a:pt x="195397" y="121114"/>
                      <a:pt x="200477" y="124923"/>
                      <a:pt x="205556" y="128733"/>
                    </a:cubicBezTo>
                    <a:cubicBezTo>
                      <a:pt x="208730" y="131272"/>
                      <a:pt x="211904" y="132224"/>
                      <a:pt x="215396" y="128733"/>
                    </a:cubicBezTo>
                    <a:cubicBezTo>
                      <a:pt x="233490" y="110638"/>
                      <a:pt x="252537" y="92862"/>
                      <a:pt x="250632" y="64292"/>
                    </a:cubicBezTo>
                    <a:cubicBezTo>
                      <a:pt x="248728" y="37309"/>
                      <a:pt x="230634" y="22072"/>
                      <a:pt x="207778" y="11914"/>
                    </a:cubicBezTo>
                    <a:cubicBezTo>
                      <a:pt x="177621" y="-1101"/>
                      <a:pt x="146512" y="-3323"/>
                      <a:pt x="114767" y="4613"/>
                    </a:cubicBezTo>
                    <a:cubicBezTo>
                      <a:pt x="50644" y="21120"/>
                      <a:pt x="25884" y="91909"/>
                      <a:pt x="65564" y="145239"/>
                    </a:cubicBezTo>
                    <a:cubicBezTo>
                      <a:pt x="83341" y="169048"/>
                      <a:pt x="107149" y="185555"/>
                      <a:pt x="132227" y="200474"/>
                    </a:cubicBezTo>
                    <a:cubicBezTo>
                      <a:pt x="157939" y="215394"/>
                      <a:pt x="183017" y="230949"/>
                      <a:pt x="201429" y="255074"/>
                    </a:cubicBezTo>
                    <a:cubicBezTo>
                      <a:pt x="224285" y="285231"/>
                      <a:pt x="220475" y="324911"/>
                      <a:pt x="190953" y="348402"/>
                    </a:cubicBezTo>
                    <a:cubicBezTo>
                      <a:pt x="163971" y="369671"/>
                      <a:pt x="132861" y="376337"/>
                      <a:pt x="99847" y="369036"/>
                    </a:cubicBezTo>
                    <a:cubicBezTo>
                      <a:pt x="61754" y="360782"/>
                      <a:pt x="43343" y="325546"/>
                      <a:pt x="57628" y="291580"/>
                    </a:cubicBezTo>
                    <a:cubicBezTo>
                      <a:pt x="62707" y="279835"/>
                      <a:pt x="70008" y="269677"/>
                      <a:pt x="83975" y="269677"/>
                    </a:cubicBezTo>
                    <a:cubicBezTo>
                      <a:pt x="97625" y="269359"/>
                      <a:pt x="104292" y="278882"/>
                      <a:pt x="109053" y="290628"/>
                    </a:cubicBezTo>
                    <a:cubicBezTo>
                      <a:pt x="110641" y="294120"/>
                      <a:pt x="110641" y="301103"/>
                      <a:pt x="115719" y="300151"/>
                    </a:cubicBezTo>
                    <a:cubicBezTo>
                      <a:pt x="129687" y="297929"/>
                      <a:pt x="143337" y="294120"/>
                      <a:pt x="157304" y="290628"/>
                    </a:cubicBezTo>
                    <a:cubicBezTo>
                      <a:pt x="160161" y="289993"/>
                      <a:pt x="159844" y="286501"/>
                      <a:pt x="159844" y="283644"/>
                    </a:cubicBezTo>
                    <a:cubicBezTo>
                      <a:pt x="161431" y="264280"/>
                      <a:pt x="145559" y="235393"/>
                      <a:pt x="127465" y="227139"/>
                    </a:cubicBezTo>
                    <a:cubicBezTo>
                      <a:pt x="84293" y="207775"/>
                      <a:pt x="28740" y="216346"/>
                      <a:pt x="7472" y="273486"/>
                    </a:cubicBezTo>
                    <a:cubicBezTo>
                      <a:pt x="-21098" y="349989"/>
                      <a:pt x="36676" y="427445"/>
                      <a:pt x="105879" y="427762"/>
                    </a:cubicBezTo>
                    <a:cubicBezTo>
                      <a:pt x="157622" y="428397"/>
                      <a:pt x="190001" y="418239"/>
                      <a:pt x="218571" y="397288"/>
                    </a:cubicBezTo>
                    <a:cubicBezTo>
                      <a:pt x="277297" y="355068"/>
                      <a:pt x="295391" y="265867"/>
                      <a:pt x="229364" y="2071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70"/>
              <p:cNvSpPr/>
              <p:nvPr/>
            </p:nvSpPr>
            <p:spPr>
              <a:xfrm>
                <a:off x="6920142" y="3066705"/>
                <a:ext cx="256563" cy="341647"/>
              </a:xfrm>
              <a:custGeom>
                <a:rect b="b" l="l" r="r" t="t"/>
                <a:pathLst>
                  <a:path extrusionOk="0" h="523537" w="393155">
                    <a:moveTo>
                      <a:pt x="330020" y="5078"/>
                    </a:moveTo>
                    <a:cubicBezTo>
                      <a:pt x="289071" y="-7620"/>
                      <a:pt x="254152" y="3808"/>
                      <a:pt x="225900" y="35870"/>
                    </a:cubicBezTo>
                    <a:cubicBezTo>
                      <a:pt x="215107" y="48250"/>
                      <a:pt x="205266" y="61265"/>
                      <a:pt x="197013" y="75550"/>
                    </a:cubicBezTo>
                    <a:cubicBezTo>
                      <a:pt x="170982" y="120309"/>
                      <a:pt x="156697" y="169512"/>
                      <a:pt x="143048" y="219033"/>
                    </a:cubicBezTo>
                    <a:cubicBezTo>
                      <a:pt x="130350" y="264745"/>
                      <a:pt x="122731" y="311409"/>
                      <a:pt x="116700" y="358708"/>
                    </a:cubicBezTo>
                    <a:cubicBezTo>
                      <a:pt x="111303" y="355533"/>
                      <a:pt x="112255" y="351089"/>
                      <a:pt x="110986" y="346962"/>
                    </a:cubicBezTo>
                    <a:cubicBezTo>
                      <a:pt x="97336" y="294584"/>
                      <a:pt x="80511" y="243794"/>
                      <a:pt x="47815" y="199035"/>
                    </a:cubicBezTo>
                    <a:cubicBezTo>
                      <a:pt x="40196" y="188559"/>
                      <a:pt x="34482" y="183480"/>
                      <a:pt x="24324" y="195860"/>
                    </a:cubicBezTo>
                    <a:cubicBezTo>
                      <a:pt x="19245" y="201892"/>
                      <a:pt x="12896" y="206653"/>
                      <a:pt x="6548" y="211415"/>
                    </a:cubicBezTo>
                    <a:cubicBezTo>
                      <a:pt x="-1071" y="217129"/>
                      <a:pt x="-2341" y="221890"/>
                      <a:pt x="4325" y="230144"/>
                    </a:cubicBezTo>
                    <a:cubicBezTo>
                      <a:pt x="24324" y="254904"/>
                      <a:pt x="38292" y="283474"/>
                      <a:pt x="49720" y="313313"/>
                    </a:cubicBezTo>
                    <a:cubicBezTo>
                      <a:pt x="70671" y="368231"/>
                      <a:pt x="78289" y="425688"/>
                      <a:pt x="84956" y="483462"/>
                    </a:cubicBezTo>
                    <a:cubicBezTo>
                      <a:pt x="86225" y="495525"/>
                      <a:pt x="82099" y="510762"/>
                      <a:pt x="90035" y="518698"/>
                    </a:cubicBezTo>
                    <a:cubicBezTo>
                      <a:pt x="97971" y="526634"/>
                      <a:pt x="113525" y="520603"/>
                      <a:pt x="125270" y="522825"/>
                    </a:cubicBezTo>
                    <a:cubicBezTo>
                      <a:pt x="137651" y="525365"/>
                      <a:pt x="141460" y="521238"/>
                      <a:pt x="143048" y="508540"/>
                    </a:cubicBezTo>
                    <a:cubicBezTo>
                      <a:pt x="154475" y="416799"/>
                      <a:pt x="167490" y="325376"/>
                      <a:pt x="190346" y="235540"/>
                    </a:cubicBezTo>
                    <a:cubicBezTo>
                      <a:pt x="203996" y="182210"/>
                      <a:pt x="219551" y="129515"/>
                      <a:pt x="252882" y="84121"/>
                    </a:cubicBezTo>
                    <a:cubicBezTo>
                      <a:pt x="262405" y="71106"/>
                      <a:pt x="274151" y="60313"/>
                      <a:pt x="290023" y="56186"/>
                    </a:cubicBezTo>
                    <a:cubicBezTo>
                      <a:pt x="304625" y="52059"/>
                      <a:pt x="317323" y="55551"/>
                      <a:pt x="326846" y="67614"/>
                    </a:cubicBezTo>
                    <a:cubicBezTo>
                      <a:pt x="339544" y="83168"/>
                      <a:pt x="343036" y="122849"/>
                      <a:pt x="333830" y="140625"/>
                    </a:cubicBezTo>
                    <a:cubicBezTo>
                      <a:pt x="328116" y="151101"/>
                      <a:pt x="318275" y="152053"/>
                      <a:pt x="315735" y="141578"/>
                    </a:cubicBezTo>
                    <a:cubicBezTo>
                      <a:pt x="310656" y="121261"/>
                      <a:pt x="299546" y="127928"/>
                      <a:pt x="288118" y="132689"/>
                    </a:cubicBezTo>
                    <a:cubicBezTo>
                      <a:pt x="281769" y="135229"/>
                      <a:pt x="275420" y="137768"/>
                      <a:pt x="268754" y="139356"/>
                    </a:cubicBezTo>
                    <a:cubicBezTo>
                      <a:pt x="259866" y="141578"/>
                      <a:pt x="257644" y="145704"/>
                      <a:pt x="261136" y="154275"/>
                    </a:cubicBezTo>
                    <a:cubicBezTo>
                      <a:pt x="270976" y="177449"/>
                      <a:pt x="285261" y="195543"/>
                      <a:pt x="312244" y="198717"/>
                    </a:cubicBezTo>
                    <a:cubicBezTo>
                      <a:pt x="340179" y="201892"/>
                      <a:pt x="362082" y="191416"/>
                      <a:pt x="376367" y="166973"/>
                    </a:cubicBezTo>
                    <a:cubicBezTo>
                      <a:pt x="389382" y="145069"/>
                      <a:pt x="394461" y="120944"/>
                      <a:pt x="392874" y="95549"/>
                    </a:cubicBezTo>
                    <a:cubicBezTo>
                      <a:pt x="390652" y="52059"/>
                      <a:pt x="366526" y="16506"/>
                      <a:pt x="330020" y="50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6" name="Google Shape;2736;p70"/>
              <p:cNvGrpSpPr/>
              <p:nvPr/>
            </p:nvGrpSpPr>
            <p:grpSpPr>
              <a:xfrm>
                <a:off x="3814682" y="2961373"/>
                <a:ext cx="1110069" cy="618825"/>
                <a:chOff x="5127776" y="2525369"/>
                <a:chExt cx="937479" cy="522612"/>
              </a:xfrm>
            </p:grpSpPr>
            <p:sp>
              <p:nvSpPr>
                <p:cNvPr id="2737" name="Google Shape;2737;p70"/>
                <p:cNvSpPr/>
                <p:nvPr/>
              </p:nvSpPr>
              <p:spPr>
                <a:xfrm>
                  <a:off x="5127776" y="2525369"/>
                  <a:ext cx="270419" cy="389459"/>
                </a:xfrm>
                <a:custGeom>
                  <a:rect b="b" l="l" r="r" t="t"/>
                  <a:pathLst>
                    <a:path extrusionOk="0" h="596805" w="414388">
                      <a:moveTo>
                        <a:pt x="72682" y="197513"/>
                      </a:moveTo>
                      <a:cubicBezTo>
                        <a:pt x="100617" y="187989"/>
                        <a:pt x="117124" y="166086"/>
                        <a:pt x="130774" y="141643"/>
                      </a:cubicBezTo>
                      <a:cubicBezTo>
                        <a:pt x="132044" y="139421"/>
                        <a:pt x="133948" y="135612"/>
                        <a:pt x="131726" y="134342"/>
                      </a:cubicBezTo>
                      <a:cubicBezTo>
                        <a:pt x="121251" y="129580"/>
                        <a:pt x="110458" y="124501"/>
                        <a:pt x="99347" y="122279"/>
                      </a:cubicBezTo>
                      <a:cubicBezTo>
                        <a:pt x="92046" y="120692"/>
                        <a:pt x="92998" y="130532"/>
                        <a:pt x="89824" y="134659"/>
                      </a:cubicBezTo>
                      <a:cubicBezTo>
                        <a:pt x="86649" y="138786"/>
                        <a:pt x="84427" y="143865"/>
                        <a:pt x="81253" y="147992"/>
                      </a:cubicBezTo>
                      <a:cubicBezTo>
                        <a:pt x="73952" y="157198"/>
                        <a:pt x="63794" y="160372"/>
                        <a:pt x="52683" y="156563"/>
                      </a:cubicBezTo>
                      <a:cubicBezTo>
                        <a:pt x="42525" y="153071"/>
                        <a:pt x="41890" y="143230"/>
                        <a:pt x="41573" y="134024"/>
                      </a:cubicBezTo>
                      <a:cubicBezTo>
                        <a:pt x="41255" y="103550"/>
                        <a:pt x="66651" y="66092"/>
                        <a:pt x="94585" y="55299"/>
                      </a:cubicBezTo>
                      <a:cubicBezTo>
                        <a:pt x="117441" y="46410"/>
                        <a:pt x="132361" y="52442"/>
                        <a:pt x="142519" y="74345"/>
                      </a:cubicBezTo>
                      <a:cubicBezTo>
                        <a:pt x="145059" y="80059"/>
                        <a:pt x="147598" y="86091"/>
                        <a:pt x="148868" y="92122"/>
                      </a:cubicBezTo>
                      <a:cubicBezTo>
                        <a:pt x="163153" y="159420"/>
                        <a:pt x="158391" y="226717"/>
                        <a:pt x="146963" y="293697"/>
                      </a:cubicBezTo>
                      <a:cubicBezTo>
                        <a:pt x="146011" y="298777"/>
                        <a:pt x="143789" y="301633"/>
                        <a:pt x="138710" y="301316"/>
                      </a:cubicBezTo>
                      <a:cubicBezTo>
                        <a:pt x="125377" y="300999"/>
                        <a:pt x="123790" y="309252"/>
                        <a:pt x="126647" y="318775"/>
                      </a:cubicBezTo>
                      <a:cubicBezTo>
                        <a:pt x="136488" y="349885"/>
                        <a:pt x="127282" y="379089"/>
                        <a:pt x="118711" y="408294"/>
                      </a:cubicBezTo>
                      <a:cubicBezTo>
                        <a:pt x="109188" y="441308"/>
                        <a:pt x="100934" y="474639"/>
                        <a:pt x="90776" y="507336"/>
                      </a:cubicBezTo>
                      <a:cubicBezTo>
                        <a:pt x="86649" y="520351"/>
                        <a:pt x="89506" y="525747"/>
                        <a:pt x="102839" y="526700"/>
                      </a:cubicBezTo>
                      <a:cubicBezTo>
                        <a:pt x="105379" y="526700"/>
                        <a:pt x="108235" y="527652"/>
                        <a:pt x="110458" y="528604"/>
                      </a:cubicBezTo>
                      <a:cubicBezTo>
                        <a:pt x="124425" y="534318"/>
                        <a:pt x="129187" y="528604"/>
                        <a:pt x="132361" y="514954"/>
                      </a:cubicBezTo>
                      <a:cubicBezTo>
                        <a:pt x="145694" y="460672"/>
                        <a:pt x="160296" y="406389"/>
                        <a:pt x="173946" y="352107"/>
                      </a:cubicBezTo>
                      <a:cubicBezTo>
                        <a:pt x="175851" y="343853"/>
                        <a:pt x="178707" y="339092"/>
                        <a:pt x="188231" y="338457"/>
                      </a:cubicBezTo>
                      <a:cubicBezTo>
                        <a:pt x="212039" y="336870"/>
                        <a:pt x="235530" y="334647"/>
                        <a:pt x="259338" y="331473"/>
                      </a:cubicBezTo>
                      <a:cubicBezTo>
                        <a:pt x="269178" y="330203"/>
                        <a:pt x="272670" y="332743"/>
                        <a:pt x="274575" y="343218"/>
                      </a:cubicBezTo>
                      <a:cubicBezTo>
                        <a:pt x="289812" y="427340"/>
                        <a:pt x="322191" y="505114"/>
                        <a:pt x="367585" y="577490"/>
                      </a:cubicBezTo>
                      <a:cubicBezTo>
                        <a:pt x="382822" y="601933"/>
                        <a:pt x="382822" y="601298"/>
                        <a:pt x="406630" y="586061"/>
                      </a:cubicBezTo>
                      <a:cubicBezTo>
                        <a:pt x="416471" y="580030"/>
                        <a:pt x="416154" y="575268"/>
                        <a:pt x="410122" y="566380"/>
                      </a:cubicBezTo>
                      <a:cubicBezTo>
                        <a:pt x="364728" y="498765"/>
                        <a:pt x="333302" y="425436"/>
                        <a:pt x="317112" y="345758"/>
                      </a:cubicBezTo>
                      <a:cubicBezTo>
                        <a:pt x="312350" y="322267"/>
                        <a:pt x="312033" y="322267"/>
                        <a:pt x="334571" y="316871"/>
                      </a:cubicBezTo>
                      <a:cubicBezTo>
                        <a:pt x="360284" y="310839"/>
                        <a:pt x="359332" y="310839"/>
                        <a:pt x="353618" y="286079"/>
                      </a:cubicBezTo>
                      <a:cubicBezTo>
                        <a:pt x="350761" y="274016"/>
                        <a:pt x="345999" y="271477"/>
                        <a:pt x="335206" y="275603"/>
                      </a:cubicBezTo>
                      <a:cubicBezTo>
                        <a:pt x="329810" y="277825"/>
                        <a:pt x="323778" y="278460"/>
                        <a:pt x="318382" y="280365"/>
                      </a:cubicBezTo>
                      <a:cubicBezTo>
                        <a:pt x="308858" y="283539"/>
                        <a:pt x="306002" y="281000"/>
                        <a:pt x="304732" y="270524"/>
                      </a:cubicBezTo>
                      <a:cubicBezTo>
                        <a:pt x="298066" y="200687"/>
                        <a:pt x="309176" y="133707"/>
                        <a:pt x="333936" y="68314"/>
                      </a:cubicBezTo>
                      <a:cubicBezTo>
                        <a:pt x="336476" y="61965"/>
                        <a:pt x="339650" y="55616"/>
                        <a:pt x="342825" y="49902"/>
                      </a:cubicBezTo>
                      <a:cubicBezTo>
                        <a:pt x="345047" y="45458"/>
                        <a:pt x="348539" y="41966"/>
                        <a:pt x="354253" y="42919"/>
                      </a:cubicBezTo>
                      <a:cubicBezTo>
                        <a:pt x="360919" y="44188"/>
                        <a:pt x="359649" y="49585"/>
                        <a:pt x="359967" y="54346"/>
                      </a:cubicBezTo>
                      <a:cubicBezTo>
                        <a:pt x="360919" y="66727"/>
                        <a:pt x="358379" y="78472"/>
                        <a:pt x="352348" y="89582"/>
                      </a:cubicBezTo>
                      <a:cubicBezTo>
                        <a:pt x="340285" y="112121"/>
                        <a:pt x="340285" y="112121"/>
                        <a:pt x="361871" y="127041"/>
                      </a:cubicBezTo>
                      <a:cubicBezTo>
                        <a:pt x="363141" y="127993"/>
                        <a:pt x="364411" y="128628"/>
                        <a:pt x="365681" y="129898"/>
                      </a:cubicBezTo>
                      <a:cubicBezTo>
                        <a:pt x="369807" y="133389"/>
                        <a:pt x="372664" y="132755"/>
                        <a:pt x="376156" y="128628"/>
                      </a:cubicBezTo>
                      <a:cubicBezTo>
                        <a:pt x="399647" y="104185"/>
                        <a:pt x="406948" y="50537"/>
                        <a:pt x="390441" y="21333"/>
                      </a:cubicBezTo>
                      <a:cubicBezTo>
                        <a:pt x="380283" y="3556"/>
                        <a:pt x="368537" y="-2158"/>
                        <a:pt x="348221" y="699"/>
                      </a:cubicBezTo>
                      <a:cubicBezTo>
                        <a:pt x="334571" y="2603"/>
                        <a:pt x="323143" y="8317"/>
                        <a:pt x="313303" y="17841"/>
                      </a:cubicBezTo>
                      <a:cubicBezTo>
                        <a:pt x="296161" y="34665"/>
                        <a:pt x="286320" y="55616"/>
                        <a:pt x="279654" y="78155"/>
                      </a:cubicBezTo>
                      <a:cubicBezTo>
                        <a:pt x="266321" y="124184"/>
                        <a:pt x="262195" y="171482"/>
                        <a:pt x="264417" y="219416"/>
                      </a:cubicBezTo>
                      <a:cubicBezTo>
                        <a:pt x="264417" y="238463"/>
                        <a:pt x="264099" y="257509"/>
                        <a:pt x="264734" y="276556"/>
                      </a:cubicBezTo>
                      <a:cubicBezTo>
                        <a:pt x="265052" y="285127"/>
                        <a:pt x="263782" y="290523"/>
                        <a:pt x="253624" y="291158"/>
                      </a:cubicBezTo>
                      <a:cubicBezTo>
                        <a:pt x="235847" y="292428"/>
                        <a:pt x="217753" y="294967"/>
                        <a:pt x="199976" y="296872"/>
                      </a:cubicBezTo>
                      <a:cubicBezTo>
                        <a:pt x="190135" y="298142"/>
                        <a:pt x="186644" y="294332"/>
                        <a:pt x="188548" y="284492"/>
                      </a:cubicBezTo>
                      <a:cubicBezTo>
                        <a:pt x="198706" y="233384"/>
                        <a:pt x="201246" y="181958"/>
                        <a:pt x="197437" y="129898"/>
                      </a:cubicBezTo>
                      <a:cubicBezTo>
                        <a:pt x="194897" y="97519"/>
                        <a:pt x="189501" y="65774"/>
                        <a:pt x="171089" y="38157"/>
                      </a:cubicBezTo>
                      <a:cubicBezTo>
                        <a:pt x="157439" y="17206"/>
                        <a:pt x="138075" y="7365"/>
                        <a:pt x="113315" y="9270"/>
                      </a:cubicBezTo>
                      <a:cubicBezTo>
                        <a:pt x="47287" y="14349"/>
                        <a:pt x="-9218" y="86091"/>
                        <a:pt x="1258" y="152118"/>
                      </a:cubicBezTo>
                      <a:cubicBezTo>
                        <a:pt x="7607" y="191164"/>
                        <a:pt x="36494" y="209893"/>
                        <a:pt x="72682" y="19751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p70"/>
                <p:cNvSpPr/>
                <p:nvPr/>
              </p:nvSpPr>
              <p:spPr>
                <a:xfrm>
                  <a:off x="5914302" y="2711782"/>
                  <a:ext cx="150953" cy="333794"/>
                </a:xfrm>
                <a:custGeom>
                  <a:rect b="b" l="l" r="r" t="t"/>
                  <a:pathLst>
                    <a:path extrusionOk="0" h="511503" w="231319">
                      <a:moveTo>
                        <a:pt x="36234" y="93431"/>
                      </a:moveTo>
                      <a:cubicBezTo>
                        <a:pt x="44170" y="90256"/>
                        <a:pt x="45123" y="86130"/>
                        <a:pt x="42900" y="79146"/>
                      </a:cubicBezTo>
                      <a:cubicBezTo>
                        <a:pt x="39726" y="68353"/>
                        <a:pt x="41313" y="58195"/>
                        <a:pt x="47027" y="48672"/>
                      </a:cubicBezTo>
                      <a:cubicBezTo>
                        <a:pt x="49884" y="43910"/>
                        <a:pt x="54011" y="40736"/>
                        <a:pt x="60042" y="41688"/>
                      </a:cubicBezTo>
                      <a:cubicBezTo>
                        <a:pt x="65756" y="42640"/>
                        <a:pt x="69883" y="45815"/>
                        <a:pt x="71470" y="51529"/>
                      </a:cubicBezTo>
                      <a:cubicBezTo>
                        <a:pt x="73057" y="57560"/>
                        <a:pt x="74327" y="63909"/>
                        <a:pt x="74645" y="70258"/>
                      </a:cubicBezTo>
                      <a:cubicBezTo>
                        <a:pt x="75597" y="89622"/>
                        <a:pt x="71787" y="108033"/>
                        <a:pt x="66074" y="126445"/>
                      </a:cubicBezTo>
                      <a:cubicBezTo>
                        <a:pt x="56550" y="157237"/>
                        <a:pt x="53059" y="188346"/>
                        <a:pt x="55915" y="220408"/>
                      </a:cubicBezTo>
                      <a:cubicBezTo>
                        <a:pt x="61629" y="280721"/>
                        <a:pt x="101944" y="307704"/>
                        <a:pt x="158449" y="287705"/>
                      </a:cubicBezTo>
                      <a:cubicBezTo>
                        <a:pt x="167655" y="284531"/>
                        <a:pt x="170195" y="289610"/>
                        <a:pt x="172734" y="295006"/>
                      </a:cubicBezTo>
                      <a:cubicBezTo>
                        <a:pt x="193368" y="340400"/>
                        <a:pt x="196859" y="386430"/>
                        <a:pt x="179083" y="433411"/>
                      </a:cubicBezTo>
                      <a:cubicBezTo>
                        <a:pt x="173686" y="447696"/>
                        <a:pt x="163528" y="458489"/>
                        <a:pt x="149243" y="464838"/>
                      </a:cubicBezTo>
                      <a:cubicBezTo>
                        <a:pt x="132101" y="472456"/>
                        <a:pt x="114960" y="471821"/>
                        <a:pt x="99722" y="460076"/>
                      </a:cubicBezTo>
                      <a:cubicBezTo>
                        <a:pt x="85120" y="448648"/>
                        <a:pt x="83533" y="432459"/>
                        <a:pt x="87025" y="415317"/>
                      </a:cubicBezTo>
                      <a:cubicBezTo>
                        <a:pt x="89882" y="401349"/>
                        <a:pt x="97500" y="398810"/>
                        <a:pt x="107658" y="408968"/>
                      </a:cubicBezTo>
                      <a:cubicBezTo>
                        <a:pt x="119404" y="421031"/>
                        <a:pt x="127340" y="407063"/>
                        <a:pt x="136863" y="404841"/>
                      </a:cubicBezTo>
                      <a:cubicBezTo>
                        <a:pt x="145751" y="402936"/>
                        <a:pt x="141625" y="394683"/>
                        <a:pt x="139403" y="388969"/>
                      </a:cubicBezTo>
                      <a:cubicBezTo>
                        <a:pt x="129562" y="362304"/>
                        <a:pt x="88929" y="354685"/>
                        <a:pt x="65439" y="375002"/>
                      </a:cubicBezTo>
                      <a:cubicBezTo>
                        <a:pt x="52106" y="386430"/>
                        <a:pt x="46710" y="401349"/>
                        <a:pt x="44488" y="418174"/>
                      </a:cubicBezTo>
                      <a:cubicBezTo>
                        <a:pt x="36869" y="471504"/>
                        <a:pt x="70518" y="511184"/>
                        <a:pt x="123848" y="511501"/>
                      </a:cubicBezTo>
                      <a:cubicBezTo>
                        <a:pt x="173369" y="511819"/>
                        <a:pt x="211462" y="481027"/>
                        <a:pt x="224477" y="427379"/>
                      </a:cubicBezTo>
                      <a:cubicBezTo>
                        <a:pt x="238444" y="369923"/>
                        <a:pt x="230191" y="314053"/>
                        <a:pt x="207335" y="260088"/>
                      </a:cubicBezTo>
                      <a:cubicBezTo>
                        <a:pt x="204478" y="253422"/>
                        <a:pt x="201304" y="247073"/>
                        <a:pt x="203843" y="238819"/>
                      </a:cubicBezTo>
                      <a:cubicBezTo>
                        <a:pt x="216541" y="196917"/>
                        <a:pt x="219398" y="153745"/>
                        <a:pt x="219398" y="106446"/>
                      </a:cubicBezTo>
                      <a:cubicBezTo>
                        <a:pt x="218446" y="87082"/>
                        <a:pt x="219080" y="63909"/>
                        <a:pt x="215588" y="40736"/>
                      </a:cubicBezTo>
                      <a:cubicBezTo>
                        <a:pt x="212414" y="18832"/>
                        <a:pt x="212731" y="20102"/>
                        <a:pt x="189558" y="20737"/>
                      </a:cubicBezTo>
                      <a:cubicBezTo>
                        <a:pt x="173051" y="21054"/>
                        <a:pt x="172099" y="28355"/>
                        <a:pt x="174321" y="41371"/>
                      </a:cubicBezTo>
                      <a:cubicBezTo>
                        <a:pt x="180670" y="79146"/>
                        <a:pt x="181622" y="117239"/>
                        <a:pt x="178765" y="155332"/>
                      </a:cubicBezTo>
                      <a:cubicBezTo>
                        <a:pt x="176861" y="182632"/>
                        <a:pt x="174004" y="210249"/>
                        <a:pt x="159719" y="234692"/>
                      </a:cubicBezTo>
                      <a:cubicBezTo>
                        <a:pt x="153370" y="245803"/>
                        <a:pt x="144482" y="254056"/>
                        <a:pt x="130514" y="252787"/>
                      </a:cubicBezTo>
                      <a:cubicBezTo>
                        <a:pt x="116864" y="251834"/>
                        <a:pt x="108611" y="243581"/>
                        <a:pt x="102897" y="231518"/>
                      </a:cubicBezTo>
                      <a:cubicBezTo>
                        <a:pt x="97183" y="219455"/>
                        <a:pt x="94643" y="206440"/>
                        <a:pt x="94643" y="193108"/>
                      </a:cubicBezTo>
                      <a:cubicBezTo>
                        <a:pt x="94326" y="172156"/>
                        <a:pt x="99088" y="152158"/>
                        <a:pt x="105436" y="132476"/>
                      </a:cubicBezTo>
                      <a:cubicBezTo>
                        <a:pt x="114642" y="105176"/>
                        <a:pt x="119721" y="76924"/>
                        <a:pt x="112738" y="48354"/>
                      </a:cubicBezTo>
                      <a:cubicBezTo>
                        <a:pt x="107341" y="26133"/>
                        <a:pt x="95596" y="8357"/>
                        <a:pt x="71787" y="2008"/>
                      </a:cubicBezTo>
                      <a:cubicBezTo>
                        <a:pt x="48932" y="-4024"/>
                        <a:pt x="30203" y="3912"/>
                        <a:pt x="14648" y="20737"/>
                      </a:cubicBezTo>
                      <a:cubicBezTo>
                        <a:pt x="1315" y="35657"/>
                        <a:pt x="-1541" y="53116"/>
                        <a:pt x="681" y="72480"/>
                      </a:cubicBezTo>
                      <a:cubicBezTo>
                        <a:pt x="5125" y="107081"/>
                        <a:pt x="4490" y="106446"/>
                        <a:pt x="36234" y="934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p70"/>
                <p:cNvSpPr/>
                <p:nvPr/>
              </p:nvSpPr>
              <p:spPr>
                <a:xfrm>
                  <a:off x="5764134" y="2712756"/>
                  <a:ext cx="139142" cy="335187"/>
                </a:xfrm>
                <a:custGeom>
                  <a:rect b="b" l="l" r="r" t="t"/>
                  <a:pathLst>
                    <a:path extrusionOk="0" h="513639" w="213220">
                      <a:moveTo>
                        <a:pt x="21603" y="297957"/>
                      </a:moveTo>
                      <a:cubicBezTo>
                        <a:pt x="32713" y="363668"/>
                        <a:pt x="44141" y="429695"/>
                        <a:pt x="21920" y="495406"/>
                      </a:cubicBezTo>
                      <a:cubicBezTo>
                        <a:pt x="20650" y="499215"/>
                        <a:pt x="20015" y="502072"/>
                        <a:pt x="23825" y="504929"/>
                      </a:cubicBezTo>
                      <a:cubicBezTo>
                        <a:pt x="45411" y="520484"/>
                        <a:pt x="61283" y="515087"/>
                        <a:pt x="66997" y="489692"/>
                      </a:cubicBezTo>
                      <a:cubicBezTo>
                        <a:pt x="80647" y="429060"/>
                        <a:pt x="73980" y="369064"/>
                        <a:pt x="62553" y="308750"/>
                      </a:cubicBezTo>
                      <a:cubicBezTo>
                        <a:pt x="54299" y="264626"/>
                        <a:pt x="41919" y="221136"/>
                        <a:pt x="41601" y="196376"/>
                      </a:cubicBezTo>
                      <a:cubicBezTo>
                        <a:pt x="41601" y="130665"/>
                        <a:pt x="51125" y="90985"/>
                        <a:pt x="68584" y="66542"/>
                      </a:cubicBezTo>
                      <a:cubicBezTo>
                        <a:pt x="92392" y="33211"/>
                        <a:pt x="136199" y="34798"/>
                        <a:pt x="157785" y="69717"/>
                      </a:cubicBezTo>
                      <a:cubicBezTo>
                        <a:pt x="165404" y="82097"/>
                        <a:pt x="169213" y="96064"/>
                        <a:pt x="170483" y="110349"/>
                      </a:cubicBezTo>
                      <a:cubicBezTo>
                        <a:pt x="174292" y="148125"/>
                        <a:pt x="172705" y="185583"/>
                        <a:pt x="154611" y="220184"/>
                      </a:cubicBezTo>
                      <a:cubicBezTo>
                        <a:pt x="149532" y="230025"/>
                        <a:pt x="141596" y="237326"/>
                        <a:pt x="129215" y="235739"/>
                      </a:cubicBezTo>
                      <a:cubicBezTo>
                        <a:pt x="117470" y="234151"/>
                        <a:pt x="113026" y="224628"/>
                        <a:pt x="109851" y="215105"/>
                      </a:cubicBezTo>
                      <a:cubicBezTo>
                        <a:pt x="100646" y="188440"/>
                        <a:pt x="107312" y="164314"/>
                        <a:pt x="126041" y="144633"/>
                      </a:cubicBezTo>
                      <a:cubicBezTo>
                        <a:pt x="137151" y="132888"/>
                        <a:pt x="133977" y="126539"/>
                        <a:pt x="123184" y="119238"/>
                      </a:cubicBezTo>
                      <a:cubicBezTo>
                        <a:pt x="120644" y="117333"/>
                        <a:pt x="117787" y="115746"/>
                        <a:pt x="115883" y="113206"/>
                      </a:cubicBezTo>
                      <a:cubicBezTo>
                        <a:pt x="108264" y="103683"/>
                        <a:pt x="102233" y="106540"/>
                        <a:pt x="95566" y="114476"/>
                      </a:cubicBezTo>
                      <a:cubicBezTo>
                        <a:pt x="66679" y="147807"/>
                        <a:pt x="57791" y="185900"/>
                        <a:pt x="70806" y="228120"/>
                      </a:cubicBezTo>
                      <a:cubicBezTo>
                        <a:pt x="81917" y="264308"/>
                        <a:pt x="114613" y="281133"/>
                        <a:pt x="151119" y="270340"/>
                      </a:cubicBezTo>
                      <a:cubicBezTo>
                        <a:pt x="176197" y="262721"/>
                        <a:pt x="190482" y="243675"/>
                        <a:pt x="198418" y="220501"/>
                      </a:cubicBezTo>
                      <a:cubicBezTo>
                        <a:pt x="215559" y="171933"/>
                        <a:pt x="218416" y="122094"/>
                        <a:pt x="203814" y="72574"/>
                      </a:cubicBezTo>
                      <a:cubicBezTo>
                        <a:pt x="192386" y="34481"/>
                        <a:pt x="169213" y="6863"/>
                        <a:pt x="127311" y="1149"/>
                      </a:cubicBezTo>
                      <a:cubicBezTo>
                        <a:pt x="81599" y="-4882"/>
                        <a:pt x="46681" y="12895"/>
                        <a:pt x="23825" y="52892"/>
                      </a:cubicBezTo>
                      <a:cubicBezTo>
                        <a:pt x="4461" y="86541"/>
                        <a:pt x="-1571" y="123364"/>
                        <a:pt x="334" y="161457"/>
                      </a:cubicBezTo>
                      <a:cubicBezTo>
                        <a:pt x="2556" y="207804"/>
                        <a:pt x="13984" y="252563"/>
                        <a:pt x="21603" y="29795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70"/>
                <p:cNvSpPr/>
                <p:nvPr/>
              </p:nvSpPr>
              <p:spPr>
                <a:xfrm>
                  <a:off x="5614444" y="2713171"/>
                  <a:ext cx="139672" cy="334810"/>
                </a:xfrm>
                <a:custGeom>
                  <a:rect b="b" l="l" r="r" t="t"/>
                  <a:pathLst>
                    <a:path extrusionOk="0" h="513060" w="214032">
                      <a:moveTo>
                        <a:pt x="28143" y="331288"/>
                      </a:moveTo>
                      <a:cubicBezTo>
                        <a:pt x="36079" y="379857"/>
                        <a:pt x="40841" y="428743"/>
                        <a:pt x="27826" y="477629"/>
                      </a:cubicBezTo>
                      <a:cubicBezTo>
                        <a:pt x="20842" y="503342"/>
                        <a:pt x="21477" y="502707"/>
                        <a:pt x="45920" y="511278"/>
                      </a:cubicBezTo>
                      <a:cubicBezTo>
                        <a:pt x="57030" y="515087"/>
                        <a:pt x="61792" y="513182"/>
                        <a:pt x="64967" y="501754"/>
                      </a:cubicBezTo>
                      <a:cubicBezTo>
                        <a:pt x="78616" y="455725"/>
                        <a:pt x="78934" y="408744"/>
                        <a:pt x="72268" y="361763"/>
                      </a:cubicBezTo>
                      <a:cubicBezTo>
                        <a:pt x="64967" y="309067"/>
                        <a:pt x="52269" y="257007"/>
                        <a:pt x="44968" y="204312"/>
                      </a:cubicBezTo>
                      <a:cubicBezTo>
                        <a:pt x="38301" y="157965"/>
                        <a:pt x="43380" y="112254"/>
                        <a:pt x="67188" y="70669"/>
                      </a:cubicBezTo>
                      <a:cubicBezTo>
                        <a:pt x="77664" y="52575"/>
                        <a:pt x="92584" y="40829"/>
                        <a:pt x="114805" y="42416"/>
                      </a:cubicBezTo>
                      <a:cubicBezTo>
                        <a:pt x="137661" y="44004"/>
                        <a:pt x="152898" y="56384"/>
                        <a:pt x="162738" y="76383"/>
                      </a:cubicBezTo>
                      <a:cubicBezTo>
                        <a:pt x="171944" y="95429"/>
                        <a:pt x="173849" y="115745"/>
                        <a:pt x="173214" y="136697"/>
                      </a:cubicBezTo>
                      <a:cubicBezTo>
                        <a:pt x="172897" y="166536"/>
                        <a:pt x="170675" y="196058"/>
                        <a:pt x="154802" y="222406"/>
                      </a:cubicBezTo>
                      <a:cubicBezTo>
                        <a:pt x="149723" y="230977"/>
                        <a:pt x="142740" y="237326"/>
                        <a:pt x="131629" y="235738"/>
                      </a:cubicBezTo>
                      <a:cubicBezTo>
                        <a:pt x="121154" y="234469"/>
                        <a:pt x="116392" y="226850"/>
                        <a:pt x="112900" y="218279"/>
                      </a:cubicBezTo>
                      <a:cubicBezTo>
                        <a:pt x="101472" y="190027"/>
                        <a:pt x="109091" y="164949"/>
                        <a:pt x="128137" y="143363"/>
                      </a:cubicBezTo>
                      <a:cubicBezTo>
                        <a:pt x="137343" y="133205"/>
                        <a:pt x="137026" y="127173"/>
                        <a:pt x="125915" y="120190"/>
                      </a:cubicBezTo>
                      <a:cubicBezTo>
                        <a:pt x="123693" y="118920"/>
                        <a:pt x="121471" y="117015"/>
                        <a:pt x="119884" y="115111"/>
                      </a:cubicBezTo>
                      <a:cubicBezTo>
                        <a:pt x="110043" y="102413"/>
                        <a:pt x="101790" y="106857"/>
                        <a:pt x="93536" y="117333"/>
                      </a:cubicBezTo>
                      <a:cubicBezTo>
                        <a:pt x="66871" y="151616"/>
                        <a:pt x="58935" y="189709"/>
                        <a:pt x="72585" y="230659"/>
                      </a:cubicBezTo>
                      <a:cubicBezTo>
                        <a:pt x="83695" y="264308"/>
                        <a:pt x="113852" y="278910"/>
                        <a:pt x="148454" y="270657"/>
                      </a:cubicBezTo>
                      <a:cubicBezTo>
                        <a:pt x="175436" y="264308"/>
                        <a:pt x="190356" y="244627"/>
                        <a:pt x="198927" y="220501"/>
                      </a:cubicBezTo>
                      <a:cubicBezTo>
                        <a:pt x="216704" y="170980"/>
                        <a:pt x="219560" y="120190"/>
                        <a:pt x="203371" y="69716"/>
                      </a:cubicBezTo>
                      <a:cubicBezTo>
                        <a:pt x="191626" y="33211"/>
                        <a:pt x="168452" y="6546"/>
                        <a:pt x="128137" y="1149"/>
                      </a:cubicBezTo>
                      <a:cubicBezTo>
                        <a:pt x="84648" y="-4565"/>
                        <a:pt x="50047" y="10990"/>
                        <a:pt x="26874" y="48765"/>
                      </a:cubicBezTo>
                      <a:cubicBezTo>
                        <a:pt x="1478" y="89715"/>
                        <a:pt x="-3918" y="135109"/>
                        <a:pt x="2430" y="181773"/>
                      </a:cubicBezTo>
                      <a:cubicBezTo>
                        <a:pt x="10367" y="231294"/>
                        <a:pt x="20207" y="281133"/>
                        <a:pt x="28143" y="33128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70"/>
                <p:cNvSpPr/>
                <p:nvPr/>
              </p:nvSpPr>
              <p:spPr>
                <a:xfrm>
                  <a:off x="5399524" y="2714627"/>
                  <a:ext cx="204395" cy="180505"/>
                </a:xfrm>
                <a:custGeom>
                  <a:rect b="b" l="l" r="r" t="t"/>
                  <a:pathLst>
                    <a:path extrusionOk="0" h="276605" w="313213">
                      <a:moveTo>
                        <a:pt x="162893" y="238586"/>
                      </a:moveTo>
                      <a:cubicBezTo>
                        <a:pt x="168607" y="230015"/>
                        <a:pt x="173686" y="221127"/>
                        <a:pt x="179400" y="211921"/>
                      </a:cubicBezTo>
                      <a:cubicBezTo>
                        <a:pt x="184479" y="221444"/>
                        <a:pt x="187971" y="230332"/>
                        <a:pt x="193367" y="238269"/>
                      </a:cubicBezTo>
                      <a:cubicBezTo>
                        <a:pt x="215906" y="271917"/>
                        <a:pt x="258126" y="276362"/>
                        <a:pt x="286695" y="249062"/>
                      </a:cubicBezTo>
                      <a:cubicBezTo>
                        <a:pt x="313360" y="223349"/>
                        <a:pt x="321296" y="172558"/>
                        <a:pt x="304155" y="139862"/>
                      </a:cubicBezTo>
                      <a:cubicBezTo>
                        <a:pt x="287965" y="109070"/>
                        <a:pt x="245428" y="105895"/>
                        <a:pt x="225112" y="133830"/>
                      </a:cubicBezTo>
                      <a:cubicBezTo>
                        <a:pt x="220667" y="139862"/>
                        <a:pt x="212731" y="147480"/>
                        <a:pt x="221302" y="156051"/>
                      </a:cubicBezTo>
                      <a:cubicBezTo>
                        <a:pt x="231143" y="165257"/>
                        <a:pt x="248920" y="166844"/>
                        <a:pt x="255903" y="159543"/>
                      </a:cubicBezTo>
                      <a:cubicBezTo>
                        <a:pt x="263205" y="151924"/>
                        <a:pt x="267966" y="153829"/>
                        <a:pt x="270506" y="162717"/>
                      </a:cubicBezTo>
                      <a:cubicBezTo>
                        <a:pt x="276220" y="181764"/>
                        <a:pt x="273363" y="199541"/>
                        <a:pt x="260983" y="215095"/>
                      </a:cubicBezTo>
                      <a:cubicBezTo>
                        <a:pt x="251142" y="227476"/>
                        <a:pt x="235905" y="226841"/>
                        <a:pt x="225429" y="214460"/>
                      </a:cubicBezTo>
                      <a:cubicBezTo>
                        <a:pt x="219080" y="206842"/>
                        <a:pt x="215906" y="197953"/>
                        <a:pt x="213366" y="188748"/>
                      </a:cubicBezTo>
                      <a:cubicBezTo>
                        <a:pt x="206065" y="162083"/>
                        <a:pt x="203843" y="134783"/>
                        <a:pt x="203526" y="107165"/>
                      </a:cubicBezTo>
                      <a:cubicBezTo>
                        <a:pt x="203208" y="74469"/>
                        <a:pt x="203526" y="41772"/>
                        <a:pt x="203526" y="8123"/>
                      </a:cubicBezTo>
                      <a:cubicBezTo>
                        <a:pt x="191780" y="7806"/>
                        <a:pt x="186066" y="23043"/>
                        <a:pt x="172099" y="13837"/>
                      </a:cubicBezTo>
                      <a:cubicBezTo>
                        <a:pt x="138768" y="-7749"/>
                        <a:pt x="89564" y="-3305"/>
                        <a:pt x="57502" y="21773"/>
                      </a:cubicBezTo>
                      <a:cubicBezTo>
                        <a:pt x="-1859" y="68437"/>
                        <a:pt x="-18684" y="174463"/>
                        <a:pt x="23219" y="236999"/>
                      </a:cubicBezTo>
                      <a:cubicBezTo>
                        <a:pt x="58455" y="289059"/>
                        <a:pt x="127340" y="290012"/>
                        <a:pt x="162893" y="238586"/>
                      </a:cubicBezTo>
                      <a:close/>
                      <a:moveTo>
                        <a:pt x="75279" y="61454"/>
                      </a:moveTo>
                      <a:cubicBezTo>
                        <a:pt x="97818" y="39868"/>
                        <a:pt x="124165" y="38598"/>
                        <a:pt x="152100" y="46534"/>
                      </a:cubicBezTo>
                      <a:cubicBezTo>
                        <a:pt x="159084" y="48438"/>
                        <a:pt x="162258" y="53200"/>
                        <a:pt x="162576" y="60501"/>
                      </a:cubicBezTo>
                      <a:cubicBezTo>
                        <a:pt x="163210" y="74786"/>
                        <a:pt x="164798" y="89071"/>
                        <a:pt x="165750" y="97959"/>
                      </a:cubicBezTo>
                      <a:cubicBezTo>
                        <a:pt x="165115" y="141131"/>
                        <a:pt x="159719" y="177320"/>
                        <a:pt x="134641" y="207477"/>
                      </a:cubicBezTo>
                      <a:cubicBezTo>
                        <a:pt x="123530" y="221127"/>
                        <a:pt x="112102" y="236999"/>
                        <a:pt x="90516" y="232872"/>
                      </a:cubicBezTo>
                      <a:cubicBezTo>
                        <a:pt x="68930" y="229063"/>
                        <a:pt x="57502" y="213508"/>
                        <a:pt x="49884" y="194462"/>
                      </a:cubicBezTo>
                      <a:cubicBezTo>
                        <a:pt x="32742" y="151290"/>
                        <a:pt x="44487" y="90976"/>
                        <a:pt x="75279" y="6145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42" name="Google Shape;2742;p70"/>
              <p:cNvSpPr/>
              <p:nvPr/>
            </p:nvSpPr>
            <p:spPr>
              <a:xfrm>
                <a:off x="7187913" y="3032104"/>
                <a:ext cx="110421" cy="115806"/>
              </a:xfrm>
              <a:custGeom>
                <a:rect b="b" l="l" r="r" t="t"/>
                <a:pathLst>
                  <a:path extrusionOk="0" h="177460" w="169208">
                    <a:moveTo>
                      <a:pt x="76506" y="9"/>
                    </a:moveTo>
                    <a:cubicBezTo>
                      <a:pt x="27938" y="326"/>
                      <a:pt x="-315" y="32705"/>
                      <a:pt x="3" y="87305"/>
                    </a:cubicBezTo>
                    <a:cubicBezTo>
                      <a:pt x="320" y="140318"/>
                      <a:pt x="38730" y="177141"/>
                      <a:pt x="93965" y="177459"/>
                    </a:cubicBezTo>
                    <a:cubicBezTo>
                      <a:pt x="138090" y="177776"/>
                      <a:pt x="169834" y="140318"/>
                      <a:pt x="169199" y="88892"/>
                    </a:cubicBezTo>
                    <a:cubicBezTo>
                      <a:pt x="169199" y="33023"/>
                      <a:pt x="133963" y="-626"/>
                      <a:pt x="76506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70"/>
              <p:cNvSpPr/>
              <p:nvPr/>
            </p:nvSpPr>
            <p:spPr>
              <a:xfrm>
                <a:off x="6789556" y="3031664"/>
                <a:ext cx="110314" cy="115837"/>
              </a:xfrm>
              <a:custGeom>
                <a:rect b="b" l="l" r="r" t="t"/>
                <a:pathLst>
                  <a:path extrusionOk="0" h="177508" w="169045">
                    <a:moveTo>
                      <a:pt x="56190" y="2587"/>
                    </a:moveTo>
                    <a:cubicBezTo>
                      <a:pt x="17780" y="11793"/>
                      <a:pt x="320" y="37506"/>
                      <a:pt x="3" y="84805"/>
                    </a:cubicBezTo>
                    <a:cubicBezTo>
                      <a:pt x="-315" y="137818"/>
                      <a:pt x="27620" y="169879"/>
                      <a:pt x="80633" y="176545"/>
                    </a:cubicBezTo>
                    <a:cubicBezTo>
                      <a:pt x="111107" y="180672"/>
                      <a:pt x="136820" y="171784"/>
                      <a:pt x="153010" y="145119"/>
                    </a:cubicBezTo>
                    <a:cubicBezTo>
                      <a:pt x="173008" y="112422"/>
                      <a:pt x="173961" y="77504"/>
                      <a:pt x="157771" y="43537"/>
                    </a:cubicBezTo>
                    <a:cubicBezTo>
                      <a:pt x="141582" y="10524"/>
                      <a:pt x="95870" y="-6936"/>
                      <a:pt x="56190" y="25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70"/>
              <p:cNvSpPr/>
              <p:nvPr/>
            </p:nvSpPr>
            <p:spPr>
              <a:xfrm>
                <a:off x="6804607" y="3177870"/>
                <a:ext cx="65947" cy="263671"/>
              </a:xfrm>
              <a:custGeom>
                <a:rect b="b" l="l" r="r" t="t"/>
                <a:pathLst>
                  <a:path extrusionOk="0" h="404048" w="101057">
                    <a:moveTo>
                      <a:pt x="69631" y="2656"/>
                    </a:moveTo>
                    <a:cubicBezTo>
                      <a:pt x="63282" y="5196"/>
                      <a:pt x="56298" y="6466"/>
                      <a:pt x="49632" y="7418"/>
                    </a:cubicBezTo>
                    <a:cubicBezTo>
                      <a:pt x="40109" y="9005"/>
                      <a:pt x="36300" y="12180"/>
                      <a:pt x="39474" y="22973"/>
                    </a:cubicBezTo>
                    <a:cubicBezTo>
                      <a:pt x="46775" y="48368"/>
                      <a:pt x="46775" y="74398"/>
                      <a:pt x="42013" y="99794"/>
                    </a:cubicBezTo>
                    <a:cubicBezTo>
                      <a:pt x="29951" y="161377"/>
                      <a:pt x="16301" y="222643"/>
                      <a:pt x="4873" y="284545"/>
                    </a:cubicBezTo>
                    <a:cubicBezTo>
                      <a:pt x="-1793" y="319463"/>
                      <a:pt x="-4016" y="355017"/>
                      <a:pt x="14079" y="388031"/>
                    </a:cubicBezTo>
                    <a:cubicBezTo>
                      <a:pt x="25189" y="407712"/>
                      <a:pt x="26141" y="408029"/>
                      <a:pt x="44236" y="395649"/>
                    </a:cubicBezTo>
                    <a:cubicBezTo>
                      <a:pt x="51537" y="390570"/>
                      <a:pt x="59155" y="385491"/>
                      <a:pt x="66457" y="380729"/>
                    </a:cubicBezTo>
                    <a:cubicBezTo>
                      <a:pt x="71536" y="377238"/>
                      <a:pt x="73758" y="374063"/>
                      <a:pt x="68679" y="368349"/>
                    </a:cubicBezTo>
                    <a:cubicBezTo>
                      <a:pt x="59155" y="356921"/>
                      <a:pt x="56933" y="342954"/>
                      <a:pt x="55981" y="328352"/>
                    </a:cubicBezTo>
                    <a:cubicBezTo>
                      <a:pt x="53759" y="288671"/>
                      <a:pt x="65504" y="251213"/>
                      <a:pt x="74075" y="213120"/>
                    </a:cubicBezTo>
                    <a:cubicBezTo>
                      <a:pt x="85186" y="164234"/>
                      <a:pt x="99471" y="115983"/>
                      <a:pt x="101058" y="65510"/>
                    </a:cubicBezTo>
                    <a:cubicBezTo>
                      <a:pt x="101058" y="49638"/>
                      <a:pt x="98836" y="34083"/>
                      <a:pt x="95344" y="18529"/>
                    </a:cubicBezTo>
                    <a:cubicBezTo>
                      <a:pt x="92169" y="2974"/>
                      <a:pt x="86138" y="-4327"/>
                      <a:pt x="69631" y="26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70"/>
              <p:cNvSpPr/>
              <p:nvPr/>
            </p:nvSpPr>
            <p:spPr>
              <a:xfrm>
                <a:off x="7204026" y="3178104"/>
                <a:ext cx="65926" cy="263621"/>
              </a:xfrm>
              <a:custGeom>
                <a:rect b="b" l="l" r="r" t="t"/>
                <a:pathLst>
                  <a:path extrusionOk="0" h="403971" w="101025">
                    <a:moveTo>
                      <a:pt x="69909" y="2297"/>
                    </a:moveTo>
                    <a:cubicBezTo>
                      <a:pt x="62608" y="3884"/>
                      <a:pt x="55624" y="6424"/>
                      <a:pt x="48323" y="7376"/>
                    </a:cubicBezTo>
                    <a:cubicBezTo>
                      <a:pt x="38482" y="8646"/>
                      <a:pt x="35943" y="12455"/>
                      <a:pt x="39117" y="22296"/>
                    </a:cubicBezTo>
                    <a:cubicBezTo>
                      <a:pt x="44196" y="37533"/>
                      <a:pt x="45148" y="53405"/>
                      <a:pt x="44831" y="69277"/>
                    </a:cubicBezTo>
                    <a:cubicBezTo>
                      <a:pt x="44196" y="104831"/>
                      <a:pt x="34355" y="139114"/>
                      <a:pt x="27054" y="173715"/>
                    </a:cubicBezTo>
                    <a:cubicBezTo>
                      <a:pt x="16579" y="224189"/>
                      <a:pt x="2611" y="274344"/>
                      <a:pt x="72" y="326405"/>
                    </a:cubicBezTo>
                    <a:cubicBezTo>
                      <a:pt x="-563" y="347991"/>
                      <a:pt x="2929" y="368625"/>
                      <a:pt x="13722" y="387671"/>
                    </a:cubicBezTo>
                    <a:cubicBezTo>
                      <a:pt x="25467" y="407987"/>
                      <a:pt x="25467" y="407987"/>
                      <a:pt x="45466" y="394972"/>
                    </a:cubicBezTo>
                    <a:cubicBezTo>
                      <a:pt x="53085" y="389893"/>
                      <a:pt x="60386" y="385132"/>
                      <a:pt x="67687" y="379735"/>
                    </a:cubicBezTo>
                    <a:cubicBezTo>
                      <a:pt x="70544" y="377830"/>
                      <a:pt x="74353" y="375608"/>
                      <a:pt x="70861" y="371164"/>
                    </a:cubicBezTo>
                    <a:cubicBezTo>
                      <a:pt x="48323" y="341959"/>
                      <a:pt x="54037" y="308946"/>
                      <a:pt x="60386" y="276884"/>
                    </a:cubicBezTo>
                    <a:cubicBezTo>
                      <a:pt x="69274" y="231807"/>
                      <a:pt x="80702" y="187365"/>
                      <a:pt x="90543" y="142606"/>
                    </a:cubicBezTo>
                    <a:cubicBezTo>
                      <a:pt x="99431" y="101656"/>
                      <a:pt x="106415" y="60389"/>
                      <a:pt x="95304" y="18804"/>
                    </a:cubicBezTo>
                    <a:cubicBezTo>
                      <a:pt x="90225" y="-1830"/>
                      <a:pt x="89273" y="-2147"/>
                      <a:pt x="69909" y="22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6" name="Google Shape;2746;p70"/>
          <p:cNvGrpSpPr/>
          <p:nvPr/>
        </p:nvGrpSpPr>
        <p:grpSpPr>
          <a:xfrm>
            <a:off x="6875497" y="1118975"/>
            <a:ext cx="2111923" cy="1610564"/>
            <a:chOff x="-70155" y="142124"/>
            <a:chExt cx="4348873" cy="3316475"/>
          </a:xfrm>
        </p:grpSpPr>
        <p:sp>
          <p:nvSpPr>
            <p:cNvPr id="2747" name="Google Shape;2747;p70"/>
            <p:cNvSpPr/>
            <p:nvPr/>
          </p:nvSpPr>
          <p:spPr>
            <a:xfrm>
              <a:off x="1959473" y="158202"/>
              <a:ext cx="901338" cy="2988210"/>
            </a:xfrm>
            <a:custGeom>
              <a:rect b="b" l="l" r="r" t="t"/>
              <a:pathLst>
                <a:path extrusionOk="0" h="2988210" w="901338">
                  <a:moveTo>
                    <a:pt x="66408" y="2970154"/>
                  </a:moveTo>
                  <a:lnTo>
                    <a:pt x="0" y="2977931"/>
                  </a:lnTo>
                  <a:cubicBezTo>
                    <a:pt x="11965" y="2862465"/>
                    <a:pt x="17350" y="2939642"/>
                    <a:pt x="54443" y="2742811"/>
                  </a:cubicBezTo>
                  <a:lnTo>
                    <a:pt x="181276" y="295292"/>
                  </a:lnTo>
                  <a:cubicBezTo>
                    <a:pt x="218368" y="99059"/>
                    <a:pt x="409814" y="-30765"/>
                    <a:pt x="606047" y="6327"/>
                  </a:cubicBezTo>
                  <a:lnTo>
                    <a:pt x="606047" y="6327"/>
                  </a:lnTo>
                  <a:cubicBezTo>
                    <a:pt x="802279" y="43420"/>
                    <a:pt x="932103" y="234866"/>
                    <a:pt x="895011" y="431099"/>
                  </a:cubicBezTo>
                  <a:lnTo>
                    <a:pt x="215975" y="2806228"/>
                  </a:lnTo>
                  <a:cubicBezTo>
                    <a:pt x="178284" y="3002460"/>
                    <a:pt x="262640" y="3007246"/>
                    <a:pt x="66408" y="2970154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70"/>
            <p:cNvSpPr/>
            <p:nvPr/>
          </p:nvSpPr>
          <p:spPr>
            <a:xfrm>
              <a:off x="1405804" y="142124"/>
              <a:ext cx="751952" cy="3025119"/>
            </a:xfrm>
            <a:custGeom>
              <a:rect b="b" l="l" r="r" t="t"/>
              <a:pathLst>
                <a:path extrusionOk="0" h="3025119" w="751952">
                  <a:moveTo>
                    <a:pt x="621273" y="2999394"/>
                  </a:moveTo>
                  <a:lnTo>
                    <a:pt x="559651" y="3025119"/>
                  </a:lnTo>
                  <a:cubicBezTo>
                    <a:pt x="539909" y="2910850"/>
                    <a:pt x="565634" y="2983241"/>
                    <a:pt x="547686" y="2784615"/>
                  </a:cubicBezTo>
                  <a:lnTo>
                    <a:pt x="1466" y="395726"/>
                  </a:lnTo>
                  <a:cubicBezTo>
                    <a:pt x="-16482" y="196502"/>
                    <a:pt x="132487" y="19414"/>
                    <a:pt x="331112" y="1466"/>
                  </a:cubicBezTo>
                  <a:lnTo>
                    <a:pt x="331112" y="1466"/>
                  </a:lnTo>
                  <a:cubicBezTo>
                    <a:pt x="530336" y="-16482"/>
                    <a:pt x="707424" y="132487"/>
                    <a:pt x="725372" y="331113"/>
                  </a:cubicBezTo>
                  <a:lnTo>
                    <a:pt x="719987" y="2800768"/>
                  </a:lnTo>
                  <a:cubicBezTo>
                    <a:pt x="737337" y="2999992"/>
                    <a:pt x="820497" y="2982044"/>
                    <a:pt x="621273" y="2999394"/>
                  </a:cubicBezTo>
                  <a:close/>
                </a:path>
              </a:pathLst>
            </a:custGeom>
            <a:solidFill>
              <a:srgbClr val="D524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70"/>
            <p:cNvSpPr/>
            <p:nvPr/>
          </p:nvSpPr>
          <p:spPr>
            <a:xfrm>
              <a:off x="1974430" y="967384"/>
              <a:ext cx="681450" cy="2251256"/>
            </a:xfrm>
            <a:custGeom>
              <a:rect b="b" l="l" r="r" t="t"/>
              <a:pathLst>
                <a:path extrusionOk="0" h="2251256" w="681450">
                  <a:moveTo>
                    <a:pt x="50255" y="2237550"/>
                  </a:moveTo>
                  <a:lnTo>
                    <a:pt x="0" y="2243533"/>
                  </a:lnTo>
                  <a:cubicBezTo>
                    <a:pt x="8974" y="2156784"/>
                    <a:pt x="13162" y="2214218"/>
                    <a:pt x="41281" y="2066445"/>
                  </a:cubicBezTo>
                  <a:lnTo>
                    <a:pt x="137004" y="222579"/>
                  </a:lnTo>
                  <a:cubicBezTo>
                    <a:pt x="165122" y="74807"/>
                    <a:pt x="309903" y="-23310"/>
                    <a:pt x="458274" y="4809"/>
                  </a:cubicBezTo>
                  <a:lnTo>
                    <a:pt x="458274" y="4809"/>
                  </a:lnTo>
                  <a:cubicBezTo>
                    <a:pt x="606645" y="32928"/>
                    <a:pt x="704761" y="177111"/>
                    <a:pt x="676643" y="324883"/>
                  </a:cubicBezTo>
                  <a:lnTo>
                    <a:pt x="163327" y="2113709"/>
                  </a:lnTo>
                  <a:cubicBezTo>
                    <a:pt x="134611" y="2262079"/>
                    <a:pt x="198625" y="2265669"/>
                    <a:pt x="50255" y="2237550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70"/>
            <p:cNvSpPr/>
            <p:nvPr/>
          </p:nvSpPr>
          <p:spPr>
            <a:xfrm>
              <a:off x="1557581" y="950201"/>
              <a:ext cx="567846" cy="2279261"/>
            </a:xfrm>
            <a:custGeom>
              <a:rect b="b" l="l" r="r" t="t"/>
              <a:pathLst>
                <a:path extrusionOk="0" h="2279261" w="567846">
                  <a:moveTo>
                    <a:pt x="468899" y="2259519"/>
                  </a:moveTo>
                  <a:lnTo>
                    <a:pt x="422832" y="2279262"/>
                  </a:lnTo>
                  <a:cubicBezTo>
                    <a:pt x="407875" y="2193111"/>
                    <a:pt x="427020" y="2247554"/>
                    <a:pt x="413858" y="2097986"/>
                  </a:cubicBezTo>
                  <a:lnTo>
                    <a:pt x="1052" y="297794"/>
                  </a:lnTo>
                  <a:cubicBezTo>
                    <a:pt x="-12110" y="147628"/>
                    <a:pt x="99767" y="14214"/>
                    <a:pt x="249932" y="1052"/>
                  </a:cubicBezTo>
                  <a:lnTo>
                    <a:pt x="249932" y="1052"/>
                  </a:lnTo>
                  <a:cubicBezTo>
                    <a:pt x="400098" y="-12110"/>
                    <a:pt x="534110" y="99767"/>
                    <a:pt x="547870" y="249334"/>
                  </a:cubicBezTo>
                  <a:lnTo>
                    <a:pt x="543682" y="2109952"/>
                  </a:lnTo>
                  <a:cubicBezTo>
                    <a:pt x="556844" y="2260117"/>
                    <a:pt x="619662" y="2246357"/>
                    <a:pt x="468899" y="2259519"/>
                  </a:cubicBezTo>
                  <a:close/>
                </a:path>
              </a:pathLst>
            </a:custGeom>
            <a:solidFill>
              <a:srgbClr val="E8CF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70"/>
            <p:cNvSpPr/>
            <p:nvPr/>
          </p:nvSpPr>
          <p:spPr>
            <a:xfrm>
              <a:off x="668250" y="464116"/>
              <a:ext cx="1700779" cy="2774919"/>
            </a:xfrm>
            <a:custGeom>
              <a:rect b="b" l="l" r="r" t="t"/>
              <a:pathLst>
                <a:path extrusionOk="0" h="2774919" w="1700779">
                  <a:moveTo>
                    <a:pt x="1582580" y="2727058"/>
                  </a:moveTo>
                  <a:lnTo>
                    <a:pt x="1531727" y="2774920"/>
                  </a:lnTo>
                  <a:cubicBezTo>
                    <a:pt x="1471302" y="2676205"/>
                    <a:pt x="1522753" y="2733639"/>
                    <a:pt x="1433611" y="2554757"/>
                  </a:cubicBezTo>
                  <a:lnTo>
                    <a:pt x="36054" y="538589"/>
                  </a:lnTo>
                  <a:cubicBezTo>
                    <a:pt x="-53088" y="359706"/>
                    <a:pt x="28875" y="136552"/>
                    <a:pt x="217928" y="42025"/>
                  </a:cubicBezTo>
                  <a:lnTo>
                    <a:pt x="217928" y="42025"/>
                  </a:lnTo>
                  <a:cubicBezTo>
                    <a:pt x="406981" y="-51903"/>
                    <a:pt x="634323" y="16898"/>
                    <a:pt x="723466" y="195781"/>
                  </a:cubicBezTo>
                  <a:lnTo>
                    <a:pt x="1608306" y="2502707"/>
                  </a:lnTo>
                  <a:cubicBezTo>
                    <a:pt x="1697448" y="2682188"/>
                    <a:pt x="1772231" y="2633130"/>
                    <a:pt x="1582580" y="2727058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70"/>
            <p:cNvSpPr/>
            <p:nvPr/>
          </p:nvSpPr>
          <p:spPr>
            <a:xfrm>
              <a:off x="220516" y="1115617"/>
              <a:ext cx="2493218" cy="2138375"/>
            </a:xfrm>
            <a:custGeom>
              <a:rect b="b" l="l" r="r" t="t"/>
              <a:pathLst>
                <a:path extrusionOk="0" h="2138375" w="2493218">
                  <a:moveTo>
                    <a:pt x="2411411" y="2073164"/>
                  </a:moveTo>
                  <a:lnTo>
                    <a:pt x="2382695" y="2138376"/>
                  </a:lnTo>
                  <a:cubicBezTo>
                    <a:pt x="2288168" y="2071968"/>
                    <a:pt x="2358165" y="2103676"/>
                    <a:pt x="2205607" y="1974450"/>
                  </a:cubicBezTo>
                  <a:lnTo>
                    <a:pt x="121835" y="678000"/>
                  </a:lnTo>
                  <a:cubicBezTo>
                    <a:pt x="-30724" y="548774"/>
                    <a:pt x="-41492" y="308868"/>
                    <a:pt x="97904" y="144344"/>
                  </a:cubicBezTo>
                  <a:lnTo>
                    <a:pt x="97904" y="144344"/>
                  </a:lnTo>
                  <a:cubicBezTo>
                    <a:pt x="237301" y="-19582"/>
                    <a:pt x="476010" y="-48299"/>
                    <a:pt x="627971" y="80927"/>
                  </a:cubicBezTo>
                  <a:lnTo>
                    <a:pt x="2347397" y="1855993"/>
                  </a:lnTo>
                  <a:cubicBezTo>
                    <a:pt x="2500553" y="1985219"/>
                    <a:pt x="2550808" y="1909238"/>
                    <a:pt x="2411411" y="2073164"/>
                  </a:cubicBezTo>
                  <a:close/>
                </a:path>
              </a:pathLst>
            </a:custGeom>
            <a:solidFill>
              <a:srgbClr val="D524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70"/>
            <p:cNvSpPr/>
            <p:nvPr/>
          </p:nvSpPr>
          <p:spPr>
            <a:xfrm>
              <a:off x="1104610" y="1117351"/>
              <a:ext cx="1375371" cy="2026559"/>
            </a:xfrm>
            <a:custGeom>
              <a:rect b="b" l="l" r="r" t="t"/>
              <a:pathLst>
                <a:path extrusionOk="0" h="2026559" w="1375371">
                  <a:moveTo>
                    <a:pt x="1295189" y="1988869"/>
                  </a:moveTo>
                  <a:lnTo>
                    <a:pt x="1261686" y="2026560"/>
                  </a:lnTo>
                  <a:cubicBezTo>
                    <a:pt x="1211431" y="1955366"/>
                    <a:pt x="1252113" y="1996048"/>
                    <a:pt x="1176731" y="1866224"/>
                  </a:cubicBezTo>
                  <a:lnTo>
                    <a:pt x="37029" y="412429"/>
                  </a:lnTo>
                  <a:cubicBezTo>
                    <a:pt x="-38952" y="282605"/>
                    <a:pt x="5919" y="113295"/>
                    <a:pt x="135743" y="37314"/>
                  </a:cubicBezTo>
                  <a:lnTo>
                    <a:pt x="135743" y="37314"/>
                  </a:lnTo>
                  <a:cubicBezTo>
                    <a:pt x="266166" y="-38666"/>
                    <a:pt x="434878" y="5008"/>
                    <a:pt x="510858" y="135431"/>
                  </a:cubicBezTo>
                  <a:lnTo>
                    <a:pt x="1298779" y="1821354"/>
                  </a:lnTo>
                  <a:cubicBezTo>
                    <a:pt x="1374759" y="1951776"/>
                    <a:pt x="1425611" y="1912889"/>
                    <a:pt x="1295189" y="1988869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70"/>
            <p:cNvSpPr/>
            <p:nvPr/>
          </p:nvSpPr>
          <p:spPr>
            <a:xfrm>
              <a:off x="741861" y="1556392"/>
              <a:ext cx="1926053" cy="1575552"/>
            </a:xfrm>
            <a:custGeom>
              <a:rect b="b" l="l" r="r" t="t"/>
              <a:pathLst>
                <a:path extrusionOk="0" h="1575552" w="1926053">
                  <a:moveTo>
                    <a:pt x="1863145" y="1523504"/>
                  </a:moveTo>
                  <a:lnTo>
                    <a:pt x="1841009" y="1575553"/>
                  </a:lnTo>
                  <a:cubicBezTo>
                    <a:pt x="1768020" y="1527691"/>
                    <a:pt x="1821864" y="1549827"/>
                    <a:pt x="1704005" y="1455899"/>
                  </a:cubicBezTo>
                  <a:lnTo>
                    <a:pt x="94661" y="540547"/>
                  </a:lnTo>
                  <a:cubicBezTo>
                    <a:pt x="-23198" y="446619"/>
                    <a:pt x="-32172" y="260557"/>
                    <a:pt x="74320" y="126545"/>
                  </a:cubicBezTo>
                  <a:lnTo>
                    <a:pt x="74320" y="126545"/>
                  </a:lnTo>
                  <a:cubicBezTo>
                    <a:pt x="180812" y="-7468"/>
                    <a:pt x="365079" y="-40373"/>
                    <a:pt x="482938" y="53556"/>
                  </a:cubicBezTo>
                  <a:lnTo>
                    <a:pt x="1813489" y="1357783"/>
                  </a:lnTo>
                  <a:cubicBezTo>
                    <a:pt x="1931946" y="1451113"/>
                    <a:pt x="1970235" y="1389491"/>
                    <a:pt x="1863145" y="1523504"/>
                  </a:cubicBezTo>
                  <a:close/>
                </a:path>
              </a:pathLst>
            </a:custGeom>
            <a:solidFill>
              <a:srgbClr val="E8CF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70"/>
            <p:cNvSpPr/>
            <p:nvPr/>
          </p:nvSpPr>
          <p:spPr>
            <a:xfrm>
              <a:off x="-70155" y="1849514"/>
              <a:ext cx="2876570" cy="1452287"/>
            </a:xfrm>
            <a:custGeom>
              <a:rect b="b" l="l" r="r" t="t"/>
              <a:pathLst>
                <a:path extrusionOk="0" h="1452287" w="2876570">
                  <a:moveTo>
                    <a:pt x="2830372" y="1378701"/>
                  </a:moveTo>
                  <a:lnTo>
                    <a:pt x="2821997" y="1452288"/>
                  </a:lnTo>
                  <a:cubicBezTo>
                    <a:pt x="2711317" y="1418785"/>
                    <a:pt x="2787895" y="1426562"/>
                    <a:pt x="2603030" y="1351180"/>
                  </a:cubicBezTo>
                  <a:lnTo>
                    <a:pt x="215936" y="774449"/>
                  </a:lnTo>
                  <a:cubicBezTo>
                    <a:pt x="31071" y="699067"/>
                    <a:pt x="-51491" y="468135"/>
                    <a:pt x="33464" y="261732"/>
                  </a:cubicBezTo>
                  <a:lnTo>
                    <a:pt x="33464" y="261732"/>
                  </a:lnTo>
                  <a:cubicBezTo>
                    <a:pt x="117820" y="55329"/>
                    <a:pt x="338581" y="-51163"/>
                    <a:pt x="523446" y="24219"/>
                  </a:cubicBezTo>
                  <a:lnTo>
                    <a:pt x="2704736" y="1187255"/>
                  </a:lnTo>
                  <a:cubicBezTo>
                    <a:pt x="2889601" y="1263235"/>
                    <a:pt x="2914728" y="1172298"/>
                    <a:pt x="2830372" y="1378701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70"/>
            <p:cNvSpPr/>
            <p:nvPr/>
          </p:nvSpPr>
          <p:spPr>
            <a:xfrm>
              <a:off x="397673" y="2066393"/>
              <a:ext cx="2455973" cy="1242398"/>
            </a:xfrm>
            <a:custGeom>
              <a:rect b="b" l="l" r="r" t="t"/>
              <a:pathLst>
                <a:path extrusionOk="0" h="1242398" w="2455973">
                  <a:moveTo>
                    <a:pt x="2416262" y="1179580"/>
                  </a:moveTo>
                  <a:lnTo>
                    <a:pt x="2409083" y="1242398"/>
                  </a:lnTo>
                  <a:cubicBezTo>
                    <a:pt x="2314556" y="1213681"/>
                    <a:pt x="2380366" y="1220860"/>
                    <a:pt x="2222423" y="1155649"/>
                  </a:cubicBezTo>
                  <a:lnTo>
                    <a:pt x="184119" y="663273"/>
                  </a:lnTo>
                  <a:cubicBezTo>
                    <a:pt x="26176" y="598660"/>
                    <a:pt x="-43821" y="401232"/>
                    <a:pt x="28569" y="224144"/>
                  </a:cubicBezTo>
                  <a:lnTo>
                    <a:pt x="28569" y="224144"/>
                  </a:lnTo>
                  <a:cubicBezTo>
                    <a:pt x="100960" y="47654"/>
                    <a:pt x="289415" y="-43881"/>
                    <a:pt x="447358" y="20732"/>
                  </a:cubicBezTo>
                  <a:lnTo>
                    <a:pt x="2309770" y="1015654"/>
                  </a:lnTo>
                  <a:cubicBezTo>
                    <a:pt x="2467115" y="1080866"/>
                    <a:pt x="2488652" y="1003090"/>
                    <a:pt x="2416262" y="1179580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70"/>
            <p:cNvSpPr/>
            <p:nvPr/>
          </p:nvSpPr>
          <p:spPr>
            <a:xfrm>
              <a:off x="1883057" y="440185"/>
              <a:ext cx="1700276" cy="2774919"/>
            </a:xfrm>
            <a:custGeom>
              <a:rect b="b" l="l" r="r" t="t"/>
              <a:pathLst>
                <a:path extrusionOk="0" h="2774919" w="1700276">
                  <a:moveTo>
                    <a:pt x="117697" y="2727058"/>
                  </a:moveTo>
                  <a:lnTo>
                    <a:pt x="168550" y="2774920"/>
                  </a:lnTo>
                  <a:cubicBezTo>
                    <a:pt x="228975" y="2676205"/>
                    <a:pt x="177524" y="2733639"/>
                    <a:pt x="266666" y="2554757"/>
                  </a:cubicBezTo>
                  <a:lnTo>
                    <a:pt x="1664223" y="538589"/>
                  </a:lnTo>
                  <a:cubicBezTo>
                    <a:pt x="1753365" y="359706"/>
                    <a:pt x="1671402" y="136552"/>
                    <a:pt x="1482349" y="42025"/>
                  </a:cubicBezTo>
                  <a:lnTo>
                    <a:pt x="1482349" y="42025"/>
                  </a:lnTo>
                  <a:cubicBezTo>
                    <a:pt x="1293296" y="-51903"/>
                    <a:pt x="1065954" y="16898"/>
                    <a:pt x="976812" y="195781"/>
                  </a:cubicBezTo>
                  <a:lnTo>
                    <a:pt x="92570" y="2503306"/>
                  </a:lnTo>
                  <a:cubicBezTo>
                    <a:pt x="3427" y="2682188"/>
                    <a:pt x="-71356" y="2633130"/>
                    <a:pt x="117697" y="2727058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70"/>
            <p:cNvSpPr/>
            <p:nvPr/>
          </p:nvSpPr>
          <p:spPr>
            <a:xfrm>
              <a:off x="1538408" y="1091686"/>
              <a:ext cx="2493258" cy="2138973"/>
            </a:xfrm>
            <a:custGeom>
              <a:rect b="b" l="l" r="r" t="t"/>
              <a:pathLst>
                <a:path extrusionOk="0" h="2138973" w="2493258">
                  <a:moveTo>
                    <a:pt x="81847" y="2073763"/>
                  </a:moveTo>
                  <a:lnTo>
                    <a:pt x="110564" y="2138974"/>
                  </a:lnTo>
                  <a:cubicBezTo>
                    <a:pt x="205090" y="2072566"/>
                    <a:pt x="135093" y="2104274"/>
                    <a:pt x="287652" y="1975048"/>
                  </a:cubicBezTo>
                  <a:lnTo>
                    <a:pt x="2371423" y="678000"/>
                  </a:lnTo>
                  <a:cubicBezTo>
                    <a:pt x="2523982" y="548774"/>
                    <a:pt x="2534751" y="308868"/>
                    <a:pt x="2395354" y="144344"/>
                  </a:cubicBezTo>
                  <a:lnTo>
                    <a:pt x="2395354" y="144344"/>
                  </a:lnTo>
                  <a:cubicBezTo>
                    <a:pt x="2255957" y="-19582"/>
                    <a:pt x="2017248" y="-48299"/>
                    <a:pt x="1865288" y="80927"/>
                  </a:cubicBezTo>
                  <a:lnTo>
                    <a:pt x="145263" y="1855993"/>
                  </a:lnTo>
                  <a:cubicBezTo>
                    <a:pt x="-7295" y="1985219"/>
                    <a:pt x="-57550" y="1909238"/>
                    <a:pt x="81847" y="2073763"/>
                  </a:cubicBezTo>
                  <a:close/>
                </a:path>
              </a:pathLst>
            </a:custGeom>
            <a:solidFill>
              <a:srgbClr val="D524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70"/>
            <p:cNvSpPr/>
            <p:nvPr/>
          </p:nvSpPr>
          <p:spPr>
            <a:xfrm>
              <a:off x="1771949" y="1094018"/>
              <a:ext cx="1375622" cy="2026559"/>
            </a:xfrm>
            <a:custGeom>
              <a:rect b="b" l="l" r="r" t="t"/>
              <a:pathLst>
                <a:path extrusionOk="0" h="2026559" w="1375622">
                  <a:moveTo>
                    <a:pt x="80434" y="1988869"/>
                  </a:moveTo>
                  <a:lnTo>
                    <a:pt x="113937" y="2026560"/>
                  </a:lnTo>
                  <a:cubicBezTo>
                    <a:pt x="164191" y="1955366"/>
                    <a:pt x="123509" y="1996048"/>
                    <a:pt x="198891" y="1866224"/>
                  </a:cubicBezTo>
                  <a:lnTo>
                    <a:pt x="1338594" y="412429"/>
                  </a:lnTo>
                  <a:cubicBezTo>
                    <a:pt x="1414574" y="282605"/>
                    <a:pt x="1369704" y="113295"/>
                    <a:pt x="1239879" y="37314"/>
                  </a:cubicBezTo>
                  <a:lnTo>
                    <a:pt x="1239879" y="37314"/>
                  </a:lnTo>
                  <a:cubicBezTo>
                    <a:pt x="1109457" y="-38666"/>
                    <a:pt x="940745" y="5008"/>
                    <a:pt x="864765" y="135431"/>
                  </a:cubicBezTo>
                  <a:lnTo>
                    <a:pt x="76246" y="1821354"/>
                  </a:lnTo>
                  <a:cubicBezTo>
                    <a:pt x="266" y="1951776"/>
                    <a:pt x="-49989" y="1912291"/>
                    <a:pt x="80434" y="1988869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70"/>
            <p:cNvSpPr/>
            <p:nvPr/>
          </p:nvSpPr>
          <p:spPr>
            <a:xfrm>
              <a:off x="1584268" y="1533060"/>
              <a:ext cx="1926053" cy="1575552"/>
            </a:xfrm>
            <a:custGeom>
              <a:rect b="b" l="l" r="r" t="t"/>
              <a:pathLst>
                <a:path extrusionOk="0" h="1575552" w="1926053">
                  <a:moveTo>
                    <a:pt x="62909" y="1523504"/>
                  </a:moveTo>
                  <a:lnTo>
                    <a:pt x="85045" y="1575553"/>
                  </a:lnTo>
                  <a:cubicBezTo>
                    <a:pt x="158034" y="1527691"/>
                    <a:pt x="104190" y="1549827"/>
                    <a:pt x="222049" y="1455899"/>
                  </a:cubicBezTo>
                  <a:lnTo>
                    <a:pt x="1831393" y="540547"/>
                  </a:lnTo>
                  <a:cubicBezTo>
                    <a:pt x="1949252" y="446619"/>
                    <a:pt x="1958226" y="260557"/>
                    <a:pt x="1851734" y="126545"/>
                  </a:cubicBezTo>
                  <a:lnTo>
                    <a:pt x="1851734" y="126545"/>
                  </a:lnTo>
                  <a:cubicBezTo>
                    <a:pt x="1745242" y="-7468"/>
                    <a:pt x="1560975" y="-40373"/>
                    <a:pt x="1443116" y="53556"/>
                  </a:cubicBezTo>
                  <a:lnTo>
                    <a:pt x="112565" y="1357783"/>
                  </a:lnTo>
                  <a:cubicBezTo>
                    <a:pt x="-5892" y="1450515"/>
                    <a:pt x="-44181" y="1389491"/>
                    <a:pt x="62909" y="1523504"/>
                  </a:cubicBezTo>
                  <a:close/>
                </a:path>
              </a:pathLst>
            </a:custGeom>
            <a:solidFill>
              <a:srgbClr val="E8CF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70"/>
            <p:cNvSpPr/>
            <p:nvPr/>
          </p:nvSpPr>
          <p:spPr>
            <a:xfrm>
              <a:off x="1401807" y="1817389"/>
              <a:ext cx="2876911" cy="1451689"/>
            </a:xfrm>
            <a:custGeom>
              <a:rect b="b" l="l" r="r" t="t"/>
              <a:pathLst>
                <a:path extrusionOk="0" h="1451689" w="2876911">
                  <a:moveTo>
                    <a:pt x="46198" y="1378102"/>
                  </a:moveTo>
                  <a:lnTo>
                    <a:pt x="54574" y="1451690"/>
                  </a:lnTo>
                  <a:cubicBezTo>
                    <a:pt x="165254" y="1418187"/>
                    <a:pt x="88675" y="1425964"/>
                    <a:pt x="273541" y="1350582"/>
                  </a:cubicBezTo>
                  <a:lnTo>
                    <a:pt x="2661233" y="774449"/>
                  </a:lnTo>
                  <a:cubicBezTo>
                    <a:pt x="2846098" y="698468"/>
                    <a:pt x="2928061" y="468135"/>
                    <a:pt x="2843705" y="261732"/>
                  </a:cubicBezTo>
                  <a:lnTo>
                    <a:pt x="2843705" y="261732"/>
                  </a:lnTo>
                  <a:cubicBezTo>
                    <a:pt x="2759349" y="55329"/>
                    <a:pt x="2538588" y="-51163"/>
                    <a:pt x="2353723" y="24219"/>
                  </a:cubicBezTo>
                  <a:lnTo>
                    <a:pt x="171835" y="1187254"/>
                  </a:lnTo>
                  <a:cubicBezTo>
                    <a:pt x="-13030" y="1262636"/>
                    <a:pt x="-38158" y="1171700"/>
                    <a:pt x="46198" y="1378102"/>
                  </a:cubicBezTo>
                  <a:close/>
                </a:path>
              </a:pathLst>
            </a:custGeom>
            <a:solidFill>
              <a:srgbClr val="EE7B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70"/>
            <p:cNvSpPr/>
            <p:nvPr/>
          </p:nvSpPr>
          <p:spPr>
            <a:xfrm>
              <a:off x="1372265" y="2006938"/>
              <a:ext cx="2456105" cy="1242398"/>
            </a:xfrm>
            <a:custGeom>
              <a:rect b="b" l="l" r="r" t="t"/>
              <a:pathLst>
                <a:path extrusionOk="0" h="1242398" w="2456105">
                  <a:moveTo>
                    <a:pt x="39246" y="1179580"/>
                  </a:moveTo>
                  <a:lnTo>
                    <a:pt x="46425" y="1242398"/>
                  </a:lnTo>
                  <a:cubicBezTo>
                    <a:pt x="140952" y="1213681"/>
                    <a:pt x="75142" y="1220860"/>
                    <a:pt x="233085" y="1155649"/>
                  </a:cubicBezTo>
                  <a:lnTo>
                    <a:pt x="2271987" y="663273"/>
                  </a:lnTo>
                  <a:cubicBezTo>
                    <a:pt x="2429930" y="598660"/>
                    <a:pt x="2499927" y="401232"/>
                    <a:pt x="2427537" y="224144"/>
                  </a:cubicBezTo>
                  <a:lnTo>
                    <a:pt x="2427537" y="224144"/>
                  </a:lnTo>
                  <a:cubicBezTo>
                    <a:pt x="2355146" y="47654"/>
                    <a:pt x="2166691" y="-43881"/>
                    <a:pt x="2008748" y="20732"/>
                  </a:cubicBezTo>
                  <a:lnTo>
                    <a:pt x="146934" y="1016252"/>
                  </a:lnTo>
                  <a:cubicBezTo>
                    <a:pt x="-11009" y="1080866"/>
                    <a:pt x="-32546" y="1003090"/>
                    <a:pt x="39246" y="1179580"/>
                  </a:cubicBezTo>
                  <a:close/>
                </a:path>
              </a:pathLst>
            </a:custGeom>
            <a:solidFill>
              <a:srgbClr val="E8CE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70"/>
            <p:cNvSpPr/>
            <p:nvPr/>
          </p:nvSpPr>
          <p:spPr>
            <a:xfrm>
              <a:off x="1085402" y="2037112"/>
              <a:ext cx="2080780" cy="1421487"/>
            </a:xfrm>
            <a:custGeom>
              <a:rect b="b" l="l" r="r" t="t"/>
              <a:pathLst>
                <a:path extrusionOk="0" h="1421487" w="2080780">
                  <a:moveTo>
                    <a:pt x="2080780" y="710744"/>
                  </a:moveTo>
                  <a:cubicBezTo>
                    <a:pt x="2080780" y="1103277"/>
                    <a:pt x="1614982" y="1421488"/>
                    <a:pt x="1040390" y="1421488"/>
                  </a:cubicBezTo>
                  <a:cubicBezTo>
                    <a:pt x="465799" y="1421488"/>
                    <a:pt x="0" y="1103277"/>
                    <a:pt x="0" y="710744"/>
                  </a:cubicBezTo>
                  <a:cubicBezTo>
                    <a:pt x="0" y="318211"/>
                    <a:pt x="465799" y="0"/>
                    <a:pt x="1040390" y="0"/>
                  </a:cubicBezTo>
                  <a:cubicBezTo>
                    <a:pt x="1614982" y="0"/>
                    <a:pt x="2080780" y="318211"/>
                    <a:pt x="2080780" y="710744"/>
                  </a:cubicBezTo>
                  <a:close/>
                </a:path>
              </a:pathLst>
            </a:custGeom>
            <a:solidFill>
              <a:srgbClr val="8A6D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70"/>
            <p:cNvSpPr/>
            <p:nvPr/>
          </p:nvSpPr>
          <p:spPr>
            <a:xfrm>
              <a:off x="1482653" y="2124460"/>
              <a:ext cx="1226451" cy="825611"/>
            </a:xfrm>
            <a:custGeom>
              <a:rect b="b" l="l" r="r" t="t"/>
              <a:pathLst>
                <a:path extrusionOk="0" h="825611" w="1226451">
                  <a:moveTo>
                    <a:pt x="1226452" y="412806"/>
                  </a:moveTo>
                  <a:cubicBezTo>
                    <a:pt x="1226452" y="640792"/>
                    <a:pt x="951901" y="825612"/>
                    <a:pt x="613226" y="825612"/>
                  </a:cubicBezTo>
                  <a:cubicBezTo>
                    <a:pt x="274551" y="825612"/>
                    <a:pt x="0" y="640792"/>
                    <a:pt x="0" y="412806"/>
                  </a:cubicBezTo>
                  <a:cubicBezTo>
                    <a:pt x="0" y="184819"/>
                    <a:pt x="274551" y="0"/>
                    <a:pt x="613226" y="0"/>
                  </a:cubicBezTo>
                  <a:cubicBezTo>
                    <a:pt x="951901" y="0"/>
                    <a:pt x="1226452" y="184819"/>
                    <a:pt x="1226452" y="412806"/>
                  </a:cubicBezTo>
                  <a:close/>
                </a:path>
              </a:pathLst>
            </a:custGeom>
            <a:solidFill>
              <a:srgbClr val="AD94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70"/>
            <p:cNvSpPr/>
            <p:nvPr/>
          </p:nvSpPr>
          <p:spPr>
            <a:xfrm>
              <a:off x="1905031" y="1445424"/>
              <a:ext cx="337423" cy="1107396"/>
            </a:xfrm>
            <a:custGeom>
              <a:rect b="b" l="l" r="r" t="t"/>
              <a:pathLst>
                <a:path extrusionOk="0" h="1107396" w="337423">
                  <a:moveTo>
                    <a:pt x="168712" y="1107397"/>
                  </a:moveTo>
                  <a:lnTo>
                    <a:pt x="168712" y="1107397"/>
                  </a:lnTo>
                  <a:cubicBezTo>
                    <a:pt x="75382" y="1107397"/>
                    <a:pt x="0" y="1032015"/>
                    <a:pt x="0" y="938685"/>
                  </a:cubicBezTo>
                  <a:lnTo>
                    <a:pt x="0" y="168712"/>
                  </a:lnTo>
                  <a:cubicBezTo>
                    <a:pt x="0" y="75382"/>
                    <a:pt x="75382" y="0"/>
                    <a:pt x="168712" y="0"/>
                  </a:cubicBezTo>
                  <a:lnTo>
                    <a:pt x="168712" y="0"/>
                  </a:lnTo>
                  <a:cubicBezTo>
                    <a:pt x="262042" y="0"/>
                    <a:pt x="337424" y="75382"/>
                    <a:pt x="337424" y="168712"/>
                  </a:cubicBezTo>
                  <a:lnTo>
                    <a:pt x="337424" y="938086"/>
                  </a:lnTo>
                  <a:cubicBezTo>
                    <a:pt x="336826" y="1031416"/>
                    <a:pt x="261444" y="1107397"/>
                    <a:pt x="168712" y="1107397"/>
                  </a:cubicBezTo>
                  <a:close/>
                </a:path>
              </a:pathLst>
            </a:custGeom>
            <a:solidFill>
              <a:srgbClr val="A183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70"/>
            <p:cNvSpPr/>
            <p:nvPr/>
          </p:nvSpPr>
          <p:spPr>
            <a:xfrm>
              <a:off x="1417441" y="864505"/>
              <a:ext cx="1300637" cy="903386"/>
            </a:xfrm>
            <a:custGeom>
              <a:rect b="b" l="l" r="r" t="t"/>
              <a:pathLst>
                <a:path extrusionOk="0" h="903386" w="1300637">
                  <a:moveTo>
                    <a:pt x="1300637" y="451693"/>
                  </a:moveTo>
                  <a:cubicBezTo>
                    <a:pt x="1300637" y="701157"/>
                    <a:pt x="1009480" y="903387"/>
                    <a:pt x="650319" y="903387"/>
                  </a:cubicBezTo>
                  <a:cubicBezTo>
                    <a:pt x="291157" y="903387"/>
                    <a:pt x="0" y="701157"/>
                    <a:pt x="0" y="451693"/>
                  </a:cubicBezTo>
                  <a:cubicBezTo>
                    <a:pt x="0" y="202230"/>
                    <a:pt x="291157" y="0"/>
                    <a:pt x="650319" y="0"/>
                  </a:cubicBezTo>
                  <a:cubicBezTo>
                    <a:pt x="1009480" y="0"/>
                    <a:pt x="1300637" y="202230"/>
                    <a:pt x="1300637" y="451693"/>
                  </a:cubicBezTo>
                  <a:close/>
                </a:path>
              </a:pathLst>
            </a:custGeom>
            <a:solidFill>
              <a:srgbClr val="AD94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70"/>
            <p:cNvSpPr/>
            <p:nvPr/>
          </p:nvSpPr>
          <p:spPr>
            <a:xfrm>
              <a:off x="1909291" y="1485494"/>
              <a:ext cx="328426" cy="359155"/>
            </a:xfrm>
            <a:custGeom>
              <a:rect b="b" l="l" r="r" t="t"/>
              <a:pathLst>
                <a:path extrusionOk="0" h="359155" w="328426">
                  <a:moveTo>
                    <a:pt x="286498" y="153769"/>
                  </a:moveTo>
                  <a:cubicBezTo>
                    <a:pt x="258978" y="208212"/>
                    <a:pt x="232056" y="262056"/>
                    <a:pt x="203937" y="316498"/>
                  </a:cubicBezTo>
                  <a:cubicBezTo>
                    <a:pt x="199151" y="326071"/>
                    <a:pt x="193767" y="336241"/>
                    <a:pt x="187186" y="344617"/>
                  </a:cubicBezTo>
                  <a:cubicBezTo>
                    <a:pt x="169238" y="366155"/>
                    <a:pt x="142316" y="363762"/>
                    <a:pt x="128555" y="337438"/>
                  </a:cubicBezTo>
                  <a:cubicBezTo>
                    <a:pt x="86078" y="254877"/>
                    <a:pt x="45396" y="171717"/>
                    <a:pt x="4115" y="89156"/>
                  </a:cubicBezTo>
                  <a:cubicBezTo>
                    <a:pt x="-671" y="78986"/>
                    <a:pt x="-3064" y="65225"/>
                    <a:pt x="7107" y="58644"/>
                  </a:cubicBezTo>
                  <a:cubicBezTo>
                    <a:pt x="62147" y="23347"/>
                    <a:pt x="117786" y="-9558"/>
                    <a:pt x="187784" y="4202"/>
                  </a:cubicBezTo>
                  <a:cubicBezTo>
                    <a:pt x="199151" y="-1182"/>
                    <a:pt x="210518" y="-1182"/>
                    <a:pt x="222484" y="3005"/>
                  </a:cubicBezTo>
                  <a:cubicBezTo>
                    <a:pt x="252995" y="13774"/>
                    <a:pt x="282310" y="28133"/>
                    <a:pt x="309233" y="46679"/>
                  </a:cubicBezTo>
                  <a:cubicBezTo>
                    <a:pt x="327779" y="59841"/>
                    <a:pt x="334360" y="77191"/>
                    <a:pt x="322395" y="97532"/>
                  </a:cubicBezTo>
                  <a:cubicBezTo>
                    <a:pt x="311028" y="116677"/>
                    <a:pt x="308036" y="141206"/>
                    <a:pt x="286498" y="153769"/>
                  </a:cubicBezTo>
                  <a:close/>
                </a:path>
              </a:pathLst>
            </a:custGeom>
            <a:solidFill>
              <a:srgbClr val="E6980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70"/>
            <p:cNvSpPr/>
            <p:nvPr/>
          </p:nvSpPr>
          <p:spPr>
            <a:xfrm>
              <a:off x="2096477" y="1467768"/>
              <a:ext cx="200361" cy="325077"/>
            </a:xfrm>
            <a:custGeom>
              <a:rect b="b" l="l" r="r" t="t"/>
              <a:pathLst>
                <a:path extrusionOk="0" h="325077" w="200361">
                  <a:moveTo>
                    <a:pt x="171105" y="62611"/>
                  </a:moveTo>
                  <a:cubicBezTo>
                    <a:pt x="159738" y="51244"/>
                    <a:pt x="148969" y="39876"/>
                    <a:pt x="137004" y="29108"/>
                  </a:cubicBezTo>
                  <a:cubicBezTo>
                    <a:pt x="98116" y="-4395"/>
                    <a:pt x="34700" y="-9780"/>
                    <a:pt x="0" y="17142"/>
                  </a:cubicBezTo>
                  <a:cubicBezTo>
                    <a:pt x="46067" y="21330"/>
                    <a:pt x="83758" y="45859"/>
                    <a:pt x="122645" y="68593"/>
                  </a:cubicBezTo>
                  <a:cubicBezTo>
                    <a:pt x="135209" y="75773"/>
                    <a:pt x="137004" y="88935"/>
                    <a:pt x="129824" y="102695"/>
                  </a:cubicBezTo>
                  <a:cubicBezTo>
                    <a:pt x="119056" y="124232"/>
                    <a:pt x="108885" y="145770"/>
                    <a:pt x="98714" y="167308"/>
                  </a:cubicBezTo>
                  <a:cubicBezTo>
                    <a:pt x="123842" y="187649"/>
                    <a:pt x="144183" y="210383"/>
                    <a:pt x="130423" y="246279"/>
                  </a:cubicBezTo>
                  <a:lnTo>
                    <a:pt x="130423" y="246279"/>
                  </a:lnTo>
                  <a:cubicBezTo>
                    <a:pt x="131021" y="266022"/>
                    <a:pt x="120252" y="280381"/>
                    <a:pt x="105295" y="291150"/>
                  </a:cubicBezTo>
                  <a:cubicBezTo>
                    <a:pt x="95125" y="298329"/>
                    <a:pt x="81963" y="304910"/>
                    <a:pt x="90937" y="318670"/>
                  </a:cubicBezTo>
                  <a:cubicBezTo>
                    <a:pt x="99911" y="332430"/>
                    <a:pt x="112475" y="320465"/>
                    <a:pt x="122645" y="315679"/>
                  </a:cubicBezTo>
                  <a:cubicBezTo>
                    <a:pt x="125637" y="314482"/>
                    <a:pt x="127431" y="312687"/>
                    <a:pt x="130423" y="310893"/>
                  </a:cubicBezTo>
                  <a:cubicBezTo>
                    <a:pt x="134012" y="310893"/>
                    <a:pt x="135209" y="307901"/>
                    <a:pt x="137602" y="306106"/>
                  </a:cubicBezTo>
                  <a:cubicBezTo>
                    <a:pt x="161533" y="289953"/>
                    <a:pt x="173498" y="264228"/>
                    <a:pt x="189651" y="241493"/>
                  </a:cubicBezTo>
                  <a:cubicBezTo>
                    <a:pt x="207599" y="179872"/>
                    <a:pt x="204010" y="119446"/>
                    <a:pt x="171105" y="62611"/>
                  </a:cubicBezTo>
                  <a:close/>
                </a:path>
              </a:pathLst>
            </a:custGeom>
            <a:solidFill>
              <a:srgbClr val="C306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70"/>
            <p:cNvSpPr/>
            <p:nvPr/>
          </p:nvSpPr>
          <p:spPr>
            <a:xfrm>
              <a:off x="2171260" y="1091249"/>
              <a:ext cx="212983" cy="348192"/>
            </a:xfrm>
            <a:custGeom>
              <a:rect b="b" l="l" r="r" t="t"/>
              <a:pathLst>
                <a:path extrusionOk="0" h="348192" w="212983">
                  <a:moveTo>
                    <a:pt x="212984" y="174096"/>
                  </a:moveTo>
                  <a:cubicBezTo>
                    <a:pt x="212984" y="270247"/>
                    <a:pt x="165306" y="348193"/>
                    <a:pt x="106492" y="348193"/>
                  </a:cubicBezTo>
                  <a:cubicBezTo>
                    <a:pt x="47678" y="348193"/>
                    <a:pt x="0" y="270247"/>
                    <a:pt x="0" y="174096"/>
                  </a:cubicBezTo>
                  <a:cubicBezTo>
                    <a:pt x="0" y="77946"/>
                    <a:pt x="47678" y="0"/>
                    <a:pt x="106492" y="0"/>
                  </a:cubicBezTo>
                  <a:cubicBezTo>
                    <a:pt x="165306" y="0"/>
                    <a:pt x="212984" y="77946"/>
                    <a:pt x="212984" y="174096"/>
                  </a:cubicBezTo>
                  <a:close/>
                </a:path>
              </a:pathLst>
            </a:custGeom>
            <a:solidFill>
              <a:srgbClr val="E1E1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70"/>
            <p:cNvSpPr/>
            <p:nvPr/>
          </p:nvSpPr>
          <p:spPr>
            <a:xfrm>
              <a:off x="2227498" y="1262354"/>
              <a:ext cx="120850" cy="184266"/>
            </a:xfrm>
            <a:custGeom>
              <a:rect b="b" l="l" r="r" t="t"/>
              <a:pathLst>
                <a:path extrusionOk="0" h="184266" w="120850">
                  <a:moveTo>
                    <a:pt x="120850" y="92134"/>
                  </a:moveTo>
                  <a:cubicBezTo>
                    <a:pt x="120850" y="143017"/>
                    <a:pt x="93797" y="184267"/>
                    <a:pt x="60425" y="184267"/>
                  </a:cubicBezTo>
                  <a:cubicBezTo>
                    <a:pt x="27053" y="184267"/>
                    <a:pt x="0" y="143017"/>
                    <a:pt x="0" y="92134"/>
                  </a:cubicBezTo>
                  <a:cubicBezTo>
                    <a:pt x="0" y="41250"/>
                    <a:pt x="27053" y="0"/>
                    <a:pt x="60425" y="0"/>
                  </a:cubicBezTo>
                  <a:cubicBezTo>
                    <a:pt x="93797" y="0"/>
                    <a:pt x="120850" y="41250"/>
                    <a:pt x="120850" y="92134"/>
                  </a:cubicBezTo>
                  <a:close/>
                </a:path>
              </a:pathLst>
            </a:custGeom>
            <a:solidFill>
              <a:srgbClr val="020B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70"/>
            <p:cNvSpPr/>
            <p:nvPr/>
          </p:nvSpPr>
          <p:spPr>
            <a:xfrm>
              <a:off x="2261599" y="1339530"/>
              <a:ext cx="61023" cy="92133"/>
            </a:xfrm>
            <a:custGeom>
              <a:rect b="b" l="l" r="r" t="t"/>
              <a:pathLst>
                <a:path extrusionOk="0" h="92133" w="61023">
                  <a:moveTo>
                    <a:pt x="61024" y="46067"/>
                  </a:moveTo>
                  <a:cubicBezTo>
                    <a:pt x="61024" y="71509"/>
                    <a:pt x="47363" y="92133"/>
                    <a:pt x="30512" y="92133"/>
                  </a:cubicBezTo>
                  <a:cubicBezTo>
                    <a:pt x="13661" y="92133"/>
                    <a:pt x="0" y="71509"/>
                    <a:pt x="0" y="46067"/>
                  </a:cubicBezTo>
                  <a:cubicBezTo>
                    <a:pt x="0" y="20625"/>
                    <a:pt x="13661" y="0"/>
                    <a:pt x="30512" y="0"/>
                  </a:cubicBezTo>
                  <a:cubicBezTo>
                    <a:pt x="47363" y="0"/>
                    <a:pt x="61024" y="20625"/>
                    <a:pt x="61024" y="46067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70"/>
            <p:cNvSpPr/>
            <p:nvPr/>
          </p:nvSpPr>
          <p:spPr>
            <a:xfrm>
              <a:off x="1779394" y="1100223"/>
              <a:ext cx="212983" cy="348192"/>
            </a:xfrm>
            <a:custGeom>
              <a:rect b="b" l="l" r="r" t="t"/>
              <a:pathLst>
                <a:path extrusionOk="0" h="348192" w="212983">
                  <a:moveTo>
                    <a:pt x="212984" y="174096"/>
                  </a:moveTo>
                  <a:cubicBezTo>
                    <a:pt x="212984" y="270247"/>
                    <a:pt x="165306" y="348193"/>
                    <a:pt x="106492" y="348193"/>
                  </a:cubicBezTo>
                  <a:cubicBezTo>
                    <a:pt x="47678" y="348193"/>
                    <a:pt x="0" y="270247"/>
                    <a:pt x="0" y="174096"/>
                  </a:cubicBezTo>
                  <a:cubicBezTo>
                    <a:pt x="0" y="77946"/>
                    <a:pt x="47678" y="0"/>
                    <a:pt x="106492" y="0"/>
                  </a:cubicBezTo>
                  <a:cubicBezTo>
                    <a:pt x="165306" y="0"/>
                    <a:pt x="212984" y="77946"/>
                    <a:pt x="212984" y="174096"/>
                  </a:cubicBezTo>
                  <a:close/>
                </a:path>
              </a:pathLst>
            </a:custGeom>
            <a:solidFill>
              <a:srgbClr val="E1E1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70"/>
            <p:cNvSpPr/>
            <p:nvPr/>
          </p:nvSpPr>
          <p:spPr>
            <a:xfrm>
              <a:off x="1835631" y="1271328"/>
              <a:ext cx="120850" cy="184266"/>
            </a:xfrm>
            <a:custGeom>
              <a:rect b="b" l="l" r="r" t="t"/>
              <a:pathLst>
                <a:path extrusionOk="0" h="184266" w="120850">
                  <a:moveTo>
                    <a:pt x="120850" y="92134"/>
                  </a:moveTo>
                  <a:cubicBezTo>
                    <a:pt x="120850" y="143017"/>
                    <a:pt x="93797" y="184267"/>
                    <a:pt x="60425" y="184267"/>
                  </a:cubicBezTo>
                  <a:cubicBezTo>
                    <a:pt x="27053" y="184267"/>
                    <a:pt x="0" y="143017"/>
                    <a:pt x="0" y="92134"/>
                  </a:cubicBezTo>
                  <a:cubicBezTo>
                    <a:pt x="0" y="41250"/>
                    <a:pt x="27053" y="0"/>
                    <a:pt x="60425" y="0"/>
                  </a:cubicBezTo>
                  <a:cubicBezTo>
                    <a:pt x="93797" y="0"/>
                    <a:pt x="120850" y="41250"/>
                    <a:pt x="120850" y="92134"/>
                  </a:cubicBezTo>
                  <a:close/>
                </a:path>
              </a:pathLst>
            </a:custGeom>
            <a:solidFill>
              <a:srgbClr val="020B0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70"/>
            <p:cNvSpPr/>
            <p:nvPr/>
          </p:nvSpPr>
          <p:spPr>
            <a:xfrm>
              <a:off x="1869733" y="1348504"/>
              <a:ext cx="61023" cy="92133"/>
            </a:xfrm>
            <a:custGeom>
              <a:rect b="b" l="l" r="r" t="t"/>
              <a:pathLst>
                <a:path extrusionOk="0" h="92133" w="61023">
                  <a:moveTo>
                    <a:pt x="61024" y="46067"/>
                  </a:moveTo>
                  <a:cubicBezTo>
                    <a:pt x="61024" y="71509"/>
                    <a:pt x="47363" y="92133"/>
                    <a:pt x="30512" y="92133"/>
                  </a:cubicBezTo>
                  <a:cubicBezTo>
                    <a:pt x="13661" y="92133"/>
                    <a:pt x="0" y="71509"/>
                    <a:pt x="0" y="46067"/>
                  </a:cubicBezTo>
                  <a:cubicBezTo>
                    <a:pt x="0" y="20625"/>
                    <a:pt x="13661" y="0"/>
                    <a:pt x="30512" y="0"/>
                  </a:cubicBezTo>
                  <a:cubicBezTo>
                    <a:pt x="47363" y="0"/>
                    <a:pt x="61024" y="20625"/>
                    <a:pt x="61024" y="46067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70"/>
            <p:cNvSpPr/>
            <p:nvPr/>
          </p:nvSpPr>
          <p:spPr>
            <a:xfrm>
              <a:off x="1927651" y="506458"/>
              <a:ext cx="337278" cy="377789"/>
            </a:xfrm>
            <a:custGeom>
              <a:rect b="b" l="l" r="r" t="t"/>
              <a:pathLst>
                <a:path extrusionOk="0" h="377789" w="337278">
                  <a:moveTo>
                    <a:pt x="329760" y="85236"/>
                  </a:moveTo>
                  <a:cubicBezTo>
                    <a:pt x="336341" y="84637"/>
                    <a:pt x="339333" y="76860"/>
                    <a:pt x="335743" y="71475"/>
                  </a:cubicBezTo>
                  <a:cubicBezTo>
                    <a:pt x="326769" y="57715"/>
                    <a:pt x="308223" y="36178"/>
                    <a:pt x="282497" y="21819"/>
                  </a:cubicBezTo>
                  <a:cubicBezTo>
                    <a:pt x="246601" y="2076"/>
                    <a:pt x="187372" y="-5701"/>
                    <a:pt x="153271" y="4469"/>
                  </a:cubicBezTo>
                  <a:cubicBezTo>
                    <a:pt x="126947" y="12845"/>
                    <a:pt x="83872" y="38571"/>
                    <a:pt x="59941" y="69681"/>
                  </a:cubicBezTo>
                  <a:cubicBezTo>
                    <a:pt x="36010" y="100791"/>
                    <a:pt x="1311" y="150447"/>
                    <a:pt x="114" y="214462"/>
                  </a:cubicBezTo>
                  <a:cubicBezTo>
                    <a:pt x="-1082" y="255742"/>
                    <a:pt x="7293" y="286254"/>
                    <a:pt x="17464" y="313176"/>
                  </a:cubicBezTo>
                  <a:cubicBezTo>
                    <a:pt x="27634" y="340697"/>
                    <a:pt x="44984" y="364627"/>
                    <a:pt x="48574" y="374200"/>
                  </a:cubicBezTo>
                  <a:cubicBezTo>
                    <a:pt x="65325" y="377789"/>
                    <a:pt x="71308" y="377789"/>
                    <a:pt x="113785" y="377789"/>
                  </a:cubicBezTo>
                  <a:cubicBezTo>
                    <a:pt x="156262" y="377789"/>
                    <a:pt x="240020" y="374798"/>
                    <a:pt x="226858" y="374200"/>
                  </a:cubicBezTo>
                  <a:cubicBezTo>
                    <a:pt x="213696" y="373601"/>
                    <a:pt x="207115" y="365824"/>
                    <a:pt x="215491" y="343090"/>
                  </a:cubicBezTo>
                  <a:cubicBezTo>
                    <a:pt x="228055" y="309587"/>
                    <a:pt x="288480" y="313775"/>
                    <a:pt x="288480" y="313775"/>
                  </a:cubicBezTo>
                  <a:cubicBezTo>
                    <a:pt x="288480" y="313775"/>
                    <a:pt x="262754" y="273690"/>
                    <a:pt x="220875" y="295826"/>
                  </a:cubicBezTo>
                  <a:cubicBezTo>
                    <a:pt x="176604" y="319757"/>
                    <a:pt x="186774" y="255144"/>
                    <a:pt x="186774" y="255144"/>
                  </a:cubicBezTo>
                  <a:cubicBezTo>
                    <a:pt x="186774" y="255144"/>
                    <a:pt x="188569" y="154037"/>
                    <a:pt x="235234" y="115149"/>
                  </a:cubicBezTo>
                  <a:cubicBezTo>
                    <a:pt x="277113" y="81048"/>
                    <a:pt x="308223" y="87629"/>
                    <a:pt x="329760" y="85236"/>
                  </a:cubicBezTo>
                  <a:close/>
                </a:path>
              </a:pathLst>
            </a:custGeom>
            <a:solidFill>
              <a:srgbClr val="A688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6" name="Google Shape;2776;p70"/>
          <p:cNvGrpSpPr/>
          <p:nvPr/>
        </p:nvGrpSpPr>
        <p:grpSpPr>
          <a:xfrm>
            <a:off x="11048389" y="3006930"/>
            <a:ext cx="958955" cy="612822"/>
            <a:chOff x="5696464" y="1235612"/>
            <a:chExt cx="1475697" cy="943046"/>
          </a:xfrm>
        </p:grpSpPr>
        <p:grpSp>
          <p:nvGrpSpPr>
            <p:cNvPr id="2777" name="Google Shape;2777;p70"/>
            <p:cNvGrpSpPr/>
            <p:nvPr/>
          </p:nvGrpSpPr>
          <p:grpSpPr>
            <a:xfrm>
              <a:off x="5696464" y="1284251"/>
              <a:ext cx="1475697" cy="894407"/>
              <a:chOff x="5696464" y="1284251"/>
              <a:chExt cx="1475697" cy="894407"/>
            </a:xfrm>
          </p:grpSpPr>
          <p:sp>
            <p:nvSpPr>
              <p:cNvPr id="2778" name="Google Shape;2778;p70"/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rect b="b" l="l" r="r" t="t"/>
                <a:pathLst>
                  <a:path extrusionOk="0" h="894407" w="147569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p70"/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rect b="b" l="l" r="r" t="t"/>
                <a:pathLst>
                  <a:path extrusionOk="0" h="154937" w="370309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0" name="Google Shape;2780;p70"/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rect b="b" l="l" r="r" t="t"/>
                <a:pathLst>
                  <a:path extrusionOk="0" h="168562" w="463568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1" name="Google Shape;2781;p70"/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rect b="b" l="l" r="r" t="t"/>
                <a:pathLst>
                  <a:path extrusionOk="0" h="16573" w="100012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2" name="Google Shape;2782;p70"/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rect b="b" l="l" r="r" t="t"/>
                <a:pathLst>
                  <a:path extrusionOk="0" h="415889" w="785812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p70"/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rect b="b" l="l" r="r" t="t"/>
                <a:pathLst>
                  <a:path extrusionOk="0" h="290739" w="564832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4" name="Google Shape;2784;p70"/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6" cy="887496"/>
            </a:xfrm>
          </p:grpSpPr>
          <p:sp>
            <p:nvSpPr>
              <p:cNvPr id="2785" name="Google Shape;2785;p70"/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rect b="b" l="l" r="r" t="t"/>
                <a:pathLst>
                  <a:path extrusionOk="0" h="675391" w="913086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6" name="Google Shape;2786;p70"/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rect b="b" l="l" r="r" t="t"/>
                <a:pathLst>
                  <a:path extrusionOk="0" h="602942" w="58579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70"/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rect b="b" l="l" r="r" t="t"/>
                <a:pathLst>
                  <a:path extrusionOk="0" h="363855" w="352441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70"/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rect b="b" l="l" r="r" t="t"/>
                <a:pathLst>
                  <a:path extrusionOk="0" h="229625" w="230520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89" name="Google Shape;2789;p70"/>
          <p:cNvSpPr/>
          <p:nvPr/>
        </p:nvSpPr>
        <p:spPr>
          <a:xfrm>
            <a:off x="9225207" y="3152142"/>
            <a:ext cx="565630" cy="401679"/>
          </a:xfrm>
          <a:custGeom>
            <a:rect b="b" l="l" r="r" t="t"/>
            <a:pathLst>
              <a:path extrusionOk="0" h="1440540" w="2028518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0" name="Google Shape;2790;p70"/>
          <p:cNvGrpSpPr/>
          <p:nvPr/>
        </p:nvGrpSpPr>
        <p:grpSpPr>
          <a:xfrm>
            <a:off x="10389071" y="3000264"/>
            <a:ext cx="575146" cy="644813"/>
            <a:chOff x="6979749" y="3546466"/>
            <a:chExt cx="1039018" cy="1164875"/>
          </a:xfrm>
        </p:grpSpPr>
        <p:grpSp>
          <p:nvGrpSpPr>
            <p:cNvPr id="2791" name="Google Shape;2791;p70"/>
            <p:cNvGrpSpPr/>
            <p:nvPr/>
          </p:nvGrpSpPr>
          <p:grpSpPr>
            <a:xfrm>
              <a:off x="6979749" y="3546466"/>
              <a:ext cx="1039018" cy="1159527"/>
              <a:chOff x="6988028" y="2993902"/>
              <a:chExt cx="1543191" cy="1722175"/>
            </a:xfrm>
          </p:grpSpPr>
          <p:sp>
            <p:nvSpPr>
              <p:cNvPr id="2792" name="Google Shape;2792;p70"/>
              <p:cNvSpPr/>
              <p:nvPr/>
            </p:nvSpPr>
            <p:spPr>
              <a:xfrm>
                <a:off x="6988028" y="2993902"/>
                <a:ext cx="365617" cy="1722175"/>
              </a:xfrm>
              <a:custGeom>
                <a:rect b="b" l="l" r="r" t="t"/>
                <a:pathLst>
                  <a:path extrusionOk="0" h="1722175" w="365617">
                    <a:moveTo>
                      <a:pt x="236706" y="1511487"/>
                    </a:moveTo>
                    <a:lnTo>
                      <a:pt x="236706" y="1602933"/>
                    </a:lnTo>
                    <a:lnTo>
                      <a:pt x="288114" y="1602933"/>
                    </a:lnTo>
                    <a:lnTo>
                      <a:pt x="288114" y="1511487"/>
                    </a:lnTo>
                    <a:close/>
                    <a:moveTo>
                      <a:pt x="157104" y="1511487"/>
                    </a:moveTo>
                    <a:lnTo>
                      <a:pt x="157104" y="1602933"/>
                    </a:lnTo>
                    <a:lnTo>
                      <a:pt x="208513" y="1602933"/>
                    </a:lnTo>
                    <a:lnTo>
                      <a:pt x="208513" y="1511487"/>
                    </a:lnTo>
                    <a:close/>
                    <a:moveTo>
                      <a:pt x="77503" y="1511487"/>
                    </a:moveTo>
                    <a:lnTo>
                      <a:pt x="77503" y="1602933"/>
                    </a:lnTo>
                    <a:lnTo>
                      <a:pt x="128912" y="1602933"/>
                    </a:lnTo>
                    <a:lnTo>
                      <a:pt x="128912" y="1511487"/>
                    </a:lnTo>
                    <a:close/>
                    <a:moveTo>
                      <a:pt x="236706" y="1366393"/>
                    </a:moveTo>
                    <a:lnTo>
                      <a:pt x="236706" y="1457840"/>
                    </a:lnTo>
                    <a:lnTo>
                      <a:pt x="288114" y="1457840"/>
                    </a:lnTo>
                    <a:lnTo>
                      <a:pt x="288114" y="1366393"/>
                    </a:lnTo>
                    <a:close/>
                    <a:moveTo>
                      <a:pt x="157104" y="1366393"/>
                    </a:moveTo>
                    <a:lnTo>
                      <a:pt x="157104" y="1457840"/>
                    </a:lnTo>
                    <a:lnTo>
                      <a:pt x="208513" y="1457840"/>
                    </a:lnTo>
                    <a:lnTo>
                      <a:pt x="208513" y="1366393"/>
                    </a:lnTo>
                    <a:close/>
                    <a:moveTo>
                      <a:pt x="77503" y="1366393"/>
                    </a:moveTo>
                    <a:lnTo>
                      <a:pt x="77503" y="1457840"/>
                    </a:lnTo>
                    <a:lnTo>
                      <a:pt x="128912" y="1457840"/>
                    </a:lnTo>
                    <a:lnTo>
                      <a:pt x="128912" y="1366393"/>
                    </a:lnTo>
                    <a:close/>
                    <a:moveTo>
                      <a:pt x="236706" y="1221299"/>
                    </a:moveTo>
                    <a:lnTo>
                      <a:pt x="236706" y="1312746"/>
                    </a:lnTo>
                    <a:lnTo>
                      <a:pt x="288114" y="1312746"/>
                    </a:lnTo>
                    <a:lnTo>
                      <a:pt x="288114" y="1221299"/>
                    </a:lnTo>
                    <a:close/>
                    <a:moveTo>
                      <a:pt x="157104" y="1221299"/>
                    </a:moveTo>
                    <a:lnTo>
                      <a:pt x="157104" y="1312746"/>
                    </a:lnTo>
                    <a:lnTo>
                      <a:pt x="208513" y="1312746"/>
                    </a:lnTo>
                    <a:lnTo>
                      <a:pt x="208513" y="1221299"/>
                    </a:lnTo>
                    <a:close/>
                    <a:moveTo>
                      <a:pt x="77503" y="1221299"/>
                    </a:moveTo>
                    <a:lnTo>
                      <a:pt x="77503" y="1312746"/>
                    </a:lnTo>
                    <a:lnTo>
                      <a:pt x="128912" y="1312746"/>
                    </a:lnTo>
                    <a:lnTo>
                      <a:pt x="128912" y="1221299"/>
                    </a:lnTo>
                    <a:close/>
                    <a:moveTo>
                      <a:pt x="236706" y="1076205"/>
                    </a:moveTo>
                    <a:lnTo>
                      <a:pt x="236706" y="1167652"/>
                    </a:lnTo>
                    <a:lnTo>
                      <a:pt x="288114" y="1167652"/>
                    </a:lnTo>
                    <a:lnTo>
                      <a:pt x="288114" y="1076205"/>
                    </a:lnTo>
                    <a:close/>
                    <a:moveTo>
                      <a:pt x="157104" y="1076205"/>
                    </a:moveTo>
                    <a:lnTo>
                      <a:pt x="157104" y="1167652"/>
                    </a:lnTo>
                    <a:lnTo>
                      <a:pt x="208513" y="1167652"/>
                    </a:lnTo>
                    <a:lnTo>
                      <a:pt x="208513" y="1076205"/>
                    </a:lnTo>
                    <a:close/>
                    <a:moveTo>
                      <a:pt x="77503" y="1076205"/>
                    </a:moveTo>
                    <a:lnTo>
                      <a:pt x="77503" y="1167652"/>
                    </a:lnTo>
                    <a:lnTo>
                      <a:pt x="128912" y="1167652"/>
                    </a:lnTo>
                    <a:lnTo>
                      <a:pt x="128912" y="1076205"/>
                    </a:lnTo>
                    <a:close/>
                    <a:moveTo>
                      <a:pt x="236706" y="931111"/>
                    </a:moveTo>
                    <a:lnTo>
                      <a:pt x="236706" y="1022558"/>
                    </a:lnTo>
                    <a:lnTo>
                      <a:pt x="288114" y="1022558"/>
                    </a:lnTo>
                    <a:lnTo>
                      <a:pt x="288114" y="931111"/>
                    </a:lnTo>
                    <a:close/>
                    <a:moveTo>
                      <a:pt x="157104" y="931111"/>
                    </a:moveTo>
                    <a:lnTo>
                      <a:pt x="157104" y="1022558"/>
                    </a:lnTo>
                    <a:lnTo>
                      <a:pt x="208513" y="1022558"/>
                    </a:lnTo>
                    <a:lnTo>
                      <a:pt x="208513" y="931111"/>
                    </a:lnTo>
                    <a:close/>
                    <a:moveTo>
                      <a:pt x="77503" y="931111"/>
                    </a:moveTo>
                    <a:lnTo>
                      <a:pt x="77503" y="1022558"/>
                    </a:lnTo>
                    <a:lnTo>
                      <a:pt x="128912" y="1022558"/>
                    </a:lnTo>
                    <a:lnTo>
                      <a:pt x="128912" y="931111"/>
                    </a:lnTo>
                    <a:close/>
                    <a:moveTo>
                      <a:pt x="236706" y="786018"/>
                    </a:moveTo>
                    <a:lnTo>
                      <a:pt x="236706" y="877464"/>
                    </a:lnTo>
                    <a:lnTo>
                      <a:pt x="288114" y="877464"/>
                    </a:lnTo>
                    <a:lnTo>
                      <a:pt x="288114" y="786018"/>
                    </a:lnTo>
                    <a:close/>
                    <a:moveTo>
                      <a:pt x="157104" y="786018"/>
                    </a:moveTo>
                    <a:lnTo>
                      <a:pt x="157104" y="877464"/>
                    </a:lnTo>
                    <a:lnTo>
                      <a:pt x="208513" y="877464"/>
                    </a:lnTo>
                    <a:lnTo>
                      <a:pt x="208513" y="786018"/>
                    </a:lnTo>
                    <a:close/>
                    <a:moveTo>
                      <a:pt x="77503" y="786018"/>
                    </a:moveTo>
                    <a:lnTo>
                      <a:pt x="77503" y="877464"/>
                    </a:lnTo>
                    <a:lnTo>
                      <a:pt x="128912" y="877464"/>
                    </a:lnTo>
                    <a:lnTo>
                      <a:pt x="128912" y="786018"/>
                    </a:lnTo>
                    <a:close/>
                    <a:moveTo>
                      <a:pt x="236706" y="640924"/>
                    </a:moveTo>
                    <a:lnTo>
                      <a:pt x="236706" y="732371"/>
                    </a:lnTo>
                    <a:lnTo>
                      <a:pt x="288114" y="732371"/>
                    </a:lnTo>
                    <a:lnTo>
                      <a:pt x="288114" y="640924"/>
                    </a:lnTo>
                    <a:close/>
                    <a:moveTo>
                      <a:pt x="157104" y="640924"/>
                    </a:moveTo>
                    <a:lnTo>
                      <a:pt x="157104" y="732371"/>
                    </a:lnTo>
                    <a:lnTo>
                      <a:pt x="208513" y="732371"/>
                    </a:lnTo>
                    <a:lnTo>
                      <a:pt x="208513" y="640924"/>
                    </a:lnTo>
                    <a:close/>
                    <a:moveTo>
                      <a:pt x="77503" y="640924"/>
                    </a:moveTo>
                    <a:lnTo>
                      <a:pt x="77503" y="732371"/>
                    </a:lnTo>
                    <a:lnTo>
                      <a:pt x="128912" y="732371"/>
                    </a:lnTo>
                    <a:lnTo>
                      <a:pt x="128912" y="640924"/>
                    </a:lnTo>
                    <a:close/>
                    <a:moveTo>
                      <a:pt x="236706" y="495830"/>
                    </a:moveTo>
                    <a:lnTo>
                      <a:pt x="236706" y="587277"/>
                    </a:lnTo>
                    <a:lnTo>
                      <a:pt x="288114" y="587277"/>
                    </a:lnTo>
                    <a:lnTo>
                      <a:pt x="288114" y="495830"/>
                    </a:lnTo>
                    <a:close/>
                    <a:moveTo>
                      <a:pt x="157104" y="495830"/>
                    </a:moveTo>
                    <a:lnTo>
                      <a:pt x="157104" y="587277"/>
                    </a:lnTo>
                    <a:lnTo>
                      <a:pt x="208513" y="587277"/>
                    </a:lnTo>
                    <a:lnTo>
                      <a:pt x="208513" y="495830"/>
                    </a:lnTo>
                    <a:close/>
                    <a:moveTo>
                      <a:pt x="77503" y="495830"/>
                    </a:moveTo>
                    <a:lnTo>
                      <a:pt x="77503" y="587277"/>
                    </a:lnTo>
                    <a:lnTo>
                      <a:pt x="128912" y="587277"/>
                    </a:lnTo>
                    <a:lnTo>
                      <a:pt x="128912" y="495830"/>
                    </a:lnTo>
                    <a:close/>
                    <a:moveTo>
                      <a:pt x="236706" y="350737"/>
                    </a:moveTo>
                    <a:lnTo>
                      <a:pt x="236706" y="442183"/>
                    </a:lnTo>
                    <a:lnTo>
                      <a:pt x="288114" y="442183"/>
                    </a:lnTo>
                    <a:lnTo>
                      <a:pt x="288114" y="350737"/>
                    </a:lnTo>
                    <a:close/>
                    <a:moveTo>
                      <a:pt x="157104" y="350737"/>
                    </a:moveTo>
                    <a:lnTo>
                      <a:pt x="157104" y="442183"/>
                    </a:lnTo>
                    <a:lnTo>
                      <a:pt x="208513" y="442183"/>
                    </a:lnTo>
                    <a:lnTo>
                      <a:pt x="208513" y="350737"/>
                    </a:lnTo>
                    <a:close/>
                    <a:moveTo>
                      <a:pt x="77503" y="350737"/>
                    </a:moveTo>
                    <a:lnTo>
                      <a:pt x="77503" y="442183"/>
                    </a:lnTo>
                    <a:lnTo>
                      <a:pt x="128912" y="442183"/>
                    </a:lnTo>
                    <a:lnTo>
                      <a:pt x="128912" y="350737"/>
                    </a:lnTo>
                    <a:close/>
                    <a:moveTo>
                      <a:pt x="238003" y="166324"/>
                    </a:moveTo>
                    <a:lnTo>
                      <a:pt x="238003" y="257771"/>
                    </a:lnTo>
                    <a:lnTo>
                      <a:pt x="289411" y="257771"/>
                    </a:lnTo>
                    <a:lnTo>
                      <a:pt x="289411" y="166324"/>
                    </a:lnTo>
                    <a:close/>
                    <a:moveTo>
                      <a:pt x="158401" y="166324"/>
                    </a:moveTo>
                    <a:lnTo>
                      <a:pt x="158401" y="257771"/>
                    </a:lnTo>
                    <a:lnTo>
                      <a:pt x="209810" y="257771"/>
                    </a:lnTo>
                    <a:lnTo>
                      <a:pt x="209810" y="166324"/>
                    </a:lnTo>
                    <a:close/>
                    <a:moveTo>
                      <a:pt x="78800" y="166324"/>
                    </a:moveTo>
                    <a:lnTo>
                      <a:pt x="78800" y="257771"/>
                    </a:lnTo>
                    <a:lnTo>
                      <a:pt x="130209" y="257771"/>
                    </a:lnTo>
                    <a:lnTo>
                      <a:pt x="130209" y="166324"/>
                    </a:lnTo>
                    <a:close/>
                    <a:moveTo>
                      <a:pt x="164646" y="0"/>
                    </a:moveTo>
                    <a:lnTo>
                      <a:pt x="200971" y="0"/>
                    </a:lnTo>
                    <a:lnTo>
                      <a:pt x="200971" y="121844"/>
                    </a:lnTo>
                    <a:lnTo>
                      <a:pt x="321528" y="121844"/>
                    </a:lnTo>
                    <a:lnTo>
                      <a:pt x="321528" y="288040"/>
                    </a:lnTo>
                    <a:lnTo>
                      <a:pt x="365617" y="288040"/>
                    </a:lnTo>
                    <a:lnTo>
                      <a:pt x="365617" y="1722175"/>
                    </a:lnTo>
                    <a:lnTo>
                      <a:pt x="0" y="1722175"/>
                    </a:lnTo>
                    <a:lnTo>
                      <a:pt x="0" y="288040"/>
                    </a:lnTo>
                    <a:lnTo>
                      <a:pt x="44089" y="288040"/>
                    </a:lnTo>
                    <a:lnTo>
                      <a:pt x="44089" y="121844"/>
                    </a:lnTo>
                    <a:lnTo>
                      <a:pt x="164646" y="1218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70"/>
              <p:cNvSpPr/>
              <p:nvPr/>
            </p:nvSpPr>
            <p:spPr>
              <a:xfrm>
                <a:off x="8087480" y="3521526"/>
                <a:ext cx="443739" cy="1176760"/>
              </a:xfrm>
              <a:custGeom>
                <a:rect b="b" l="l" r="r" t="t"/>
                <a:pathLst>
                  <a:path extrusionOk="0" h="1444797" w="544812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4" name="Google Shape;2794;p70"/>
            <p:cNvSpPr/>
            <p:nvPr/>
          </p:nvSpPr>
          <p:spPr>
            <a:xfrm>
              <a:off x="7279626" y="3860279"/>
              <a:ext cx="388079" cy="851062"/>
            </a:xfrm>
            <a:custGeom>
              <a:rect b="b" l="l" r="r" t="t"/>
              <a:pathLst>
                <a:path extrusionOk="0" h="1637568" w="746721">
                  <a:moveTo>
                    <a:pt x="591548" y="1221686"/>
                  </a:moveTo>
                  <a:lnTo>
                    <a:pt x="591548" y="1305708"/>
                  </a:lnTo>
                  <a:lnTo>
                    <a:pt x="675570" y="1305708"/>
                  </a:lnTo>
                  <a:lnTo>
                    <a:pt x="675570" y="1221686"/>
                  </a:lnTo>
                  <a:close/>
                  <a:moveTo>
                    <a:pt x="461449" y="1221686"/>
                  </a:moveTo>
                  <a:lnTo>
                    <a:pt x="461449" y="1305708"/>
                  </a:lnTo>
                  <a:lnTo>
                    <a:pt x="545471" y="1305708"/>
                  </a:lnTo>
                  <a:lnTo>
                    <a:pt x="545471" y="1221686"/>
                  </a:lnTo>
                  <a:close/>
                  <a:moveTo>
                    <a:pt x="331349" y="1221686"/>
                  </a:moveTo>
                  <a:lnTo>
                    <a:pt x="331349" y="1305708"/>
                  </a:lnTo>
                  <a:lnTo>
                    <a:pt x="415371" y="1305708"/>
                  </a:lnTo>
                  <a:lnTo>
                    <a:pt x="415371" y="1221686"/>
                  </a:lnTo>
                  <a:close/>
                  <a:moveTo>
                    <a:pt x="201250" y="1221686"/>
                  </a:moveTo>
                  <a:lnTo>
                    <a:pt x="201250" y="1305708"/>
                  </a:lnTo>
                  <a:lnTo>
                    <a:pt x="285272" y="1305708"/>
                  </a:lnTo>
                  <a:lnTo>
                    <a:pt x="285272" y="1221686"/>
                  </a:lnTo>
                  <a:close/>
                  <a:moveTo>
                    <a:pt x="71150" y="1221686"/>
                  </a:moveTo>
                  <a:lnTo>
                    <a:pt x="71150" y="1305708"/>
                  </a:lnTo>
                  <a:lnTo>
                    <a:pt x="155172" y="1305708"/>
                  </a:lnTo>
                  <a:lnTo>
                    <a:pt x="155172" y="1221686"/>
                  </a:lnTo>
                  <a:close/>
                  <a:moveTo>
                    <a:pt x="591548" y="1088373"/>
                  </a:moveTo>
                  <a:lnTo>
                    <a:pt x="591548" y="1172395"/>
                  </a:lnTo>
                  <a:lnTo>
                    <a:pt x="675570" y="1172395"/>
                  </a:lnTo>
                  <a:lnTo>
                    <a:pt x="675570" y="1088373"/>
                  </a:lnTo>
                  <a:close/>
                  <a:moveTo>
                    <a:pt x="331349" y="1088373"/>
                  </a:moveTo>
                  <a:lnTo>
                    <a:pt x="331349" y="1172395"/>
                  </a:lnTo>
                  <a:lnTo>
                    <a:pt x="415371" y="1172395"/>
                  </a:lnTo>
                  <a:lnTo>
                    <a:pt x="415371" y="1088373"/>
                  </a:lnTo>
                  <a:close/>
                  <a:moveTo>
                    <a:pt x="201250" y="1088373"/>
                  </a:moveTo>
                  <a:lnTo>
                    <a:pt x="201250" y="1172395"/>
                  </a:lnTo>
                  <a:lnTo>
                    <a:pt x="285272" y="1172395"/>
                  </a:lnTo>
                  <a:lnTo>
                    <a:pt x="285272" y="1088373"/>
                  </a:lnTo>
                  <a:close/>
                  <a:moveTo>
                    <a:pt x="71150" y="1088373"/>
                  </a:moveTo>
                  <a:lnTo>
                    <a:pt x="71150" y="1172395"/>
                  </a:lnTo>
                  <a:lnTo>
                    <a:pt x="155172" y="1172395"/>
                  </a:lnTo>
                  <a:lnTo>
                    <a:pt x="155172" y="1088373"/>
                  </a:lnTo>
                  <a:close/>
                  <a:moveTo>
                    <a:pt x="591548" y="955060"/>
                  </a:moveTo>
                  <a:lnTo>
                    <a:pt x="591548" y="1039082"/>
                  </a:lnTo>
                  <a:lnTo>
                    <a:pt x="675570" y="1039082"/>
                  </a:lnTo>
                  <a:lnTo>
                    <a:pt x="675570" y="955060"/>
                  </a:lnTo>
                  <a:close/>
                  <a:moveTo>
                    <a:pt x="461449" y="955060"/>
                  </a:moveTo>
                  <a:lnTo>
                    <a:pt x="461449" y="1039082"/>
                  </a:lnTo>
                  <a:lnTo>
                    <a:pt x="545471" y="1039082"/>
                  </a:lnTo>
                  <a:lnTo>
                    <a:pt x="545471" y="955060"/>
                  </a:lnTo>
                  <a:close/>
                  <a:moveTo>
                    <a:pt x="331349" y="955060"/>
                  </a:moveTo>
                  <a:lnTo>
                    <a:pt x="331349" y="1039082"/>
                  </a:lnTo>
                  <a:lnTo>
                    <a:pt x="415371" y="1039082"/>
                  </a:lnTo>
                  <a:lnTo>
                    <a:pt x="415371" y="955060"/>
                  </a:lnTo>
                  <a:close/>
                  <a:moveTo>
                    <a:pt x="201250" y="955060"/>
                  </a:moveTo>
                  <a:lnTo>
                    <a:pt x="201250" y="1039082"/>
                  </a:lnTo>
                  <a:lnTo>
                    <a:pt x="285272" y="1039082"/>
                  </a:lnTo>
                  <a:lnTo>
                    <a:pt x="285272" y="955060"/>
                  </a:lnTo>
                  <a:close/>
                  <a:moveTo>
                    <a:pt x="591548" y="821746"/>
                  </a:moveTo>
                  <a:lnTo>
                    <a:pt x="591548" y="905768"/>
                  </a:lnTo>
                  <a:lnTo>
                    <a:pt x="675570" y="905768"/>
                  </a:lnTo>
                  <a:lnTo>
                    <a:pt x="675570" y="821746"/>
                  </a:lnTo>
                  <a:close/>
                  <a:moveTo>
                    <a:pt x="461449" y="821746"/>
                  </a:moveTo>
                  <a:lnTo>
                    <a:pt x="461449" y="905768"/>
                  </a:lnTo>
                  <a:lnTo>
                    <a:pt x="545471" y="905768"/>
                  </a:lnTo>
                  <a:lnTo>
                    <a:pt x="545471" y="821746"/>
                  </a:lnTo>
                  <a:close/>
                  <a:moveTo>
                    <a:pt x="201250" y="821746"/>
                  </a:moveTo>
                  <a:lnTo>
                    <a:pt x="201250" y="905768"/>
                  </a:lnTo>
                  <a:lnTo>
                    <a:pt x="285272" y="905768"/>
                  </a:lnTo>
                  <a:lnTo>
                    <a:pt x="285272" y="821746"/>
                  </a:lnTo>
                  <a:close/>
                  <a:moveTo>
                    <a:pt x="71150" y="821746"/>
                  </a:moveTo>
                  <a:lnTo>
                    <a:pt x="71150" y="905768"/>
                  </a:lnTo>
                  <a:lnTo>
                    <a:pt x="155172" y="905768"/>
                  </a:lnTo>
                  <a:lnTo>
                    <a:pt x="155172" y="821746"/>
                  </a:lnTo>
                  <a:close/>
                  <a:moveTo>
                    <a:pt x="591548" y="688433"/>
                  </a:moveTo>
                  <a:lnTo>
                    <a:pt x="591548" y="772455"/>
                  </a:lnTo>
                  <a:lnTo>
                    <a:pt x="675570" y="772455"/>
                  </a:lnTo>
                  <a:lnTo>
                    <a:pt x="675570" y="688433"/>
                  </a:lnTo>
                  <a:close/>
                  <a:moveTo>
                    <a:pt x="461449" y="688433"/>
                  </a:moveTo>
                  <a:lnTo>
                    <a:pt x="461449" y="772455"/>
                  </a:lnTo>
                  <a:lnTo>
                    <a:pt x="545471" y="772455"/>
                  </a:lnTo>
                  <a:lnTo>
                    <a:pt x="545471" y="688433"/>
                  </a:lnTo>
                  <a:close/>
                  <a:moveTo>
                    <a:pt x="331349" y="688433"/>
                  </a:moveTo>
                  <a:lnTo>
                    <a:pt x="331349" y="772455"/>
                  </a:lnTo>
                  <a:lnTo>
                    <a:pt x="415371" y="772455"/>
                  </a:lnTo>
                  <a:lnTo>
                    <a:pt x="415371" y="688433"/>
                  </a:lnTo>
                  <a:close/>
                  <a:moveTo>
                    <a:pt x="201250" y="688433"/>
                  </a:moveTo>
                  <a:lnTo>
                    <a:pt x="201250" y="772455"/>
                  </a:lnTo>
                  <a:lnTo>
                    <a:pt x="285272" y="772455"/>
                  </a:lnTo>
                  <a:lnTo>
                    <a:pt x="285272" y="688433"/>
                  </a:lnTo>
                  <a:close/>
                  <a:moveTo>
                    <a:pt x="71150" y="688433"/>
                  </a:moveTo>
                  <a:lnTo>
                    <a:pt x="71150" y="772455"/>
                  </a:lnTo>
                  <a:lnTo>
                    <a:pt x="155172" y="772455"/>
                  </a:lnTo>
                  <a:lnTo>
                    <a:pt x="155172" y="688433"/>
                  </a:lnTo>
                  <a:close/>
                  <a:moveTo>
                    <a:pt x="591548" y="555120"/>
                  </a:moveTo>
                  <a:lnTo>
                    <a:pt x="591548" y="639142"/>
                  </a:lnTo>
                  <a:lnTo>
                    <a:pt x="675570" y="639142"/>
                  </a:lnTo>
                  <a:lnTo>
                    <a:pt x="675570" y="555120"/>
                  </a:lnTo>
                  <a:close/>
                  <a:moveTo>
                    <a:pt x="331349" y="555120"/>
                  </a:moveTo>
                  <a:lnTo>
                    <a:pt x="331349" y="639142"/>
                  </a:lnTo>
                  <a:lnTo>
                    <a:pt x="415371" y="639142"/>
                  </a:lnTo>
                  <a:lnTo>
                    <a:pt x="415371" y="555120"/>
                  </a:lnTo>
                  <a:close/>
                  <a:moveTo>
                    <a:pt x="201250" y="555120"/>
                  </a:moveTo>
                  <a:lnTo>
                    <a:pt x="201250" y="639142"/>
                  </a:lnTo>
                  <a:lnTo>
                    <a:pt x="285272" y="639142"/>
                  </a:lnTo>
                  <a:lnTo>
                    <a:pt x="285272" y="555120"/>
                  </a:lnTo>
                  <a:close/>
                  <a:moveTo>
                    <a:pt x="71150" y="555120"/>
                  </a:moveTo>
                  <a:lnTo>
                    <a:pt x="71150" y="639142"/>
                  </a:lnTo>
                  <a:lnTo>
                    <a:pt x="155172" y="639142"/>
                  </a:lnTo>
                  <a:lnTo>
                    <a:pt x="155172" y="555120"/>
                  </a:lnTo>
                  <a:close/>
                  <a:moveTo>
                    <a:pt x="461449" y="421807"/>
                  </a:moveTo>
                  <a:lnTo>
                    <a:pt x="461449" y="505829"/>
                  </a:lnTo>
                  <a:lnTo>
                    <a:pt x="545471" y="505829"/>
                  </a:lnTo>
                  <a:lnTo>
                    <a:pt x="545471" y="421807"/>
                  </a:lnTo>
                  <a:close/>
                  <a:moveTo>
                    <a:pt x="331349" y="421807"/>
                  </a:moveTo>
                  <a:lnTo>
                    <a:pt x="331349" y="505829"/>
                  </a:lnTo>
                  <a:lnTo>
                    <a:pt x="415371" y="505829"/>
                  </a:lnTo>
                  <a:lnTo>
                    <a:pt x="415371" y="421807"/>
                  </a:lnTo>
                  <a:close/>
                  <a:moveTo>
                    <a:pt x="71150" y="421807"/>
                  </a:moveTo>
                  <a:lnTo>
                    <a:pt x="71150" y="505829"/>
                  </a:lnTo>
                  <a:lnTo>
                    <a:pt x="155172" y="505829"/>
                  </a:lnTo>
                  <a:lnTo>
                    <a:pt x="155172" y="421807"/>
                  </a:lnTo>
                  <a:close/>
                  <a:moveTo>
                    <a:pt x="591548" y="288493"/>
                  </a:moveTo>
                  <a:lnTo>
                    <a:pt x="591548" y="372515"/>
                  </a:lnTo>
                  <a:lnTo>
                    <a:pt x="675570" y="372515"/>
                  </a:lnTo>
                  <a:lnTo>
                    <a:pt x="675570" y="288493"/>
                  </a:lnTo>
                  <a:close/>
                  <a:moveTo>
                    <a:pt x="461449" y="288493"/>
                  </a:moveTo>
                  <a:lnTo>
                    <a:pt x="461449" y="372515"/>
                  </a:lnTo>
                  <a:lnTo>
                    <a:pt x="545471" y="372515"/>
                  </a:lnTo>
                  <a:lnTo>
                    <a:pt x="545471" y="288493"/>
                  </a:lnTo>
                  <a:close/>
                  <a:moveTo>
                    <a:pt x="331349" y="288493"/>
                  </a:moveTo>
                  <a:lnTo>
                    <a:pt x="331349" y="372515"/>
                  </a:lnTo>
                  <a:lnTo>
                    <a:pt x="415371" y="372515"/>
                  </a:lnTo>
                  <a:lnTo>
                    <a:pt x="415371" y="288493"/>
                  </a:lnTo>
                  <a:close/>
                  <a:moveTo>
                    <a:pt x="201250" y="288493"/>
                  </a:moveTo>
                  <a:lnTo>
                    <a:pt x="201250" y="372515"/>
                  </a:lnTo>
                  <a:lnTo>
                    <a:pt x="285272" y="372515"/>
                  </a:lnTo>
                  <a:lnTo>
                    <a:pt x="285272" y="288493"/>
                  </a:lnTo>
                  <a:close/>
                  <a:moveTo>
                    <a:pt x="71150" y="288493"/>
                  </a:moveTo>
                  <a:lnTo>
                    <a:pt x="71150" y="372515"/>
                  </a:lnTo>
                  <a:lnTo>
                    <a:pt x="155172" y="372515"/>
                  </a:lnTo>
                  <a:lnTo>
                    <a:pt x="155172" y="288493"/>
                  </a:lnTo>
                  <a:close/>
                  <a:moveTo>
                    <a:pt x="591548" y="155180"/>
                  </a:moveTo>
                  <a:lnTo>
                    <a:pt x="591548" y="239202"/>
                  </a:lnTo>
                  <a:lnTo>
                    <a:pt x="675570" y="239202"/>
                  </a:lnTo>
                  <a:lnTo>
                    <a:pt x="675570" y="155180"/>
                  </a:lnTo>
                  <a:close/>
                  <a:moveTo>
                    <a:pt x="461449" y="155180"/>
                  </a:moveTo>
                  <a:lnTo>
                    <a:pt x="461449" y="239202"/>
                  </a:lnTo>
                  <a:lnTo>
                    <a:pt x="545471" y="239202"/>
                  </a:lnTo>
                  <a:lnTo>
                    <a:pt x="545471" y="155180"/>
                  </a:lnTo>
                  <a:close/>
                  <a:moveTo>
                    <a:pt x="201250" y="155180"/>
                  </a:moveTo>
                  <a:lnTo>
                    <a:pt x="201250" y="239202"/>
                  </a:lnTo>
                  <a:lnTo>
                    <a:pt x="285272" y="239202"/>
                  </a:lnTo>
                  <a:lnTo>
                    <a:pt x="285272" y="155180"/>
                  </a:lnTo>
                  <a:close/>
                  <a:moveTo>
                    <a:pt x="71150" y="155180"/>
                  </a:moveTo>
                  <a:lnTo>
                    <a:pt x="71150" y="239202"/>
                  </a:lnTo>
                  <a:lnTo>
                    <a:pt x="155172" y="239202"/>
                  </a:lnTo>
                  <a:lnTo>
                    <a:pt x="155172" y="155180"/>
                  </a:lnTo>
                  <a:close/>
                  <a:moveTo>
                    <a:pt x="0" y="0"/>
                  </a:moveTo>
                  <a:lnTo>
                    <a:pt x="746721" y="0"/>
                  </a:lnTo>
                  <a:lnTo>
                    <a:pt x="746721" y="1637568"/>
                  </a:lnTo>
                  <a:lnTo>
                    <a:pt x="0" y="16375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70"/>
          <p:cNvGrpSpPr/>
          <p:nvPr/>
        </p:nvGrpSpPr>
        <p:grpSpPr>
          <a:xfrm>
            <a:off x="7058657" y="2777692"/>
            <a:ext cx="2088535" cy="2114072"/>
            <a:chOff x="7743703" y="-20939"/>
            <a:chExt cx="4012546" cy="4061607"/>
          </a:xfrm>
        </p:grpSpPr>
        <p:grpSp>
          <p:nvGrpSpPr>
            <p:cNvPr id="2796" name="Google Shape;2796;p70"/>
            <p:cNvGrpSpPr/>
            <p:nvPr/>
          </p:nvGrpSpPr>
          <p:grpSpPr>
            <a:xfrm>
              <a:off x="7743703" y="291693"/>
              <a:ext cx="4012546" cy="3748975"/>
              <a:chOff x="7743703" y="291693"/>
              <a:chExt cx="4012546" cy="3748975"/>
            </a:xfrm>
          </p:grpSpPr>
          <p:sp>
            <p:nvSpPr>
              <p:cNvPr id="2797" name="Google Shape;2797;p70"/>
              <p:cNvSpPr/>
              <p:nvPr/>
            </p:nvSpPr>
            <p:spPr>
              <a:xfrm>
                <a:off x="9155388" y="3462501"/>
                <a:ext cx="493210" cy="578167"/>
              </a:xfrm>
              <a:custGeom>
                <a:rect b="b" l="l" r="r" t="t"/>
                <a:pathLst>
                  <a:path extrusionOk="0" h="578167" w="493210">
                    <a:moveTo>
                      <a:pt x="478909" y="406718"/>
                    </a:moveTo>
                    <a:lnTo>
                      <a:pt x="301744" y="260985"/>
                    </a:lnTo>
                    <a:cubicBezTo>
                      <a:pt x="297934" y="258128"/>
                      <a:pt x="294124" y="256223"/>
                      <a:pt x="289362" y="254318"/>
                    </a:cubicBezTo>
                    <a:lnTo>
                      <a:pt x="289362" y="40958"/>
                    </a:lnTo>
                    <a:cubicBezTo>
                      <a:pt x="289362" y="19050"/>
                      <a:pt x="271264" y="0"/>
                      <a:pt x="248404" y="0"/>
                    </a:cubicBezTo>
                    <a:cubicBezTo>
                      <a:pt x="225544" y="0"/>
                      <a:pt x="207447" y="18098"/>
                      <a:pt x="207447" y="40958"/>
                    </a:cubicBezTo>
                    <a:lnTo>
                      <a:pt x="207447" y="255270"/>
                    </a:lnTo>
                    <a:cubicBezTo>
                      <a:pt x="202684" y="257175"/>
                      <a:pt x="198874" y="259080"/>
                      <a:pt x="194112" y="261938"/>
                    </a:cubicBezTo>
                    <a:lnTo>
                      <a:pt x="15042" y="404813"/>
                    </a:lnTo>
                    <a:cubicBezTo>
                      <a:pt x="-2103" y="419100"/>
                      <a:pt x="-4961" y="443865"/>
                      <a:pt x="8374" y="461963"/>
                    </a:cubicBezTo>
                    <a:lnTo>
                      <a:pt x="8374" y="461963"/>
                    </a:lnTo>
                    <a:cubicBezTo>
                      <a:pt x="22662" y="479108"/>
                      <a:pt x="47427" y="481965"/>
                      <a:pt x="65524" y="468630"/>
                    </a:cubicBezTo>
                    <a:lnTo>
                      <a:pt x="207447" y="355283"/>
                    </a:lnTo>
                    <a:lnTo>
                      <a:pt x="207447" y="537210"/>
                    </a:lnTo>
                    <a:cubicBezTo>
                      <a:pt x="207447" y="559118"/>
                      <a:pt x="225544" y="578168"/>
                      <a:pt x="248404" y="578168"/>
                    </a:cubicBezTo>
                    <a:cubicBezTo>
                      <a:pt x="271264" y="578168"/>
                      <a:pt x="289362" y="560070"/>
                      <a:pt x="289362" y="537210"/>
                    </a:cubicBezTo>
                    <a:lnTo>
                      <a:pt x="289362" y="356235"/>
                    </a:lnTo>
                    <a:lnTo>
                      <a:pt x="426522" y="469583"/>
                    </a:lnTo>
                    <a:cubicBezTo>
                      <a:pt x="443667" y="483870"/>
                      <a:pt x="469384" y="481013"/>
                      <a:pt x="483672" y="463868"/>
                    </a:cubicBezTo>
                    <a:cubicBezTo>
                      <a:pt x="497959" y="446723"/>
                      <a:pt x="496054" y="421005"/>
                      <a:pt x="478909" y="406718"/>
                    </a:cubicBezTo>
                    <a:close/>
                  </a:path>
                </a:pathLst>
              </a:custGeom>
              <a:solidFill>
                <a:srgbClr val="BC84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8" name="Google Shape;2798;p70"/>
              <p:cNvSpPr/>
              <p:nvPr/>
            </p:nvSpPr>
            <p:spPr>
              <a:xfrm>
                <a:off x="9765940" y="3462501"/>
                <a:ext cx="493602" cy="578167"/>
              </a:xfrm>
              <a:custGeom>
                <a:rect b="b" l="l" r="r" t="t"/>
                <a:pathLst>
                  <a:path extrusionOk="0" h="578167" w="493602">
                    <a:moveTo>
                      <a:pt x="478909" y="406718"/>
                    </a:moveTo>
                    <a:lnTo>
                      <a:pt x="301744" y="260985"/>
                    </a:lnTo>
                    <a:cubicBezTo>
                      <a:pt x="297934" y="258128"/>
                      <a:pt x="294124" y="256223"/>
                      <a:pt x="289362" y="254318"/>
                    </a:cubicBezTo>
                    <a:lnTo>
                      <a:pt x="289362" y="40958"/>
                    </a:lnTo>
                    <a:cubicBezTo>
                      <a:pt x="289362" y="19050"/>
                      <a:pt x="271264" y="0"/>
                      <a:pt x="248404" y="0"/>
                    </a:cubicBezTo>
                    <a:cubicBezTo>
                      <a:pt x="225544" y="0"/>
                      <a:pt x="207447" y="18098"/>
                      <a:pt x="207447" y="40958"/>
                    </a:cubicBezTo>
                    <a:lnTo>
                      <a:pt x="207447" y="255270"/>
                    </a:lnTo>
                    <a:cubicBezTo>
                      <a:pt x="202684" y="257175"/>
                      <a:pt x="198874" y="259080"/>
                      <a:pt x="194112" y="261938"/>
                    </a:cubicBezTo>
                    <a:lnTo>
                      <a:pt x="15042" y="404813"/>
                    </a:lnTo>
                    <a:cubicBezTo>
                      <a:pt x="-2103" y="419100"/>
                      <a:pt x="-4961" y="443865"/>
                      <a:pt x="8374" y="461963"/>
                    </a:cubicBezTo>
                    <a:lnTo>
                      <a:pt x="8374" y="461963"/>
                    </a:lnTo>
                    <a:cubicBezTo>
                      <a:pt x="22662" y="479108"/>
                      <a:pt x="47427" y="481965"/>
                      <a:pt x="65524" y="468630"/>
                    </a:cubicBezTo>
                    <a:lnTo>
                      <a:pt x="207447" y="355283"/>
                    </a:lnTo>
                    <a:lnTo>
                      <a:pt x="207447" y="537210"/>
                    </a:lnTo>
                    <a:cubicBezTo>
                      <a:pt x="207447" y="559118"/>
                      <a:pt x="225544" y="578168"/>
                      <a:pt x="248404" y="578168"/>
                    </a:cubicBezTo>
                    <a:cubicBezTo>
                      <a:pt x="271264" y="578168"/>
                      <a:pt x="289362" y="560070"/>
                      <a:pt x="289362" y="537210"/>
                    </a:cubicBezTo>
                    <a:lnTo>
                      <a:pt x="289362" y="356235"/>
                    </a:lnTo>
                    <a:lnTo>
                      <a:pt x="426522" y="469583"/>
                    </a:lnTo>
                    <a:cubicBezTo>
                      <a:pt x="443667" y="483870"/>
                      <a:pt x="469384" y="481013"/>
                      <a:pt x="483672" y="463868"/>
                    </a:cubicBezTo>
                    <a:cubicBezTo>
                      <a:pt x="498912" y="446723"/>
                      <a:pt x="496054" y="421005"/>
                      <a:pt x="478909" y="406718"/>
                    </a:cubicBezTo>
                    <a:close/>
                  </a:path>
                </a:pathLst>
              </a:custGeom>
              <a:solidFill>
                <a:srgbClr val="BC84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9" name="Google Shape;2799;p70"/>
              <p:cNvSpPr/>
              <p:nvPr/>
            </p:nvSpPr>
            <p:spPr>
              <a:xfrm>
                <a:off x="8721837" y="905723"/>
                <a:ext cx="917521" cy="1325627"/>
              </a:xfrm>
              <a:custGeom>
                <a:rect b="b" l="l" r="r" t="t"/>
                <a:pathLst>
                  <a:path extrusionOk="0" h="1325627" w="917521">
                    <a:moveTo>
                      <a:pt x="833403" y="1229946"/>
                    </a:moveTo>
                    <a:lnTo>
                      <a:pt x="634330" y="1314718"/>
                    </a:lnTo>
                    <a:cubicBezTo>
                      <a:pt x="563845" y="1344246"/>
                      <a:pt x="481930" y="1311861"/>
                      <a:pt x="452403" y="1241376"/>
                    </a:cubicBezTo>
                    <a:lnTo>
                      <a:pt x="15205" y="367933"/>
                    </a:lnTo>
                    <a:cubicBezTo>
                      <a:pt x="-14322" y="297448"/>
                      <a:pt x="-2892" y="162193"/>
                      <a:pt x="67593" y="132666"/>
                    </a:cubicBezTo>
                    <a:lnTo>
                      <a:pt x="373345" y="5983"/>
                    </a:lnTo>
                    <a:cubicBezTo>
                      <a:pt x="443830" y="-23544"/>
                      <a:pt x="546701" y="62181"/>
                      <a:pt x="576228" y="132666"/>
                    </a:cubicBezTo>
                    <a:lnTo>
                      <a:pt x="906745" y="1047066"/>
                    </a:lnTo>
                    <a:cubicBezTo>
                      <a:pt x="936273" y="1117551"/>
                      <a:pt x="902935" y="1199466"/>
                      <a:pt x="833403" y="12299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0" name="Google Shape;2800;p70"/>
              <p:cNvSpPr/>
              <p:nvPr/>
            </p:nvSpPr>
            <p:spPr>
              <a:xfrm>
                <a:off x="8881822" y="1372717"/>
                <a:ext cx="754811" cy="860019"/>
              </a:xfrm>
              <a:custGeom>
                <a:rect b="b" l="l" r="r" t="t"/>
                <a:pathLst>
                  <a:path extrusionOk="0" h="860019" w="754811">
                    <a:moveTo>
                      <a:pt x="471488" y="848678"/>
                    </a:moveTo>
                    <a:lnTo>
                      <a:pt x="670560" y="763905"/>
                    </a:lnTo>
                    <a:cubicBezTo>
                      <a:pt x="741045" y="734378"/>
                      <a:pt x="773430" y="651510"/>
                      <a:pt x="743903" y="581978"/>
                    </a:cubicBezTo>
                    <a:lnTo>
                      <a:pt x="533400" y="0"/>
                    </a:lnTo>
                    <a:cubicBezTo>
                      <a:pt x="435292" y="3810"/>
                      <a:pt x="335280" y="22860"/>
                      <a:pt x="239078" y="60007"/>
                    </a:cubicBezTo>
                    <a:cubicBezTo>
                      <a:pt x="150495" y="94298"/>
                      <a:pt x="70485" y="140970"/>
                      <a:pt x="0" y="198120"/>
                    </a:cubicBezTo>
                    <a:lnTo>
                      <a:pt x="289560" y="777240"/>
                    </a:lnTo>
                    <a:cubicBezTo>
                      <a:pt x="319088" y="845820"/>
                      <a:pt x="401003" y="879157"/>
                      <a:pt x="471488" y="848678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1" name="Google Shape;2801;p70"/>
              <p:cNvSpPr/>
              <p:nvPr/>
            </p:nvSpPr>
            <p:spPr>
              <a:xfrm>
                <a:off x="10215956" y="1370458"/>
                <a:ext cx="1292440" cy="1021081"/>
              </a:xfrm>
              <a:custGeom>
                <a:rect b="b" l="l" r="r" t="t"/>
                <a:pathLst>
                  <a:path extrusionOk="0" h="1021081" w="1292440">
                    <a:moveTo>
                      <a:pt x="129859" y="952854"/>
                    </a:moveTo>
                    <a:lnTo>
                      <a:pt x="19369" y="766164"/>
                    </a:lnTo>
                    <a:cubicBezTo>
                      <a:pt x="-19684" y="700441"/>
                      <a:pt x="2224" y="614716"/>
                      <a:pt x="67946" y="575664"/>
                    </a:cubicBezTo>
                    <a:lnTo>
                      <a:pt x="876619" y="28929"/>
                    </a:lnTo>
                    <a:cubicBezTo>
                      <a:pt x="942341" y="-10124"/>
                      <a:pt x="1078549" y="-15839"/>
                      <a:pt x="1116649" y="50836"/>
                    </a:cubicBezTo>
                    <a:lnTo>
                      <a:pt x="1281431" y="337539"/>
                    </a:lnTo>
                    <a:cubicBezTo>
                      <a:pt x="1320484" y="403261"/>
                      <a:pt x="1248094" y="516609"/>
                      <a:pt x="1182372" y="555661"/>
                    </a:cubicBezTo>
                    <a:lnTo>
                      <a:pt x="318454" y="1002384"/>
                    </a:lnTo>
                    <a:cubicBezTo>
                      <a:pt x="253684" y="1040484"/>
                      <a:pt x="167959" y="1018576"/>
                      <a:pt x="129859" y="952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2" name="Google Shape;2802;p70"/>
              <p:cNvSpPr/>
              <p:nvPr/>
            </p:nvSpPr>
            <p:spPr>
              <a:xfrm>
                <a:off x="10214967" y="1582266"/>
                <a:ext cx="869035" cy="807086"/>
              </a:xfrm>
              <a:custGeom>
                <a:rect b="b" l="l" r="r" t="t"/>
                <a:pathLst>
                  <a:path extrusionOk="0" h="807086" w="869035">
                    <a:moveTo>
                      <a:pt x="19405" y="552450"/>
                    </a:moveTo>
                    <a:lnTo>
                      <a:pt x="128943" y="739140"/>
                    </a:lnTo>
                    <a:cubicBezTo>
                      <a:pt x="167995" y="804863"/>
                      <a:pt x="253720" y="826770"/>
                      <a:pt x="319443" y="787718"/>
                    </a:cubicBezTo>
                    <a:lnTo>
                      <a:pt x="869035" y="502920"/>
                    </a:lnTo>
                    <a:cubicBezTo>
                      <a:pt x="852843" y="405765"/>
                      <a:pt x="820458" y="309563"/>
                      <a:pt x="770928" y="219075"/>
                    </a:cubicBezTo>
                    <a:cubicBezTo>
                      <a:pt x="725208" y="135255"/>
                      <a:pt x="668058" y="61913"/>
                      <a:pt x="603288" y="0"/>
                    </a:cubicBezTo>
                    <a:lnTo>
                      <a:pt x="67030" y="362903"/>
                    </a:lnTo>
                    <a:cubicBezTo>
                      <a:pt x="2260" y="401003"/>
                      <a:pt x="-19647" y="486728"/>
                      <a:pt x="19405" y="552450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3" name="Google Shape;2803;p70"/>
              <p:cNvSpPr/>
              <p:nvPr/>
            </p:nvSpPr>
            <p:spPr>
              <a:xfrm>
                <a:off x="10413138" y="2304954"/>
                <a:ext cx="1343111" cy="750959"/>
              </a:xfrm>
              <a:custGeom>
                <a:rect b="b" l="l" r="r" t="t"/>
                <a:pathLst>
                  <a:path extrusionOk="0" h="750959" w="1343111">
                    <a:moveTo>
                      <a:pt x="3162" y="321252"/>
                    </a:moveTo>
                    <a:lnTo>
                      <a:pt x="48882" y="109797"/>
                    </a:lnTo>
                    <a:cubicBezTo>
                      <a:pt x="65074" y="35502"/>
                      <a:pt x="139369" y="-13076"/>
                      <a:pt x="214617" y="3117"/>
                    </a:cubicBezTo>
                    <a:lnTo>
                      <a:pt x="1179499" y="152660"/>
                    </a:lnTo>
                    <a:cubicBezTo>
                      <a:pt x="1253794" y="168852"/>
                      <a:pt x="1357617" y="257435"/>
                      <a:pt x="1341424" y="331730"/>
                    </a:cubicBezTo>
                    <a:lnTo>
                      <a:pt x="1267129" y="654627"/>
                    </a:lnTo>
                    <a:cubicBezTo>
                      <a:pt x="1250937" y="728922"/>
                      <a:pt x="1121397" y="763212"/>
                      <a:pt x="1046149" y="747020"/>
                    </a:cubicBezTo>
                    <a:lnTo>
                      <a:pt x="108889" y="486987"/>
                    </a:lnTo>
                    <a:cubicBezTo>
                      <a:pt x="34594" y="469842"/>
                      <a:pt x="-13031" y="395547"/>
                      <a:pt x="3162" y="3212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4" name="Google Shape;2804;p70"/>
              <p:cNvSpPr/>
              <p:nvPr/>
            </p:nvSpPr>
            <p:spPr>
              <a:xfrm>
                <a:off x="10414092" y="2302054"/>
                <a:ext cx="856042" cy="652764"/>
              </a:xfrm>
              <a:custGeom>
                <a:rect b="b" l="l" r="r" t="t"/>
                <a:pathLst>
                  <a:path extrusionOk="0" h="652764" w="856042">
                    <a:moveTo>
                      <a:pt x="48880" y="109840"/>
                    </a:moveTo>
                    <a:lnTo>
                      <a:pt x="3160" y="321295"/>
                    </a:lnTo>
                    <a:cubicBezTo>
                      <a:pt x="-13033" y="395590"/>
                      <a:pt x="34592" y="469884"/>
                      <a:pt x="109839" y="487030"/>
                    </a:cubicBezTo>
                    <a:lnTo>
                      <a:pt x="707057" y="652765"/>
                    </a:lnTo>
                    <a:cubicBezTo>
                      <a:pt x="761349" y="570850"/>
                      <a:pt x="803260" y="478457"/>
                      <a:pt x="828024" y="377492"/>
                    </a:cubicBezTo>
                    <a:cubicBezTo>
                      <a:pt x="851837" y="285100"/>
                      <a:pt x="859457" y="192707"/>
                      <a:pt x="854695" y="102220"/>
                    </a:cubicBezTo>
                    <a:lnTo>
                      <a:pt x="215567" y="3160"/>
                    </a:lnTo>
                    <a:cubicBezTo>
                      <a:pt x="139367" y="-13033"/>
                      <a:pt x="65072" y="34592"/>
                      <a:pt x="48880" y="109840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5" name="Google Shape;2805;p70"/>
              <p:cNvSpPr/>
              <p:nvPr/>
            </p:nvSpPr>
            <p:spPr>
              <a:xfrm>
                <a:off x="9767492" y="851209"/>
                <a:ext cx="995764" cy="1304844"/>
              </a:xfrm>
              <a:custGeom>
                <a:rect b="b" l="l" r="r" t="t"/>
                <a:pathLst>
                  <a:path extrusionOk="0" h="1304844" w="995764">
                    <a:moveTo>
                      <a:pt x="261140" y="1287317"/>
                    </a:moveTo>
                    <a:lnTo>
                      <a:pt x="71593" y="1182542"/>
                    </a:lnTo>
                    <a:cubicBezTo>
                      <a:pt x="4918" y="1145395"/>
                      <a:pt x="-19848" y="1060622"/>
                      <a:pt x="17300" y="993947"/>
                    </a:cubicBezTo>
                    <a:lnTo>
                      <a:pt x="438305" y="112885"/>
                    </a:lnTo>
                    <a:cubicBezTo>
                      <a:pt x="475452" y="46210"/>
                      <a:pt x="589752" y="-27133"/>
                      <a:pt x="656427" y="10015"/>
                    </a:cubicBezTo>
                    <a:lnTo>
                      <a:pt x="944083" y="173845"/>
                    </a:lnTo>
                    <a:cubicBezTo>
                      <a:pt x="1010758" y="210992"/>
                      <a:pt x="1005995" y="345295"/>
                      <a:pt x="968848" y="411970"/>
                    </a:cubicBezTo>
                    <a:lnTo>
                      <a:pt x="449735" y="1233977"/>
                    </a:lnTo>
                    <a:cubicBezTo>
                      <a:pt x="413540" y="1300652"/>
                      <a:pt x="328768" y="1324465"/>
                      <a:pt x="261140" y="1287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6" name="Google Shape;2806;p70"/>
              <p:cNvSpPr/>
              <p:nvPr/>
            </p:nvSpPr>
            <p:spPr>
              <a:xfrm>
                <a:off x="9766009" y="1259369"/>
                <a:ext cx="779830" cy="895505"/>
              </a:xfrm>
              <a:custGeom>
                <a:rect b="b" l="l" r="r" t="t"/>
                <a:pathLst>
                  <a:path extrusionOk="0" h="895505" w="779830">
                    <a:moveTo>
                      <a:pt x="71170" y="773430"/>
                    </a:moveTo>
                    <a:lnTo>
                      <a:pt x="260717" y="878205"/>
                    </a:lnTo>
                    <a:cubicBezTo>
                      <a:pt x="327392" y="915353"/>
                      <a:pt x="412165" y="890588"/>
                      <a:pt x="449313" y="823913"/>
                    </a:cubicBezTo>
                    <a:lnTo>
                      <a:pt x="779830" y="300038"/>
                    </a:lnTo>
                    <a:cubicBezTo>
                      <a:pt x="716965" y="224790"/>
                      <a:pt x="640765" y="158115"/>
                      <a:pt x="551230" y="104775"/>
                    </a:cubicBezTo>
                    <a:cubicBezTo>
                      <a:pt x="469315" y="56198"/>
                      <a:pt x="383590" y="20955"/>
                      <a:pt x="295960" y="0"/>
                    </a:cubicBezTo>
                    <a:lnTo>
                      <a:pt x="16878" y="583883"/>
                    </a:lnTo>
                    <a:cubicBezTo>
                      <a:pt x="-19317" y="651510"/>
                      <a:pt x="4495" y="736283"/>
                      <a:pt x="71170" y="773430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7" name="Google Shape;2807;p70"/>
              <p:cNvSpPr/>
              <p:nvPr/>
            </p:nvSpPr>
            <p:spPr>
              <a:xfrm>
                <a:off x="7904422" y="1572608"/>
                <a:ext cx="1326773" cy="926577"/>
              </a:xfrm>
              <a:custGeom>
                <a:rect b="b" l="l" r="r" t="t"/>
                <a:pathLst>
                  <a:path extrusionOk="0" h="926577" w="1326773">
                    <a:moveTo>
                      <a:pt x="1314585" y="645928"/>
                    </a:moveTo>
                    <a:lnTo>
                      <a:pt x="1226955" y="844048"/>
                    </a:lnTo>
                    <a:cubicBezTo>
                      <a:pt x="1195523" y="913581"/>
                      <a:pt x="1113608" y="945966"/>
                      <a:pt x="1043123" y="914533"/>
                    </a:cubicBezTo>
                    <a:lnTo>
                      <a:pt x="128723" y="572586"/>
                    </a:lnTo>
                    <a:cubicBezTo>
                      <a:pt x="59190" y="541153"/>
                      <a:pt x="-24630" y="434473"/>
                      <a:pt x="6803" y="363988"/>
                    </a:cubicBezTo>
                    <a:lnTo>
                      <a:pt x="144915" y="62998"/>
                    </a:lnTo>
                    <a:cubicBezTo>
                      <a:pt x="176348" y="-6534"/>
                      <a:pt x="309698" y="-13202"/>
                      <a:pt x="379230" y="17278"/>
                    </a:cubicBezTo>
                    <a:lnTo>
                      <a:pt x="1244100" y="461143"/>
                    </a:lnTo>
                    <a:cubicBezTo>
                      <a:pt x="1314585" y="493528"/>
                      <a:pt x="1346018" y="575443"/>
                      <a:pt x="1314585" y="645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8" name="Google Shape;2808;p70"/>
              <p:cNvSpPr/>
              <p:nvPr/>
            </p:nvSpPr>
            <p:spPr>
              <a:xfrm>
                <a:off x="8340802" y="1753716"/>
                <a:ext cx="889296" cy="747374"/>
              </a:xfrm>
              <a:custGeom>
                <a:rect b="b" l="l" r="r" t="t"/>
                <a:pathLst>
                  <a:path extrusionOk="0" h="747374" w="889296">
                    <a:moveTo>
                      <a:pt x="789623" y="664845"/>
                    </a:moveTo>
                    <a:lnTo>
                      <a:pt x="877253" y="466725"/>
                    </a:lnTo>
                    <a:cubicBezTo>
                      <a:pt x="908685" y="397193"/>
                      <a:pt x="876300" y="314325"/>
                      <a:pt x="806767" y="282893"/>
                    </a:cubicBezTo>
                    <a:lnTo>
                      <a:pt x="256222" y="0"/>
                    </a:lnTo>
                    <a:cubicBezTo>
                      <a:pt x="186690" y="69533"/>
                      <a:pt x="126682" y="151448"/>
                      <a:pt x="81915" y="244793"/>
                    </a:cubicBezTo>
                    <a:cubicBezTo>
                      <a:pt x="40005" y="330518"/>
                      <a:pt x="13335" y="419100"/>
                      <a:pt x="0" y="508635"/>
                    </a:cubicBezTo>
                    <a:lnTo>
                      <a:pt x="605790" y="735330"/>
                    </a:lnTo>
                    <a:cubicBezTo>
                      <a:pt x="676275" y="766763"/>
                      <a:pt x="758190" y="734378"/>
                      <a:pt x="789623" y="664845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9" name="Google Shape;2809;p70"/>
              <p:cNvSpPr/>
              <p:nvPr/>
            </p:nvSpPr>
            <p:spPr>
              <a:xfrm>
                <a:off x="7743703" y="2430084"/>
                <a:ext cx="1334947" cy="698881"/>
              </a:xfrm>
              <a:custGeom>
                <a:rect b="b" l="l" r="r" t="t"/>
                <a:pathLst>
                  <a:path extrusionOk="0" h="698881" w="1334947">
                    <a:moveTo>
                      <a:pt x="1300044" y="118018"/>
                    </a:moveTo>
                    <a:lnTo>
                      <a:pt x="1333381" y="332330"/>
                    </a:lnTo>
                    <a:cubicBezTo>
                      <a:pt x="1344811" y="407578"/>
                      <a:pt x="1292424" y="479016"/>
                      <a:pt x="1217176" y="490445"/>
                    </a:cubicBezTo>
                    <a:lnTo>
                      <a:pt x="262771" y="697138"/>
                    </a:lnTo>
                    <a:cubicBezTo>
                      <a:pt x="187524" y="708568"/>
                      <a:pt x="58936" y="662848"/>
                      <a:pt x="47506" y="587600"/>
                    </a:cubicBezTo>
                    <a:lnTo>
                      <a:pt x="834" y="259940"/>
                    </a:lnTo>
                    <a:cubicBezTo>
                      <a:pt x="-10596" y="184693"/>
                      <a:pt x="97989" y="106588"/>
                      <a:pt x="174189" y="95158"/>
                    </a:cubicBezTo>
                    <a:lnTo>
                      <a:pt x="1141929" y="1813"/>
                    </a:lnTo>
                    <a:cubicBezTo>
                      <a:pt x="1217176" y="-10570"/>
                      <a:pt x="1288614" y="41818"/>
                      <a:pt x="1300044" y="1180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0" name="Google Shape;2810;p70"/>
              <p:cNvSpPr/>
              <p:nvPr/>
            </p:nvSpPr>
            <p:spPr>
              <a:xfrm>
                <a:off x="8247651" y="2432235"/>
                <a:ext cx="830999" cy="626406"/>
              </a:xfrm>
              <a:custGeom>
                <a:rect b="b" l="l" r="r" t="t"/>
                <a:pathLst>
                  <a:path extrusionOk="0" h="626406" w="830999">
                    <a:moveTo>
                      <a:pt x="829434" y="332084"/>
                    </a:moveTo>
                    <a:lnTo>
                      <a:pt x="796096" y="117771"/>
                    </a:lnTo>
                    <a:cubicBezTo>
                      <a:pt x="784666" y="42524"/>
                      <a:pt x="713229" y="-9864"/>
                      <a:pt x="637981" y="1566"/>
                    </a:cubicBezTo>
                    <a:lnTo>
                      <a:pt x="20761" y="60621"/>
                    </a:lnTo>
                    <a:cubicBezTo>
                      <a:pt x="-194" y="156824"/>
                      <a:pt x="-5909" y="257789"/>
                      <a:pt x="6473" y="360659"/>
                    </a:cubicBezTo>
                    <a:cubicBezTo>
                      <a:pt x="17903" y="454956"/>
                      <a:pt x="43621" y="544491"/>
                      <a:pt x="80769" y="626406"/>
                    </a:cubicBezTo>
                    <a:lnTo>
                      <a:pt x="713229" y="489246"/>
                    </a:lnTo>
                    <a:cubicBezTo>
                      <a:pt x="788476" y="478769"/>
                      <a:pt x="840863" y="407331"/>
                      <a:pt x="829434" y="332084"/>
                    </a:cubicBezTo>
                    <a:close/>
                  </a:path>
                </a:pathLst>
              </a:custGeom>
              <a:solidFill>
                <a:schemeClr val="dk1">
                  <a:alpha val="400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p70"/>
              <p:cNvSpPr/>
              <p:nvPr/>
            </p:nvSpPr>
            <p:spPr>
              <a:xfrm>
                <a:off x="8482725" y="1793722"/>
                <a:ext cx="2501265" cy="1704975"/>
              </a:xfrm>
              <a:custGeom>
                <a:rect b="b" l="l" r="r" t="t"/>
                <a:pathLst>
                  <a:path extrusionOk="0" h="1704975" w="2501265">
                    <a:moveTo>
                      <a:pt x="2501265" y="852488"/>
                    </a:moveTo>
                    <a:cubicBezTo>
                      <a:pt x="2501265" y="1323303"/>
                      <a:pt x="1941338" y="1704975"/>
                      <a:pt x="1250633" y="1704975"/>
                    </a:cubicBezTo>
                    <a:cubicBezTo>
                      <a:pt x="559927" y="1704975"/>
                      <a:pt x="0" y="1323303"/>
                      <a:pt x="0" y="852488"/>
                    </a:cubicBezTo>
                    <a:cubicBezTo>
                      <a:pt x="0" y="381672"/>
                      <a:pt x="559927" y="0"/>
                      <a:pt x="1250633" y="0"/>
                    </a:cubicBezTo>
                    <a:cubicBezTo>
                      <a:pt x="1941338" y="0"/>
                      <a:pt x="2501265" y="381672"/>
                      <a:pt x="2501265" y="852488"/>
                    </a:cubicBezTo>
                    <a:close/>
                  </a:path>
                </a:pathLst>
              </a:custGeom>
              <a:solidFill>
                <a:srgbClr val="B14C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p70"/>
              <p:cNvSpPr/>
              <p:nvPr/>
            </p:nvSpPr>
            <p:spPr>
              <a:xfrm>
                <a:off x="8474152" y="2448089"/>
                <a:ext cx="2510789" cy="1083945"/>
              </a:xfrm>
              <a:custGeom>
                <a:rect b="b" l="l" r="r" t="t"/>
                <a:pathLst>
                  <a:path extrusionOk="0" h="1083945" w="2510789">
                    <a:moveTo>
                      <a:pt x="1254443" y="416242"/>
                    </a:moveTo>
                    <a:cubicBezTo>
                      <a:pt x="696278" y="416242"/>
                      <a:pt x="220980" y="241935"/>
                      <a:pt x="46673" y="0"/>
                    </a:cubicBezTo>
                    <a:cubicBezTo>
                      <a:pt x="16193" y="73342"/>
                      <a:pt x="0" y="151447"/>
                      <a:pt x="0" y="231458"/>
                    </a:cubicBezTo>
                    <a:cubicBezTo>
                      <a:pt x="0" y="701993"/>
                      <a:pt x="561975" y="1083945"/>
                      <a:pt x="1255395" y="1083945"/>
                    </a:cubicBezTo>
                    <a:cubicBezTo>
                      <a:pt x="1948815" y="1083945"/>
                      <a:pt x="2510790" y="702945"/>
                      <a:pt x="2510790" y="231458"/>
                    </a:cubicBezTo>
                    <a:cubicBezTo>
                      <a:pt x="2510790" y="151447"/>
                      <a:pt x="2494598" y="73342"/>
                      <a:pt x="2464118" y="0"/>
                    </a:cubicBezTo>
                    <a:cubicBezTo>
                      <a:pt x="2286953" y="242888"/>
                      <a:pt x="1812608" y="416242"/>
                      <a:pt x="1254443" y="416242"/>
                    </a:cubicBezTo>
                    <a:close/>
                  </a:path>
                </a:pathLst>
              </a:custGeom>
              <a:solidFill>
                <a:srgbClr val="9739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3" name="Google Shape;2813;p70"/>
              <p:cNvSpPr/>
              <p:nvPr/>
            </p:nvSpPr>
            <p:spPr>
              <a:xfrm>
                <a:off x="9592315" y="291693"/>
                <a:ext cx="343726" cy="381888"/>
              </a:xfrm>
              <a:custGeom>
                <a:rect b="b" l="l" r="r" t="t"/>
                <a:pathLst>
                  <a:path extrusionOk="0" h="381888" w="343726">
                    <a:moveTo>
                      <a:pt x="336305" y="86614"/>
                    </a:moveTo>
                    <a:cubicBezTo>
                      <a:pt x="342972" y="85661"/>
                      <a:pt x="345830" y="78041"/>
                      <a:pt x="342020" y="72326"/>
                    </a:cubicBezTo>
                    <a:cubicBezTo>
                      <a:pt x="332495" y="58039"/>
                      <a:pt x="314397" y="37084"/>
                      <a:pt x="287727" y="21844"/>
                    </a:cubicBezTo>
                    <a:cubicBezTo>
                      <a:pt x="251532" y="1841"/>
                      <a:pt x="190572" y="-5779"/>
                      <a:pt x="156282" y="4699"/>
                    </a:cubicBezTo>
                    <a:cubicBezTo>
                      <a:pt x="129612" y="13271"/>
                      <a:pt x="85797" y="38989"/>
                      <a:pt x="61032" y="70421"/>
                    </a:cubicBezTo>
                    <a:cubicBezTo>
                      <a:pt x="36267" y="101854"/>
                      <a:pt x="1025" y="152336"/>
                      <a:pt x="72" y="216154"/>
                    </a:cubicBezTo>
                    <a:cubicBezTo>
                      <a:pt x="-880" y="258064"/>
                      <a:pt x="7692" y="288544"/>
                      <a:pt x="18170" y="316166"/>
                    </a:cubicBezTo>
                    <a:cubicBezTo>
                      <a:pt x="28647" y="343789"/>
                      <a:pt x="45792" y="367601"/>
                      <a:pt x="49602" y="378079"/>
                    </a:cubicBezTo>
                    <a:cubicBezTo>
                      <a:pt x="66747" y="381889"/>
                      <a:pt x="72462" y="381889"/>
                      <a:pt x="116277" y="381889"/>
                    </a:cubicBezTo>
                    <a:cubicBezTo>
                      <a:pt x="159140" y="381889"/>
                      <a:pt x="244865" y="379031"/>
                      <a:pt x="231530" y="378079"/>
                    </a:cubicBezTo>
                    <a:cubicBezTo>
                      <a:pt x="218195" y="377126"/>
                      <a:pt x="211527" y="369506"/>
                      <a:pt x="220100" y="346646"/>
                    </a:cubicBezTo>
                    <a:cubicBezTo>
                      <a:pt x="232482" y="313309"/>
                      <a:pt x="294395" y="317119"/>
                      <a:pt x="294395" y="317119"/>
                    </a:cubicBezTo>
                    <a:cubicBezTo>
                      <a:pt x="294395" y="317119"/>
                      <a:pt x="268677" y="277114"/>
                      <a:pt x="225815" y="299021"/>
                    </a:cubicBezTo>
                    <a:cubicBezTo>
                      <a:pt x="181047" y="322834"/>
                      <a:pt x="191525" y="258064"/>
                      <a:pt x="191525" y="258064"/>
                    </a:cubicBezTo>
                    <a:cubicBezTo>
                      <a:pt x="191525" y="258064"/>
                      <a:pt x="193430" y="156146"/>
                      <a:pt x="241055" y="117094"/>
                    </a:cubicBezTo>
                    <a:cubicBezTo>
                      <a:pt x="282012" y="82804"/>
                      <a:pt x="314397" y="89471"/>
                      <a:pt x="336305" y="86614"/>
                    </a:cubicBezTo>
                    <a:lnTo>
                      <a:pt x="336305" y="86614"/>
                    </a:lnTo>
                    <a:close/>
                  </a:path>
                </a:pathLst>
              </a:custGeom>
              <a:solidFill>
                <a:srgbClr val="A688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4" name="Google Shape;2814;p70"/>
              <p:cNvSpPr/>
              <p:nvPr/>
            </p:nvSpPr>
            <p:spPr>
              <a:xfrm>
                <a:off x="9208186" y="647864"/>
                <a:ext cx="1049669" cy="1342072"/>
              </a:xfrm>
              <a:custGeom>
                <a:rect b="b" l="l" r="r" t="t"/>
                <a:pathLst>
                  <a:path extrusionOk="0" h="1342072" w="1049669">
                    <a:moveTo>
                      <a:pt x="523266" y="0"/>
                    </a:moveTo>
                    <a:lnTo>
                      <a:pt x="523266" y="0"/>
                    </a:lnTo>
                    <a:cubicBezTo>
                      <a:pt x="221324" y="0"/>
                      <a:pt x="-26326" y="160020"/>
                      <a:pt x="2249" y="520065"/>
                    </a:cubicBezTo>
                    <a:lnTo>
                      <a:pt x="183224" y="1245870"/>
                    </a:lnTo>
                    <a:cubicBezTo>
                      <a:pt x="183224" y="1278255"/>
                      <a:pt x="184176" y="1310640"/>
                      <a:pt x="185129" y="1342073"/>
                    </a:cubicBezTo>
                    <a:cubicBezTo>
                      <a:pt x="185129" y="1342073"/>
                      <a:pt x="186081" y="1342073"/>
                      <a:pt x="186081" y="1342073"/>
                    </a:cubicBezTo>
                    <a:lnTo>
                      <a:pt x="832829" y="1342073"/>
                    </a:lnTo>
                    <a:cubicBezTo>
                      <a:pt x="833781" y="1310640"/>
                      <a:pt x="833781" y="1279208"/>
                      <a:pt x="833781" y="1246823"/>
                    </a:cubicBezTo>
                    <a:lnTo>
                      <a:pt x="1043331" y="521018"/>
                    </a:lnTo>
                    <a:cubicBezTo>
                      <a:pt x="1094766" y="207645"/>
                      <a:pt x="825209" y="0"/>
                      <a:pt x="523266" y="0"/>
                    </a:cubicBezTo>
                    <a:close/>
                  </a:path>
                </a:pathLst>
              </a:custGeom>
              <a:solidFill>
                <a:srgbClr val="B14C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5" name="Google Shape;2815;p70"/>
              <p:cNvSpPr/>
              <p:nvPr/>
            </p:nvSpPr>
            <p:spPr>
              <a:xfrm>
                <a:off x="9383789" y="1806578"/>
                <a:ext cx="672465" cy="413544"/>
              </a:xfrm>
              <a:custGeom>
                <a:rect b="b" l="l" r="r" t="t"/>
                <a:pathLst>
                  <a:path extrusionOk="0" h="413544" w="672465">
                    <a:moveTo>
                      <a:pt x="663893" y="47151"/>
                    </a:moveTo>
                    <a:cubicBezTo>
                      <a:pt x="670560" y="50961"/>
                      <a:pt x="671513" y="57629"/>
                      <a:pt x="672465" y="64296"/>
                    </a:cubicBezTo>
                    <a:cubicBezTo>
                      <a:pt x="655320" y="166214"/>
                      <a:pt x="632460" y="266226"/>
                      <a:pt x="629603" y="370049"/>
                    </a:cubicBezTo>
                    <a:cubicBezTo>
                      <a:pt x="628650" y="385289"/>
                      <a:pt x="624840" y="403386"/>
                      <a:pt x="609600" y="408149"/>
                    </a:cubicBezTo>
                    <a:cubicBezTo>
                      <a:pt x="591503" y="413864"/>
                      <a:pt x="588645" y="393861"/>
                      <a:pt x="581978" y="383384"/>
                    </a:cubicBezTo>
                    <a:cubicBezTo>
                      <a:pt x="563880" y="355761"/>
                      <a:pt x="546735" y="327186"/>
                      <a:pt x="530543" y="298611"/>
                    </a:cubicBezTo>
                    <a:cubicBezTo>
                      <a:pt x="519113" y="278609"/>
                      <a:pt x="509588" y="275751"/>
                      <a:pt x="497205" y="298611"/>
                    </a:cubicBezTo>
                    <a:cubicBezTo>
                      <a:pt x="481965" y="326234"/>
                      <a:pt x="464820" y="352904"/>
                      <a:pt x="447675" y="379574"/>
                    </a:cubicBezTo>
                    <a:cubicBezTo>
                      <a:pt x="421958" y="419579"/>
                      <a:pt x="421005" y="419579"/>
                      <a:pt x="395288" y="377669"/>
                    </a:cubicBezTo>
                    <a:cubicBezTo>
                      <a:pt x="379095" y="350999"/>
                      <a:pt x="361950" y="323376"/>
                      <a:pt x="346710" y="295754"/>
                    </a:cubicBezTo>
                    <a:cubicBezTo>
                      <a:pt x="336233" y="278609"/>
                      <a:pt x="328613" y="278609"/>
                      <a:pt x="318135" y="295754"/>
                    </a:cubicBezTo>
                    <a:cubicBezTo>
                      <a:pt x="300038" y="325282"/>
                      <a:pt x="280988" y="353857"/>
                      <a:pt x="263842" y="383384"/>
                    </a:cubicBezTo>
                    <a:cubicBezTo>
                      <a:pt x="248603" y="410054"/>
                      <a:pt x="236220" y="419579"/>
                      <a:pt x="218123" y="383384"/>
                    </a:cubicBezTo>
                    <a:cubicBezTo>
                      <a:pt x="202883" y="352904"/>
                      <a:pt x="181928" y="325282"/>
                      <a:pt x="164783" y="295754"/>
                    </a:cubicBezTo>
                    <a:cubicBezTo>
                      <a:pt x="154305" y="278609"/>
                      <a:pt x="146685" y="278609"/>
                      <a:pt x="136208" y="295754"/>
                    </a:cubicBezTo>
                    <a:cubicBezTo>
                      <a:pt x="116205" y="329091"/>
                      <a:pt x="96203" y="361476"/>
                      <a:pt x="75248" y="393861"/>
                    </a:cubicBezTo>
                    <a:cubicBezTo>
                      <a:pt x="69533" y="402434"/>
                      <a:pt x="65723" y="416721"/>
                      <a:pt x="51435" y="412911"/>
                    </a:cubicBezTo>
                    <a:cubicBezTo>
                      <a:pt x="38100" y="409101"/>
                      <a:pt x="34290" y="396719"/>
                      <a:pt x="34290" y="382432"/>
                    </a:cubicBezTo>
                    <a:cubicBezTo>
                      <a:pt x="34290" y="280514"/>
                      <a:pt x="14288" y="180501"/>
                      <a:pt x="0" y="79536"/>
                    </a:cubicBezTo>
                    <a:cubicBezTo>
                      <a:pt x="2858" y="70964"/>
                      <a:pt x="-5715" y="51914"/>
                      <a:pt x="16192" y="63344"/>
                    </a:cubicBezTo>
                    <a:cubicBezTo>
                      <a:pt x="39053" y="74774"/>
                      <a:pt x="42863" y="100491"/>
                      <a:pt x="60008" y="120494"/>
                    </a:cubicBezTo>
                    <a:cubicBezTo>
                      <a:pt x="84773" y="93824"/>
                      <a:pt x="99060" y="61439"/>
                      <a:pt x="119063" y="32864"/>
                    </a:cubicBezTo>
                    <a:cubicBezTo>
                      <a:pt x="146685" y="-7141"/>
                      <a:pt x="161925" y="-7141"/>
                      <a:pt x="187642" y="33816"/>
                    </a:cubicBezTo>
                    <a:cubicBezTo>
                      <a:pt x="204788" y="60486"/>
                      <a:pt x="219075" y="89061"/>
                      <a:pt x="237173" y="114779"/>
                    </a:cubicBezTo>
                    <a:cubicBezTo>
                      <a:pt x="238125" y="115731"/>
                      <a:pt x="239078" y="116684"/>
                      <a:pt x="242888" y="118589"/>
                    </a:cubicBezTo>
                    <a:cubicBezTo>
                      <a:pt x="268605" y="90966"/>
                      <a:pt x="282892" y="54771"/>
                      <a:pt x="304800" y="24291"/>
                    </a:cubicBezTo>
                    <a:cubicBezTo>
                      <a:pt x="326708" y="-7141"/>
                      <a:pt x="340995" y="-7141"/>
                      <a:pt x="362903" y="25244"/>
                    </a:cubicBezTo>
                    <a:cubicBezTo>
                      <a:pt x="383858" y="55724"/>
                      <a:pt x="400050" y="89061"/>
                      <a:pt x="424815" y="123351"/>
                    </a:cubicBezTo>
                    <a:cubicBezTo>
                      <a:pt x="441008" y="93824"/>
                      <a:pt x="457200" y="70011"/>
                      <a:pt x="472440" y="46199"/>
                    </a:cubicBezTo>
                    <a:cubicBezTo>
                      <a:pt x="510540" y="-15714"/>
                      <a:pt x="521017" y="-15714"/>
                      <a:pt x="560070" y="48104"/>
                    </a:cubicBezTo>
                    <a:cubicBezTo>
                      <a:pt x="570548" y="64296"/>
                      <a:pt x="580073" y="81441"/>
                      <a:pt x="589598" y="97634"/>
                    </a:cubicBezTo>
                    <a:cubicBezTo>
                      <a:pt x="601028" y="117636"/>
                      <a:pt x="610553" y="113826"/>
                      <a:pt x="621983" y="97634"/>
                    </a:cubicBezTo>
                    <a:cubicBezTo>
                      <a:pt x="636270" y="80489"/>
                      <a:pt x="641033" y="56676"/>
                      <a:pt x="663893" y="47151"/>
                    </a:cubicBezTo>
                    <a:close/>
                  </a:path>
                </a:pathLst>
              </a:custGeom>
              <a:solidFill>
                <a:srgbClr val="59441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6" name="Google Shape;2816;p70"/>
              <p:cNvSpPr/>
              <p:nvPr/>
            </p:nvSpPr>
            <p:spPr>
              <a:xfrm>
                <a:off x="10750627" y="2446184"/>
                <a:ext cx="667702" cy="800100"/>
              </a:xfrm>
              <a:custGeom>
                <a:rect b="b" l="l" r="r" t="t"/>
                <a:pathLst>
                  <a:path extrusionOk="0" h="800100" w="667702">
                    <a:moveTo>
                      <a:pt x="667702" y="800100"/>
                    </a:moveTo>
                    <a:cubicBezTo>
                      <a:pt x="667702" y="800100"/>
                      <a:pt x="460057" y="155257"/>
                      <a:pt x="190500" y="0"/>
                    </a:cubicBezTo>
                    <a:cubicBezTo>
                      <a:pt x="152400" y="140017"/>
                      <a:pt x="80963" y="256222"/>
                      <a:pt x="0" y="317182"/>
                    </a:cubicBezTo>
                    <a:cubicBezTo>
                      <a:pt x="214313" y="439103"/>
                      <a:pt x="667702" y="800100"/>
                      <a:pt x="667702" y="800100"/>
                    </a:cubicBezTo>
                    <a:close/>
                  </a:path>
                </a:pathLst>
              </a:custGeom>
              <a:solidFill>
                <a:srgbClr val="9739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7" name="Google Shape;2817;p70"/>
              <p:cNvSpPr/>
              <p:nvPr/>
            </p:nvSpPr>
            <p:spPr>
              <a:xfrm>
                <a:off x="8053147" y="2446184"/>
                <a:ext cx="667702" cy="800100"/>
              </a:xfrm>
              <a:custGeom>
                <a:rect b="b" l="l" r="r" t="t"/>
                <a:pathLst>
                  <a:path extrusionOk="0" h="800100" w="667702">
                    <a:moveTo>
                      <a:pt x="0" y="800100"/>
                    </a:moveTo>
                    <a:cubicBezTo>
                      <a:pt x="0" y="800100"/>
                      <a:pt x="207645" y="155257"/>
                      <a:pt x="477203" y="0"/>
                    </a:cubicBezTo>
                    <a:cubicBezTo>
                      <a:pt x="515303" y="140017"/>
                      <a:pt x="586740" y="256222"/>
                      <a:pt x="667703" y="317182"/>
                    </a:cubicBezTo>
                    <a:cubicBezTo>
                      <a:pt x="453390" y="439103"/>
                      <a:pt x="0" y="800100"/>
                      <a:pt x="0" y="800100"/>
                    </a:cubicBezTo>
                    <a:close/>
                  </a:path>
                </a:pathLst>
              </a:custGeom>
              <a:solidFill>
                <a:srgbClr val="9739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8" name="Google Shape;2818;p70"/>
            <p:cNvGrpSpPr/>
            <p:nvPr/>
          </p:nvGrpSpPr>
          <p:grpSpPr>
            <a:xfrm>
              <a:off x="9447810" y="1168108"/>
              <a:ext cx="588590" cy="580929"/>
              <a:chOff x="9447672" y="1014491"/>
              <a:chExt cx="588590" cy="753400"/>
            </a:xfrm>
          </p:grpSpPr>
          <p:sp>
            <p:nvSpPr>
              <p:cNvPr id="2819" name="Google Shape;2819;p70"/>
              <p:cNvSpPr/>
              <p:nvPr/>
            </p:nvSpPr>
            <p:spPr>
              <a:xfrm>
                <a:off x="9447672" y="1014878"/>
                <a:ext cx="212983" cy="348192"/>
              </a:xfrm>
              <a:custGeom>
                <a:rect b="b" l="l" r="r" t="t"/>
                <a:pathLst>
                  <a:path extrusionOk="0" h="348192" w="212983">
                    <a:moveTo>
                      <a:pt x="212984" y="174096"/>
                    </a:moveTo>
                    <a:cubicBezTo>
                      <a:pt x="212984" y="270247"/>
                      <a:pt x="165306" y="348193"/>
                      <a:pt x="106492" y="348193"/>
                    </a:cubicBezTo>
                    <a:cubicBezTo>
                      <a:pt x="47678" y="348193"/>
                      <a:pt x="0" y="270247"/>
                      <a:pt x="0" y="174096"/>
                    </a:cubicBezTo>
                    <a:cubicBezTo>
                      <a:pt x="0" y="77946"/>
                      <a:pt x="47678" y="0"/>
                      <a:pt x="106492" y="0"/>
                    </a:cubicBezTo>
                    <a:cubicBezTo>
                      <a:pt x="165306" y="0"/>
                      <a:pt x="212984" y="77946"/>
                      <a:pt x="212984" y="174096"/>
                    </a:cubicBezTo>
                    <a:close/>
                  </a:path>
                </a:pathLst>
              </a:custGeom>
              <a:solidFill>
                <a:srgbClr val="E1E1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0" name="Google Shape;2820;p70"/>
              <p:cNvSpPr/>
              <p:nvPr/>
            </p:nvSpPr>
            <p:spPr>
              <a:xfrm>
                <a:off x="9503910" y="1185983"/>
                <a:ext cx="120850" cy="184266"/>
              </a:xfrm>
              <a:custGeom>
                <a:rect b="b" l="l" r="r" t="t"/>
                <a:pathLst>
                  <a:path extrusionOk="0" h="184266" w="120850">
                    <a:moveTo>
                      <a:pt x="120850" y="92134"/>
                    </a:moveTo>
                    <a:cubicBezTo>
                      <a:pt x="120850" y="143017"/>
                      <a:pt x="93797" y="184267"/>
                      <a:pt x="60425" y="184267"/>
                    </a:cubicBezTo>
                    <a:cubicBezTo>
                      <a:pt x="27053" y="184267"/>
                      <a:pt x="0" y="143017"/>
                      <a:pt x="0" y="92134"/>
                    </a:cubicBezTo>
                    <a:cubicBezTo>
                      <a:pt x="0" y="41250"/>
                      <a:pt x="27053" y="0"/>
                      <a:pt x="60425" y="0"/>
                    </a:cubicBezTo>
                    <a:cubicBezTo>
                      <a:pt x="93797" y="0"/>
                      <a:pt x="120850" y="41250"/>
                      <a:pt x="120850" y="92134"/>
                    </a:cubicBezTo>
                    <a:close/>
                  </a:path>
                </a:pathLst>
              </a:custGeom>
              <a:solidFill>
                <a:srgbClr val="020B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1" name="Google Shape;2821;p70"/>
              <p:cNvSpPr/>
              <p:nvPr/>
            </p:nvSpPr>
            <p:spPr>
              <a:xfrm>
                <a:off x="9538011" y="1263159"/>
                <a:ext cx="61023" cy="92133"/>
              </a:xfrm>
              <a:custGeom>
                <a:rect b="b" l="l" r="r" t="t"/>
                <a:pathLst>
                  <a:path extrusionOk="0" h="92133" w="61023">
                    <a:moveTo>
                      <a:pt x="61024" y="46067"/>
                    </a:moveTo>
                    <a:cubicBezTo>
                      <a:pt x="61024" y="71509"/>
                      <a:pt x="47363" y="92133"/>
                      <a:pt x="30512" y="92133"/>
                    </a:cubicBezTo>
                    <a:cubicBezTo>
                      <a:pt x="13661" y="92133"/>
                      <a:pt x="0" y="71509"/>
                      <a:pt x="0" y="46067"/>
                    </a:cubicBezTo>
                    <a:cubicBezTo>
                      <a:pt x="0" y="20625"/>
                      <a:pt x="13661" y="0"/>
                      <a:pt x="30512" y="0"/>
                    </a:cubicBezTo>
                    <a:cubicBezTo>
                      <a:pt x="47363" y="0"/>
                      <a:pt x="61024" y="20625"/>
                      <a:pt x="61024" y="46067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2" name="Google Shape;2822;p70"/>
              <p:cNvSpPr/>
              <p:nvPr/>
            </p:nvSpPr>
            <p:spPr>
              <a:xfrm>
                <a:off x="9561310" y="1408736"/>
                <a:ext cx="328426" cy="359155"/>
              </a:xfrm>
              <a:custGeom>
                <a:rect b="b" l="l" r="r" t="t"/>
                <a:pathLst>
                  <a:path extrusionOk="0" h="359155" w="328426">
                    <a:moveTo>
                      <a:pt x="286498" y="153769"/>
                    </a:moveTo>
                    <a:cubicBezTo>
                      <a:pt x="258978" y="208212"/>
                      <a:pt x="232056" y="262056"/>
                      <a:pt x="203937" y="316498"/>
                    </a:cubicBezTo>
                    <a:cubicBezTo>
                      <a:pt x="199151" y="326071"/>
                      <a:pt x="193767" y="336241"/>
                      <a:pt x="187186" y="344617"/>
                    </a:cubicBezTo>
                    <a:cubicBezTo>
                      <a:pt x="169238" y="366155"/>
                      <a:pt x="142316" y="363762"/>
                      <a:pt x="128555" y="337438"/>
                    </a:cubicBezTo>
                    <a:cubicBezTo>
                      <a:pt x="86078" y="254877"/>
                      <a:pt x="45396" y="171717"/>
                      <a:pt x="4115" y="89156"/>
                    </a:cubicBezTo>
                    <a:cubicBezTo>
                      <a:pt x="-671" y="78986"/>
                      <a:pt x="-3064" y="65225"/>
                      <a:pt x="7107" y="58644"/>
                    </a:cubicBezTo>
                    <a:cubicBezTo>
                      <a:pt x="62147" y="23347"/>
                      <a:pt x="117786" y="-9558"/>
                      <a:pt x="187784" y="4202"/>
                    </a:cubicBezTo>
                    <a:cubicBezTo>
                      <a:pt x="199151" y="-1182"/>
                      <a:pt x="210518" y="-1182"/>
                      <a:pt x="222484" y="3005"/>
                    </a:cubicBezTo>
                    <a:cubicBezTo>
                      <a:pt x="252995" y="13774"/>
                      <a:pt x="282310" y="28133"/>
                      <a:pt x="309233" y="46679"/>
                    </a:cubicBezTo>
                    <a:cubicBezTo>
                      <a:pt x="327779" y="59841"/>
                      <a:pt x="334360" y="77191"/>
                      <a:pt x="322395" y="97532"/>
                    </a:cubicBezTo>
                    <a:cubicBezTo>
                      <a:pt x="311028" y="116677"/>
                      <a:pt x="308036" y="141206"/>
                      <a:pt x="286498" y="153769"/>
                    </a:cubicBezTo>
                    <a:close/>
                  </a:path>
                </a:pathLst>
              </a:custGeom>
              <a:solidFill>
                <a:srgbClr val="E698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3" name="Google Shape;2823;p70"/>
              <p:cNvSpPr/>
              <p:nvPr/>
            </p:nvSpPr>
            <p:spPr>
              <a:xfrm>
                <a:off x="9748496" y="1391010"/>
                <a:ext cx="200361" cy="325077"/>
              </a:xfrm>
              <a:custGeom>
                <a:rect b="b" l="l" r="r" t="t"/>
                <a:pathLst>
                  <a:path extrusionOk="0" h="325077" w="200361">
                    <a:moveTo>
                      <a:pt x="171105" y="62611"/>
                    </a:moveTo>
                    <a:cubicBezTo>
                      <a:pt x="159738" y="51244"/>
                      <a:pt x="148969" y="39876"/>
                      <a:pt x="137004" y="29108"/>
                    </a:cubicBezTo>
                    <a:cubicBezTo>
                      <a:pt x="98116" y="-4395"/>
                      <a:pt x="34700" y="-9780"/>
                      <a:pt x="0" y="17142"/>
                    </a:cubicBezTo>
                    <a:cubicBezTo>
                      <a:pt x="46067" y="21330"/>
                      <a:pt x="83758" y="45859"/>
                      <a:pt x="122645" y="68593"/>
                    </a:cubicBezTo>
                    <a:cubicBezTo>
                      <a:pt x="135209" y="75773"/>
                      <a:pt x="137004" y="88935"/>
                      <a:pt x="129824" y="102695"/>
                    </a:cubicBezTo>
                    <a:cubicBezTo>
                      <a:pt x="119056" y="124232"/>
                      <a:pt x="108885" y="145770"/>
                      <a:pt x="98714" y="167308"/>
                    </a:cubicBezTo>
                    <a:cubicBezTo>
                      <a:pt x="123842" y="187649"/>
                      <a:pt x="144183" y="210383"/>
                      <a:pt x="130423" y="246279"/>
                    </a:cubicBezTo>
                    <a:lnTo>
                      <a:pt x="130423" y="246279"/>
                    </a:lnTo>
                    <a:cubicBezTo>
                      <a:pt x="131021" y="266022"/>
                      <a:pt x="120252" y="280381"/>
                      <a:pt x="105295" y="291150"/>
                    </a:cubicBezTo>
                    <a:cubicBezTo>
                      <a:pt x="95125" y="298329"/>
                      <a:pt x="81963" y="304910"/>
                      <a:pt x="90937" y="318670"/>
                    </a:cubicBezTo>
                    <a:cubicBezTo>
                      <a:pt x="99911" y="332430"/>
                      <a:pt x="112475" y="320465"/>
                      <a:pt x="122645" y="315679"/>
                    </a:cubicBezTo>
                    <a:cubicBezTo>
                      <a:pt x="125637" y="314482"/>
                      <a:pt x="127431" y="312687"/>
                      <a:pt x="130423" y="310893"/>
                    </a:cubicBezTo>
                    <a:cubicBezTo>
                      <a:pt x="134012" y="310893"/>
                      <a:pt x="135209" y="307901"/>
                      <a:pt x="137602" y="306106"/>
                    </a:cubicBezTo>
                    <a:cubicBezTo>
                      <a:pt x="161533" y="289953"/>
                      <a:pt x="173498" y="264228"/>
                      <a:pt x="189651" y="241493"/>
                    </a:cubicBezTo>
                    <a:cubicBezTo>
                      <a:pt x="207599" y="179872"/>
                      <a:pt x="204010" y="119446"/>
                      <a:pt x="171105" y="62611"/>
                    </a:cubicBezTo>
                    <a:close/>
                  </a:path>
                </a:pathLst>
              </a:custGeom>
              <a:solidFill>
                <a:srgbClr val="C3060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4" name="Google Shape;2824;p70"/>
              <p:cNvSpPr/>
              <p:nvPr/>
            </p:nvSpPr>
            <p:spPr>
              <a:xfrm>
                <a:off x="9823279" y="1014491"/>
                <a:ext cx="212983" cy="348192"/>
              </a:xfrm>
              <a:custGeom>
                <a:rect b="b" l="l" r="r" t="t"/>
                <a:pathLst>
                  <a:path extrusionOk="0" h="348192" w="212983">
                    <a:moveTo>
                      <a:pt x="212984" y="174096"/>
                    </a:moveTo>
                    <a:cubicBezTo>
                      <a:pt x="212984" y="270247"/>
                      <a:pt x="165306" y="348193"/>
                      <a:pt x="106492" y="348193"/>
                    </a:cubicBezTo>
                    <a:cubicBezTo>
                      <a:pt x="47678" y="348193"/>
                      <a:pt x="0" y="270247"/>
                      <a:pt x="0" y="174096"/>
                    </a:cubicBezTo>
                    <a:cubicBezTo>
                      <a:pt x="0" y="77946"/>
                      <a:pt x="47678" y="0"/>
                      <a:pt x="106492" y="0"/>
                    </a:cubicBezTo>
                    <a:cubicBezTo>
                      <a:pt x="165306" y="0"/>
                      <a:pt x="212984" y="77946"/>
                      <a:pt x="212984" y="174096"/>
                    </a:cubicBezTo>
                    <a:close/>
                  </a:path>
                </a:pathLst>
              </a:custGeom>
              <a:solidFill>
                <a:srgbClr val="E1E1E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5" name="Google Shape;2825;p70"/>
              <p:cNvSpPr/>
              <p:nvPr/>
            </p:nvSpPr>
            <p:spPr>
              <a:xfrm>
                <a:off x="9879517" y="1185596"/>
                <a:ext cx="120850" cy="184266"/>
              </a:xfrm>
              <a:custGeom>
                <a:rect b="b" l="l" r="r" t="t"/>
                <a:pathLst>
                  <a:path extrusionOk="0" h="184266" w="120850">
                    <a:moveTo>
                      <a:pt x="120850" y="92134"/>
                    </a:moveTo>
                    <a:cubicBezTo>
                      <a:pt x="120850" y="143017"/>
                      <a:pt x="93797" y="184267"/>
                      <a:pt x="60425" y="184267"/>
                    </a:cubicBezTo>
                    <a:cubicBezTo>
                      <a:pt x="27053" y="184267"/>
                      <a:pt x="0" y="143017"/>
                      <a:pt x="0" y="92134"/>
                    </a:cubicBezTo>
                    <a:cubicBezTo>
                      <a:pt x="0" y="41250"/>
                      <a:pt x="27053" y="0"/>
                      <a:pt x="60425" y="0"/>
                    </a:cubicBezTo>
                    <a:cubicBezTo>
                      <a:pt x="93797" y="0"/>
                      <a:pt x="120850" y="41250"/>
                      <a:pt x="120850" y="92134"/>
                    </a:cubicBezTo>
                    <a:close/>
                  </a:path>
                </a:pathLst>
              </a:custGeom>
              <a:solidFill>
                <a:srgbClr val="020B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70"/>
              <p:cNvSpPr/>
              <p:nvPr/>
            </p:nvSpPr>
            <p:spPr>
              <a:xfrm>
                <a:off x="9913618" y="1262772"/>
                <a:ext cx="61023" cy="92133"/>
              </a:xfrm>
              <a:custGeom>
                <a:rect b="b" l="l" r="r" t="t"/>
                <a:pathLst>
                  <a:path extrusionOk="0" h="92133" w="61023">
                    <a:moveTo>
                      <a:pt x="61024" y="46067"/>
                    </a:moveTo>
                    <a:cubicBezTo>
                      <a:pt x="61024" y="71509"/>
                      <a:pt x="47363" y="92133"/>
                      <a:pt x="30512" y="92133"/>
                    </a:cubicBezTo>
                    <a:cubicBezTo>
                      <a:pt x="13661" y="92133"/>
                      <a:pt x="0" y="71509"/>
                      <a:pt x="0" y="46067"/>
                    </a:cubicBezTo>
                    <a:cubicBezTo>
                      <a:pt x="0" y="20625"/>
                      <a:pt x="13661" y="0"/>
                      <a:pt x="30512" y="0"/>
                    </a:cubicBezTo>
                    <a:cubicBezTo>
                      <a:pt x="47363" y="0"/>
                      <a:pt x="61024" y="20625"/>
                      <a:pt x="61024" y="46067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7" name="Google Shape;2827;p70"/>
            <p:cNvGrpSpPr/>
            <p:nvPr/>
          </p:nvGrpSpPr>
          <p:grpSpPr>
            <a:xfrm>
              <a:off x="8978562" y="-20939"/>
              <a:ext cx="1470215" cy="1175655"/>
              <a:chOff x="8978562" y="-20939"/>
              <a:chExt cx="1470215" cy="1175655"/>
            </a:xfrm>
          </p:grpSpPr>
          <p:sp>
            <p:nvSpPr>
              <p:cNvPr id="2828" name="Google Shape;2828;p70"/>
              <p:cNvSpPr/>
              <p:nvPr/>
            </p:nvSpPr>
            <p:spPr>
              <a:xfrm>
                <a:off x="8978562" y="-11414"/>
                <a:ext cx="1470215" cy="1166130"/>
              </a:xfrm>
              <a:custGeom>
                <a:rect b="b" l="l" r="r" t="t"/>
                <a:pathLst>
                  <a:path extrusionOk="0" h="1166130" w="1470215">
                    <a:moveTo>
                      <a:pt x="1403524" y="952294"/>
                    </a:moveTo>
                    <a:cubicBezTo>
                      <a:pt x="1399714" y="950389"/>
                      <a:pt x="1396856" y="949437"/>
                      <a:pt x="1393046" y="948484"/>
                    </a:cubicBezTo>
                    <a:cubicBezTo>
                      <a:pt x="1347326" y="935149"/>
                      <a:pt x="1300654" y="922767"/>
                      <a:pt x="1254934" y="909432"/>
                    </a:cubicBezTo>
                    <a:cubicBezTo>
                      <a:pt x="1252076" y="893239"/>
                      <a:pt x="1190164" y="413179"/>
                      <a:pt x="1183496" y="350314"/>
                    </a:cubicBezTo>
                    <a:cubicBezTo>
                      <a:pt x="1176829" y="289354"/>
                      <a:pt x="1169209" y="228394"/>
                      <a:pt x="1161589" y="167434"/>
                    </a:cubicBezTo>
                    <a:cubicBezTo>
                      <a:pt x="1161589" y="167434"/>
                      <a:pt x="1154921" y="115047"/>
                      <a:pt x="1154921" y="88377"/>
                    </a:cubicBezTo>
                    <a:cubicBezTo>
                      <a:pt x="1154921" y="59802"/>
                      <a:pt x="1142539" y="50277"/>
                      <a:pt x="1115869" y="43609"/>
                    </a:cubicBezTo>
                    <a:cubicBezTo>
                      <a:pt x="895841" y="-8778"/>
                      <a:pt x="673909" y="-14493"/>
                      <a:pt x="451024" y="29322"/>
                    </a:cubicBezTo>
                    <a:cubicBezTo>
                      <a:pt x="335771" y="52182"/>
                      <a:pt x="335771" y="52182"/>
                      <a:pt x="326246" y="167434"/>
                    </a:cubicBezTo>
                    <a:cubicBezTo>
                      <a:pt x="326246" y="170292"/>
                      <a:pt x="300529" y="332217"/>
                      <a:pt x="290051" y="411274"/>
                    </a:cubicBezTo>
                    <a:cubicBezTo>
                      <a:pt x="268144" y="577962"/>
                      <a:pt x="243379" y="743697"/>
                      <a:pt x="219566" y="909432"/>
                    </a:cubicBezTo>
                    <a:cubicBezTo>
                      <a:pt x="202421" y="919909"/>
                      <a:pt x="181466" y="920862"/>
                      <a:pt x="162416" y="925624"/>
                    </a:cubicBezTo>
                    <a:cubicBezTo>
                      <a:pt x="118601" y="937054"/>
                      <a:pt x="74786" y="947532"/>
                      <a:pt x="35734" y="971344"/>
                    </a:cubicBezTo>
                    <a:cubicBezTo>
                      <a:pt x="-10939" y="998967"/>
                      <a:pt x="-11891" y="1029447"/>
                      <a:pt x="32876" y="1058974"/>
                    </a:cubicBezTo>
                    <a:cubicBezTo>
                      <a:pt x="45259" y="1066594"/>
                      <a:pt x="202421" y="1129459"/>
                      <a:pt x="277669" y="1139937"/>
                    </a:cubicBezTo>
                    <a:cubicBezTo>
                      <a:pt x="369109" y="1152319"/>
                      <a:pt x="460549" y="1159939"/>
                      <a:pt x="551989" y="1163749"/>
                    </a:cubicBezTo>
                    <a:cubicBezTo>
                      <a:pt x="646286" y="1167559"/>
                      <a:pt x="741536" y="1165654"/>
                      <a:pt x="835834" y="1165654"/>
                    </a:cubicBezTo>
                    <a:cubicBezTo>
                      <a:pt x="959659" y="1164702"/>
                      <a:pt x="1082531" y="1155177"/>
                      <a:pt x="1204451" y="1136127"/>
                    </a:cubicBezTo>
                    <a:cubicBezTo>
                      <a:pt x="1221596" y="1133269"/>
                      <a:pt x="1360661" y="1096122"/>
                      <a:pt x="1402571" y="1074214"/>
                    </a:cubicBezTo>
                    <a:cubicBezTo>
                      <a:pt x="1432099" y="1060879"/>
                      <a:pt x="1471151" y="1051354"/>
                      <a:pt x="1470199" y="1012302"/>
                    </a:cubicBezTo>
                    <a:cubicBezTo>
                      <a:pt x="1470199" y="975154"/>
                      <a:pt x="1431146" y="966582"/>
                      <a:pt x="1403524" y="952294"/>
                    </a:cubicBezTo>
                    <a:close/>
                  </a:path>
                </a:pathLst>
              </a:custGeom>
              <a:solidFill>
                <a:srgbClr val="38361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70"/>
              <p:cNvSpPr/>
              <p:nvPr/>
            </p:nvSpPr>
            <p:spPr>
              <a:xfrm>
                <a:off x="9185848" y="891350"/>
                <a:ext cx="1055199" cy="158114"/>
              </a:xfrm>
              <a:custGeom>
                <a:rect b="b" l="l" r="r" t="t"/>
                <a:pathLst>
                  <a:path extrusionOk="0" h="158114" w="1055199">
                    <a:moveTo>
                      <a:pt x="1054316" y="97155"/>
                    </a:moveTo>
                    <a:cubicBezTo>
                      <a:pt x="1049553" y="64770"/>
                      <a:pt x="1047648" y="32385"/>
                      <a:pt x="1043838" y="0"/>
                    </a:cubicBezTo>
                    <a:cubicBezTo>
                      <a:pt x="1005738" y="2857"/>
                      <a:pt x="969543" y="16192"/>
                      <a:pt x="931443" y="14288"/>
                    </a:cubicBezTo>
                    <a:cubicBezTo>
                      <a:pt x="920965" y="20002"/>
                      <a:pt x="910488" y="20955"/>
                      <a:pt x="899058" y="21907"/>
                    </a:cubicBezTo>
                    <a:cubicBezTo>
                      <a:pt x="829526" y="28575"/>
                      <a:pt x="759040" y="36195"/>
                      <a:pt x="689508" y="43815"/>
                    </a:cubicBezTo>
                    <a:cubicBezTo>
                      <a:pt x="622833" y="50482"/>
                      <a:pt x="466623" y="50482"/>
                      <a:pt x="369468" y="43815"/>
                    </a:cubicBezTo>
                    <a:cubicBezTo>
                      <a:pt x="251358" y="33338"/>
                      <a:pt x="132295" y="23813"/>
                      <a:pt x="15138" y="0"/>
                    </a:cubicBezTo>
                    <a:cubicBezTo>
                      <a:pt x="11328" y="29527"/>
                      <a:pt x="8470" y="60007"/>
                      <a:pt x="1803" y="89535"/>
                    </a:cubicBezTo>
                    <a:cubicBezTo>
                      <a:pt x="-2960" y="110490"/>
                      <a:pt x="850" y="118110"/>
                      <a:pt x="23710" y="120967"/>
                    </a:cubicBezTo>
                    <a:cubicBezTo>
                      <a:pt x="138010" y="139065"/>
                      <a:pt x="252310" y="155257"/>
                      <a:pt x="368515" y="158115"/>
                    </a:cubicBezTo>
                    <a:cubicBezTo>
                      <a:pt x="439953" y="158115"/>
                      <a:pt x="599973" y="158115"/>
                      <a:pt x="688555" y="158115"/>
                    </a:cubicBezTo>
                    <a:cubicBezTo>
                      <a:pt x="806665" y="156210"/>
                      <a:pt x="922870" y="136207"/>
                      <a:pt x="1039075" y="120015"/>
                    </a:cubicBezTo>
                    <a:cubicBezTo>
                      <a:pt x="1053363" y="118110"/>
                      <a:pt x="1057173" y="111442"/>
                      <a:pt x="1054316" y="97155"/>
                    </a:cubicBezTo>
                    <a:close/>
                  </a:path>
                </a:pathLst>
              </a:custGeom>
              <a:solidFill>
                <a:srgbClr val="6B1A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0" name="Google Shape;2830;p70"/>
              <p:cNvSpPr/>
              <p:nvPr/>
            </p:nvSpPr>
            <p:spPr>
              <a:xfrm>
                <a:off x="9554363" y="908533"/>
                <a:ext cx="321706" cy="161886"/>
              </a:xfrm>
              <a:custGeom>
                <a:rect b="b" l="l" r="r" t="t"/>
                <a:pathLst>
                  <a:path extrusionOk="0" h="161886" w="321706">
                    <a:moveTo>
                      <a:pt x="320992" y="4724"/>
                    </a:moveTo>
                    <a:cubicBezTo>
                      <a:pt x="255270" y="-3849"/>
                      <a:pt x="188595" y="1866"/>
                      <a:pt x="121920" y="1866"/>
                    </a:cubicBezTo>
                    <a:cubicBezTo>
                      <a:pt x="81915" y="1866"/>
                      <a:pt x="41910" y="-2896"/>
                      <a:pt x="1905" y="5676"/>
                    </a:cubicBezTo>
                    <a:cubicBezTo>
                      <a:pt x="1905" y="13296"/>
                      <a:pt x="952" y="20916"/>
                      <a:pt x="952" y="27584"/>
                    </a:cubicBezTo>
                    <a:cubicBezTo>
                      <a:pt x="3810" y="65684"/>
                      <a:pt x="3810" y="103784"/>
                      <a:pt x="0" y="140931"/>
                    </a:cubicBezTo>
                    <a:cubicBezTo>
                      <a:pt x="0" y="156171"/>
                      <a:pt x="6668" y="161886"/>
                      <a:pt x="22860" y="161886"/>
                    </a:cubicBezTo>
                    <a:cubicBezTo>
                      <a:pt x="114300" y="160934"/>
                      <a:pt x="196215" y="160934"/>
                      <a:pt x="287655" y="161886"/>
                    </a:cubicBezTo>
                    <a:cubicBezTo>
                      <a:pt x="303848" y="161886"/>
                      <a:pt x="320040" y="155219"/>
                      <a:pt x="320040" y="140931"/>
                    </a:cubicBezTo>
                    <a:cubicBezTo>
                      <a:pt x="320040" y="102831"/>
                      <a:pt x="320992" y="64731"/>
                      <a:pt x="320992" y="27584"/>
                    </a:cubicBezTo>
                    <a:cubicBezTo>
                      <a:pt x="321945" y="19964"/>
                      <a:pt x="321945" y="12344"/>
                      <a:pt x="320992" y="4724"/>
                    </a:cubicBezTo>
                    <a:close/>
                    <a:moveTo>
                      <a:pt x="236220" y="119024"/>
                    </a:moveTo>
                    <a:cubicBezTo>
                      <a:pt x="211455" y="119024"/>
                      <a:pt x="185738" y="119024"/>
                      <a:pt x="160973" y="119024"/>
                    </a:cubicBezTo>
                    <a:cubicBezTo>
                      <a:pt x="141923" y="119024"/>
                      <a:pt x="122873" y="117119"/>
                      <a:pt x="104775" y="119024"/>
                    </a:cubicBezTo>
                    <a:cubicBezTo>
                      <a:pt x="71438" y="122834"/>
                      <a:pt x="60008" y="112356"/>
                      <a:pt x="62865" y="78066"/>
                    </a:cubicBezTo>
                    <a:cubicBezTo>
                      <a:pt x="64770" y="53301"/>
                      <a:pt x="68580" y="41871"/>
                      <a:pt x="96202" y="42824"/>
                    </a:cubicBezTo>
                    <a:cubicBezTo>
                      <a:pt x="142875" y="44729"/>
                      <a:pt x="189548" y="44729"/>
                      <a:pt x="235267" y="42824"/>
                    </a:cubicBezTo>
                    <a:cubicBezTo>
                      <a:pt x="260985" y="41871"/>
                      <a:pt x="261938" y="57111"/>
                      <a:pt x="259080" y="74256"/>
                    </a:cubicBezTo>
                    <a:cubicBezTo>
                      <a:pt x="255270" y="91401"/>
                      <a:pt x="272415" y="119024"/>
                      <a:pt x="236220" y="119024"/>
                    </a:cubicBezTo>
                    <a:close/>
                  </a:path>
                </a:pathLst>
              </a:custGeom>
              <a:solidFill>
                <a:srgbClr val="EEA5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70"/>
              <p:cNvSpPr/>
              <p:nvPr/>
            </p:nvSpPr>
            <p:spPr>
              <a:xfrm>
                <a:off x="9298140" y="-20939"/>
                <a:ext cx="836829" cy="928481"/>
              </a:xfrm>
              <a:custGeom>
                <a:rect b="b" l="l" r="r" t="t"/>
                <a:pathLst>
                  <a:path extrusionOk="0" h="928481" w="836829">
                    <a:moveTo>
                      <a:pt x="953" y="175054"/>
                    </a:moveTo>
                    <a:cubicBezTo>
                      <a:pt x="953" y="172197"/>
                      <a:pt x="0" y="170292"/>
                      <a:pt x="0" y="167434"/>
                    </a:cubicBezTo>
                    <a:cubicBezTo>
                      <a:pt x="9525" y="52182"/>
                      <a:pt x="9525" y="52182"/>
                      <a:pt x="124778" y="29322"/>
                    </a:cubicBezTo>
                    <a:cubicBezTo>
                      <a:pt x="347663" y="-14493"/>
                      <a:pt x="569595" y="-8778"/>
                      <a:pt x="790575" y="43609"/>
                    </a:cubicBezTo>
                    <a:cubicBezTo>
                      <a:pt x="817245" y="50277"/>
                      <a:pt x="829628" y="59802"/>
                      <a:pt x="829628" y="88377"/>
                    </a:cubicBezTo>
                    <a:cubicBezTo>
                      <a:pt x="829628" y="115047"/>
                      <a:pt x="839153" y="140764"/>
                      <a:pt x="836295" y="167434"/>
                    </a:cubicBezTo>
                    <a:cubicBezTo>
                      <a:pt x="814388" y="175054"/>
                      <a:pt x="801053" y="190294"/>
                      <a:pt x="791528" y="210297"/>
                    </a:cubicBezTo>
                    <a:cubicBezTo>
                      <a:pt x="745808" y="302689"/>
                      <a:pt x="720090" y="401749"/>
                      <a:pt x="702945" y="502714"/>
                    </a:cubicBezTo>
                    <a:cubicBezTo>
                      <a:pt x="689610" y="580819"/>
                      <a:pt x="675323" y="658924"/>
                      <a:pt x="659130" y="737029"/>
                    </a:cubicBezTo>
                    <a:cubicBezTo>
                      <a:pt x="647700" y="793227"/>
                      <a:pt x="617220" y="836089"/>
                      <a:pt x="574358" y="871332"/>
                    </a:cubicBezTo>
                    <a:cubicBezTo>
                      <a:pt x="566738" y="877999"/>
                      <a:pt x="555308" y="883714"/>
                      <a:pt x="557213" y="894192"/>
                    </a:cubicBezTo>
                    <a:cubicBezTo>
                      <a:pt x="561975" y="927529"/>
                      <a:pt x="540068" y="927529"/>
                      <a:pt x="517208" y="928482"/>
                    </a:cubicBezTo>
                    <a:cubicBezTo>
                      <a:pt x="443865" y="928482"/>
                      <a:pt x="370523" y="928482"/>
                      <a:pt x="297180" y="928482"/>
                    </a:cubicBezTo>
                    <a:cubicBezTo>
                      <a:pt x="272415" y="928482"/>
                      <a:pt x="250508" y="925624"/>
                      <a:pt x="257175" y="891334"/>
                    </a:cubicBezTo>
                    <a:cubicBezTo>
                      <a:pt x="259080" y="879904"/>
                      <a:pt x="250508" y="872284"/>
                      <a:pt x="242888" y="866569"/>
                    </a:cubicBezTo>
                    <a:cubicBezTo>
                      <a:pt x="188595" y="823707"/>
                      <a:pt x="167640" y="765604"/>
                      <a:pt x="159068" y="698929"/>
                    </a:cubicBezTo>
                    <a:cubicBezTo>
                      <a:pt x="143828" y="584629"/>
                      <a:pt x="128588" y="471282"/>
                      <a:pt x="98108" y="359839"/>
                    </a:cubicBezTo>
                    <a:cubicBezTo>
                      <a:pt x="82868" y="303642"/>
                      <a:pt x="62865" y="249349"/>
                      <a:pt x="36195" y="196962"/>
                    </a:cubicBezTo>
                    <a:cubicBezTo>
                      <a:pt x="26670" y="183627"/>
                      <a:pt x="20003" y="170292"/>
                      <a:pt x="953" y="175054"/>
                    </a:cubicBezTo>
                    <a:close/>
                  </a:path>
                </a:pathLst>
              </a:custGeom>
              <a:solidFill>
                <a:srgbClr val="4F4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32" name="Google Shape;2832;p70"/>
          <p:cNvGrpSpPr/>
          <p:nvPr/>
        </p:nvGrpSpPr>
        <p:grpSpPr>
          <a:xfrm rot="1378226">
            <a:off x="10168071" y="-23190"/>
            <a:ext cx="532145" cy="1355756"/>
            <a:chOff x="8225514" y="914682"/>
            <a:chExt cx="502068" cy="1279128"/>
          </a:xfrm>
        </p:grpSpPr>
        <p:sp>
          <p:nvSpPr>
            <p:cNvPr id="2833" name="Google Shape;2833;p70"/>
            <p:cNvSpPr/>
            <p:nvPr/>
          </p:nvSpPr>
          <p:spPr>
            <a:xfrm>
              <a:off x="8267148" y="1217493"/>
              <a:ext cx="229073" cy="916290"/>
            </a:xfrm>
            <a:custGeom>
              <a:rect b="b" l="l" r="r" t="t"/>
              <a:pathLst>
                <a:path extrusionOk="0" h="916290" w="229072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8490034" y="914682"/>
              <a:ext cx="178911" cy="1279128"/>
            </a:xfrm>
            <a:custGeom>
              <a:rect b="b" l="l" r="r" t="t"/>
              <a:pathLst>
                <a:path extrusionOk="0" h="1279127" w="178910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8413788" y="1264478"/>
              <a:ext cx="170550" cy="576862"/>
            </a:xfrm>
            <a:custGeom>
              <a:rect b="b" l="l" r="r" t="t"/>
              <a:pathLst>
                <a:path extrusionOk="0" h="576861" w="170550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70"/>
            <p:cNvSpPr/>
            <p:nvPr/>
          </p:nvSpPr>
          <p:spPr>
            <a:xfrm>
              <a:off x="8225514" y="1558928"/>
              <a:ext cx="237433" cy="357821"/>
            </a:xfrm>
            <a:custGeom>
              <a:rect b="b" l="l" r="r" t="t"/>
              <a:pathLst>
                <a:path extrusionOk="0" h="357821" w="237432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70"/>
            <p:cNvSpPr/>
            <p:nvPr/>
          </p:nvSpPr>
          <p:spPr>
            <a:xfrm>
              <a:off x="8637762" y="1439208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8547210" y="1081888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8545784" y="1260632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8546466" y="1169337"/>
              <a:ext cx="86947" cy="140453"/>
            </a:xfrm>
            <a:custGeom>
              <a:rect b="b" l="l" r="r" t="t"/>
              <a:pathLst>
                <a:path extrusionOk="0" h="140453" w="86947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8544083" y="1438874"/>
              <a:ext cx="85275" cy="140453"/>
            </a:xfrm>
            <a:custGeom>
              <a:rect b="b" l="l" r="r" t="t"/>
              <a:pathLst>
                <a:path extrusionOk="0" h="140453" w="85275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8641397" y="1078544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8641189" y="1167164"/>
              <a:ext cx="85275" cy="137109"/>
            </a:xfrm>
            <a:custGeom>
              <a:rect b="b" l="l" r="r" t="t"/>
              <a:pathLst>
                <a:path extrusionOk="0" h="137109" w="85275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8640748" y="1346910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8642307" y="1255783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8545875" y="994607"/>
              <a:ext cx="85275" cy="142125"/>
            </a:xfrm>
            <a:custGeom>
              <a:rect b="b" l="l" r="r" t="t"/>
              <a:pathLst>
                <a:path extrusionOk="0" h="142125" w="8527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8641442" y="989925"/>
              <a:ext cx="83603" cy="145469"/>
            </a:xfrm>
            <a:custGeom>
              <a:rect b="b" l="l" r="r" t="t"/>
              <a:pathLst>
                <a:path extrusionOk="0" h="145469" w="83603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8446173" y="1559597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70"/>
            <p:cNvSpPr/>
            <p:nvPr/>
          </p:nvSpPr>
          <p:spPr>
            <a:xfrm>
              <a:off x="8388584" y="1370821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70"/>
            <p:cNvSpPr/>
            <p:nvPr/>
          </p:nvSpPr>
          <p:spPr>
            <a:xfrm>
              <a:off x="8427183" y="1493885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70"/>
            <p:cNvSpPr/>
            <p:nvPr/>
          </p:nvSpPr>
          <p:spPr>
            <a:xfrm>
              <a:off x="8408316" y="1434192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8369115" y="1309456"/>
              <a:ext cx="51834" cy="113700"/>
            </a:xfrm>
            <a:custGeom>
              <a:rect b="b" l="l" r="r" t="t"/>
              <a:pathLst>
                <a:path extrusionOk="0" h="113700" w="51833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8352092" y="1251268"/>
              <a:ext cx="46818" cy="115372"/>
            </a:xfrm>
            <a:custGeom>
              <a:rect b="b" l="l" r="r" t="t"/>
              <a:pathLst>
                <a:path extrusionOk="0" h="115372" w="46817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4" name="Google Shape;2854;p70"/>
          <p:cNvGrpSpPr/>
          <p:nvPr/>
        </p:nvGrpSpPr>
        <p:grpSpPr>
          <a:xfrm>
            <a:off x="9268432" y="4126026"/>
            <a:ext cx="1195069" cy="836502"/>
            <a:chOff x="5201476" y="2323394"/>
            <a:chExt cx="1693908" cy="1185670"/>
          </a:xfrm>
        </p:grpSpPr>
        <p:sp>
          <p:nvSpPr>
            <p:cNvPr id="2855" name="Google Shape;2855;p70"/>
            <p:cNvSpPr/>
            <p:nvPr/>
          </p:nvSpPr>
          <p:spPr>
            <a:xfrm>
              <a:off x="5201476" y="2596455"/>
              <a:ext cx="4890" cy="2444"/>
            </a:xfrm>
            <a:custGeom>
              <a:rect b="b" l="l" r="r" t="t"/>
              <a:pathLst>
                <a:path extrusionOk="0" h="7019" w="14038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5274561" y="2323394"/>
              <a:ext cx="1620823" cy="1185670"/>
            </a:xfrm>
            <a:custGeom>
              <a:rect b="b" l="l" r="r" t="t"/>
              <a:pathLst>
                <a:path extrusionOk="0" h="3404431" w="4653893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5321958" y="2342805"/>
              <a:ext cx="1545110" cy="1133257"/>
            </a:xfrm>
            <a:custGeom>
              <a:rect b="b" l="l" r="r" t="t"/>
              <a:pathLst>
                <a:path extrusionOk="0" h="1133257" w="1545110">
                  <a:moveTo>
                    <a:pt x="1204092" y="90187"/>
                  </a:moveTo>
                  <a:cubicBezTo>
                    <a:pt x="1277661" y="92388"/>
                    <a:pt x="1319190" y="118103"/>
                    <a:pt x="1378596" y="176408"/>
                  </a:cubicBezTo>
                  <a:cubicBezTo>
                    <a:pt x="1436780" y="233369"/>
                    <a:pt x="1467093" y="280796"/>
                    <a:pt x="1499608" y="362938"/>
                  </a:cubicBezTo>
                  <a:cubicBezTo>
                    <a:pt x="1569037" y="537733"/>
                    <a:pt x="1557547" y="728418"/>
                    <a:pt x="1475161" y="895145"/>
                  </a:cubicBezTo>
                  <a:cubicBezTo>
                    <a:pt x="1466605" y="912013"/>
                    <a:pt x="1407443" y="995622"/>
                    <a:pt x="1335814" y="1018846"/>
                  </a:cubicBezTo>
                  <a:cubicBezTo>
                    <a:pt x="1306478" y="1028380"/>
                    <a:pt x="1349260" y="979242"/>
                    <a:pt x="1376641" y="902968"/>
                  </a:cubicBezTo>
                  <a:cubicBezTo>
                    <a:pt x="1433846" y="743330"/>
                    <a:pt x="1475894" y="464636"/>
                    <a:pt x="1298655" y="226769"/>
                  </a:cubicBezTo>
                  <a:cubicBezTo>
                    <a:pt x="1250739" y="162229"/>
                    <a:pt x="1203068" y="120914"/>
                    <a:pt x="1117993" y="95489"/>
                  </a:cubicBezTo>
                  <a:cubicBezTo>
                    <a:pt x="1151485" y="91333"/>
                    <a:pt x="1179569" y="89454"/>
                    <a:pt x="1204092" y="90187"/>
                  </a:cubicBezTo>
                  <a:close/>
                  <a:moveTo>
                    <a:pt x="577550" y="15239"/>
                  </a:moveTo>
                  <a:cubicBezTo>
                    <a:pt x="595015" y="13394"/>
                    <a:pt x="611333" y="14204"/>
                    <a:pt x="624656" y="18971"/>
                  </a:cubicBezTo>
                  <a:cubicBezTo>
                    <a:pt x="658882" y="31194"/>
                    <a:pt x="615611" y="117736"/>
                    <a:pt x="597520" y="158563"/>
                  </a:cubicBezTo>
                  <a:cubicBezTo>
                    <a:pt x="585786" y="185209"/>
                    <a:pt x="565495" y="289842"/>
                    <a:pt x="559139" y="313555"/>
                  </a:cubicBezTo>
                  <a:cubicBezTo>
                    <a:pt x="489466" y="573425"/>
                    <a:pt x="510734" y="685880"/>
                    <a:pt x="517090" y="767288"/>
                  </a:cubicBezTo>
                  <a:cubicBezTo>
                    <a:pt x="528580" y="917391"/>
                    <a:pt x="617078" y="1050137"/>
                    <a:pt x="615611" y="1073362"/>
                  </a:cubicBezTo>
                  <a:cubicBezTo>
                    <a:pt x="614389" y="1093408"/>
                    <a:pt x="595076" y="1103920"/>
                    <a:pt x="580408" y="1110277"/>
                  </a:cubicBezTo>
                  <a:cubicBezTo>
                    <a:pt x="463796" y="1159659"/>
                    <a:pt x="358919" y="1081674"/>
                    <a:pt x="281668" y="981686"/>
                  </a:cubicBezTo>
                  <a:cubicBezTo>
                    <a:pt x="181924" y="852852"/>
                    <a:pt x="151366" y="713016"/>
                    <a:pt x="166279" y="557779"/>
                  </a:cubicBezTo>
                  <a:cubicBezTo>
                    <a:pt x="181680" y="445079"/>
                    <a:pt x="199526" y="360982"/>
                    <a:pt x="260399" y="272240"/>
                  </a:cubicBezTo>
                  <a:cubicBezTo>
                    <a:pt x="334717" y="163941"/>
                    <a:pt x="371876" y="121648"/>
                    <a:pt x="439349" y="68354"/>
                  </a:cubicBezTo>
                  <a:cubicBezTo>
                    <a:pt x="462452" y="50202"/>
                    <a:pt x="525158" y="20774"/>
                    <a:pt x="577550" y="15239"/>
                  </a:cubicBezTo>
                  <a:close/>
                  <a:moveTo>
                    <a:pt x="867506" y="14050"/>
                  </a:moveTo>
                  <a:cubicBezTo>
                    <a:pt x="880127" y="12430"/>
                    <a:pt x="905307" y="19581"/>
                    <a:pt x="920219" y="26549"/>
                  </a:cubicBezTo>
                  <a:cubicBezTo>
                    <a:pt x="1032675" y="78620"/>
                    <a:pt x="1179356" y="136070"/>
                    <a:pt x="1234850" y="200854"/>
                  </a:cubicBezTo>
                  <a:cubicBezTo>
                    <a:pt x="1291811" y="267594"/>
                    <a:pt x="1349750" y="335801"/>
                    <a:pt x="1376641" y="422587"/>
                  </a:cubicBezTo>
                  <a:cubicBezTo>
                    <a:pt x="1426757" y="652876"/>
                    <a:pt x="1425535" y="822537"/>
                    <a:pt x="1298656" y="995865"/>
                  </a:cubicBezTo>
                  <a:cubicBezTo>
                    <a:pt x="1247806" y="1065294"/>
                    <a:pt x="1102348" y="1076784"/>
                    <a:pt x="1015073" y="1072628"/>
                  </a:cubicBezTo>
                  <a:cubicBezTo>
                    <a:pt x="1065434" y="1045247"/>
                    <a:pt x="1097214" y="791001"/>
                    <a:pt x="1100393" y="739418"/>
                  </a:cubicBezTo>
                  <a:cubicBezTo>
                    <a:pt x="1107971" y="613517"/>
                    <a:pt x="1105771" y="522575"/>
                    <a:pt x="1086213" y="454368"/>
                  </a:cubicBezTo>
                  <a:cubicBezTo>
                    <a:pt x="1074479" y="413053"/>
                    <a:pt x="955667" y="106490"/>
                    <a:pt x="890150" y="54174"/>
                  </a:cubicBezTo>
                  <a:cubicBezTo>
                    <a:pt x="854824" y="26060"/>
                    <a:pt x="854885" y="15670"/>
                    <a:pt x="867506" y="14050"/>
                  </a:cubicBezTo>
                  <a:close/>
                  <a:moveTo>
                    <a:pt x="437530" y="10991"/>
                  </a:moveTo>
                  <a:cubicBezTo>
                    <a:pt x="451577" y="11529"/>
                    <a:pt x="464286" y="14142"/>
                    <a:pt x="475287" y="18970"/>
                  </a:cubicBezTo>
                  <a:cubicBezTo>
                    <a:pt x="382389" y="50996"/>
                    <a:pt x="246465" y="238502"/>
                    <a:pt x="182414" y="366604"/>
                  </a:cubicBezTo>
                  <a:cubicBezTo>
                    <a:pt x="134498" y="498372"/>
                    <a:pt x="119585" y="633318"/>
                    <a:pt x="148188" y="772176"/>
                  </a:cubicBezTo>
                  <a:cubicBezTo>
                    <a:pt x="161879" y="837938"/>
                    <a:pt x="215906" y="976796"/>
                    <a:pt x="343030" y="1102208"/>
                  </a:cubicBezTo>
                  <a:cubicBezTo>
                    <a:pt x="237419" y="1093163"/>
                    <a:pt x="100028" y="915923"/>
                    <a:pt x="68736" y="857251"/>
                  </a:cubicBezTo>
                  <a:cubicBezTo>
                    <a:pt x="-27584" y="677078"/>
                    <a:pt x="-19272" y="373449"/>
                    <a:pt x="72403" y="256349"/>
                  </a:cubicBezTo>
                  <a:cubicBezTo>
                    <a:pt x="175294" y="105115"/>
                    <a:pt x="339202" y="7224"/>
                    <a:pt x="437530" y="10991"/>
                  </a:cubicBezTo>
                  <a:close/>
                  <a:moveTo>
                    <a:pt x="763667" y="239"/>
                  </a:moveTo>
                  <a:cubicBezTo>
                    <a:pt x="783561" y="-1136"/>
                    <a:pt x="807886" y="3203"/>
                    <a:pt x="838811" y="18972"/>
                  </a:cubicBezTo>
                  <a:cubicBezTo>
                    <a:pt x="890150" y="54175"/>
                    <a:pt x="1004805" y="287397"/>
                    <a:pt x="1025585" y="348514"/>
                  </a:cubicBezTo>
                  <a:cubicBezTo>
                    <a:pt x="1025585" y="348759"/>
                    <a:pt x="1025830" y="348514"/>
                    <a:pt x="1026074" y="348514"/>
                  </a:cubicBezTo>
                  <a:cubicBezTo>
                    <a:pt x="1050766" y="406209"/>
                    <a:pt x="1069345" y="474905"/>
                    <a:pt x="1077412" y="550690"/>
                  </a:cubicBezTo>
                  <a:cubicBezTo>
                    <a:pt x="1088169" y="656789"/>
                    <a:pt x="1044409" y="952351"/>
                    <a:pt x="1025096" y="1002467"/>
                  </a:cubicBezTo>
                  <a:cubicBezTo>
                    <a:pt x="978647" y="1099765"/>
                    <a:pt x="911174" y="1133013"/>
                    <a:pt x="830254" y="1133257"/>
                  </a:cubicBezTo>
                  <a:lnTo>
                    <a:pt x="830010" y="1133257"/>
                  </a:lnTo>
                  <a:lnTo>
                    <a:pt x="829766" y="1133257"/>
                  </a:lnTo>
                  <a:cubicBezTo>
                    <a:pt x="805074" y="1133257"/>
                    <a:pt x="779405" y="1130324"/>
                    <a:pt x="752514" y="1125190"/>
                  </a:cubicBezTo>
                  <a:cubicBezTo>
                    <a:pt x="716332" y="1118589"/>
                    <a:pt x="688707" y="1094631"/>
                    <a:pt x="669639" y="1063095"/>
                  </a:cubicBezTo>
                  <a:cubicBezTo>
                    <a:pt x="658149" y="1044515"/>
                    <a:pt x="577890" y="888386"/>
                    <a:pt x="564200" y="828736"/>
                  </a:cubicBezTo>
                  <a:cubicBezTo>
                    <a:pt x="531930" y="610181"/>
                    <a:pt x="587009" y="440190"/>
                    <a:pt x="589942" y="393497"/>
                  </a:cubicBezTo>
                  <a:cubicBezTo>
                    <a:pt x="593365" y="337514"/>
                    <a:pt x="635169" y="58820"/>
                    <a:pt x="715110" y="15794"/>
                  </a:cubicBezTo>
                  <a:cubicBezTo>
                    <a:pt x="728311" y="8704"/>
                    <a:pt x="743774" y="1614"/>
                    <a:pt x="763667" y="2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5582412" y="2602549"/>
              <a:ext cx="383815" cy="281138"/>
            </a:xfrm>
            <a:custGeom>
              <a:rect b="b" l="l" r="r" t="t"/>
              <a:pathLst>
                <a:path extrusionOk="0" h="807236" w="1102053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5591414" y="2614955"/>
              <a:ext cx="366702" cy="261581"/>
            </a:xfrm>
            <a:custGeom>
              <a:rect b="b" l="l" r="r" t="t"/>
              <a:pathLst>
                <a:path extrusionOk="0" h="751080" w="1052917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5635156" y="2680612"/>
              <a:ext cx="300696" cy="185796"/>
            </a:xfrm>
            <a:custGeom>
              <a:rect b="b" l="l" r="r" t="t"/>
              <a:pathLst>
                <a:path extrusionOk="0" h="533477" w="863392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rgbClr val="F0C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1" name="Google Shape;2861;p70"/>
            <p:cNvGrpSpPr/>
            <p:nvPr/>
          </p:nvGrpSpPr>
          <p:grpSpPr>
            <a:xfrm>
              <a:off x="5434516" y="2607683"/>
              <a:ext cx="1244342" cy="736237"/>
              <a:chOff x="3951034" y="4263534"/>
              <a:chExt cx="3572899" cy="2113968"/>
            </a:xfrm>
          </p:grpSpPr>
          <p:sp>
            <p:nvSpPr>
              <p:cNvPr id="2862" name="Google Shape;2862;p70"/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rect b="b" l="l" r="r" t="t"/>
                <a:pathLst>
                  <a:path extrusionOk="0" h="1495142" w="3572898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70"/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rect b="b" l="l" r="r" t="t"/>
                <a:pathLst>
                  <a:path extrusionOk="0" h="807236" w="1102053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4" name="Google Shape;2864;p70"/>
            <p:cNvSpPr/>
            <p:nvPr/>
          </p:nvSpPr>
          <p:spPr>
            <a:xfrm>
              <a:off x="6130919" y="2619845"/>
              <a:ext cx="366702" cy="261581"/>
            </a:xfrm>
            <a:custGeom>
              <a:rect b="b" l="l" r="r" t="t"/>
              <a:pathLst>
                <a:path extrusionOk="0" h="751080" w="1052917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70"/>
            <p:cNvSpPr/>
            <p:nvPr/>
          </p:nvSpPr>
          <p:spPr>
            <a:xfrm>
              <a:off x="5442883" y="2844143"/>
              <a:ext cx="1229674" cy="493825"/>
            </a:xfrm>
            <a:custGeom>
              <a:rect b="b" l="l" r="r" t="t"/>
              <a:pathLst>
                <a:path extrusionOk="0" h="1417928" w="3530782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70"/>
            <p:cNvSpPr/>
            <p:nvPr/>
          </p:nvSpPr>
          <p:spPr>
            <a:xfrm>
              <a:off x="5453278" y="2866113"/>
              <a:ext cx="2444" cy="26891"/>
            </a:xfrm>
            <a:custGeom>
              <a:rect b="b" l="l" r="r" t="t"/>
              <a:pathLst>
                <a:path extrusionOk="0" h="77213" w="7019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70"/>
            <p:cNvSpPr/>
            <p:nvPr/>
          </p:nvSpPr>
          <p:spPr>
            <a:xfrm>
              <a:off x="5453501" y="2868792"/>
              <a:ext cx="1166112" cy="437598"/>
            </a:xfrm>
            <a:custGeom>
              <a:rect b="b" l="l" r="r" t="t"/>
              <a:pathLst>
                <a:path extrusionOk="0" h="1256481" w="3348276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rgbClr val="F0C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70"/>
            <p:cNvSpPr/>
            <p:nvPr/>
          </p:nvSpPr>
          <p:spPr>
            <a:xfrm>
              <a:off x="6151479" y="2685502"/>
              <a:ext cx="300696" cy="185796"/>
            </a:xfrm>
            <a:custGeom>
              <a:rect b="b" l="l" r="r" t="t"/>
              <a:pathLst>
                <a:path extrusionOk="0" h="533477" w="863392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rgbClr val="F0C3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9" name="Google Shape;2869;p70"/>
          <p:cNvGrpSpPr/>
          <p:nvPr/>
        </p:nvGrpSpPr>
        <p:grpSpPr>
          <a:xfrm flipH="1" rot="-290201">
            <a:off x="11234067" y="2088066"/>
            <a:ext cx="519223" cy="737084"/>
            <a:chOff x="3805328" y="4061908"/>
            <a:chExt cx="310118" cy="440241"/>
          </a:xfrm>
        </p:grpSpPr>
        <p:sp>
          <p:nvSpPr>
            <p:cNvPr id="2870" name="Google Shape;2870;p70"/>
            <p:cNvSpPr/>
            <p:nvPr/>
          </p:nvSpPr>
          <p:spPr>
            <a:xfrm>
              <a:off x="3805328" y="4199702"/>
              <a:ext cx="308525" cy="301890"/>
            </a:xfrm>
            <a:custGeom>
              <a:rect b="b" l="l" r="r" t="t"/>
              <a:pathLst>
                <a:path extrusionOk="0" h="301889" w="308524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F052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70"/>
            <p:cNvSpPr/>
            <p:nvPr/>
          </p:nvSpPr>
          <p:spPr>
            <a:xfrm>
              <a:off x="3972795" y="4220164"/>
              <a:ext cx="142651" cy="281985"/>
            </a:xfrm>
            <a:custGeom>
              <a:rect b="b" l="l" r="r" t="t"/>
              <a:pathLst>
                <a:path extrusionOk="0" h="281985" w="142651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70"/>
            <p:cNvSpPr/>
            <p:nvPr/>
          </p:nvSpPr>
          <p:spPr>
            <a:xfrm>
              <a:off x="3885014" y="4061908"/>
              <a:ext cx="185778" cy="182461"/>
            </a:xfrm>
            <a:custGeom>
              <a:rect b="b" l="l" r="r" t="t"/>
              <a:pathLst>
                <a:path extrusionOk="0" h="182460" w="185778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3" name="Google Shape;2873;p70"/>
          <p:cNvSpPr/>
          <p:nvPr/>
        </p:nvSpPr>
        <p:spPr>
          <a:xfrm rot="7200000">
            <a:off x="11180424" y="210193"/>
            <a:ext cx="753364" cy="953412"/>
          </a:xfrm>
          <a:custGeom>
            <a:rect b="b" l="l" r="r" t="t"/>
            <a:pathLst>
              <a:path extrusionOk="0" h="3201457" w="2529718">
                <a:moveTo>
                  <a:pt x="1977117" y="2175994"/>
                </a:moveTo>
                <a:cubicBezTo>
                  <a:pt x="1962829" y="2174089"/>
                  <a:pt x="1956162" y="2161706"/>
                  <a:pt x="1951399" y="2150276"/>
                </a:cubicBezTo>
                <a:cubicBezTo>
                  <a:pt x="1944732" y="2131226"/>
                  <a:pt x="1965687" y="2138846"/>
                  <a:pt x="1971402" y="2131226"/>
                </a:cubicBezTo>
                <a:cubicBezTo>
                  <a:pt x="2001882" y="2087411"/>
                  <a:pt x="2043792" y="2115987"/>
                  <a:pt x="2079987" y="2115034"/>
                </a:cubicBezTo>
                <a:cubicBezTo>
                  <a:pt x="2097132" y="2115034"/>
                  <a:pt x="2117134" y="2125512"/>
                  <a:pt x="2126659" y="2105509"/>
                </a:cubicBezTo>
                <a:cubicBezTo>
                  <a:pt x="2136184" y="2088364"/>
                  <a:pt x="2117134" y="2076934"/>
                  <a:pt x="2108562" y="2064551"/>
                </a:cubicBezTo>
                <a:cubicBezTo>
                  <a:pt x="2079987" y="2025499"/>
                  <a:pt x="2050459" y="1988351"/>
                  <a:pt x="2019027" y="1946441"/>
                </a:cubicBezTo>
                <a:cubicBezTo>
                  <a:pt x="2033314" y="1944536"/>
                  <a:pt x="2039982" y="1942631"/>
                  <a:pt x="2045697" y="1942631"/>
                </a:cubicBezTo>
                <a:cubicBezTo>
                  <a:pt x="2060937" y="1940726"/>
                  <a:pt x="2080939" y="1947394"/>
                  <a:pt x="2088559" y="1929296"/>
                </a:cubicBezTo>
                <a:cubicBezTo>
                  <a:pt x="2096179" y="1910246"/>
                  <a:pt x="2077129" y="1900721"/>
                  <a:pt x="2065699" y="1892149"/>
                </a:cubicBezTo>
                <a:cubicBezTo>
                  <a:pt x="1983784" y="1827379"/>
                  <a:pt x="1945684" y="1727366"/>
                  <a:pt x="1877104" y="1652119"/>
                </a:cubicBezTo>
                <a:cubicBezTo>
                  <a:pt x="1872342" y="1646404"/>
                  <a:pt x="1859007" y="1636879"/>
                  <a:pt x="1877104" y="1632116"/>
                </a:cubicBezTo>
                <a:cubicBezTo>
                  <a:pt x="1913299" y="1622591"/>
                  <a:pt x="1895202" y="1606399"/>
                  <a:pt x="1881867" y="1593064"/>
                </a:cubicBezTo>
                <a:cubicBezTo>
                  <a:pt x="1855197" y="1566394"/>
                  <a:pt x="1826622" y="1540676"/>
                  <a:pt x="1799952" y="1514959"/>
                </a:cubicBezTo>
                <a:cubicBezTo>
                  <a:pt x="1782807" y="1497814"/>
                  <a:pt x="1756137" y="1487336"/>
                  <a:pt x="1753279" y="1458761"/>
                </a:cubicBezTo>
                <a:cubicBezTo>
                  <a:pt x="1752327" y="1429234"/>
                  <a:pt x="1717084" y="1416851"/>
                  <a:pt x="1718989" y="1380656"/>
                </a:cubicBezTo>
                <a:cubicBezTo>
                  <a:pt x="1740897" y="1400659"/>
                  <a:pt x="1758994" y="1417804"/>
                  <a:pt x="1770424" y="1441616"/>
                </a:cubicBezTo>
                <a:cubicBezTo>
                  <a:pt x="1770424" y="1441616"/>
                  <a:pt x="1770424" y="1441616"/>
                  <a:pt x="1770424" y="1441616"/>
                </a:cubicBezTo>
                <a:lnTo>
                  <a:pt x="1770424" y="1441616"/>
                </a:lnTo>
                <a:cubicBezTo>
                  <a:pt x="1803762" y="1467334"/>
                  <a:pt x="1837099" y="1494956"/>
                  <a:pt x="1872342" y="1518769"/>
                </a:cubicBezTo>
                <a:cubicBezTo>
                  <a:pt x="1884724" y="1527341"/>
                  <a:pt x="1901869" y="1547344"/>
                  <a:pt x="1918062" y="1533056"/>
                </a:cubicBezTo>
                <a:cubicBezTo>
                  <a:pt x="1938064" y="1514959"/>
                  <a:pt x="1913299" y="1499719"/>
                  <a:pt x="1906632" y="1483526"/>
                </a:cubicBezTo>
                <a:cubicBezTo>
                  <a:pt x="1905679" y="1481621"/>
                  <a:pt x="1907584" y="1477811"/>
                  <a:pt x="1908537" y="1472096"/>
                </a:cubicBezTo>
                <a:cubicBezTo>
                  <a:pt x="1968544" y="1499719"/>
                  <a:pt x="2029504" y="1516864"/>
                  <a:pt x="2098084" y="1517816"/>
                </a:cubicBezTo>
                <a:cubicBezTo>
                  <a:pt x="2094274" y="1509244"/>
                  <a:pt x="2094274" y="1505434"/>
                  <a:pt x="2092369" y="1503529"/>
                </a:cubicBezTo>
                <a:cubicBezTo>
                  <a:pt x="2077129" y="1489241"/>
                  <a:pt x="2052364" y="1472096"/>
                  <a:pt x="2062842" y="1454951"/>
                </a:cubicBezTo>
                <a:cubicBezTo>
                  <a:pt x="2076177" y="1434949"/>
                  <a:pt x="2099037" y="1457809"/>
                  <a:pt x="2116182" y="1465429"/>
                </a:cubicBezTo>
                <a:cubicBezTo>
                  <a:pt x="2140947" y="1475906"/>
                  <a:pt x="2163807" y="1489241"/>
                  <a:pt x="2188572" y="1502576"/>
                </a:cubicBezTo>
                <a:cubicBezTo>
                  <a:pt x="2230482" y="1524484"/>
                  <a:pt x="2273345" y="1519721"/>
                  <a:pt x="2311445" y="1498766"/>
                </a:cubicBezTo>
                <a:cubicBezTo>
                  <a:pt x="2332399" y="1487336"/>
                  <a:pt x="2350497" y="1482574"/>
                  <a:pt x="2372404" y="1479716"/>
                </a:cubicBezTo>
                <a:cubicBezTo>
                  <a:pt x="2400027" y="1475906"/>
                  <a:pt x="2429554" y="1470191"/>
                  <a:pt x="2454319" y="1455904"/>
                </a:cubicBezTo>
                <a:cubicBezTo>
                  <a:pt x="2479084" y="1440664"/>
                  <a:pt x="2525757" y="1446379"/>
                  <a:pt x="2529567" y="1420661"/>
                </a:cubicBezTo>
                <a:cubicBezTo>
                  <a:pt x="2532424" y="1395896"/>
                  <a:pt x="2494324" y="1375894"/>
                  <a:pt x="2469559" y="1358749"/>
                </a:cubicBezTo>
                <a:cubicBezTo>
                  <a:pt x="2454319" y="1347319"/>
                  <a:pt x="2448605" y="1337794"/>
                  <a:pt x="2471465" y="1329221"/>
                </a:cubicBezTo>
                <a:cubicBezTo>
                  <a:pt x="2520994" y="1310171"/>
                  <a:pt x="2493372" y="1296836"/>
                  <a:pt x="2467655" y="1284454"/>
                </a:cubicBezTo>
                <a:cubicBezTo>
                  <a:pt x="2446699" y="1273976"/>
                  <a:pt x="2426697" y="1260641"/>
                  <a:pt x="2401932" y="1257784"/>
                </a:cubicBezTo>
                <a:cubicBezTo>
                  <a:pt x="2393359" y="1256831"/>
                  <a:pt x="2377167" y="1248259"/>
                  <a:pt x="2377167" y="1247306"/>
                </a:cubicBezTo>
                <a:cubicBezTo>
                  <a:pt x="2392407" y="1208254"/>
                  <a:pt x="2350497" y="1220636"/>
                  <a:pt x="2336209" y="1207301"/>
                </a:cubicBezTo>
                <a:cubicBezTo>
                  <a:pt x="2343829" y="1202539"/>
                  <a:pt x="2347640" y="1199681"/>
                  <a:pt x="2352402" y="1197776"/>
                </a:cubicBezTo>
                <a:cubicBezTo>
                  <a:pt x="2369547" y="1191109"/>
                  <a:pt x="2398122" y="1200634"/>
                  <a:pt x="2400979" y="1177774"/>
                </a:cubicBezTo>
                <a:cubicBezTo>
                  <a:pt x="2403837" y="1154914"/>
                  <a:pt x="2375262" y="1149199"/>
                  <a:pt x="2359070" y="1137769"/>
                </a:cubicBezTo>
                <a:cubicBezTo>
                  <a:pt x="2331447" y="1118719"/>
                  <a:pt x="2296204" y="1110146"/>
                  <a:pt x="2271440" y="1079666"/>
                </a:cubicBezTo>
                <a:cubicBezTo>
                  <a:pt x="2282870" y="1074904"/>
                  <a:pt x="2288584" y="1072999"/>
                  <a:pt x="2293347" y="1070141"/>
                </a:cubicBezTo>
                <a:cubicBezTo>
                  <a:pt x="2303824" y="1064426"/>
                  <a:pt x="2321922" y="1066331"/>
                  <a:pt x="2321922" y="1050139"/>
                </a:cubicBezTo>
                <a:cubicBezTo>
                  <a:pt x="2320970" y="1033946"/>
                  <a:pt x="2303824" y="1036804"/>
                  <a:pt x="2292395" y="1032041"/>
                </a:cubicBezTo>
                <a:cubicBezTo>
                  <a:pt x="2276202" y="1026326"/>
                  <a:pt x="2257152" y="1027279"/>
                  <a:pt x="2244770" y="1005371"/>
                </a:cubicBezTo>
                <a:cubicBezTo>
                  <a:pt x="2279059" y="994894"/>
                  <a:pt x="2311445" y="984416"/>
                  <a:pt x="2343829" y="973939"/>
                </a:cubicBezTo>
                <a:cubicBezTo>
                  <a:pt x="2354307" y="971081"/>
                  <a:pt x="2366690" y="969176"/>
                  <a:pt x="2368595" y="955841"/>
                </a:cubicBezTo>
                <a:cubicBezTo>
                  <a:pt x="2370499" y="942506"/>
                  <a:pt x="2359070" y="935839"/>
                  <a:pt x="2350497" y="930124"/>
                </a:cubicBezTo>
                <a:cubicBezTo>
                  <a:pt x="2308587" y="904406"/>
                  <a:pt x="2264772" y="882499"/>
                  <a:pt x="2213337" y="880594"/>
                </a:cubicBezTo>
                <a:cubicBezTo>
                  <a:pt x="2183809" y="879641"/>
                  <a:pt x="2153329" y="884404"/>
                  <a:pt x="2119040" y="869164"/>
                </a:cubicBezTo>
                <a:cubicBezTo>
                  <a:pt x="2181904" y="834874"/>
                  <a:pt x="2135232" y="832016"/>
                  <a:pt x="2109515" y="821539"/>
                </a:cubicBezTo>
                <a:cubicBezTo>
                  <a:pt x="2074272" y="806299"/>
                  <a:pt x="2036172" y="797726"/>
                  <a:pt x="2004739" y="774866"/>
                </a:cubicBezTo>
                <a:cubicBezTo>
                  <a:pt x="2019979" y="749149"/>
                  <a:pt x="2052364" y="755816"/>
                  <a:pt x="2072367" y="729146"/>
                </a:cubicBezTo>
                <a:cubicBezTo>
                  <a:pt x="1999977" y="715811"/>
                  <a:pt x="1929492" y="736766"/>
                  <a:pt x="1858054" y="704381"/>
                </a:cubicBezTo>
                <a:cubicBezTo>
                  <a:pt x="1916157" y="671996"/>
                  <a:pt x="1945684" y="615799"/>
                  <a:pt x="2007597" y="586271"/>
                </a:cubicBezTo>
                <a:cubicBezTo>
                  <a:pt x="1961877" y="586271"/>
                  <a:pt x="1922824" y="596749"/>
                  <a:pt x="1893297" y="584366"/>
                </a:cubicBezTo>
                <a:cubicBezTo>
                  <a:pt x="1841862" y="562459"/>
                  <a:pt x="1795189" y="580556"/>
                  <a:pt x="1747564" y="588176"/>
                </a:cubicBezTo>
                <a:cubicBezTo>
                  <a:pt x="1718989" y="591986"/>
                  <a:pt x="1691367" y="600559"/>
                  <a:pt x="1663744" y="602464"/>
                </a:cubicBezTo>
                <a:cubicBezTo>
                  <a:pt x="1649457" y="603416"/>
                  <a:pt x="1617072" y="617704"/>
                  <a:pt x="1635169" y="574841"/>
                </a:cubicBezTo>
                <a:cubicBezTo>
                  <a:pt x="1643742" y="555791"/>
                  <a:pt x="1619929" y="559601"/>
                  <a:pt x="1609452" y="562459"/>
                </a:cubicBezTo>
                <a:cubicBezTo>
                  <a:pt x="1503724" y="593891"/>
                  <a:pt x="1394187" y="613894"/>
                  <a:pt x="1307509" y="692951"/>
                </a:cubicBezTo>
                <a:cubicBezTo>
                  <a:pt x="1271314" y="726289"/>
                  <a:pt x="1224642" y="748196"/>
                  <a:pt x="1177017" y="778676"/>
                </a:cubicBezTo>
                <a:cubicBezTo>
                  <a:pt x="1180827" y="709144"/>
                  <a:pt x="1186542" y="649136"/>
                  <a:pt x="1207497" y="590081"/>
                </a:cubicBezTo>
                <a:cubicBezTo>
                  <a:pt x="1228452" y="529121"/>
                  <a:pt x="1249407" y="467209"/>
                  <a:pt x="1258932" y="402439"/>
                </a:cubicBezTo>
                <a:cubicBezTo>
                  <a:pt x="1277029" y="278614"/>
                  <a:pt x="1300842" y="155741"/>
                  <a:pt x="1368469" y="46204"/>
                </a:cubicBezTo>
                <a:cubicBezTo>
                  <a:pt x="1380852" y="26201"/>
                  <a:pt x="1377042" y="13819"/>
                  <a:pt x="1352277" y="10009"/>
                </a:cubicBezTo>
                <a:cubicBezTo>
                  <a:pt x="1339894" y="8104"/>
                  <a:pt x="1327512" y="5246"/>
                  <a:pt x="1315129" y="2389"/>
                </a:cubicBezTo>
                <a:cubicBezTo>
                  <a:pt x="1285602" y="-5231"/>
                  <a:pt x="1271314" y="5246"/>
                  <a:pt x="1265599" y="35726"/>
                </a:cubicBezTo>
                <a:cubicBezTo>
                  <a:pt x="1221784" y="267184"/>
                  <a:pt x="1183684" y="500546"/>
                  <a:pt x="1116057" y="727241"/>
                </a:cubicBezTo>
                <a:cubicBezTo>
                  <a:pt x="1086529" y="823444"/>
                  <a:pt x="1077004" y="831064"/>
                  <a:pt x="979849" y="796774"/>
                </a:cubicBezTo>
                <a:cubicBezTo>
                  <a:pt x="971277" y="793916"/>
                  <a:pt x="962704" y="788201"/>
                  <a:pt x="954132" y="784391"/>
                </a:cubicBezTo>
                <a:cubicBezTo>
                  <a:pt x="915079" y="751054"/>
                  <a:pt x="870312" y="739624"/>
                  <a:pt x="820782" y="756769"/>
                </a:cubicBezTo>
                <a:cubicBezTo>
                  <a:pt x="794112" y="774866"/>
                  <a:pt x="762679" y="766294"/>
                  <a:pt x="734104" y="774866"/>
                </a:cubicBezTo>
                <a:cubicBezTo>
                  <a:pt x="683622" y="790106"/>
                  <a:pt x="617899" y="774866"/>
                  <a:pt x="601707" y="850114"/>
                </a:cubicBezTo>
                <a:cubicBezTo>
                  <a:pt x="600754" y="852971"/>
                  <a:pt x="595039" y="856781"/>
                  <a:pt x="590277" y="857734"/>
                </a:cubicBezTo>
                <a:cubicBezTo>
                  <a:pt x="512172" y="875831"/>
                  <a:pt x="453117" y="936791"/>
                  <a:pt x="374059" y="953936"/>
                </a:cubicBezTo>
                <a:cubicBezTo>
                  <a:pt x="349294" y="959651"/>
                  <a:pt x="339769" y="972986"/>
                  <a:pt x="356914" y="993941"/>
                </a:cubicBezTo>
                <a:cubicBezTo>
                  <a:pt x="374059" y="1015849"/>
                  <a:pt x="362629" y="1023469"/>
                  <a:pt x="343579" y="1032041"/>
                </a:cubicBezTo>
                <a:cubicBezTo>
                  <a:pt x="299764" y="1053949"/>
                  <a:pt x="255949" y="1077761"/>
                  <a:pt x="220707" y="1112051"/>
                </a:cubicBezTo>
                <a:cubicBezTo>
                  <a:pt x="210229" y="1122529"/>
                  <a:pt x="192132" y="1138721"/>
                  <a:pt x="208324" y="1152056"/>
                </a:cubicBezTo>
                <a:cubicBezTo>
                  <a:pt x="239757" y="1177774"/>
                  <a:pt x="263569" y="1220636"/>
                  <a:pt x="316909" y="1205396"/>
                </a:cubicBezTo>
                <a:cubicBezTo>
                  <a:pt x="326434" y="1202539"/>
                  <a:pt x="341674" y="1198729"/>
                  <a:pt x="352152" y="1213969"/>
                </a:cubicBezTo>
                <a:cubicBezTo>
                  <a:pt x="292144" y="1276834"/>
                  <a:pt x="216897" y="1323506"/>
                  <a:pt x="159747" y="1390181"/>
                </a:cubicBezTo>
                <a:cubicBezTo>
                  <a:pt x="149269" y="1402564"/>
                  <a:pt x="129267" y="1416851"/>
                  <a:pt x="138792" y="1433996"/>
                </a:cubicBezTo>
                <a:cubicBezTo>
                  <a:pt x="150222" y="1454951"/>
                  <a:pt x="167367" y="1420661"/>
                  <a:pt x="185464" y="1433044"/>
                </a:cubicBezTo>
                <a:cubicBezTo>
                  <a:pt x="176892" y="1442569"/>
                  <a:pt x="169272" y="1453999"/>
                  <a:pt x="159747" y="1460666"/>
                </a:cubicBezTo>
                <a:cubicBezTo>
                  <a:pt x="92119" y="1508291"/>
                  <a:pt x="58782" y="1576871"/>
                  <a:pt x="34969" y="1653071"/>
                </a:cubicBezTo>
                <a:cubicBezTo>
                  <a:pt x="29254" y="1672121"/>
                  <a:pt x="17824" y="1702601"/>
                  <a:pt x="52114" y="1695934"/>
                </a:cubicBezTo>
                <a:cubicBezTo>
                  <a:pt x="114027" y="1682599"/>
                  <a:pt x="85452" y="1714984"/>
                  <a:pt x="79737" y="1739749"/>
                </a:cubicBezTo>
                <a:cubicBezTo>
                  <a:pt x="74022" y="1762609"/>
                  <a:pt x="37827" y="1794994"/>
                  <a:pt x="97834" y="1800709"/>
                </a:cubicBezTo>
                <a:cubicBezTo>
                  <a:pt x="72117" y="1834046"/>
                  <a:pt x="49257" y="1864526"/>
                  <a:pt x="27349" y="1895006"/>
                </a:cubicBezTo>
                <a:cubicBezTo>
                  <a:pt x="15919" y="1911199"/>
                  <a:pt x="-1226" y="1926439"/>
                  <a:pt x="2584" y="1949299"/>
                </a:cubicBezTo>
                <a:cubicBezTo>
                  <a:pt x="8299" y="1976921"/>
                  <a:pt x="39732" y="1957871"/>
                  <a:pt x="52114" y="1974064"/>
                </a:cubicBezTo>
                <a:cubicBezTo>
                  <a:pt x="44494" y="1998829"/>
                  <a:pt x="22587" y="2012164"/>
                  <a:pt x="11157" y="2032166"/>
                </a:cubicBezTo>
                <a:cubicBezTo>
                  <a:pt x="3537" y="2044549"/>
                  <a:pt x="-6941" y="2063599"/>
                  <a:pt x="6394" y="2070266"/>
                </a:cubicBezTo>
                <a:cubicBezTo>
                  <a:pt x="41637" y="2088364"/>
                  <a:pt x="20682" y="2112176"/>
                  <a:pt x="18777" y="2134084"/>
                </a:cubicBezTo>
                <a:cubicBezTo>
                  <a:pt x="16872" y="2154087"/>
                  <a:pt x="5442" y="2187424"/>
                  <a:pt x="25444" y="2190281"/>
                </a:cubicBezTo>
                <a:cubicBezTo>
                  <a:pt x="77832" y="2197901"/>
                  <a:pt x="50209" y="2223619"/>
                  <a:pt x="45447" y="2245526"/>
                </a:cubicBezTo>
                <a:cubicBezTo>
                  <a:pt x="37827" y="2277912"/>
                  <a:pt x="31159" y="2310296"/>
                  <a:pt x="23539" y="2342681"/>
                </a:cubicBezTo>
                <a:cubicBezTo>
                  <a:pt x="20682" y="2357921"/>
                  <a:pt x="11157" y="2376019"/>
                  <a:pt x="29254" y="2385544"/>
                </a:cubicBezTo>
                <a:cubicBezTo>
                  <a:pt x="46399" y="2394116"/>
                  <a:pt x="57829" y="2376971"/>
                  <a:pt x="69259" y="2367446"/>
                </a:cubicBezTo>
                <a:cubicBezTo>
                  <a:pt x="103549" y="2337919"/>
                  <a:pt x="131172" y="2299819"/>
                  <a:pt x="177844" y="2277912"/>
                </a:cubicBezTo>
                <a:cubicBezTo>
                  <a:pt x="175939" y="2330299"/>
                  <a:pt x="200704" y="2326489"/>
                  <a:pt x="230232" y="2304581"/>
                </a:cubicBezTo>
                <a:cubicBezTo>
                  <a:pt x="255949" y="2285531"/>
                  <a:pt x="279762" y="2264576"/>
                  <a:pt x="304527" y="2245526"/>
                </a:cubicBezTo>
                <a:cubicBezTo>
                  <a:pt x="311194" y="2240764"/>
                  <a:pt x="321672" y="2225524"/>
                  <a:pt x="326434" y="2236001"/>
                </a:cubicBezTo>
                <a:cubicBezTo>
                  <a:pt x="347389" y="2286484"/>
                  <a:pt x="368344" y="2245526"/>
                  <a:pt x="381679" y="2234096"/>
                </a:cubicBezTo>
                <a:cubicBezTo>
                  <a:pt x="446449" y="2178851"/>
                  <a:pt x="520744" y="2136941"/>
                  <a:pt x="589324" y="2069314"/>
                </a:cubicBezTo>
                <a:cubicBezTo>
                  <a:pt x="574084" y="2133131"/>
                  <a:pt x="559797" y="2184566"/>
                  <a:pt x="560749" y="2238859"/>
                </a:cubicBezTo>
                <a:cubicBezTo>
                  <a:pt x="561702" y="2262671"/>
                  <a:pt x="556939" y="2286484"/>
                  <a:pt x="573132" y="2307439"/>
                </a:cubicBezTo>
                <a:cubicBezTo>
                  <a:pt x="592182" y="2330299"/>
                  <a:pt x="614089" y="2299819"/>
                  <a:pt x="636949" y="2311249"/>
                </a:cubicBezTo>
                <a:cubicBezTo>
                  <a:pt x="630282" y="2326489"/>
                  <a:pt x="623614" y="2340776"/>
                  <a:pt x="617899" y="2355064"/>
                </a:cubicBezTo>
                <a:cubicBezTo>
                  <a:pt x="600754" y="2399831"/>
                  <a:pt x="584562" y="2443646"/>
                  <a:pt x="567417" y="2488414"/>
                </a:cubicBezTo>
                <a:cubicBezTo>
                  <a:pt x="561702" y="2503654"/>
                  <a:pt x="564559" y="2516989"/>
                  <a:pt x="576942" y="2526514"/>
                </a:cubicBezTo>
                <a:cubicBezTo>
                  <a:pt x="590277" y="2536991"/>
                  <a:pt x="600754" y="2527466"/>
                  <a:pt x="611232" y="2519846"/>
                </a:cubicBezTo>
                <a:cubicBezTo>
                  <a:pt x="618852" y="2515084"/>
                  <a:pt x="623614" y="2503654"/>
                  <a:pt x="642664" y="2513179"/>
                </a:cubicBezTo>
                <a:cubicBezTo>
                  <a:pt x="617899" y="2593189"/>
                  <a:pt x="676002" y="2660816"/>
                  <a:pt x="682669" y="2738921"/>
                </a:cubicBezTo>
                <a:cubicBezTo>
                  <a:pt x="684574" y="2758924"/>
                  <a:pt x="676002" y="2789404"/>
                  <a:pt x="703624" y="2796071"/>
                </a:cubicBezTo>
                <a:cubicBezTo>
                  <a:pt x="732199" y="2802739"/>
                  <a:pt x="739819" y="2771306"/>
                  <a:pt x="754107" y="2754162"/>
                </a:cubicBezTo>
                <a:cubicBezTo>
                  <a:pt x="775062" y="2728444"/>
                  <a:pt x="791254" y="2703679"/>
                  <a:pt x="829354" y="2696059"/>
                </a:cubicBezTo>
                <a:cubicBezTo>
                  <a:pt x="868407" y="2687487"/>
                  <a:pt x="904602" y="2662721"/>
                  <a:pt x="935082" y="2634146"/>
                </a:cubicBezTo>
                <a:cubicBezTo>
                  <a:pt x="978897" y="2592237"/>
                  <a:pt x="978897" y="2593189"/>
                  <a:pt x="992232" y="2649387"/>
                </a:cubicBezTo>
                <a:cubicBezTo>
                  <a:pt x="996042" y="2666531"/>
                  <a:pt x="996042" y="2694154"/>
                  <a:pt x="1022712" y="2689391"/>
                </a:cubicBezTo>
                <a:cubicBezTo>
                  <a:pt x="1056049" y="2683677"/>
                  <a:pt x="1057954" y="2705584"/>
                  <a:pt x="1066527" y="2725587"/>
                </a:cubicBezTo>
                <a:cubicBezTo>
                  <a:pt x="1077957" y="2753209"/>
                  <a:pt x="1093197" y="2791309"/>
                  <a:pt x="1125582" y="2783689"/>
                </a:cubicBezTo>
                <a:cubicBezTo>
                  <a:pt x="1156062" y="2777021"/>
                  <a:pt x="1160824" y="2792262"/>
                  <a:pt x="1173207" y="2807502"/>
                </a:cubicBezTo>
                <a:cubicBezTo>
                  <a:pt x="1184637" y="2822741"/>
                  <a:pt x="1195114" y="2838934"/>
                  <a:pt x="1207497" y="2852269"/>
                </a:cubicBezTo>
                <a:cubicBezTo>
                  <a:pt x="1235119" y="2879891"/>
                  <a:pt x="1254169" y="2874177"/>
                  <a:pt x="1262742" y="2836077"/>
                </a:cubicBezTo>
                <a:cubicBezTo>
                  <a:pt x="1268457" y="2810359"/>
                  <a:pt x="1266552" y="2782737"/>
                  <a:pt x="1289412" y="2760829"/>
                </a:cubicBezTo>
                <a:cubicBezTo>
                  <a:pt x="1313224" y="2797977"/>
                  <a:pt x="1316082" y="2840839"/>
                  <a:pt x="1341799" y="2874177"/>
                </a:cubicBezTo>
                <a:cubicBezTo>
                  <a:pt x="1360849" y="2898941"/>
                  <a:pt x="1379899" y="2918944"/>
                  <a:pt x="1412284" y="2897989"/>
                </a:cubicBezTo>
                <a:cubicBezTo>
                  <a:pt x="1431334" y="2885606"/>
                  <a:pt x="1440859" y="2897037"/>
                  <a:pt x="1451337" y="2909419"/>
                </a:cubicBezTo>
                <a:cubicBezTo>
                  <a:pt x="1474197" y="2937041"/>
                  <a:pt x="1498009" y="2965616"/>
                  <a:pt x="1522774" y="2992287"/>
                </a:cubicBezTo>
                <a:cubicBezTo>
                  <a:pt x="1536109" y="3006574"/>
                  <a:pt x="1558017" y="3016099"/>
                  <a:pt x="1564684" y="2992287"/>
                </a:cubicBezTo>
                <a:cubicBezTo>
                  <a:pt x="1579924" y="2932279"/>
                  <a:pt x="1599927" y="2970379"/>
                  <a:pt x="1622787" y="2985619"/>
                </a:cubicBezTo>
                <a:cubicBezTo>
                  <a:pt x="1670412" y="3017052"/>
                  <a:pt x="1699939" y="3085631"/>
                  <a:pt x="1775187" y="3060866"/>
                </a:cubicBezTo>
                <a:cubicBezTo>
                  <a:pt x="1777092" y="3059914"/>
                  <a:pt x="1781854" y="3066581"/>
                  <a:pt x="1784712" y="3071344"/>
                </a:cubicBezTo>
                <a:cubicBezTo>
                  <a:pt x="1839004" y="3158974"/>
                  <a:pt x="1932349" y="3174214"/>
                  <a:pt x="2019979" y="3198979"/>
                </a:cubicBezTo>
                <a:cubicBezTo>
                  <a:pt x="2032362" y="3202789"/>
                  <a:pt x="2045697" y="3203741"/>
                  <a:pt x="2054269" y="3190406"/>
                </a:cubicBezTo>
                <a:cubicBezTo>
                  <a:pt x="2062842" y="3174214"/>
                  <a:pt x="2053317" y="3164689"/>
                  <a:pt x="2042839" y="3153259"/>
                </a:cubicBezTo>
                <a:cubicBezTo>
                  <a:pt x="2017122" y="3125637"/>
                  <a:pt x="1991404" y="3097062"/>
                  <a:pt x="1967592" y="3067534"/>
                </a:cubicBezTo>
                <a:cubicBezTo>
                  <a:pt x="1955209" y="3053246"/>
                  <a:pt x="1934254" y="3038959"/>
                  <a:pt x="1969497" y="3023719"/>
                </a:cubicBezTo>
                <a:cubicBezTo>
                  <a:pt x="1989499" y="3014194"/>
                  <a:pt x="1976164" y="2997049"/>
                  <a:pt x="1966639" y="2983714"/>
                </a:cubicBezTo>
                <a:cubicBezTo>
                  <a:pt x="1941874" y="2952281"/>
                  <a:pt x="1917109" y="2921802"/>
                  <a:pt x="1893297" y="2890369"/>
                </a:cubicBezTo>
                <a:cubicBezTo>
                  <a:pt x="1879009" y="2870366"/>
                  <a:pt x="1847577" y="2849412"/>
                  <a:pt x="1891392" y="2824646"/>
                </a:cubicBezTo>
                <a:cubicBezTo>
                  <a:pt x="1901869" y="2818931"/>
                  <a:pt x="1896154" y="2804644"/>
                  <a:pt x="1889487" y="2795119"/>
                </a:cubicBezTo>
                <a:cubicBezTo>
                  <a:pt x="1881867" y="2783689"/>
                  <a:pt x="1864722" y="2778927"/>
                  <a:pt x="1866627" y="2758924"/>
                </a:cubicBezTo>
                <a:cubicBezTo>
                  <a:pt x="1909489" y="2757019"/>
                  <a:pt x="1917109" y="2741779"/>
                  <a:pt x="1885677" y="2708441"/>
                </a:cubicBezTo>
                <a:cubicBezTo>
                  <a:pt x="1872342" y="2694154"/>
                  <a:pt x="1864722" y="2673199"/>
                  <a:pt x="1855197" y="2655102"/>
                </a:cubicBezTo>
                <a:cubicBezTo>
                  <a:pt x="1849482" y="2643671"/>
                  <a:pt x="1850434" y="2628431"/>
                  <a:pt x="1865674" y="2632241"/>
                </a:cubicBezTo>
                <a:cubicBezTo>
                  <a:pt x="1921872" y="2646529"/>
                  <a:pt x="1966639" y="2606524"/>
                  <a:pt x="2019027" y="2604619"/>
                </a:cubicBezTo>
                <a:cubicBezTo>
                  <a:pt x="2057127" y="2602714"/>
                  <a:pt x="2062842" y="2587474"/>
                  <a:pt x="2040934" y="2556994"/>
                </a:cubicBezTo>
                <a:cubicBezTo>
                  <a:pt x="2009502" y="2513179"/>
                  <a:pt x="1978069" y="2469364"/>
                  <a:pt x="1947589" y="2424596"/>
                </a:cubicBezTo>
                <a:cubicBezTo>
                  <a:pt x="1940922" y="2415071"/>
                  <a:pt x="1924729" y="2402689"/>
                  <a:pt x="1938064" y="2392212"/>
                </a:cubicBezTo>
                <a:cubicBezTo>
                  <a:pt x="1961877" y="2373162"/>
                  <a:pt x="1942827" y="2355064"/>
                  <a:pt x="1942827" y="2336014"/>
                </a:cubicBezTo>
                <a:cubicBezTo>
                  <a:pt x="1948542" y="2320774"/>
                  <a:pt x="1959972" y="2312201"/>
                  <a:pt x="1975212" y="2307439"/>
                </a:cubicBezTo>
                <a:cubicBezTo>
                  <a:pt x="1993309" y="2300771"/>
                  <a:pt x="2011407" y="2289341"/>
                  <a:pt x="2014264" y="2271244"/>
                </a:cubicBezTo>
                <a:cubicBezTo>
                  <a:pt x="2019979" y="2241716"/>
                  <a:pt x="2034267" y="2228381"/>
                  <a:pt x="2052364" y="2221714"/>
                </a:cubicBezTo>
                <a:lnTo>
                  <a:pt x="2021884" y="2180756"/>
                </a:lnTo>
                <a:cubicBezTo>
                  <a:pt x="2007597" y="2177899"/>
                  <a:pt x="1992357" y="2177899"/>
                  <a:pt x="1977117" y="2175994"/>
                </a:cubicBezTo>
                <a:close/>
                <a:moveTo>
                  <a:pt x="483597" y="1775944"/>
                </a:moveTo>
                <a:cubicBezTo>
                  <a:pt x="614089" y="1493051"/>
                  <a:pt x="768394" y="1227304"/>
                  <a:pt x="1006519" y="1018706"/>
                </a:cubicBezTo>
                <a:cubicBezTo>
                  <a:pt x="789349" y="1241591"/>
                  <a:pt x="635997" y="1508291"/>
                  <a:pt x="483597" y="1775944"/>
                </a:cubicBezTo>
                <a:close/>
                <a:moveTo>
                  <a:pt x="769347" y="1956919"/>
                </a:moveTo>
                <a:cubicBezTo>
                  <a:pt x="844594" y="1724509"/>
                  <a:pt x="968419" y="1512101"/>
                  <a:pt x="1047477" y="1281596"/>
                </a:cubicBezTo>
                <a:cubicBezTo>
                  <a:pt x="1002709" y="1526389"/>
                  <a:pt x="879837" y="1738796"/>
                  <a:pt x="769347" y="1956919"/>
                </a:cubicBezTo>
                <a:close/>
                <a:moveTo>
                  <a:pt x="1006519" y="2364589"/>
                </a:moveTo>
                <a:cubicBezTo>
                  <a:pt x="999852" y="2303629"/>
                  <a:pt x="1104627" y="2015974"/>
                  <a:pt x="1165587" y="1940726"/>
                </a:cubicBezTo>
                <a:cubicBezTo>
                  <a:pt x="1113199" y="2081696"/>
                  <a:pt x="1059859" y="2221714"/>
                  <a:pt x="1006519" y="2364589"/>
                </a:cubicBezTo>
                <a:close/>
                <a:moveTo>
                  <a:pt x="1303699" y="2679866"/>
                </a:moveTo>
                <a:cubicBezTo>
                  <a:pt x="1280839" y="2617002"/>
                  <a:pt x="1279887" y="2430312"/>
                  <a:pt x="1301794" y="2350301"/>
                </a:cubicBezTo>
                <a:cubicBezTo>
                  <a:pt x="1317987" y="2386496"/>
                  <a:pt x="1319892" y="2636052"/>
                  <a:pt x="1303699" y="2679866"/>
                </a:cubicBezTo>
                <a:close/>
                <a:moveTo>
                  <a:pt x="1207497" y="971081"/>
                </a:moveTo>
                <a:cubicBezTo>
                  <a:pt x="1143679" y="966319"/>
                  <a:pt x="1138917" y="973939"/>
                  <a:pt x="1146537" y="1037756"/>
                </a:cubicBezTo>
                <a:cubicBezTo>
                  <a:pt x="1164634" y="1196824"/>
                  <a:pt x="1177969" y="1356844"/>
                  <a:pt x="1200829" y="1514959"/>
                </a:cubicBezTo>
                <a:cubicBezTo>
                  <a:pt x="1213212" y="1602589"/>
                  <a:pt x="1238929" y="1688314"/>
                  <a:pt x="1250359" y="1776896"/>
                </a:cubicBezTo>
                <a:cubicBezTo>
                  <a:pt x="1254169" y="1806424"/>
                  <a:pt x="1273219" y="1818806"/>
                  <a:pt x="1297984" y="1829284"/>
                </a:cubicBezTo>
                <a:cubicBezTo>
                  <a:pt x="1424667" y="1883576"/>
                  <a:pt x="1550397" y="1940726"/>
                  <a:pt x="1667554" y="2015021"/>
                </a:cubicBezTo>
                <a:cubicBezTo>
                  <a:pt x="1680889" y="2023594"/>
                  <a:pt x="1696129" y="2029309"/>
                  <a:pt x="1706607" y="2054074"/>
                </a:cubicBezTo>
                <a:cubicBezTo>
                  <a:pt x="1558969" y="1985494"/>
                  <a:pt x="1418952" y="1916914"/>
                  <a:pt x="1282744" y="1837856"/>
                </a:cubicBezTo>
                <a:cubicBezTo>
                  <a:pt x="1278934" y="1845476"/>
                  <a:pt x="1275124" y="1850239"/>
                  <a:pt x="1276077" y="1853096"/>
                </a:cubicBezTo>
                <a:cubicBezTo>
                  <a:pt x="1323702" y="1985494"/>
                  <a:pt x="1348467" y="2126464"/>
                  <a:pt x="1416094" y="2252194"/>
                </a:cubicBezTo>
                <a:cubicBezTo>
                  <a:pt x="1426572" y="2272196"/>
                  <a:pt x="1438002" y="2291246"/>
                  <a:pt x="1457052" y="2303629"/>
                </a:cubicBezTo>
                <a:lnTo>
                  <a:pt x="1458004" y="2302676"/>
                </a:lnTo>
                <a:cubicBezTo>
                  <a:pt x="1458004" y="2302676"/>
                  <a:pt x="1458004" y="2302676"/>
                  <a:pt x="1458004" y="2302676"/>
                </a:cubicBezTo>
                <a:lnTo>
                  <a:pt x="1458004" y="2302676"/>
                </a:lnTo>
                <a:cubicBezTo>
                  <a:pt x="1458004" y="2302676"/>
                  <a:pt x="1458957" y="2302676"/>
                  <a:pt x="1458957" y="2303629"/>
                </a:cubicBezTo>
                <a:cubicBezTo>
                  <a:pt x="1492294" y="2302676"/>
                  <a:pt x="1522774" y="2316012"/>
                  <a:pt x="1554207" y="2325537"/>
                </a:cubicBezTo>
                <a:cubicBezTo>
                  <a:pt x="1603737" y="2339824"/>
                  <a:pt x="1651362" y="2359826"/>
                  <a:pt x="1705654" y="2378876"/>
                </a:cubicBezTo>
                <a:cubicBezTo>
                  <a:pt x="1639932" y="2395069"/>
                  <a:pt x="1518012" y="2356016"/>
                  <a:pt x="1459909" y="2303629"/>
                </a:cubicBezTo>
                <a:cubicBezTo>
                  <a:pt x="1459909" y="2303629"/>
                  <a:pt x="1458957" y="2303629"/>
                  <a:pt x="1458957" y="2303629"/>
                </a:cubicBezTo>
                <a:cubicBezTo>
                  <a:pt x="1449432" y="2328394"/>
                  <a:pt x="1468482" y="2344587"/>
                  <a:pt x="1478959" y="2363637"/>
                </a:cubicBezTo>
                <a:cubicBezTo>
                  <a:pt x="1521822" y="2443646"/>
                  <a:pt x="1565637" y="2522704"/>
                  <a:pt x="1608499" y="2601762"/>
                </a:cubicBezTo>
                <a:cubicBezTo>
                  <a:pt x="1616119" y="2617002"/>
                  <a:pt x="1626597" y="2631289"/>
                  <a:pt x="1626597" y="2650339"/>
                </a:cubicBezTo>
                <a:cubicBezTo>
                  <a:pt x="1576114" y="2609381"/>
                  <a:pt x="1376089" y="2237906"/>
                  <a:pt x="1334179" y="2112176"/>
                </a:cubicBezTo>
                <a:cubicBezTo>
                  <a:pt x="1269409" y="1915961"/>
                  <a:pt x="1208449" y="1719746"/>
                  <a:pt x="1175112" y="1515911"/>
                </a:cubicBezTo>
                <a:cubicBezTo>
                  <a:pt x="1137964" y="1292074"/>
                  <a:pt x="1116057" y="988226"/>
                  <a:pt x="1132249" y="899644"/>
                </a:cubicBezTo>
                <a:cubicBezTo>
                  <a:pt x="1155109" y="911074"/>
                  <a:pt x="1130344" y="948221"/>
                  <a:pt x="1161777" y="951079"/>
                </a:cubicBezTo>
                <a:cubicBezTo>
                  <a:pt x="1181779" y="952984"/>
                  <a:pt x="1202734" y="949174"/>
                  <a:pt x="1223689" y="950126"/>
                </a:cubicBezTo>
                <a:cubicBezTo>
                  <a:pt x="1421809" y="958699"/>
                  <a:pt x="1612309" y="998704"/>
                  <a:pt x="1795189" y="1077761"/>
                </a:cubicBezTo>
                <a:cubicBezTo>
                  <a:pt x="1764709" y="1082524"/>
                  <a:pt x="1738039" y="1071094"/>
                  <a:pt x="1710417" y="1063474"/>
                </a:cubicBezTo>
                <a:cubicBezTo>
                  <a:pt x="1542777" y="1019659"/>
                  <a:pt x="1377042" y="983464"/>
                  <a:pt x="1207497" y="971081"/>
                </a:cubicBezTo>
                <a:close/>
                <a:moveTo>
                  <a:pt x="1692319" y="1619734"/>
                </a:moveTo>
                <a:cubicBezTo>
                  <a:pt x="1517059" y="1546391"/>
                  <a:pt x="1358944" y="1445426"/>
                  <a:pt x="1220832" y="1314934"/>
                </a:cubicBezTo>
                <a:cubicBezTo>
                  <a:pt x="1387519" y="1400659"/>
                  <a:pt x="1545634" y="1501624"/>
                  <a:pt x="1692319" y="1619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4" name="Google Shape;2874;p70"/>
          <p:cNvGrpSpPr/>
          <p:nvPr/>
        </p:nvGrpSpPr>
        <p:grpSpPr>
          <a:xfrm>
            <a:off x="-327045" y="3290982"/>
            <a:ext cx="3570325" cy="3346871"/>
            <a:chOff x="-307836" y="88245"/>
            <a:chExt cx="6637971" cy="6222523"/>
          </a:xfrm>
        </p:grpSpPr>
        <p:grpSp>
          <p:nvGrpSpPr>
            <p:cNvPr id="2875" name="Google Shape;2875;p70"/>
            <p:cNvGrpSpPr/>
            <p:nvPr/>
          </p:nvGrpSpPr>
          <p:grpSpPr>
            <a:xfrm>
              <a:off x="1401569" y="3612853"/>
              <a:ext cx="4928566" cy="2697915"/>
              <a:chOff x="8045683" y="3213253"/>
              <a:chExt cx="2230923" cy="1221215"/>
            </a:xfrm>
          </p:grpSpPr>
          <p:sp>
            <p:nvSpPr>
              <p:cNvPr id="2876" name="Google Shape;2876;p70"/>
              <p:cNvSpPr/>
              <p:nvPr/>
            </p:nvSpPr>
            <p:spPr>
              <a:xfrm>
                <a:off x="8045683" y="3566425"/>
                <a:ext cx="2230923" cy="868043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7" name="Google Shape;2877;p70"/>
              <p:cNvSpPr/>
              <p:nvPr/>
            </p:nvSpPr>
            <p:spPr>
              <a:xfrm>
                <a:off x="8164171" y="3579121"/>
                <a:ext cx="2011237" cy="782564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8" name="Google Shape;2878;p70"/>
              <p:cNvSpPr/>
              <p:nvPr/>
            </p:nvSpPr>
            <p:spPr>
              <a:xfrm>
                <a:off x="9404815" y="3589991"/>
                <a:ext cx="689965" cy="413720"/>
              </a:xfrm>
              <a:custGeom>
                <a:rect b="b" l="l" r="r" t="t"/>
                <a:pathLst>
                  <a:path extrusionOk="0" h="586167" w="977556">
                    <a:moveTo>
                      <a:pt x="909995" y="315657"/>
                    </a:moveTo>
                    <a:cubicBezTo>
                      <a:pt x="896660" y="305180"/>
                      <a:pt x="881420" y="297560"/>
                      <a:pt x="868085" y="287082"/>
                    </a:cubicBezTo>
                    <a:cubicBezTo>
                      <a:pt x="841415" y="266127"/>
                      <a:pt x="818555" y="242315"/>
                      <a:pt x="815697" y="205167"/>
                    </a:cubicBezTo>
                    <a:cubicBezTo>
                      <a:pt x="814745" y="188975"/>
                      <a:pt x="806172" y="176592"/>
                      <a:pt x="794742" y="166115"/>
                    </a:cubicBezTo>
                    <a:cubicBezTo>
                      <a:pt x="785217" y="158495"/>
                      <a:pt x="775692" y="150875"/>
                      <a:pt x="766167" y="144207"/>
                    </a:cubicBezTo>
                    <a:cubicBezTo>
                      <a:pt x="749022" y="131825"/>
                      <a:pt x="729972" y="122300"/>
                      <a:pt x="714732" y="108012"/>
                    </a:cubicBezTo>
                    <a:cubicBezTo>
                      <a:pt x="678537" y="75627"/>
                      <a:pt x="638532" y="57530"/>
                      <a:pt x="588050" y="60387"/>
                    </a:cubicBezTo>
                    <a:cubicBezTo>
                      <a:pt x="557570" y="62292"/>
                      <a:pt x="528995" y="53720"/>
                      <a:pt x="503277" y="35622"/>
                    </a:cubicBezTo>
                    <a:cubicBezTo>
                      <a:pt x="495657" y="29907"/>
                      <a:pt x="487085" y="25145"/>
                      <a:pt x="478512" y="19430"/>
                    </a:cubicBezTo>
                    <a:cubicBezTo>
                      <a:pt x="461367" y="8000"/>
                      <a:pt x="441365" y="2285"/>
                      <a:pt x="420410" y="1332"/>
                    </a:cubicBezTo>
                    <a:cubicBezTo>
                      <a:pt x="387072" y="380"/>
                      <a:pt x="353735" y="2285"/>
                      <a:pt x="321350" y="380"/>
                    </a:cubicBezTo>
                    <a:cubicBezTo>
                      <a:pt x="273725" y="-2478"/>
                      <a:pt x="231815" y="10857"/>
                      <a:pt x="192762" y="38480"/>
                    </a:cubicBezTo>
                    <a:cubicBezTo>
                      <a:pt x="176570" y="49910"/>
                      <a:pt x="158472" y="59435"/>
                      <a:pt x="142280" y="70865"/>
                    </a:cubicBezTo>
                    <a:cubicBezTo>
                      <a:pt x="129897" y="78485"/>
                      <a:pt x="117515" y="80390"/>
                      <a:pt x="104180" y="76580"/>
                    </a:cubicBezTo>
                    <a:cubicBezTo>
                      <a:pt x="60365" y="66102"/>
                      <a:pt x="28932" y="84200"/>
                      <a:pt x="3215" y="117537"/>
                    </a:cubicBezTo>
                    <a:cubicBezTo>
                      <a:pt x="357" y="121347"/>
                      <a:pt x="-595" y="125157"/>
                      <a:pt x="357" y="129920"/>
                    </a:cubicBezTo>
                    <a:cubicBezTo>
                      <a:pt x="8930" y="169925"/>
                      <a:pt x="30837" y="198500"/>
                      <a:pt x="69890" y="213740"/>
                    </a:cubicBezTo>
                    <a:cubicBezTo>
                      <a:pt x="84177" y="219455"/>
                      <a:pt x="98465" y="224217"/>
                      <a:pt x="110847" y="231837"/>
                    </a:cubicBezTo>
                    <a:cubicBezTo>
                      <a:pt x="129897" y="244220"/>
                      <a:pt x="138470" y="260412"/>
                      <a:pt x="134660" y="282320"/>
                    </a:cubicBezTo>
                    <a:cubicBezTo>
                      <a:pt x="131802" y="300417"/>
                      <a:pt x="128945" y="319467"/>
                      <a:pt x="132755" y="338517"/>
                    </a:cubicBezTo>
                    <a:cubicBezTo>
                      <a:pt x="139422" y="368997"/>
                      <a:pt x="156567" y="375665"/>
                      <a:pt x="182285" y="357567"/>
                    </a:cubicBezTo>
                    <a:cubicBezTo>
                      <a:pt x="197525" y="346137"/>
                      <a:pt x="208002" y="330897"/>
                      <a:pt x="219432" y="315657"/>
                    </a:cubicBezTo>
                    <a:cubicBezTo>
                      <a:pt x="230862" y="301370"/>
                      <a:pt x="243245" y="286130"/>
                      <a:pt x="258485" y="274700"/>
                    </a:cubicBezTo>
                    <a:cubicBezTo>
                      <a:pt x="281345" y="257555"/>
                      <a:pt x="298490" y="258507"/>
                      <a:pt x="319445" y="276605"/>
                    </a:cubicBezTo>
                    <a:cubicBezTo>
                      <a:pt x="335637" y="290892"/>
                      <a:pt x="350877" y="305180"/>
                      <a:pt x="366117" y="320420"/>
                    </a:cubicBezTo>
                    <a:cubicBezTo>
                      <a:pt x="374690" y="328992"/>
                      <a:pt x="385167" y="333755"/>
                      <a:pt x="396597" y="334707"/>
                    </a:cubicBezTo>
                    <a:cubicBezTo>
                      <a:pt x="418505" y="337565"/>
                      <a:pt x="440412" y="337565"/>
                      <a:pt x="461367" y="342327"/>
                    </a:cubicBezTo>
                    <a:cubicBezTo>
                      <a:pt x="493752" y="349947"/>
                      <a:pt x="507087" y="365187"/>
                      <a:pt x="509945" y="397572"/>
                    </a:cubicBezTo>
                    <a:cubicBezTo>
                      <a:pt x="512802" y="427100"/>
                      <a:pt x="528042" y="446150"/>
                      <a:pt x="554712" y="457580"/>
                    </a:cubicBezTo>
                    <a:cubicBezTo>
                      <a:pt x="570905" y="465200"/>
                      <a:pt x="588050" y="467105"/>
                      <a:pt x="606147" y="468057"/>
                    </a:cubicBezTo>
                    <a:cubicBezTo>
                      <a:pt x="628055" y="469010"/>
                      <a:pt x="649962" y="469010"/>
                      <a:pt x="671870" y="470915"/>
                    </a:cubicBezTo>
                    <a:cubicBezTo>
                      <a:pt x="691872" y="472820"/>
                      <a:pt x="697587" y="483297"/>
                      <a:pt x="691872" y="502347"/>
                    </a:cubicBezTo>
                    <a:cubicBezTo>
                      <a:pt x="688062" y="513777"/>
                      <a:pt x="681395" y="524255"/>
                      <a:pt x="674727" y="533780"/>
                    </a:cubicBezTo>
                    <a:cubicBezTo>
                      <a:pt x="668060" y="545210"/>
                      <a:pt x="656630" y="557592"/>
                      <a:pt x="665202" y="571880"/>
                    </a:cubicBezTo>
                    <a:cubicBezTo>
                      <a:pt x="673775" y="586167"/>
                      <a:pt x="689967" y="586167"/>
                      <a:pt x="705207" y="586167"/>
                    </a:cubicBezTo>
                    <a:cubicBezTo>
                      <a:pt x="706160" y="586167"/>
                      <a:pt x="706160" y="586167"/>
                      <a:pt x="706160" y="586167"/>
                    </a:cubicBezTo>
                    <a:cubicBezTo>
                      <a:pt x="746165" y="584262"/>
                      <a:pt x="781407" y="568070"/>
                      <a:pt x="813792" y="546162"/>
                    </a:cubicBezTo>
                    <a:cubicBezTo>
                      <a:pt x="841415" y="527112"/>
                      <a:pt x="870942" y="520445"/>
                      <a:pt x="904280" y="527112"/>
                    </a:cubicBezTo>
                    <a:cubicBezTo>
                      <a:pt x="926187" y="530922"/>
                      <a:pt x="945237" y="539495"/>
                      <a:pt x="963335" y="550925"/>
                    </a:cubicBezTo>
                    <a:cubicBezTo>
                      <a:pt x="970955" y="555687"/>
                      <a:pt x="973812" y="553782"/>
                      <a:pt x="975717" y="545210"/>
                    </a:cubicBezTo>
                    <a:cubicBezTo>
                      <a:pt x="981432" y="523302"/>
                      <a:pt x="972860" y="503300"/>
                      <a:pt x="963335" y="485202"/>
                    </a:cubicBezTo>
                    <a:cubicBezTo>
                      <a:pt x="947142" y="453770"/>
                      <a:pt x="930950" y="422337"/>
                      <a:pt x="940475" y="392810"/>
                    </a:cubicBezTo>
                    <a:cubicBezTo>
                      <a:pt x="942380" y="359472"/>
                      <a:pt x="933807" y="332802"/>
                      <a:pt x="909995" y="315657"/>
                    </a:cubicBezTo>
                    <a:close/>
                  </a:path>
                </a:pathLst>
              </a:custGeom>
              <a:solidFill>
                <a:srgbClr val="8BC53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70"/>
              <p:cNvSpPr/>
              <p:nvPr/>
            </p:nvSpPr>
            <p:spPr>
              <a:xfrm>
                <a:off x="9510310" y="3791200"/>
                <a:ext cx="354472" cy="462147"/>
              </a:xfrm>
              <a:custGeom>
                <a:rect b="b" l="l" r="r" t="t"/>
                <a:pathLst>
                  <a:path extrusionOk="0" h="654779" w="502223">
                    <a:moveTo>
                      <a:pt x="479140" y="208236"/>
                    </a:moveTo>
                    <a:cubicBezTo>
                      <a:pt x="493428" y="183471"/>
                      <a:pt x="503905" y="155849"/>
                      <a:pt x="502000" y="126321"/>
                    </a:cubicBezTo>
                    <a:cubicBezTo>
                      <a:pt x="502953" y="100604"/>
                      <a:pt x="494380" y="76791"/>
                      <a:pt x="495332" y="51074"/>
                    </a:cubicBezTo>
                    <a:cubicBezTo>
                      <a:pt x="495332" y="48216"/>
                      <a:pt x="494380" y="45359"/>
                      <a:pt x="491523" y="42501"/>
                    </a:cubicBezTo>
                    <a:cubicBezTo>
                      <a:pt x="471520" y="22499"/>
                      <a:pt x="446755" y="6306"/>
                      <a:pt x="420085" y="1544"/>
                    </a:cubicBezTo>
                    <a:cubicBezTo>
                      <a:pt x="393415" y="-3219"/>
                      <a:pt x="364840" y="2496"/>
                      <a:pt x="337217" y="26309"/>
                    </a:cubicBezTo>
                    <a:cubicBezTo>
                      <a:pt x="301975" y="56789"/>
                      <a:pt x="258160" y="67266"/>
                      <a:pt x="212440" y="64409"/>
                    </a:cubicBezTo>
                    <a:cubicBezTo>
                      <a:pt x="197200" y="63456"/>
                      <a:pt x="198152" y="63456"/>
                      <a:pt x="200057" y="77744"/>
                    </a:cubicBezTo>
                    <a:cubicBezTo>
                      <a:pt x="204820" y="111081"/>
                      <a:pt x="211487" y="143466"/>
                      <a:pt x="209582" y="176804"/>
                    </a:cubicBezTo>
                    <a:cubicBezTo>
                      <a:pt x="207677" y="202521"/>
                      <a:pt x="197200" y="222524"/>
                      <a:pt x="176245" y="236811"/>
                    </a:cubicBezTo>
                    <a:cubicBezTo>
                      <a:pt x="161957" y="247289"/>
                      <a:pt x="145765" y="254909"/>
                      <a:pt x="130525" y="260624"/>
                    </a:cubicBezTo>
                    <a:cubicBezTo>
                      <a:pt x="113380" y="267291"/>
                      <a:pt x="95282" y="274911"/>
                      <a:pt x="79090" y="284436"/>
                    </a:cubicBezTo>
                    <a:cubicBezTo>
                      <a:pt x="43847" y="304439"/>
                      <a:pt x="37180" y="321584"/>
                      <a:pt x="46705" y="360636"/>
                    </a:cubicBezTo>
                    <a:cubicBezTo>
                      <a:pt x="52420" y="382544"/>
                      <a:pt x="58135" y="404451"/>
                      <a:pt x="54325" y="428264"/>
                    </a:cubicBezTo>
                    <a:cubicBezTo>
                      <a:pt x="49562" y="463506"/>
                      <a:pt x="34322" y="493986"/>
                      <a:pt x="14320" y="522561"/>
                    </a:cubicBezTo>
                    <a:cubicBezTo>
                      <a:pt x="-5683" y="551136"/>
                      <a:pt x="-4730" y="572091"/>
                      <a:pt x="17177" y="598761"/>
                    </a:cubicBezTo>
                    <a:cubicBezTo>
                      <a:pt x="37180" y="623526"/>
                      <a:pt x="63850" y="638766"/>
                      <a:pt x="91472" y="653054"/>
                    </a:cubicBezTo>
                    <a:cubicBezTo>
                      <a:pt x="96235" y="655911"/>
                      <a:pt x="100045" y="654959"/>
                      <a:pt x="103855" y="652101"/>
                    </a:cubicBezTo>
                    <a:cubicBezTo>
                      <a:pt x="111475" y="647339"/>
                      <a:pt x="119095" y="642576"/>
                      <a:pt x="125762" y="635909"/>
                    </a:cubicBezTo>
                    <a:cubicBezTo>
                      <a:pt x="157195" y="607334"/>
                      <a:pt x="192437" y="582569"/>
                      <a:pt x="230537" y="564471"/>
                    </a:cubicBezTo>
                    <a:cubicBezTo>
                      <a:pt x="299117" y="532086"/>
                      <a:pt x="349600" y="481604"/>
                      <a:pt x="389605" y="418739"/>
                    </a:cubicBezTo>
                    <a:cubicBezTo>
                      <a:pt x="395320" y="409214"/>
                      <a:pt x="402940" y="401594"/>
                      <a:pt x="411512" y="394926"/>
                    </a:cubicBezTo>
                    <a:cubicBezTo>
                      <a:pt x="440087" y="373971"/>
                      <a:pt x="459137" y="347301"/>
                      <a:pt x="457232" y="309201"/>
                    </a:cubicBezTo>
                    <a:cubicBezTo>
                      <a:pt x="456280" y="301581"/>
                      <a:pt x="458185" y="293009"/>
                      <a:pt x="458185" y="285389"/>
                    </a:cubicBezTo>
                    <a:cubicBezTo>
                      <a:pt x="459137" y="258719"/>
                      <a:pt x="464853" y="233001"/>
                      <a:pt x="479140" y="208236"/>
                    </a:cubicBezTo>
                    <a:close/>
                  </a:path>
                </a:pathLst>
              </a:custGeom>
              <a:solidFill>
                <a:srgbClr val="8BC53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70"/>
              <p:cNvSpPr/>
              <p:nvPr/>
            </p:nvSpPr>
            <p:spPr>
              <a:xfrm>
                <a:off x="8730495" y="3843184"/>
                <a:ext cx="398168" cy="464302"/>
              </a:xfrm>
              <a:custGeom>
                <a:rect b="b" l="l" r="r" t="t"/>
                <a:pathLst>
                  <a:path extrusionOk="0" h="657832" w="564133">
                    <a:moveTo>
                      <a:pt x="261436" y="56197"/>
                    </a:moveTo>
                    <a:cubicBezTo>
                      <a:pt x="253816" y="38100"/>
                      <a:pt x="251911" y="19050"/>
                      <a:pt x="250006" y="0"/>
                    </a:cubicBezTo>
                    <a:cubicBezTo>
                      <a:pt x="212858" y="12382"/>
                      <a:pt x="179521" y="30480"/>
                      <a:pt x="162376" y="66675"/>
                    </a:cubicBezTo>
                    <a:cubicBezTo>
                      <a:pt x="144278" y="103822"/>
                      <a:pt x="119513" y="134302"/>
                      <a:pt x="89033" y="161925"/>
                    </a:cubicBezTo>
                    <a:cubicBezTo>
                      <a:pt x="77603" y="172402"/>
                      <a:pt x="68078" y="184785"/>
                      <a:pt x="57601" y="196215"/>
                    </a:cubicBezTo>
                    <a:cubicBezTo>
                      <a:pt x="48076" y="206692"/>
                      <a:pt x="41408" y="219075"/>
                      <a:pt x="36646" y="233363"/>
                    </a:cubicBezTo>
                    <a:cubicBezTo>
                      <a:pt x="19501" y="283845"/>
                      <a:pt x="7118" y="336232"/>
                      <a:pt x="1403" y="389573"/>
                    </a:cubicBezTo>
                    <a:cubicBezTo>
                      <a:pt x="-502" y="410528"/>
                      <a:pt x="-1454" y="432435"/>
                      <a:pt x="5213" y="453390"/>
                    </a:cubicBezTo>
                    <a:cubicBezTo>
                      <a:pt x="7118" y="460057"/>
                      <a:pt x="9976" y="463867"/>
                      <a:pt x="17596" y="464820"/>
                    </a:cubicBezTo>
                    <a:cubicBezTo>
                      <a:pt x="54743" y="466725"/>
                      <a:pt x="91891" y="473392"/>
                      <a:pt x="127133" y="486728"/>
                    </a:cubicBezTo>
                    <a:cubicBezTo>
                      <a:pt x="171901" y="502920"/>
                      <a:pt x="209048" y="527685"/>
                      <a:pt x="220478" y="579120"/>
                    </a:cubicBezTo>
                    <a:cubicBezTo>
                      <a:pt x="222383" y="588645"/>
                      <a:pt x="226193" y="598170"/>
                      <a:pt x="231908" y="605790"/>
                    </a:cubicBezTo>
                    <a:cubicBezTo>
                      <a:pt x="241433" y="621030"/>
                      <a:pt x="250006" y="639128"/>
                      <a:pt x="265246" y="650557"/>
                    </a:cubicBezTo>
                    <a:cubicBezTo>
                      <a:pt x="281438" y="661988"/>
                      <a:pt x="295726" y="660082"/>
                      <a:pt x="306203" y="643890"/>
                    </a:cubicBezTo>
                    <a:cubicBezTo>
                      <a:pt x="310013" y="638175"/>
                      <a:pt x="312871" y="632460"/>
                      <a:pt x="315728" y="625793"/>
                    </a:cubicBezTo>
                    <a:cubicBezTo>
                      <a:pt x="328111" y="601028"/>
                      <a:pt x="335731" y="573405"/>
                      <a:pt x="344303" y="546735"/>
                    </a:cubicBezTo>
                    <a:cubicBezTo>
                      <a:pt x="356686" y="507682"/>
                      <a:pt x="374783" y="498157"/>
                      <a:pt x="412883" y="511492"/>
                    </a:cubicBezTo>
                    <a:cubicBezTo>
                      <a:pt x="420503" y="514350"/>
                      <a:pt x="427171" y="517207"/>
                      <a:pt x="434791" y="517207"/>
                    </a:cubicBezTo>
                    <a:cubicBezTo>
                      <a:pt x="506228" y="521970"/>
                      <a:pt x="571951" y="452438"/>
                      <a:pt x="563378" y="373380"/>
                    </a:cubicBezTo>
                    <a:cubicBezTo>
                      <a:pt x="557663" y="325755"/>
                      <a:pt x="532898" y="287655"/>
                      <a:pt x="504323" y="250507"/>
                    </a:cubicBezTo>
                    <a:cubicBezTo>
                      <a:pt x="498608" y="243840"/>
                      <a:pt x="496703" y="242888"/>
                      <a:pt x="490036" y="249555"/>
                    </a:cubicBezTo>
                    <a:cubicBezTo>
                      <a:pt x="455746" y="283845"/>
                      <a:pt x="412883" y="279082"/>
                      <a:pt x="385261" y="239077"/>
                    </a:cubicBezTo>
                    <a:cubicBezTo>
                      <a:pt x="376688" y="226695"/>
                      <a:pt x="371926" y="213360"/>
                      <a:pt x="369068" y="198120"/>
                    </a:cubicBezTo>
                    <a:cubicBezTo>
                      <a:pt x="368116" y="191452"/>
                      <a:pt x="364306" y="184785"/>
                      <a:pt x="367163" y="177165"/>
                    </a:cubicBezTo>
                    <a:cubicBezTo>
                      <a:pt x="378593" y="139065"/>
                      <a:pt x="360496" y="110490"/>
                      <a:pt x="321443" y="102870"/>
                    </a:cubicBezTo>
                    <a:cubicBezTo>
                      <a:pt x="292868" y="99060"/>
                      <a:pt x="272866" y="82867"/>
                      <a:pt x="261436" y="56197"/>
                    </a:cubicBezTo>
                    <a:close/>
                  </a:path>
                </a:pathLst>
              </a:custGeom>
              <a:solidFill>
                <a:srgbClr val="8BC53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70"/>
              <p:cNvSpPr/>
              <p:nvPr/>
            </p:nvSpPr>
            <p:spPr>
              <a:xfrm>
                <a:off x="9262192" y="3930846"/>
                <a:ext cx="325894" cy="330194"/>
              </a:xfrm>
              <a:custGeom>
                <a:rect b="b" l="l" r="r" t="t"/>
                <a:pathLst>
                  <a:path extrusionOk="0" h="467825" w="418090">
                    <a:moveTo>
                      <a:pt x="338788" y="461010"/>
                    </a:moveTo>
                    <a:cubicBezTo>
                      <a:pt x="340693" y="464820"/>
                      <a:pt x="341646" y="468630"/>
                      <a:pt x="348313" y="467678"/>
                    </a:cubicBezTo>
                    <a:cubicBezTo>
                      <a:pt x="402606" y="457200"/>
                      <a:pt x="423561" y="427673"/>
                      <a:pt x="416893" y="373380"/>
                    </a:cubicBezTo>
                    <a:cubicBezTo>
                      <a:pt x="414036" y="351473"/>
                      <a:pt x="408321" y="330517"/>
                      <a:pt x="405463" y="308610"/>
                    </a:cubicBezTo>
                    <a:cubicBezTo>
                      <a:pt x="404511" y="300990"/>
                      <a:pt x="400701" y="295275"/>
                      <a:pt x="393081" y="291465"/>
                    </a:cubicBezTo>
                    <a:cubicBezTo>
                      <a:pt x="373078" y="280035"/>
                      <a:pt x="368316" y="264795"/>
                      <a:pt x="377841" y="243840"/>
                    </a:cubicBezTo>
                    <a:cubicBezTo>
                      <a:pt x="382603" y="233363"/>
                      <a:pt x="387366" y="222885"/>
                      <a:pt x="396891" y="214313"/>
                    </a:cubicBezTo>
                    <a:cubicBezTo>
                      <a:pt x="410226" y="202882"/>
                      <a:pt x="408321" y="194310"/>
                      <a:pt x="390223" y="189548"/>
                    </a:cubicBezTo>
                    <a:cubicBezTo>
                      <a:pt x="377841" y="186690"/>
                      <a:pt x="365458" y="184785"/>
                      <a:pt x="352123" y="182880"/>
                    </a:cubicBezTo>
                    <a:cubicBezTo>
                      <a:pt x="319738" y="178117"/>
                      <a:pt x="287353" y="174307"/>
                      <a:pt x="257826" y="159067"/>
                    </a:cubicBezTo>
                    <a:cubicBezTo>
                      <a:pt x="234013" y="146685"/>
                      <a:pt x="221631" y="128588"/>
                      <a:pt x="220678" y="101917"/>
                    </a:cubicBezTo>
                    <a:cubicBezTo>
                      <a:pt x="219726" y="82867"/>
                      <a:pt x="214011" y="75248"/>
                      <a:pt x="195913" y="70485"/>
                    </a:cubicBezTo>
                    <a:cubicBezTo>
                      <a:pt x="189246" y="68580"/>
                      <a:pt x="181626" y="66675"/>
                      <a:pt x="174958" y="65723"/>
                    </a:cubicBezTo>
                    <a:cubicBezTo>
                      <a:pt x="133048" y="58102"/>
                      <a:pt x="95901" y="40957"/>
                      <a:pt x="66373" y="9525"/>
                    </a:cubicBezTo>
                    <a:cubicBezTo>
                      <a:pt x="60658" y="3810"/>
                      <a:pt x="54943" y="0"/>
                      <a:pt x="45418" y="0"/>
                    </a:cubicBezTo>
                    <a:cubicBezTo>
                      <a:pt x="43513" y="952"/>
                      <a:pt x="40656" y="952"/>
                      <a:pt x="39703" y="1905"/>
                    </a:cubicBezTo>
                    <a:cubicBezTo>
                      <a:pt x="22558" y="7620"/>
                      <a:pt x="13033" y="21907"/>
                      <a:pt x="1603" y="34290"/>
                    </a:cubicBezTo>
                    <a:cubicBezTo>
                      <a:pt x="-2207" y="38100"/>
                      <a:pt x="1603" y="40957"/>
                      <a:pt x="4461" y="43815"/>
                    </a:cubicBezTo>
                    <a:cubicBezTo>
                      <a:pt x="52086" y="100013"/>
                      <a:pt x="74946" y="168592"/>
                      <a:pt x="90186" y="239077"/>
                    </a:cubicBezTo>
                    <a:cubicBezTo>
                      <a:pt x="96853" y="271463"/>
                      <a:pt x="114951" y="289560"/>
                      <a:pt x="144478" y="297180"/>
                    </a:cubicBezTo>
                    <a:cubicBezTo>
                      <a:pt x="167338" y="302895"/>
                      <a:pt x="190198" y="307657"/>
                      <a:pt x="213058" y="313373"/>
                    </a:cubicBezTo>
                    <a:cubicBezTo>
                      <a:pt x="257826" y="323850"/>
                      <a:pt x="290211" y="348615"/>
                      <a:pt x="305451" y="393382"/>
                    </a:cubicBezTo>
                    <a:cubicBezTo>
                      <a:pt x="314976" y="416242"/>
                      <a:pt x="326406" y="439103"/>
                      <a:pt x="338788" y="461010"/>
                    </a:cubicBezTo>
                    <a:close/>
                  </a:path>
                </a:pathLst>
              </a:custGeom>
              <a:solidFill>
                <a:srgbClr val="8BC53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70"/>
              <p:cNvSpPr/>
              <p:nvPr/>
            </p:nvSpPr>
            <p:spPr>
              <a:xfrm>
                <a:off x="8187328" y="3826118"/>
                <a:ext cx="564629" cy="428539"/>
              </a:xfrm>
              <a:custGeom>
                <a:rect b="b" l="l" r="r" t="t"/>
                <a:pathLst>
                  <a:path extrusionOk="0" h="607162" w="799978">
                    <a:moveTo>
                      <a:pt x="51313" y="255958"/>
                    </a:moveTo>
                    <a:cubicBezTo>
                      <a:pt x="62743" y="278818"/>
                      <a:pt x="78936" y="297868"/>
                      <a:pt x="101796" y="312155"/>
                    </a:cubicBezTo>
                    <a:cubicBezTo>
                      <a:pt x="133228" y="330253"/>
                      <a:pt x="155136" y="357875"/>
                      <a:pt x="161803" y="394070"/>
                    </a:cubicBezTo>
                    <a:cubicBezTo>
                      <a:pt x="167518" y="425503"/>
                      <a:pt x="184663" y="442648"/>
                      <a:pt x="213238" y="453125"/>
                    </a:cubicBezTo>
                    <a:cubicBezTo>
                      <a:pt x="229431" y="458840"/>
                      <a:pt x="245623" y="463603"/>
                      <a:pt x="259911" y="472175"/>
                    </a:cubicBezTo>
                    <a:cubicBezTo>
                      <a:pt x="269436" y="477890"/>
                      <a:pt x="282771" y="478843"/>
                      <a:pt x="286581" y="492178"/>
                    </a:cubicBezTo>
                    <a:cubicBezTo>
                      <a:pt x="293248" y="515038"/>
                      <a:pt x="307536" y="532183"/>
                      <a:pt x="329443" y="543613"/>
                    </a:cubicBezTo>
                    <a:cubicBezTo>
                      <a:pt x="349446" y="554090"/>
                      <a:pt x="370401" y="560758"/>
                      <a:pt x="392308" y="565520"/>
                    </a:cubicBezTo>
                    <a:cubicBezTo>
                      <a:pt x="423741" y="573140"/>
                      <a:pt x="455173" y="575998"/>
                      <a:pt x="486606" y="581713"/>
                    </a:cubicBezTo>
                    <a:cubicBezTo>
                      <a:pt x="511371" y="586475"/>
                      <a:pt x="536136" y="591238"/>
                      <a:pt x="560901" y="589333"/>
                    </a:cubicBezTo>
                    <a:cubicBezTo>
                      <a:pt x="612336" y="585523"/>
                      <a:pt x="662818" y="587428"/>
                      <a:pt x="713301" y="602668"/>
                    </a:cubicBezTo>
                    <a:cubicBezTo>
                      <a:pt x="742828" y="612193"/>
                      <a:pt x="772356" y="606478"/>
                      <a:pt x="799978" y="586475"/>
                    </a:cubicBezTo>
                    <a:cubicBezTo>
                      <a:pt x="759021" y="557900"/>
                      <a:pt x="733303" y="518848"/>
                      <a:pt x="714253" y="475985"/>
                    </a:cubicBezTo>
                    <a:cubicBezTo>
                      <a:pt x="696156" y="435028"/>
                      <a:pt x="685678" y="391213"/>
                      <a:pt x="675201" y="348350"/>
                    </a:cubicBezTo>
                    <a:cubicBezTo>
                      <a:pt x="667581" y="317870"/>
                      <a:pt x="662818" y="286438"/>
                      <a:pt x="649483" y="257863"/>
                    </a:cubicBezTo>
                    <a:cubicBezTo>
                      <a:pt x="638053" y="235003"/>
                      <a:pt x="627576" y="231193"/>
                      <a:pt x="603763" y="239765"/>
                    </a:cubicBezTo>
                    <a:cubicBezTo>
                      <a:pt x="580903" y="248338"/>
                      <a:pt x="558043" y="250243"/>
                      <a:pt x="534231" y="242623"/>
                    </a:cubicBezTo>
                    <a:cubicBezTo>
                      <a:pt x="514228" y="235955"/>
                      <a:pt x="497083" y="223573"/>
                      <a:pt x="480891" y="210238"/>
                    </a:cubicBezTo>
                    <a:cubicBezTo>
                      <a:pt x="464698" y="197855"/>
                      <a:pt x="449458" y="183568"/>
                      <a:pt x="431361" y="174043"/>
                    </a:cubicBezTo>
                    <a:cubicBezTo>
                      <a:pt x="414216" y="164518"/>
                      <a:pt x="395166" y="158803"/>
                      <a:pt x="376116" y="165470"/>
                    </a:cubicBezTo>
                    <a:cubicBezTo>
                      <a:pt x="351351" y="174043"/>
                      <a:pt x="325633" y="182615"/>
                      <a:pt x="301821" y="194045"/>
                    </a:cubicBezTo>
                    <a:cubicBezTo>
                      <a:pt x="277056" y="205475"/>
                      <a:pt x="255148" y="203570"/>
                      <a:pt x="234193" y="188330"/>
                    </a:cubicBezTo>
                    <a:cubicBezTo>
                      <a:pt x="215143" y="174995"/>
                      <a:pt x="201808" y="155945"/>
                      <a:pt x="191331" y="135943"/>
                    </a:cubicBezTo>
                    <a:cubicBezTo>
                      <a:pt x="181806" y="118798"/>
                      <a:pt x="174186" y="100700"/>
                      <a:pt x="164661" y="83555"/>
                    </a:cubicBezTo>
                    <a:cubicBezTo>
                      <a:pt x="143706" y="45455"/>
                      <a:pt x="110368" y="22595"/>
                      <a:pt x="69411" y="9260"/>
                    </a:cubicBezTo>
                    <a:cubicBezTo>
                      <a:pt x="53218" y="4498"/>
                      <a:pt x="36073" y="-2170"/>
                      <a:pt x="17023" y="688"/>
                    </a:cubicBezTo>
                    <a:cubicBezTo>
                      <a:pt x="14166" y="1640"/>
                      <a:pt x="8451" y="-1217"/>
                      <a:pt x="8451" y="4498"/>
                    </a:cubicBezTo>
                    <a:cubicBezTo>
                      <a:pt x="7498" y="27358"/>
                      <a:pt x="-2979" y="50218"/>
                      <a:pt x="831" y="73078"/>
                    </a:cubicBezTo>
                    <a:cubicBezTo>
                      <a:pt x="8451" y="134990"/>
                      <a:pt x="21786" y="197855"/>
                      <a:pt x="51313" y="255958"/>
                    </a:cubicBezTo>
                    <a:close/>
                  </a:path>
                </a:pathLst>
              </a:custGeom>
              <a:solidFill>
                <a:srgbClr val="8BC53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70"/>
              <p:cNvSpPr/>
              <p:nvPr/>
            </p:nvSpPr>
            <p:spPr>
              <a:xfrm rot="10553612">
                <a:off x="8883522" y="3864372"/>
                <a:ext cx="689965" cy="413720"/>
              </a:xfrm>
              <a:custGeom>
                <a:rect b="b" l="l" r="r" t="t"/>
                <a:pathLst>
                  <a:path extrusionOk="0" h="586167" w="977556">
                    <a:moveTo>
                      <a:pt x="909995" y="315657"/>
                    </a:moveTo>
                    <a:cubicBezTo>
                      <a:pt x="896660" y="305180"/>
                      <a:pt x="881420" y="297560"/>
                      <a:pt x="868085" y="287082"/>
                    </a:cubicBezTo>
                    <a:cubicBezTo>
                      <a:pt x="841415" y="266127"/>
                      <a:pt x="818555" y="242315"/>
                      <a:pt x="815697" y="205167"/>
                    </a:cubicBezTo>
                    <a:cubicBezTo>
                      <a:pt x="814745" y="188975"/>
                      <a:pt x="806172" y="176592"/>
                      <a:pt x="794742" y="166115"/>
                    </a:cubicBezTo>
                    <a:cubicBezTo>
                      <a:pt x="785217" y="158495"/>
                      <a:pt x="775692" y="150875"/>
                      <a:pt x="766167" y="144207"/>
                    </a:cubicBezTo>
                    <a:cubicBezTo>
                      <a:pt x="749022" y="131825"/>
                      <a:pt x="729972" y="122300"/>
                      <a:pt x="714732" y="108012"/>
                    </a:cubicBezTo>
                    <a:cubicBezTo>
                      <a:pt x="678537" y="75627"/>
                      <a:pt x="638532" y="57530"/>
                      <a:pt x="588050" y="60387"/>
                    </a:cubicBezTo>
                    <a:cubicBezTo>
                      <a:pt x="557570" y="62292"/>
                      <a:pt x="528995" y="53720"/>
                      <a:pt x="503277" y="35622"/>
                    </a:cubicBezTo>
                    <a:cubicBezTo>
                      <a:pt x="495657" y="29907"/>
                      <a:pt x="487085" y="25145"/>
                      <a:pt x="478512" y="19430"/>
                    </a:cubicBezTo>
                    <a:cubicBezTo>
                      <a:pt x="461367" y="8000"/>
                      <a:pt x="441365" y="2285"/>
                      <a:pt x="420410" y="1332"/>
                    </a:cubicBezTo>
                    <a:cubicBezTo>
                      <a:pt x="387072" y="380"/>
                      <a:pt x="353735" y="2285"/>
                      <a:pt x="321350" y="380"/>
                    </a:cubicBezTo>
                    <a:cubicBezTo>
                      <a:pt x="273725" y="-2478"/>
                      <a:pt x="231815" y="10857"/>
                      <a:pt x="192762" y="38480"/>
                    </a:cubicBezTo>
                    <a:cubicBezTo>
                      <a:pt x="176570" y="49910"/>
                      <a:pt x="158472" y="59435"/>
                      <a:pt x="142280" y="70865"/>
                    </a:cubicBezTo>
                    <a:cubicBezTo>
                      <a:pt x="129897" y="78485"/>
                      <a:pt x="117515" y="80390"/>
                      <a:pt x="104180" y="76580"/>
                    </a:cubicBezTo>
                    <a:cubicBezTo>
                      <a:pt x="60365" y="66102"/>
                      <a:pt x="28932" y="84200"/>
                      <a:pt x="3215" y="117537"/>
                    </a:cubicBezTo>
                    <a:cubicBezTo>
                      <a:pt x="357" y="121347"/>
                      <a:pt x="-595" y="125157"/>
                      <a:pt x="357" y="129920"/>
                    </a:cubicBezTo>
                    <a:cubicBezTo>
                      <a:pt x="8930" y="169925"/>
                      <a:pt x="30837" y="198500"/>
                      <a:pt x="69890" y="213740"/>
                    </a:cubicBezTo>
                    <a:cubicBezTo>
                      <a:pt x="84177" y="219455"/>
                      <a:pt x="98465" y="224217"/>
                      <a:pt x="110847" y="231837"/>
                    </a:cubicBezTo>
                    <a:cubicBezTo>
                      <a:pt x="129897" y="244220"/>
                      <a:pt x="138470" y="260412"/>
                      <a:pt x="134660" y="282320"/>
                    </a:cubicBezTo>
                    <a:cubicBezTo>
                      <a:pt x="131802" y="300417"/>
                      <a:pt x="128945" y="319467"/>
                      <a:pt x="132755" y="338517"/>
                    </a:cubicBezTo>
                    <a:cubicBezTo>
                      <a:pt x="139422" y="368997"/>
                      <a:pt x="156567" y="375665"/>
                      <a:pt x="182285" y="357567"/>
                    </a:cubicBezTo>
                    <a:cubicBezTo>
                      <a:pt x="197525" y="346137"/>
                      <a:pt x="208002" y="330897"/>
                      <a:pt x="219432" y="315657"/>
                    </a:cubicBezTo>
                    <a:cubicBezTo>
                      <a:pt x="230862" y="301370"/>
                      <a:pt x="243245" y="286130"/>
                      <a:pt x="258485" y="274700"/>
                    </a:cubicBezTo>
                    <a:cubicBezTo>
                      <a:pt x="281345" y="257555"/>
                      <a:pt x="298490" y="258507"/>
                      <a:pt x="319445" y="276605"/>
                    </a:cubicBezTo>
                    <a:cubicBezTo>
                      <a:pt x="335637" y="290892"/>
                      <a:pt x="350877" y="305180"/>
                      <a:pt x="366117" y="320420"/>
                    </a:cubicBezTo>
                    <a:cubicBezTo>
                      <a:pt x="374690" y="328992"/>
                      <a:pt x="385167" y="333755"/>
                      <a:pt x="396597" y="334707"/>
                    </a:cubicBezTo>
                    <a:cubicBezTo>
                      <a:pt x="418505" y="337565"/>
                      <a:pt x="440412" y="337565"/>
                      <a:pt x="461367" y="342327"/>
                    </a:cubicBezTo>
                    <a:cubicBezTo>
                      <a:pt x="493752" y="349947"/>
                      <a:pt x="507087" y="365187"/>
                      <a:pt x="509945" y="397572"/>
                    </a:cubicBezTo>
                    <a:cubicBezTo>
                      <a:pt x="512802" y="427100"/>
                      <a:pt x="528042" y="446150"/>
                      <a:pt x="554712" y="457580"/>
                    </a:cubicBezTo>
                    <a:cubicBezTo>
                      <a:pt x="570905" y="465200"/>
                      <a:pt x="588050" y="467105"/>
                      <a:pt x="606147" y="468057"/>
                    </a:cubicBezTo>
                    <a:cubicBezTo>
                      <a:pt x="628055" y="469010"/>
                      <a:pt x="649962" y="469010"/>
                      <a:pt x="671870" y="470915"/>
                    </a:cubicBezTo>
                    <a:cubicBezTo>
                      <a:pt x="691872" y="472820"/>
                      <a:pt x="697587" y="483297"/>
                      <a:pt x="691872" y="502347"/>
                    </a:cubicBezTo>
                    <a:cubicBezTo>
                      <a:pt x="688062" y="513777"/>
                      <a:pt x="681395" y="524255"/>
                      <a:pt x="674727" y="533780"/>
                    </a:cubicBezTo>
                    <a:cubicBezTo>
                      <a:pt x="668060" y="545210"/>
                      <a:pt x="656630" y="557592"/>
                      <a:pt x="665202" y="571880"/>
                    </a:cubicBezTo>
                    <a:cubicBezTo>
                      <a:pt x="673775" y="586167"/>
                      <a:pt x="689967" y="586167"/>
                      <a:pt x="705207" y="586167"/>
                    </a:cubicBezTo>
                    <a:cubicBezTo>
                      <a:pt x="706160" y="586167"/>
                      <a:pt x="706160" y="586167"/>
                      <a:pt x="706160" y="586167"/>
                    </a:cubicBezTo>
                    <a:cubicBezTo>
                      <a:pt x="746165" y="584262"/>
                      <a:pt x="781407" y="568070"/>
                      <a:pt x="813792" y="546162"/>
                    </a:cubicBezTo>
                    <a:cubicBezTo>
                      <a:pt x="841415" y="527112"/>
                      <a:pt x="870942" y="520445"/>
                      <a:pt x="904280" y="527112"/>
                    </a:cubicBezTo>
                    <a:cubicBezTo>
                      <a:pt x="926187" y="530922"/>
                      <a:pt x="945237" y="539495"/>
                      <a:pt x="963335" y="550925"/>
                    </a:cubicBezTo>
                    <a:cubicBezTo>
                      <a:pt x="970955" y="555687"/>
                      <a:pt x="973812" y="553782"/>
                      <a:pt x="975717" y="545210"/>
                    </a:cubicBezTo>
                    <a:cubicBezTo>
                      <a:pt x="981432" y="523302"/>
                      <a:pt x="972860" y="503300"/>
                      <a:pt x="963335" y="485202"/>
                    </a:cubicBezTo>
                    <a:cubicBezTo>
                      <a:pt x="947142" y="453770"/>
                      <a:pt x="930950" y="422337"/>
                      <a:pt x="940475" y="392810"/>
                    </a:cubicBezTo>
                    <a:cubicBezTo>
                      <a:pt x="942380" y="359472"/>
                      <a:pt x="933807" y="332802"/>
                      <a:pt x="909995" y="315657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70"/>
              <p:cNvSpPr/>
              <p:nvPr/>
            </p:nvSpPr>
            <p:spPr>
              <a:xfrm>
                <a:off x="8194157" y="3717983"/>
                <a:ext cx="332281" cy="313954"/>
              </a:xfrm>
              <a:custGeom>
                <a:rect b="b" l="l" r="r" t="t"/>
                <a:pathLst>
                  <a:path extrusionOk="0" h="444817" w="470783">
                    <a:moveTo>
                      <a:pt x="440055" y="224790"/>
                    </a:moveTo>
                    <a:cubicBezTo>
                      <a:pt x="450533" y="217170"/>
                      <a:pt x="468630" y="215265"/>
                      <a:pt x="470535" y="201930"/>
                    </a:cubicBezTo>
                    <a:cubicBezTo>
                      <a:pt x="472440" y="189548"/>
                      <a:pt x="462915" y="176213"/>
                      <a:pt x="458153" y="162877"/>
                    </a:cubicBezTo>
                    <a:cubicBezTo>
                      <a:pt x="448628" y="134302"/>
                      <a:pt x="434340" y="109538"/>
                      <a:pt x="410528" y="90488"/>
                    </a:cubicBezTo>
                    <a:cubicBezTo>
                      <a:pt x="386715" y="71438"/>
                      <a:pt x="358140" y="68580"/>
                      <a:pt x="328613" y="64770"/>
                    </a:cubicBezTo>
                    <a:cubicBezTo>
                      <a:pt x="300038" y="60960"/>
                      <a:pt x="272415" y="56198"/>
                      <a:pt x="255270" y="30480"/>
                    </a:cubicBezTo>
                    <a:cubicBezTo>
                      <a:pt x="248603" y="20955"/>
                      <a:pt x="242888" y="10477"/>
                      <a:pt x="236220" y="0"/>
                    </a:cubicBezTo>
                    <a:cubicBezTo>
                      <a:pt x="217170" y="38100"/>
                      <a:pt x="190500" y="67627"/>
                      <a:pt x="153353" y="84773"/>
                    </a:cubicBezTo>
                    <a:cubicBezTo>
                      <a:pt x="127635" y="97155"/>
                      <a:pt x="100965" y="108585"/>
                      <a:pt x="71438" y="94298"/>
                    </a:cubicBezTo>
                    <a:cubicBezTo>
                      <a:pt x="53340" y="85725"/>
                      <a:pt x="43815" y="89535"/>
                      <a:pt x="34290" y="107632"/>
                    </a:cubicBezTo>
                    <a:cubicBezTo>
                      <a:pt x="20003" y="132398"/>
                      <a:pt x="13335" y="160020"/>
                      <a:pt x="0" y="187642"/>
                    </a:cubicBezTo>
                    <a:cubicBezTo>
                      <a:pt x="6668" y="185738"/>
                      <a:pt x="9525" y="184785"/>
                      <a:pt x="13335" y="182880"/>
                    </a:cubicBezTo>
                    <a:cubicBezTo>
                      <a:pt x="60008" y="166688"/>
                      <a:pt x="102870" y="170498"/>
                      <a:pt x="140018" y="205740"/>
                    </a:cubicBezTo>
                    <a:cubicBezTo>
                      <a:pt x="149543" y="214313"/>
                      <a:pt x="160020" y="222885"/>
                      <a:pt x="170498" y="230505"/>
                    </a:cubicBezTo>
                    <a:cubicBezTo>
                      <a:pt x="198120" y="252413"/>
                      <a:pt x="228600" y="254317"/>
                      <a:pt x="260033" y="240030"/>
                    </a:cubicBezTo>
                    <a:cubicBezTo>
                      <a:pt x="265748" y="237173"/>
                      <a:pt x="271463" y="234315"/>
                      <a:pt x="277178" y="232410"/>
                    </a:cubicBezTo>
                    <a:cubicBezTo>
                      <a:pt x="317183" y="213360"/>
                      <a:pt x="333375" y="220980"/>
                      <a:pt x="344805" y="262890"/>
                    </a:cubicBezTo>
                    <a:cubicBezTo>
                      <a:pt x="354330" y="300990"/>
                      <a:pt x="362903" y="339090"/>
                      <a:pt x="371475" y="377190"/>
                    </a:cubicBezTo>
                    <a:cubicBezTo>
                      <a:pt x="377190" y="400050"/>
                      <a:pt x="382905" y="422910"/>
                      <a:pt x="391478" y="444818"/>
                    </a:cubicBezTo>
                    <a:cubicBezTo>
                      <a:pt x="432435" y="409575"/>
                      <a:pt x="431483" y="365760"/>
                      <a:pt x="417195" y="322898"/>
                    </a:cubicBezTo>
                    <a:cubicBezTo>
                      <a:pt x="412433" y="308610"/>
                      <a:pt x="409575" y="294323"/>
                      <a:pt x="410528" y="280988"/>
                    </a:cubicBezTo>
                    <a:cubicBezTo>
                      <a:pt x="409575" y="258127"/>
                      <a:pt x="421958" y="239077"/>
                      <a:pt x="440055" y="22479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70"/>
              <p:cNvSpPr/>
              <p:nvPr/>
            </p:nvSpPr>
            <p:spPr>
              <a:xfrm rot="4735433">
                <a:off x="8456309" y="3864070"/>
                <a:ext cx="354472" cy="462147"/>
              </a:xfrm>
              <a:custGeom>
                <a:rect b="b" l="l" r="r" t="t"/>
                <a:pathLst>
                  <a:path extrusionOk="0" h="654779" w="502223">
                    <a:moveTo>
                      <a:pt x="479140" y="208236"/>
                    </a:moveTo>
                    <a:cubicBezTo>
                      <a:pt x="493428" y="183471"/>
                      <a:pt x="503905" y="155849"/>
                      <a:pt x="502000" y="126321"/>
                    </a:cubicBezTo>
                    <a:cubicBezTo>
                      <a:pt x="502953" y="100604"/>
                      <a:pt x="494380" y="76791"/>
                      <a:pt x="495332" y="51074"/>
                    </a:cubicBezTo>
                    <a:cubicBezTo>
                      <a:pt x="495332" y="48216"/>
                      <a:pt x="494380" y="45359"/>
                      <a:pt x="491523" y="42501"/>
                    </a:cubicBezTo>
                    <a:cubicBezTo>
                      <a:pt x="471520" y="22499"/>
                      <a:pt x="446755" y="6306"/>
                      <a:pt x="420085" y="1544"/>
                    </a:cubicBezTo>
                    <a:cubicBezTo>
                      <a:pt x="393415" y="-3219"/>
                      <a:pt x="364840" y="2496"/>
                      <a:pt x="337217" y="26309"/>
                    </a:cubicBezTo>
                    <a:cubicBezTo>
                      <a:pt x="301975" y="56789"/>
                      <a:pt x="258160" y="67266"/>
                      <a:pt x="212440" y="64409"/>
                    </a:cubicBezTo>
                    <a:cubicBezTo>
                      <a:pt x="197200" y="63456"/>
                      <a:pt x="198152" y="63456"/>
                      <a:pt x="200057" y="77744"/>
                    </a:cubicBezTo>
                    <a:cubicBezTo>
                      <a:pt x="204820" y="111081"/>
                      <a:pt x="211487" y="143466"/>
                      <a:pt x="209582" y="176804"/>
                    </a:cubicBezTo>
                    <a:cubicBezTo>
                      <a:pt x="207677" y="202521"/>
                      <a:pt x="197200" y="222524"/>
                      <a:pt x="176245" y="236811"/>
                    </a:cubicBezTo>
                    <a:cubicBezTo>
                      <a:pt x="161957" y="247289"/>
                      <a:pt x="145765" y="254909"/>
                      <a:pt x="130525" y="260624"/>
                    </a:cubicBezTo>
                    <a:cubicBezTo>
                      <a:pt x="113380" y="267291"/>
                      <a:pt x="95282" y="274911"/>
                      <a:pt x="79090" y="284436"/>
                    </a:cubicBezTo>
                    <a:cubicBezTo>
                      <a:pt x="43847" y="304439"/>
                      <a:pt x="37180" y="321584"/>
                      <a:pt x="46705" y="360636"/>
                    </a:cubicBezTo>
                    <a:cubicBezTo>
                      <a:pt x="52420" y="382544"/>
                      <a:pt x="58135" y="404451"/>
                      <a:pt x="54325" y="428264"/>
                    </a:cubicBezTo>
                    <a:cubicBezTo>
                      <a:pt x="49562" y="463506"/>
                      <a:pt x="34322" y="493986"/>
                      <a:pt x="14320" y="522561"/>
                    </a:cubicBezTo>
                    <a:cubicBezTo>
                      <a:pt x="-5683" y="551136"/>
                      <a:pt x="-4730" y="572091"/>
                      <a:pt x="17177" y="598761"/>
                    </a:cubicBezTo>
                    <a:cubicBezTo>
                      <a:pt x="37180" y="623526"/>
                      <a:pt x="63850" y="638766"/>
                      <a:pt x="91472" y="653054"/>
                    </a:cubicBezTo>
                    <a:cubicBezTo>
                      <a:pt x="96235" y="655911"/>
                      <a:pt x="100045" y="654959"/>
                      <a:pt x="103855" y="652101"/>
                    </a:cubicBezTo>
                    <a:cubicBezTo>
                      <a:pt x="111475" y="647339"/>
                      <a:pt x="119095" y="642576"/>
                      <a:pt x="125762" y="635909"/>
                    </a:cubicBezTo>
                    <a:cubicBezTo>
                      <a:pt x="157195" y="607334"/>
                      <a:pt x="192437" y="582569"/>
                      <a:pt x="230537" y="564471"/>
                    </a:cubicBezTo>
                    <a:cubicBezTo>
                      <a:pt x="299117" y="532086"/>
                      <a:pt x="349600" y="481604"/>
                      <a:pt x="389605" y="418739"/>
                    </a:cubicBezTo>
                    <a:cubicBezTo>
                      <a:pt x="395320" y="409214"/>
                      <a:pt x="402940" y="401594"/>
                      <a:pt x="411512" y="394926"/>
                    </a:cubicBezTo>
                    <a:cubicBezTo>
                      <a:pt x="440087" y="373971"/>
                      <a:pt x="459137" y="347301"/>
                      <a:pt x="457232" y="309201"/>
                    </a:cubicBezTo>
                    <a:cubicBezTo>
                      <a:pt x="456280" y="301581"/>
                      <a:pt x="458185" y="293009"/>
                      <a:pt x="458185" y="285389"/>
                    </a:cubicBezTo>
                    <a:cubicBezTo>
                      <a:pt x="459137" y="258719"/>
                      <a:pt x="464853" y="233001"/>
                      <a:pt x="479140" y="208236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6" name="Google Shape;2886;p70"/>
              <p:cNvSpPr/>
              <p:nvPr/>
            </p:nvSpPr>
            <p:spPr>
              <a:xfrm rot="-3831943">
                <a:off x="9689499" y="3875507"/>
                <a:ext cx="295090" cy="330194"/>
              </a:xfrm>
              <a:custGeom>
                <a:rect b="b" l="l" r="r" t="t"/>
                <a:pathLst>
                  <a:path extrusionOk="0" h="467825" w="418090">
                    <a:moveTo>
                      <a:pt x="338788" y="461010"/>
                    </a:moveTo>
                    <a:cubicBezTo>
                      <a:pt x="340693" y="464820"/>
                      <a:pt x="341646" y="468630"/>
                      <a:pt x="348313" y="467678"/>
                    </a:cubicBezTo>
                    <a:cubicBezTo>
                      <a:pt x="402606" y="457200"/>
                      <a:pt x="423561" y="427673"/>
                      <a:pt x="416893" y="373380"/>
                    </a:cubicBezTo>
                    <a:cubicBezTo>
                      <a:pt x="414036" y="351473"/>
                      <a:pt x="408321" y="330517"/>
                      <a:pt x="405463" y="308610"/>
                    </a:cubicBezTo>
                    <a:cubicBezTo>
                      <a:pt x="404511" y="300990"/>
                      <a:pt x="400701" y="295275"/>
                      <a:pt x="393081" y="291465"/>
                    </a:cubicBezTo>
                    <a:cubicBezTo>
                      <a:pt x="373078" y="280035"/>
                      <a:pt x="368316" y="264795"/>
                      <a:pt x="377841" y="243840"/>
                    </a:cubicBezTo>
                    <a:cubicBezTo>
                      <a:pt x="382603" y="233363"/>
                      <a:pt x="387366" y="222885"/>
                      <a:pt x="396891" y="214313"/>
                    </a:cubicBezTo>
                    <a:cubicBezTo>
                      <a:pt x="410226" y="202882"/>
                      <a:pt x="408321" y="194310"/>
                      <a:pt x="390223" y="189548"/>
                    </a:cubicBezTo>
                    <a:cubicBezTo>
                      <a:pt x="377841" y="186690"/>
                      <a:pt x="365458" y="184785"/>
                      <a:pt x="352123" y="182880"/>
                    </a:cubicBezTo>
                    <a:cubicBezTo>
                      <a:pt x="319738" y="178117"/>
                      <a:pt x="287353" y="174307"/>
                      <a:pt x="257826" y="159067"/>
                    </a:cubicBezTo>
                    <a:cubicBezTo>
                      <a:pt x="234013" y="146685"/>
                      <a:pt x="221631" y="128588"/>
                      <a:pt x="220678" y="101917"/>
                    </a:cubicBezTo>
                    <a:cubicBezTo>
                      <a:pt x="219726" y="82867"/>
                      <a:pt x="214011" y="75248"/>
                      <a:pt x="195913" y="70485"/>
                    </a:cubicBezTo>
                    <a:cubicBezTo>
                      <a:pt x="189246" y="68580"/>
                      <a:pt x="181626" y="66675"/>
                      <a:pt x="174958" y="65723"/>
                    </a:cubicBezTo>
                    <a:cubicBezTo>
                      <a:pt x="133048" y="58102"/>
                      <a:pt x="95901" y="40957"/>
                      <a:pt x="66373" y="9525"/>
                    </a:cubicBezTo>
                    <a:cubicBezTo>
                      <a:pt x="60658" y="3810"/>
                      <a:pt x="54943" y="0"/>
                      <a:pt x="45418" y="0"/>
                    </a:cubicBezTo>
                    <a:cubicBezTo>
                      <a:pt x="43513" y="952"/>
                      <a:pt x="40656" y="952"/>
                      <a:pt x="39703" y="1905"/>
                    </a:cubicBezTo>
                    <a:cubicBezTo>
                      <a:pt x="22558" y="7620"/>
                      <a:pt x="13033" y="21907"/>
                      <a:pt x="1603" y="34290"/>
                    </a:cubicBezTo>
                    <a:cubicBezTo>
                      <a:pt x="-2207" y="38100"/>
                      <a:pt x="1603" y="40957"/>
                      <a:pt x="4461" y="43815"/>
                    </a:cubicBezTo>
                    <a:cubicBezTo>
                      <a:pt x="52086" y="100013"/>
                      <a:pt x="74946" y="168592"/>
                      <a:pt x="90186" y="239077"/>
                    </a:cubicBezTo>
                    <a:cubicBezTo>
                      <a:pt x="96853" y="271463"/>
                      <a:pt x="114951" y="289560"/>
                      <a:pt x="144478" y="297180"/>
                    </a:cubicBezTo>
                    <a:cubicBezTo>
                      <a:pt x="167338" y="302895"/>
                      <a:pt x="190198" y="307657"/>
                      <a:pt x="213058" y="313373"/>
                    </a:cubicBezTo>
                    <a:cubicBezTo>
                      <a:pt x="257826" y="323850"/>
                      <a:pt x="290211" y="348615"/>
                      <a:pt x="305451" y="393382"/>
                    </a:cubicBezTo>
                    <a:cubicBezTo>
                      <a:pt x="314976" y="416242"/>
                      <a:pt x="326406" y="439103"/>
                      <a:pt x="338788" y="46101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7" name="Google Shape;2887;p70"/>
              <p:cNvSpPr/>
              <p:nvPr/>
            </p:nvSpPr>
            <p:spPr>
              <a:xfrm>
                <a:off x="8294668" y="3542336"/>
                <a:ext cx="620514" cy="407233"/>
              </a:xfrm>
              <a:custGeom>
                <a:rect b="b" l="l" r="r" t="t"/>
                <a:pathLst>
                  <a:path extrusionOk="0" h="576976" w="879157">
                    <a:moveTo>
                      <a:pt x="7620" y="531495"/>
                    </a:moveTo>
                    <a:cubicBezTo>
                      <a:pt x="48578" y="543878"/>
                      <a:pt x="87630" y="560070"/>
                      <a:pt x="127635" y="575310"/>
                    </a:cubicBezTo>
                    <a:cubicBezTo>
                      <a:pt x="132398" y="577215"/>
                      <a:pt x="135255" y="578168"/>
                      <a:pt x="140017" y="574358"/>
                    </a:cubicBezTo>
                    <a:cubicBezTo>
                      <a:pt x="168592" y="546735"/>
                      <a:pt x="195262" y="516255"/>
                      <a:pt x="215265" y="481965"/>
                    </a:cubicBezTo>
                    <a:cubicBezTo>
                      <a:pt x="217170" y="479108"/>
                      <a:pt x="220980" y="475298"/>
                      <a:pt x="213360" y="473393"/>
                    </a:cubicBezTo>
                    <a:cubicBezTo>
                      <a:pt x="163830" y="461963"/>
                      <a:pt x="122873" y="434340"/>
                      <a:pt x="80963" y="407670"/>
                    </a:cubicBezTo>
                    <a:cubicBezTo>
                      <a:pt x="81915" y="406718"/>
                      <a:pt x="82867" y="405765"/>
                      <a:pt x="82867" y="404813"/>
                    </a:cubicBezTo>
                    <a:lnTo>
                      <a:pt x="77153" y="403860"/>
                    </a:lnTo>
                    <a:lnTo>
                      <a:pt x="77153" y="403860"/>
                    </a:lnTo>
                    <a:cubicBezTo>
                      <a:pt x="79057" y="401955"/>
                      <a:pt x="80963" y="402908"/>
                      <a:pt x="82867" y="404813"/>
                    </a:cubicBezTo>
                    <a:cubicBezTo>
                      <a:pt x="133350" y="420053"/>
                      <a:pt x="183833" y="427673"/>
                      <a:pt x="237173" y="430530"/>
                    </a:cubicBezTo>
                    <a:cubicBezTo>
                      <a:pt x="276225" y="432435"/>
                      <a:pt x="307658" y="418148"/>
                      <a:pt x="335280" y="393383"/>
                    </a:cubicBezTo>
                    <a:cubicBezTo>
                      <a:pt x="370523" y="361950"/>
                      <a:pt x="402908" y="327660"/>
                      <a:pt x="431483" y="289560"/>
                    </a:cubicBezTo>
                    <a:cubicBezTo>
                      <a:pt x="436245" y="283845"/>
                      <a:pt x="437198" y="278130"/>
                      <a:pt x="435293" y="271463"/>
                    </a:cubicBezTo>
                    <a:cubicBezTo>
                      <a:pt x="430530" y="252413"/>
                      <a:pt x="425768" y="233363"/>
                      <a:pt x="424815" y="213360"/>
                    </a:cubicBezTo>
                    <a:cubicBezTo>
                      <a:pt x="421958" y="163830"/>
                      <a:pt x="430530" y="117158"/>
                      <a:pt x="445770" y="70485"/>
                    </a:cubicBezTo>
                    <a:cubicBezTo>
                      <a:pt x="444818" y="126683"/>
                      <a:pt x="453390" y="181928"/>
                      <a:pt x="470535" y="236220"/>
                    </a:cubicBezTo>
                    <a:cubicBezTo>
                      <a:pt x="501015" y="194310"/>
                      <a:pt x="523875" y="150495"/>
                      <a:pt x="535305" y="101918"/>
                    </a:cubicBezTo>
                    <a:cubicBezTo>
                      <a:pt x="548640" y="192405"/>
                      <a:pt x="501968" y="260033"/>
                      <a:pt x="451485" y="327660"/>
                    </a:cubicBezTo>
                    <a:cubicBezTo>
                      <a:pt x="459105" y="328613"/>
                      <a:pt x="465773" y="329565"/>
                      <a:pt x="472440" y="330518"/>
                    </a:cubicBezTo>
                    <a:cubicBezTo>
                      <a:pt x="497205" y="331470"/>
                      <a:pt x="516255" y="320040"/>
                      <a:pt x="535305" y="305753"/>
                    </a:cubicBezTo>
                    <a:cubicBezTo>
                      <a:pt x="556260" y="290513"/>
                      <a:pt x="576263" y="273368"/>
                      <a:pt x="601980" y="266700"/>
                    </a:cubicBezTo>
                    <a:cubicBezTo>
                      <a:pt x="606743" y="265748"/>
                      <a:pt x="607695" y="261938"/>
                      <a:pt x="610552" y="259080"/>
                    </a:cubicBezTo>
                    <a:cubicBezTo>
                      <a:pt x="627698" y="240983"/>
                      <a:pt x="645795" y="223838"/>
                      <a:pt x="665798" y="208598"/>
                    </a:cubicBezTo>
                    <a:cubicBezTo>
                      <a:pt x="731520" y="158115"/>
                      <a:pt x="804863" y="119063"/>
                      <a:pt x="879158" y="81915"/>
                    </a:cubicBezTo>
                    <a:cubicBezTo>
                      <a:pt x="865823" y="57150"/>
                      <a:pt x="842963" y="49530"/>
                      <a:pt x="817245" y="46673"/>
                    </a:cubicBezTo>
                    <a:cubicBezTo>
                      <a:pt x="790575" y="43815"/>
                      <a:pt x="766763" y="55245"/>
                      <a:pt x="741998" y="63818"/>
                    </a:cubicBezTo>
                    <a:cubicBezTo>
                      <a:pt x="712470" y="75248"/>
                      <a:pt x="681990" y="82868"/>
                      <a:pt x="650558" y="71438"/>
                    </a:cubicBezTo>
                    <a:cubicBezTo>
                      <a:pt x="615315" y="60008"/>
                      <a:pt x="580073" y="46673"/>
                      <a:pt x="545783" y="30480"/>
                    </a:cubicBezTo>
                    <a:cubicBezTo>
                      <a:pt x="525780" y="20955"/>
                      <a:pt x="504825" y="12383"/>
                      <a:pt x="483870" y="6668"/>
                    </a:cubicBezTo>
                    <a:cubicBezTo>
                      <a:pt x="466725" y="2858"/>
                      <a:pt x="453390" y="0"/>
                      <a:pt x="441008" y="0"/>
                    </a:cubicBezTo>
                    <a:cubicBezTo>
                      <a:pt x="403860" y="0"/>
                      <a:pt x="381000" y="20955"/>
                      <a:pt x="362903" y="67628"/>
                    </a:cubicBezTo>
                    <a:cubicBezTo>
                      <a:pt x="354330" y="90488"/>
                      <a:pt x="346710" y="114300"/>
                      <a:pt x="331470" y="134303"/>
                    </a:cubicBezTo>
                    <a:cubicBezTo>
                      <a:pt x="314325" y="158115"/>
                      <a:pt x="291465" y="171450"/>
                      <a:pt x="260985" y="170498"/>
                    </a:cubicBezTo>
                    <a:cubicBezTo>
                      <a:pt x="240030" y="169545"/>
                      <a:pt x="220028" y="165735"/>
                      <a:pt x="200025" y="163830"/>
                    </a:cubicBezTo>
                    <a:cubicBezTo>
                      <a:pt x="160020" y="159068"/>
                      <a:pt x="121920" y="160973"/>
                      <a:pt x="89535" y="188595"/>
                    </a:cubicBezTo>
                    <a:cubicBezTo>
                      <a:pt x="58103" y="215265"/>
                      <a:pt x="40957" y="248603"/>
                      <a:pt x="32385" y="287655"/>
                    </a:cubicBezTo>
                    <a:cubicBezTo>
                      <a:pt x="22860" y="332423"/>
                      <a:pt x="21907" y="378143"/>
                      <a:pt x="13335" y="422910"/>
                    </a:cubicBezTo>
                    <a:cubicBezTo>
                      <a:pt x="7620" y="454343"/>
                      <a:pt x="2857" y="485775"/>
                      <a:pt x="0" y="518160"/>
                    </a:cubicBezTo>
                    <a:cubicBezTo>
                      <a:pt x="953" y="523875"/>
                      <a:pt x="-953" y="529590"/>
                      <a:pt x="7620" y="531495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88" name="Google Shape;2888;p70"/>
              <p:cNvGrpSpPr/>
              <p:nvPr/>
            </p:nvGrpSpPr>
            <p:grpSpPr>
              <a:xfrm>
                <a:off x="8341288" y="3213253"/>
                <a:ext cx="1851130" cy="875792"/>
                <a:chOff x="710031" y="880581"/>
                <a:chExt cx="10774398" cy="5097496"/>
              </a:xfrm>
            </p:grpSpPr>
            <p:sp>
              <p:nvSpPr>
                <p:cNvPr id="2889" name="Google Shape;2889;p70"/>
                <p:cNvSpPr/>
                <p:nvPr/>
              </p:nvSpPr>
              <p:spPr>
                <a:xfrm>
                  <a:off x="710031" y="880581"/>
                  <a:ext cx="10774398" cy="5097496"/>
                </a:xfrm>
                <a:custGeom>
                  <a:rect b="b" l="l" r="r" t="t"/>
                  <a:pathLst>
                    <a:path extrusionOk="0" h="5097496" w="10774398">
                      <a:moveTo>
                        <a:pt x="10688535" y="2280766"/>
                      </a:moveTo>
                      <a:cubicBezTo>
                        <a:pt x="10678058" y="2259811"/>
                        <a:pt x="10667581" y="2236951"/>
                        <a:pt x="10658056" y="2211233"/>
                      </a:cubicBezTo>
                      <a:cubicBezTo>
                        <a:pt x="10609478" y="2082646"/>
                        <a:pt x="10646626" y="1956916"/>
                        <a:pt x="10658056" y="1826423"/>
                      </a:cubicBezTo>
                      <a:cubicBezTo>
                        <a:pt x="10673295" y="1657831"/>
                        <a:pt x="10639006" y="1632113"/>
                        <a:pt x="10513276" y="1534006"/>
                      </a:cubicBezTo>
                      <a:cubicBezTo>
                        <a:pt x="10396118" y="1442566"/>
                        <a:pt x="10397070" y="1273973"/>
                        <a:pt x="10402785" y="1138718"/>
                      </a:cubicBezTo>
                      <a:cubicBezTo>
                        <a:pt x="10408501" y="986318"/>
                        <a:pt x="10372306" y="835823"/>
                        <a:pt x="10239908" y="744383"/>
                      </a:cubicBezTo>
                      <a:cubicBezTo>
                        <a:pt x="10151326" y="683423"/>
                        <a:pt x="10052266" y="673898"/>
                        <a:pt x="9949395" y="688186"/>
                      </a:cubicBezTo>
                      <a:cubicBezTo>
                        <a:pt x="9909391" y="693901"/>
                        <a:pt x="9698888" y="731048"/>
                        <a:pt x="9692220" y="771053"/>
                      </a:cubicBezTo>
                      <a:cubicBezTo>
                        <a:pt x="9700793" y="721523"/>
                        <a:pt x="9718891" y="681518"/>
                        <a:pt x="9742703" y="643418"/>
                      </a:cubicBezTo>
                      <a:cubicBezTo>
                        <a:pt x="9814141" y="527213"/>
                        <a:pt x="9837001" y="403388"/>
                        <a:pt x="9689363" y="330998"/>
                      </a:cubicBezTo>
                      <a:cubicBezTo>
                        <a:pt x="9615068" y="294803"/>
                        <a:pt x="9527438" y="297661"/>
                        <a:pt x="9448381" y="320521"/>
                      </a:cubicBezTo>
                      <a:cubicBezTo>
                        <a:pt x="9321698" y="357668"/>
                        <a:pt x="9232163" y="433868"/>
                        <a:pt x="9126436" y="505306"/>
                      </a:cubicBezTo>
                      <a:cubicBezTo>
                        <a:pt x="8922600" y="642466"/>
                        <a:pt x="8712098" y="770101"/>
                        <a:pt x="8502548" y="899641"/>
                      </a:cubicBezTo>
                      <a:cubicBezTo>
                        <a:pt x="8304429" y="1021561"/>
                        <a:pt x="8094879" y="1211108"/>
                        <a:pt x="7882471" y="1299691"/>
                      </a:cubicBezTo>
                      <a:cubicBezTo>
                        <a:pt x="7774838" y="1344458"/>
                        <a:pt x="7767218" y="1258733"/>
                        <a:pt x="7698638" y="1164436"/>
                      </a:cubicBezTo>
                      <a:cubicBezTo>
                        <a:pt x="7629106" y="1068233"/>
                        <a:pt x="7555763" y="974888"/>
                        <a:pt x="7479563" y="883448"/>
                      </a:cubicBezTo>
                      <a:cubicBezTo>
                        <a:pt x="7273823" y="639608"/>
                        <a:pt x="7054748" y="392911"/>
                        <a:pt x="6760426" y="258608"/>
                      </a:cubicBezTo>
                      <a:cubicBezTo>
                        <a:pt x="6483248" y="131926"/>
                        <a:pt x="6187973" y="78586"/>
                        <a:pt x="5886983" y="50011"/>
                      </a:cubicBezTo>
                      <a:cubicBezTo>
                        <a:pt x="5529796" y="15721"/>
                        <a:pt x="5172608" y="-3329"/>
                        <a:pt x="4813516" y="481"/>
                      </a:cubicBezTo>
                      <a:cubicBezTo>
                        <a:pt x="4477283" y="4291"/>
                        <a:pt x="4146766" y="50963"/>
                        <a:pt x="3823868" y="152881"/>
                      </a:cubicBezTo>
                      <a:cubicBezTo>
                        <a:pt x="3064726" y="392911"/>
                        <a:pt x="2412263" y="817726"/>
                        <a:pt x="1815046" y="1336838"/>
                      </a:cubicBezTo>
                      <a:cubicBezTo>
                        <a:pt x="1614068" y="1512098"/>
                        <a:pt x="1434998" y="1708313"/>
                        <a:pt x="1281646" y="1926436"/>
                      </a:cubicBezTo>
                      <a:cubicBezTo>
                        <a:pt x="1282598" y="1928341"/>
                        <a:pt x="1283551" y="1931198"/>
                        <a:pt x="1282598" y="1934056"/>
                      </a:cubicBezTo>
                      <a:cubicBezTo>
                        <a:pt x="1207351" y="2044546"/>
                        <a:pt x="1181633" y="2108363"/>
                        <a:pt x="1134008" y="2170276"/>
                      </a:cubicBezTo>
                      <a:cubicBezTo>
                        <a:pt x="1065428" y="2258858"/>
                        <a:pt x="1008278" y="2351251"/>
                        <a:pt x="953986" y="2450311"/>
                      </a:cubicBezTo>
                      <a:cubicBezTo>
                        <a:pt x="768248" y="2791306"/>
                        <a:pt x="638708" y="3167543"/>
                        <a:pt x="586321" y="3554258"/>
                      </a:cubicBezTo>
                      <a:cubicBezTo>
                        <a:pt x="599656" y="3645698"/>
                        <a:pt x="594893" y="3739996"/>
                        <a:pt x="566318" y="3827626"/>
                      </a:cubicBezTo>
                      <a:cubicBezTo>
                        <a:pt x="540601" y="3904778"/>
                        <a:pt x="497738" y="3974311"/>
                        <a:pt x="447256" y="4036223"/>
                      </a:cubicBezTo>
                      <a:cubicBezTo>
                        <a:pt x="314858" y="4198149"/>
                        <a:pt x="111023" y="4312449"/>
                        <a:pt x="24346" y="4509616"/>
                      </a:cubicBezTo>
                      <a:cubicBezTo>
                        <a:pt x="-40424" y="4656301"/>
                        <a:pt x="31966" y="4786794"/>
                        <a:pt x="148171" y="4879186"/>
                      </a:cubicBezTo>
                      <a:cubicBezTo>
                        <a:pt x="372961" y="5058256"/>
                        <a:pt x="640613" y="5062066"/>
                        <a:pt x="909218" y="5001106"/>
                      </a:cubicBezTo>
                      <a:cubicBezTo>
                        <a:pt x="1148296" y="4947766"/>
                        <a:pt x="1406423" y="4795366"/>
                        <a:pt x="1658836" y="4841086"/>
                      </a:cubicBezTo>
                      <a:cubicBezTo>
                        <a:pt x="1790281" y="4864899"/>
                        <a:pt x="1918868" y="4953481"/>
                        <a:pt x="2049361" y="4997296"/>
                      </a:cubicBezTo>
                      <a:cubicBezTo>
                        <a:pt x="2304631" y="5083021"/>
                        <a:pt x="2589428" y="5123026"/>
                        <a:pt x="2862796" y="5080163"/>
                      </a:cubicBezTo>
                      <a:cubicBezTo>
                        <a:pt x="3051391" y="5050636"/>
                        <a:pt x="3222841" y="4970626"/>
                        <a:pt x="3389528" y="4881091"/>
                      </a:cubicBezTo>
                      <a:cubicBezTo>
                        <a:pt x="3587648" y="4774411"/>
                        <a:pt x="3943883" y="4568671"/>
                        <a:pt x="4171531" y="4682971"/>
                      </a:cubicBezTo>
                      <a:cubicBezTo>
                        <a:pt x="4364888" y="4779174"/>
                        <a:pt x="4516336" y="4865851"/>
                        <a:pt x="4742078" y="4801081"/>
                      </a:cubicBezTo>
                      <a:cubicBezTo>
                        <a:pt x="4887811" y="4759171"/>
                        <a:pt x="5082121" y="4736311"/>
                        <a:pt x="5238331" y="4750599"/>
                      </a:cubicBezTo>
                      <a:cubicBezTo>
                        <a:pt x="5325961" y="4758219"/>
                        <a:pt x="5411686" y="4781078"/>
                        <a:pt x="5489791" y="4823941"/>
                      </a:cubicBezTo>
                      <a:cubicBezTo>
                        <a:pt x="5543131" y="4853469"/>
                        <a:pt x="5590756" y="4903951"/>
                        <a:pt x="5649811" y="4922049"/>
                      </a:cubicBezTo>
                      <a:cubicBezTo>
                        <a:pt x="5720296" y="4943004"/>
                        <a:pt x="5811736" y="4926811"/>
                        <a:pt x="5885079" y="4925858"/>
                      </a:cubicBezTo>
                      <a:cubicBezTo>
                        <a:pt x="6500393" y="4921096"/>
                        <a:pt x="7115708" y="4932526"/>
                        <a:pt x="7731976" y="4925858"/>
                      </a:cubicBezTo>
                      <a:cubicBezTo>
                        <a:pt x="7898663" y="4923954"/>
                        <a:pt x="8071066" y="4923001"/>
                        <a:pt x="8235848" y="4949671"/>
                      </a:cubicBezTo>
                      <a:cubicBezTo>
                        <a:pt x="8403488" y="4976341"/>
                        <a:pt x="8550173" y="4997296"/>
                        <a:pt x="8714003" y="4928716"/>
                      </a:cubicBezTo>
                      <a:cubicBezTo>
                        <a:pt x="8914028" y="4843944"/>
                        <a:pt x="9085478" y="4627726"/>
                        <a:pt x="9124531" y="4414366"/>
                      </a:cubicBezTo>
                      <a:cubicBezTo>
                        <a:pt x="9180728" y="4104803"/>
                        <a:pt x="8944508" y="4058131"/>
                        <a:pt x="8740673" y="3912398"/>
                      </a:cubicBezTo>
                      <a:cubicBezTo>
                        <a:pt x="8577795" y="3796193"/>
                        <a:pt x="8382533" y="3618076"/>
                        <a:pt x="8389200" y="3399001"/>
                      </a:cubicBezTo>
                      <a:cubicBezTo>
                        <a:pt x="8393011" y="3262793"/>
                        <a:pt x="8475878" y="3136111"/>
                        <a:pt x="8584463" y="3058958"/>
                      </a:cubicBezTo>
                      <a:cubicBezTo>
                        <a:pt x="8637803" y="3020858"/>
                        <a:pt x="8704478" y="2987521"/>
                        <a:pt x="8770200" y="2981806"/>
                      </a:cubicBezTo>
                      <a:cubicBezTo>
                        <a:pt x="8903550" y="2970376"/>
                        <a:pt x="8932125" y="2968471"/>
                        <a:pt x="9053093" y="2906558"/>
                      </a:cubicBezTo>
                      <a:cubicBezTo>
                        <a:pt x="9158820" y="2852266"/>
                        <a:pt x="9276931" y="2822738"/>
                        <a:pt x="9395993" y="2822738"/>
                      </a:cubicBezTo>
                      <a:cubicBezTo>
                        <a:pt x="9613163" y="2822738"/>
                        <a:pt x="9779851" y="2933228"/>
                        <a:pt x="9959873" y="3037051"/>
                      </a:cubicBezTo>
                      <a:cubicBezTo>
                        <a:pt x="10051314" y="3089438"/>
                        <a:pt x="10149420" y="3111346"/>
                        <a:pt x="10251339" y="3095153"/>
                      </a:cubicBezTo>
                      <a:cubicBezTo>
                        <a:pt x="10502798" y="3055148"/>
                        <a:pt x="10714253" y="2850361"/>
                        <a:pt x="10765689" y="2601758"/>
                      </a:cubicBezTo>
                      <a:cubicBezTo>
                        <a:pt x="10796168" y="2456026"/>
                        <a:pt x="10740923" y="2386493"/>
                        <a:pt x="10688535" y="2280766"/>
                      </a:cubicBezTo>
                      <a:close/>
                      <a:moveTo>
                        <a:pt x="7149046" y="595793"/>
                      </a:moveTo>
                      <a:cubicBezTo>
                        <a:pt x="7148093" y="596746"/>
                        <a:pt x="7146188" y="598651"/>
                        <a:pt x="7145236" y="599603"/>
                      </a:cubicBezTo>
                      <a:cubicBezTo>
                        <a:pt x="7143331" y="596746"/>
                        <a:pt x="7141426" y="593888"/>
                        <a:pt x="7139521" y="591031"/>
                      </a:cubicBezTo>
                      <a:cubicBezTo>
                        <a:pt x="7143331" y="592936"/>
                        <a:pt x="7146188" y="593888"/>
                        <a:pt x="7149046" y="595793"/>
                      </a:cubicBezTo>
                      <a:close/>
                      <a:moveTo>
                        <a:pt x="6769951" y="544358"/>
                      </a:moveTo>
                      <a:cubicBezTo>
                        <a:pt x="6769951" y="544358"/>
                        <a:pt x="6769951" y="544358"/>
                        <a:pt x="6769951" y="544358"/>
                      </a:cubicBezTo>
                      <a:cubicBezTo>
                        <a:pt x="6769951" y="544358"/>
                        <a:pt x="6769951" y="544358"/>
                        <a:pt x="6769951" y="544358"/>
                      </a:cubicBezTo>
                      <a:cubicBezTo>
                        <a:pt x="6769951" y="544358"/>
                        <a:pt x="6769951" y="544358"/>
                        <a:pt x="6769951" y="544358"/>
                      </a:cubicBezTo>
                      <a:cubicBezTo>
                        <a:pt x="6769951" y="544358"/>
                        <a:pt x="6769951" y="544358"/>
                        <a:pt x="6769951" y="544358"/>
                      </a:cubicBezTo>
                      <a:cubicBezTo>
                        <a:pt x="6769951" y="544358"/>
                        <a:pt x="6769951" y="544358"/>
                        <a:pt x="6769951" y="544358"/>
                      </a:cubicBezTo>
                      <a:close/>
                      <a:moveTo>
                        <a:pt x="6049861" y="180503"/>
                      </a:moveTo>
                      <a:cubicBezTo>
                        <a:pt x="6049861" y="181456"/>
                        <a:pt x="6050813" y="181456"/>
                        <a:pt x="6049861" y="180503"/>
                      </a:cubicBezTo>
                      <a:cubicBezTo>
                        <a:pt x="6050813" y="181456"/>
                        <a:pt x="6049861" y="181456"/>
                        <a:pt x="6049861" y="180503"/>
                      </a:cubicBezTo>
                      <a:cubicBezTo>
                        <a:pt x="6049861" y="180503"/>
                        <a:pt x="6049861" y="180503"/>
                        <a:pt x="6049861" y="180503"/>
                      </a:cubicBezTo>
                      <a:close/>
                      <a:moveTo>
                        <a:pt x="6027001" y="183361"/>
                      </a:moveTo>
                      <a:cubicBezTo>
                        <a:pt x="6027001" y="183361"/>
                        <a:pt x="6027001" y="183361"/>
                        <a:pt x="6027001" y="183361"/>
                      </a:cubicBezTo>
                      <a:cubicBezTo>
                        <a:pt x="6026048" y="184313"/>
                        <a:pt x="6026048" y="183361"/>
                        <a:pt x="6025096" y="183361"/>
                      </a:cubicBezTo>
                      <a:cubicBezTo>
                        <a:pt x="6026048" y="183361"/>
                        <a:pt x="6027001" y="183361"/>
                        <a:pt x="6027001" y="183361"/>
                      </a:cubicBezTo>
                      <a:close/>
                      <a:moveTo>
                        <a:pt x="4803038" y="58583"/>
                      </a:moveTo>
                      <a:cubicBezTo>
                        <a:pt x="4804943" y="58583"/>
                        <a:pt x="4806848" y="58583"/>
                        <a:pt x="4808753" y="58583"/>
                      </a:cubicBezTo>
                      <a:cubicBezTo>
                        <a:pt x="4806848" y="59536"/>
                        <a:pt x="4804943" y="60488"/>
                        <a:pt x="4803038" y="61441"/>
                      </a:cubicBezTo>
                      <a:cubicBezTo>
                        <a:pt x="4802086" y="60488"/>
                        <a:pt x="4802086" y="59536"/>
                        <a:pt x="4803038" y="58583"/>
                      </a:cubicBezTo>
                      <a:close/>
                      <a:moveTo>
                        <a:pt x="3474301" y="296708"/>
                      </a:moveTo>
                      <a:cubicBezTo>
                        <a:pt x="3475253" y="296708"/>
                        <a:pt x="3475253" y="296708"/>
                        <a:pt x="3474301" y="296708"/>
                      </a:cubicBezTo>
                      <a:cubicBezTo>
                        <a:pt x="3475253" y="296708"/>
                        <a:pt x="3474301" y="296708"/>
                        <a:pt x="3474301" y="296708"/>
                      </a:cubicBezTo>
                      <a:cubicBezTo>
                        <a:pt x="3474301" y="296708"/>
                        <a:pt x="3474301" y="296708"/>
                        <a:pt x="3474301" y="296708"/>
                      </a:cubicBezTo>
                      <a:cubicBezTo>
                        <a:pt x="3474301" y="296708"/>
                        <a:pt x="3474301" y="296708"/>
                        <a:pt x="3474301" y="296708"/>
                      </a:cubicBezTo>
                      <a:close/>
                      <a:moveTo>
                        <a:pt x="3104731" y="456728"/>
                      </a:moveTo>
                      <a:cubicBezTo>
                        <a:pt x="3102826" y="457681"/>
                        <a:pt x="3100921" y="458633"/>
                        <a:pt x="3099968" y="459586"/>
                      </a:cubicBezTo>
                      <a:cubicBezTo>
                        <a:pt x="3099968" y="459586"/>
                        <a:pt x="3099016" y="459586"/>
                        <a:pt x="3099016" y="459586"/>
                      </a:cubicBezTo>
                      <a:cubicBezTo>
                        <a:pt x="3100921" y="458633"/>
                        <a:pt x="3102826" y="457681"/>
                        <a:pt x="3104731" y="456728"/>
                      </a:cubicBezTo>
                      <a:close/>
                      <a:moveTo>
                        <a:pt x="2638006" y="745336"/>
                      </a:moveTo>
                      <a:cubicBezTo>
                        <a:pt x="2638006" y="745336"/>
                        <a:pt x="2637053" y="746288"/>
                        <a:pt x="2637053" y="746288"/>
                      </a:cubicBezTo>
                      <a:cubicBezTo>
                        <a:pt x="2637053" y="746288"/>
                        <a:pt x="2637053" y="746288"/>
                        <a:pt x="2637053" y="745336"/>
                      </a:cubicBezTo>
                      <a:cubicBezTo>
                        <a:pt x="2637053" y="745336"/>
                        <a:pt x="2638006" y="745336"/>
                        <a:pt x="2638006" y="745336"/>
                      </a:cubicBezTo>
                      <a:close/>
                      <a:moveTo>
                        <a:pt x="684428" y="3258983"/>
                      </a:moveTo>
                      <a:cubicBezTo>
                        <a:pt x="684428" y="3259936"/>
                        <a:pt x="684428" y="3259936"/>
                        <a:pt x="684428" y="3258983"/>
                      </a:cubicBezTo>
                      <a:cubicBezTo>
                        <a:pt x="684428" y="3259936"/>
                        <a:pt x="684428" y="3259936"/>
                        <a:pt x="684428" y="3258983"/>
                      </a:cubicBezTo>
                      <a:cubicBezTo>
                        <a:pt x="684428" y="3258983"/>
                        <a:pt x="684428" y="3258983"/>
                        <a:pt x="684428" y="3258983"/>
                      </a:cubicBezTo>
                      <a:close/>
                      <a:moveTo>
                        <a:pt x="616801" y="3449483"/>
                      </a:moveTo>
                      <a:cubicBezTo>
                        <a:pt x="616801" y="3449483"/>
                        <a:pt x="616801" y="3449483"/>
                        <a:pt x="616801" y="3449483"/>
                      </a:cubicBezTo>
                      <a:cubicBezTo>
                        <a:pt x="616801" y="3449483"/>
                        <a:pt x="616801" y="3449483"/>
                        <a:pt x="616801" y="3449483"/>
                      </a:cubicBezTo>
                      <a:cubicBezTo>
                        <a:pt x="616801" y="3449483"/>
                        <a:pt x="616801" y="3449483"/>
                        <a:pt x="616801" y="3449483"/>
                      </a:cubicBezTo>
                      <a:close/>
                      <a:moveTo>
                        <a:pt x="605371" y="3810481"/>
                      </a:moveTo>
                      <a:cubicBezTo>
                        <a:pt x="605371" y="3810481"/>
                        <a:pt x="605371" y="3811433"/>
                        <a:pt x="605371" y="3811433"/>
                      </a:cubicBezTo>
                      <a:lnTo>
                        <a:pt x="609181" y="3810481"/>
                      </a:lnTo>
                      <a:cubicBezTo>
                        <a:pt x="609181" y="3811433"/>
                        <a:pt x="608228" y="3812386"/>
                        <a:pt x="608228" y="3813338"/>
                      </a:cubicBezTo>
                      <a:cubicBezTo>
                        <a:pt x="607276" y="3812386"/>
                        <a:pt x="606323" y="3811433"/>
                        <a:pt x="605371" y="3811433"/>
                      </a:cubicBezTo>
                      <a:cubicBezTo>
                        <a:pt x="605371" y="3811433"/>
                        <a:pt x="605371" y="3811433"/>
                        <a:pt x="605371" y="3810481"/>
                      </a:cubicBezTo>
                      <a:cubicBezTo>
                        <a:pt x="605371" y="3811433"/>
                        <a:pt x="605371" y="3811433"/>
                        <a:pt x="605371" y="3810481"/>
                      </a:cubicBezTo>
                      <a:close/>
                      <a:moveTo>
                        <a:pt x="1701698" y="4805844"/>
                      </a:moveTo>
                      <a:cubicBezTo>
                        <a:pt x="1703603" y="4805844"/>
                        <a:pt x="1705508" y="4805844"/>
                        <a:pt x="1706461" y="4806796"/>
                      </a:cubicBezTo>
                      <a:cubicBezTo>
                        <a:pt x="1709318" y="4807749"/>
                        <a:pt x="1712176" y="4809653"/>
                        <a:pt x="1715033" y="4810606"/>
                      </a:cubicBezTo>
                      <a:cubicBezTo>
                        <a:pt x="1710271" y="4809653"/>
                        <a:pt x="1706461" y="4807749"/>
                        <a:pt x="1701698" y="4805844"/>
                      </a:cubicBezTo>
                      <a:close/>
                      <a:moveTo>
                        <a:pt x="4550626" y="4796319"/>
                      </a:moveTo>
                      <a:cubicBezTo>
                        <a:pt x="4549673" y="4796319"/>
                        <a:pt x="4549673" y="4796319"/>
                        <a:pt x="4548721" y="4796319"/>
                      </a:cubicBezTo>
                      <a:cubicBezTo>
                        <a:pt x="4549673" y="4796319"/>
                        <a:pt x="4550626" y="4796319"/>
                        <a:pt x="4550626" y="4796319"/>
                      </a:cubicBezTo>
                      <a:cubicBezTo>
                        <a:pt x="4550626" y="4796319"/>
                        <a:pt x="4550626" y="4796319"/>
                        <a:pt x="4550626" y="4796319"/>
                      </a:cubicBezTo>
                      <a:close/>
                      <a:moveTo>
                        <a:pt x="5526938" y="4767744"/>
                      </a:moveTo>
                      <a:cubicBezTo>
                        <a:pt x="5526938" y="4767744"/>
                        <a:pt x="5526938" y="4766791"/>
                        <a:pt x="5526938" y="4766791"/>
                      </a:cubicBezTo>
                      <a:cubicBezTo>
                        <a:pt x="5526938" y="4766791"/>
                        <a:pt x="5527891" y="4766791"/>
                        <a:pt x="5526938" y="4767744"/>
                      </a:cubicBezTo>
                      <a:cubicBezTo>
                        <a:pt x="5527891" y="4767744"/>
                        <a:pt x="5526938" y="4767744"/>
                        <a:pt x="5526938" y="4767744"/>
                      </a:cubicBezTo>
                      <a:close/>
                      <a:moveTo>
                        <a:pt x="5540273" y="4661063"/>
                      </a:moveTo>
                      <a:cubicBezTo>
                        <a:pt x="5540273" y="4661063"/>
                        <a:pt x="5539321" y="4660111"/>
                        <a:pt x="5539321" y="4660111"/>
                      </a:cubicBezTo>
                      <a:cubicBezTo>
                        <a:pt x="5539321" y="4660111"/>
                        <a:pt x="5540273" y="4660111"/>
                        <a:pt x="5540273" y="4660111"/>
                      </a:cubicBezTo>
                      <a:cubicBezTo>
                        <a:pt x="5540273" y="4661063"/>
                        <a:pt x="5540273" y="4661063"/>
                        <a:pt x="5540273" y="4661063"/>
                      </a:cubicBezTo>
                      <a:cubicBezTo>
                        <a:pt x="5540273" y="4661063"/>
                        <a:pt x="5540273" y="4661063"/>
                        <a:pt x="5540273" y="4661063"/>
                      </a:cubicBezTo>
                      <a:cubicBezTo>
                        <a:pt x="5540273" y="4661063"/>
                        <a:pt x="5540273" y="4661063"/>
                        <a:pt x="5540273" y="4661063"/>
                      </a:cubicBezTo>
                      <a:close/>
                      <a:moveTo>
                        <a:pt x="5903176" y="4887758"/>
                      </a:moveTo>
                      <a:cubicBezTo>
                        <a:pt x="5903176" y="4887758"/>
                        <a:pt x="5903176" y="4887758"/>
                        <a:pt x="5903176" y="4887758"/>
                      </a:cubicBezTo>
                      <a:cubicBezTo>
                        <a:pt x="5903176" y="4887758"/>
                        <a:pt x="5904129" y="4887758"/>
                        <a:pt x="5904129" y="4887758"/>
                      </a:cubicBezTo>
                      <a:cubicBezTo>
                        <a:pt x="5904129" y="4887758"/>
                        <a:pt x="5904129" y="4888711"/>
                        <a:pt x="5904129" y="4888711"/>
                      </a:cubicBezTo>
                      <a:cubicBezTo>
                        <a:pt x="5904129" y="4888711"/>
                        <a:pt x="5904129" y="4888711"/>
                        <a:pt x="5903176" y="4887758"/>
                      </a:cubicBezTo>
                      <a:close/>
                      <a:moveTo>
                        <a:pt x="6241313" y="4900141"/>
                      </a:moveTo>
                      <a:cubicBezTo>
                        <a:pt x="6241313" y="4898236"/>
                        <a:pt x="6242266" y="4899188"/>
                        <a:pt x="6243218" y="4900141"/>
                      </a:cubicBezTo>
                      <a:cubicBezTo>
                        <a:pt x="6242266" y="4900141"/>
                        <a:pt x="6241313" y="4900141"/>
                        <a:pt x="6241313" y="4900141"/>
                      </a:cubicBezTo>
                      <a:close/>
                      <a:moveTo>
                        <a:pt x="6440386" y="4880138"/>
                      </a:moveTo>
                      <a:cubicBezTo>
                        <a:pt x="6439433" y="4877281"/>
                        <a:pt x="6441338" y="4878233"/>
                        <a:pt x="6441338" y="4880138"/>
                      </a:cubicBezTo>
                      <a:cubicBezTo>
                        <a:pt x="6441338" y="4880138"/>
                        <a:pt x="6441338" y="4880138"/>
                        <a:pt x="6440386" y="4880138"/>
                      </a:cubicBezTo>
                      <a:close/>
                      <a:moveTo>
                        <a:pt x="8655900" y="4211484"/>
                      </a:moveTo>
                      <a:cubicBezTo>
                        <a:pt x="8655900" y="4211484"/>
                        <a:pt x="8654948" y="4212436"/>
                        <a:pt x="8655900" y="4211484"/>
                      </a:cubicBezTo>
                      <a:cubicBezTo>
                        <a:pt x="8654948" y="4211484"/>
                        <a:pt x="8654948" y="4211484"/>
                        <a:pt x="8653995" y="4211484"/>
                      </a:cubicBezTo>
                      <a:cubicBezTo>
                        <a:pt x="8654948" y="4211484"/>
                        <a:pt x="8655900" y="4211484"/>
                        <a:pt x="8655900" y="4211484"/>
                      </a:cubicBezTo>
                      <a:close/>
                      <a:moveTo>
                        <a:pt x="10617098" y="1927388"/>
                      </a:moveTo>
                      <a:cubicBezTo>
                        <a:pt x="10617098" y="1926436"/>
                        <a:pt x="10618051" y="1925483"/>
                        <a:pt x="10618051" y="1925483"/>
                      </a:cubicBezTo>
                      <a:cubicBezTo>
                        <a:pt x="10618051" y="1925483"/>
                        <a:pt x="10619003" y="1926436"/>
                        <a:pt x="10619003" y="1926436"/>
                      </a:cubicBezTo>
                      <a:cubicBezTo>
                        <a:pt x="10618051" y="1927388"/>
                        <a:pt x="10617098" y="1928341"/>
                        <a:pt x="10616145" y="1930246"/>
                      </a:cubicBezTo>
                      <a:cubicBezTo>
                        <a:pt x="10617098" y="1929293"/>
                        <a:pt x="10617098" y="1928341"/>
                        <a:pt x="10617098" y="1927388"/>
                      </a:cubicBezTo>
                      <a:close/>
                      <a:moveTo>
                        <a:pt x="10617098" y="1959773"/>
                      </a:moveTo>
                      <a:cubicBezTo>
                        <a:pt x="10617098" y="1957868"/>
                        <a:pt x="10617098" y="1956916"/>
                        <a:pt x="10617098" y="1955011"/>
                      </a:cubicBezTo>
                      <a:cubicBezTo>
                        <a:pt x="10617098" y="1955963"/>
                        <a:pt x="10618051" y="1955963"/>
                        <a:pt x="10618051" y="1956916"/>
                      </a:cubicBezTo>
                      <a:cubicBezTo>
                        <a:pt x="10618051" y="1956916"/>
                        <a:pt x="10618051" y="1958821"/>
                        <a:pt x="10617098" y="19597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90" name="Google Shape;2890;p70"/>
                <p:cNvGrpSpPr/>
                <p:nvPr/>
              </p:nvGrpSpPr>
              <p:grpSpPr>
                <a:xfrm>
                  <a:off x="739405" y="930325"/>
                  <a:ext cx="9067641" cy="5008511"/>
                  <a:chOff x="739405" y="930325"/>
                  <a:chExt cx="9067641" cy="5008511"/>
                </a:xfrm>
              </p:grpSpPr>
              <p:sp>
                <p:nvSpPr>
                  <p:cNvPr id="2891" name="Google Shape;2891;p70"/>
                  <p:cNvSpPr/>
                  <p:nvPr/>
                </p:nvSpPr>
                <p:spPr>
                  <a:xfrm>
                    <a:off x="8752522" y="2859404"/>
                    <a:ext cx="191452" cy="163470"/>
                  </a:xfrm>
                  <a:custGeom>
                    <a:rect b="b" l="l" r="r" t="t"/>
                    <a:pathLst>
                      <a:path extrusionOk="0" h="163470" w="191452">
                        <a:moveTo>
                          <a:pt x="56197" y="154305"/>
                        </a:moveTo>
                        <a:cubicBezTo>
                          <a:pt x="93345" y="172403"/>
                          <a:pt x="145732" y="158115"/>
                          <a:pt x="191452" y="158115"/>
                        </a:cubicBezTo>
                        <a:cubicBezTo>
                          <a:pt x="116205" y="118110"/>
                          <a:pt x="56197" y="61913"/>
                          <a:pt x="0" y="0"/>
                        </a:cubicBezTo>
                        <a:cubicBezTo>
                          <a:pt x="0" y="13335"/>
                          <a:pt x="1905" y="23813"/>
                          <a:pt x="6667" y="33338"/>
                        </a:cubicBezTo>
                        <a:cubicBezTo>
                          <a:pt x="24765" y="74295"/>
                          <a:pt x="17145" y="135255"/>
                          <a:pt x="56197" y="154305"/>
                        </a:cubicBezTo>
                        <a:close/>
                      </a:path>
                    </a:pathLst>
                  </a:custGeom>
                  <a:solidFill>
                    <a:srgbClr val="C1823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p70"/>
                  <p:cNvSpPr/>
                  <p:nvPr/>
                </p:nvSpPr>
                <p:spPr>
                  <a:xfrm>
                    <a:off x="5782915" y="3010800"/>
                    <a:ext cx="4024131" cy="2806368"/>
                  </a:xfrm>
                  <a:custGeom>
                    <a:rect b="b" l="l" r="r" t="t"/>
                    <a:pathLst>
                      <a:path extrusionOk="0" h="2806368" w="4024131">
                        <a:moveTo>
                          <a:pt x="4004974" y="2111744"/>
                        </a:moveTo>
                        <a:cubicBezTo>
                          <a:pt x="3993544" y="2062214"/>
                          <a:pt x="3974494" y="2017446"/>
                          <a:pt x="3940204" y="1979346"/>
                        </a:cubicBezTo>
                        <a:cubicBezTo>
                          <a:pt x="3925916" y="1963154"/>
                          <a:pt x="3878291" y="1953629"/>
                          <a:pt x="3856384" y="1945056"/>
                        </a:cubicBezTo>
                        <a:cubicBezTo>
                          <a:pt x="3819236" y="1931721"/>
                          <a:pt x="3783041" y="1915529"/>
                          <a:pt x="3747799" y="1897431"/>
                        </a:cubicBezTo>
                        <a:cubicBezTo>
                          <a:pt x="3677314" y="1861236"/>
                          <a:pt x="3610639" y="1817421"/>
                          <a:pt x="3550632" y="1765986"/>
                        </a:cubicBezTo>
                        <a:cubicBezTo>
                          <a:pt x="3422044" y="1657402"/>
                          <a:pt x="3281074" y="1496429"/>
                          <a:pt x="3262024" y="1324027"/>
                        </a:cubicBezTo>
                        <a:lnTo>
                          <a:pt x="3262977" y="1322121"/>
                        </a:lnTo>
                        <a:cubicBezTo>
                          <a:pt x="3262977" y="1301167"/>
                          <a:pt x="3262977" y="1281164"/>
                          <a:pt x="3262977" y="1261161"/>
                        </a:cubicBezTo>
                        <a:cubicBezTo>
                          <a:pt x="3209636" y="1348792"/>
                          <a:pt x="3159154" y="1435469"/>
                          <a:pt x="3118197" y="1525956"/>
                        </a:cubicBezTo>
                        <a:cubicBezTo>
                          <a:pt x="3067714" y="1636446"/>
                          <a:pt x="2995324" y="1736459"/>
                          <a:pt x="2901027" y="1814564"/>
                        </a:cubicBezTo>
                        <a:cubicBezTo>
                          <a:pt x="2797204" y="1901242"/>
                          <a:pt x="2674332" y="1946009"/>
                          <a:pt x="2550507" y="1994586"/>
                        </a:cubicBezTo>
                        <a:cubicBezTo>
                          <a:pt x="2382866" y="2058404"/>
                          <a:pt x="2223799" y="2116506"/>
                          <a:pt x="2043777" y="2136509"/>
                        </a:cubicBezTo>
                        <a:cubicBezTo>
                          <a:pt x="1893282" y="2153654"/>
                          <a:pt x="1740882" y="2143177"/>
                          <a:pt x="1589434" y="2143177"/>
                        </a:cubicBezTo>
                        <a:cubicBezTo>
                          <a:pt x="1553239" y="2143177"/>
                          <a:pt x="1516091" y="2136509"/>
                          <a:pt x="1480849" y="2147939"/>
                        </a:cubicBezTo>
                        <a:cubicBezTo>
                          <a:pt x="1480849" y="2147939"/>
                          <a:pt x="1448464" y="2147939"/>
                          <a:pt x="1448464" y="2147939"/>
                        </a:cubicBezTo>
                        <a:cubicBezTo>
                          <a:pt x="1466561" y="2120317"/>
                          <a:pt x="1529427" y="2131746"/>
                          <a:pt x="1557049" y="2130794"/>
                        </a:cubicBezTo>
                        <a:cubicBezTo>
                          <a:pt x="1606579" y="2128889"/>
                          <a:pt x="1657061" y="2127937"/>
                          <a:pt x="1706591" y="2126031"/>
                        </a:cubicBezTo>
                        <a:cubicBezTo>
                          <a:pt x="1859944" y="2126031"/>
                          <a:pt x="2008534" y="2117459"/>
                          <a:pt x="2157124" y="2079359"/>
                        </a:cubicBezTo>
                        <a:cubicBezTo>
                          <a:pt x="2305714" y="2042211"/>
                          <a:pt x="2448589" y="1985061"/>
                          <a:pt x="2591464" y="1929817"/>
                        </a:cubicBezTo>
                        <a:cubicBezTo>
                          <a:pt x="2743864" y="1872667"/>
                          <a:pt x="2869594" y="1781227"/>
                          <a:pt x="2962939" y="1645971"/>
                        </a:cubicBezTo>
                        <a:cubicBezTo>
                          <a:pt x="3029614" y="1549769"/>
                          <a:pt x="3080097" y="1444042"/>
                          <a:pt x="3130579" y="1338314"/>
                        </a:cubicBezTo>
                        <a:cubicBezTo>
                          <a:pt x="3175347" y="1244969"/>
                          <a:pt x="3213447" y="1140194"/>
                          <a:pt x="3292504" y="1068756"/>
                        </a:cubicBezTo>
                        <a:cubicBezTo>
                          <a:pt x="3343939" y="1022084"/>
                          <a:pt x="3396327" y="971601"/>
                          <a:pt x="3448714" y="927786"/>
                        </a:cubicBezTo>
                        <a:cubicBezTo>
                          <a:pt x="3493482" y="890639"/>
                          <a:pt x="3541107" y="859206"/>
                          <a:pt x="3585874" y="823011"/>
                        </a:cubicBezTo>
                        <a:cubicBezTo>
                          <a:pt x="3619211" y="795389"/>
                          <a:pt x="3570634" y="760146"/>
                          <a:pt x="3557299" y="727761"/>
                        </a:cubicBezTo>
                        <a:cubicBezTo>
                          <a:pt x="3537297" y="679184"/>
                          <a:pt x="3520152" y="628701"/>
                          <a:pt x="3507769" y="578219"/>
                        </a:cubicBezTo>
                        <a:cubicBezTo>
                          <a:pt x="3474432" y="442964"/>
                          <a:pt x="3475384" y="301041"/>
                          <a:pt x="3470622" y="161976"/>
                        </a:cubicBezTo>
                        <a:cubicBezTo>
                          <a:pt x="3469669" y="137211"/>
                          <a:pt x="3479194" y="82919"/>
                          <a:pt x="3463002" y="61011"/>
                        </a:cubicBezTo>
                        <a:cubicBezTo>
                          <a:pt x="3442999" y="33389"/>
                          <a:pt x="3392516" y="49581"/>
                          <a:pt x="3364894" y="55296"/>
                        </a:cubicBezTo>
                        <a:cubicBezTo>
                          <a:pt x="2885786" y="150546"/>
                          <a:pt x="2406679" y="-14236"/>
                          <a:pt x="1925666" y="1004"/>
                        </a:cubicBezTo>
                        <a:cubicBezTo>
                          <a:pt x="1879947" y="2909"/>
                          <a:pt x="1834227" y="5766"/>
                          <a:pt x="1788507" y="10529"/>
                        </a:cubicBezTo>
                        <a:cubicBezTo>
                          <a:pt x="1707544" y="19101"/>
                          <a:pt x="1622772" y="10529"/>
                          <a:pt x="1540857" y="18149"/>
                        </a:cubicBezTo>
                        <a:cubicBezTo>
                          <a:pt x="1454179" y="25769"/>
                          <a:pt x="1367502" y="38151"/>
                          <a:pt x="1281777" y="53391"/>
                        </a:cubicBezTo>
                        <a:cubicBezTo>
                          <a:pt x="1084609" y="88634"/>
                          <a:pt x="892204" y="143879"/>
                          <a:pt x="705514" y="215316"/>
                        </a:cubicBezTo>
                        <a:cubicBezTo>
                          <a:pt x="610264" y="227699"/>
                          <a:pt x="513109" y="293421"/>
                          <a:pt x="433099" y="341999"/>
                        </a:cubicBezTo>
                        <a:cubicBezTo>
                          <a:pt x="340707" y="398196"/>
                          <a:pt x="254029" y="462014"/>
                          <a:pt x="172114" y="533451"/>
                        </a:cubicBezTo>
                        <a:cubicBezTo>
                          <a:pt x="85436" y="609651"/>
                          <a:pt x="3521" y="744906"/>
                          <a:pt x="23524" y="864921"/>
                        </a:cubicBezTo>
                        <a:cubicBezTo>
                          <a:pt x="-6004" y="916356"/>
                          <a:pt x="-2193" y="981126"/>
                          <a:pt x="5427" y="1040181"/>
                        </a:cubicBezTo>
                        <a:cubicBezTo>
                          <a:pt x="22571" y="1169721"/>
                          <a:pt x="54957" y="1298309"/>
                          <a:pt x="101629" y="1421181"/>
                        </a:cubicBezTo>
                        <a:cubicBezTo>
                          <a:pt x="148302" y="1545959"/>
                          <a:pt x="209261" y="1665974"/>
                          <a:pt x="272127" y="1783131"/>
                        </a:cubicBezTo>
                        <a:cubicBezTo>
                          <a:pt x="331182" y="1893621"/>
                          <a:pt x="398809" y="2002206"/>
                          <a:pt x="435004" y="2123174"/>
                        </a:cubicBezTo>
                        <a:cubicBezTo>
                          <a:pt x="463579" y="2217471"/>
                          <a:pt x="453102" y="2335581"/>
                          <a:pt x="459769" y="2433689"/>
                        </a:cubicBezTo>
                        <a:cubicBezTo>
                          <a:pt x="458816" y="2485124"/>
                          <a:pt x="464532" y="2536559"/>
                          <a:pt x="475961" y="2587042"/>
                        </a:cubicBezTo>
                        <a:cubicBezTo>
                          <a:pt x="494059" y="2666099"/>
                          <a:pt x="524539" y="2748014"/>
                          <a:pt x="614074" y="2768017"/>
                        </a:cubicBezTo>
                        <a:cubicBezTo>
                          <a:pt x="652174" y="2776589"/>
                          <a:pt x="692179" y="2773731"/>
                          <a:pt x="731232" y="2769922"/>
                        </a:cubicBezTo>
                        <a:cubicBezTo>
                          <a:pt x="853152" y="2759444"/>
                          <a:pt x="975071" y="2759444"/>
                          <a:pt x="1096991" y="2751824"/>
                        </a:cubicBezTo>
                        <a:cubicBezTo>
                          <a:pt x="1080799" y="2750872"/>
                          <a:pt x="1064607" y="2749919"/>
                          <a:pt x="1047461" y="2748967"/>
                        </a:cubicBezTo>
                        <a:cubicBezTo>
                          <a:pt x="1314161" y="2748014"/>
                          <a:pt x="1579909" y="2747062"/>
                          <a:pt x="1846609" y="2746109"/>
                        </a:cubicBezTo>
                        <a:lnTo>
                          <a:pt x="1846609" y="2747062"/>
                        </a:lnTo>
                        <a:cubicBezTo>
                          <a:pt x="2015202" y="2747062"/>
                          <a:pt x="2182841" y="2747062"/>
                          <a:pt x="2351434" y="2747062"/>
                        </a:cubicBezTo>
                        <a:cubicBezTo>
                          <a:pt x="2533361" y="2747062"/>
                          <a:pt x="2715289" y="2748014"/>
                          <a:pt x="2897216" y="2748014"/>
                        </a:cubicBezTo>
                        <a:cubicBezTo>
                          <a:pt x="2968654" y="2748014"/>
                          <a:pt x="3055332" y="2733727"/>
                          <a:pt x="3124864" y="2747062"/>
                        </a:cubicBezTo>
                        <a:cubicBezTo>
                          <a:pt x="3164869" y="2754681"/>
                          <a:pt x="3202969" y="2777542"/>
                          <a:pt x="3242974" y="2788019"/>
                        </a:cubicBezTo>
                        <a:cubicBezTo>
                          <a:pt x="3284884" y="2798497"/>
                          <a:pt x="3328699" y="2804212"/>
                          <a:pt x="3372514" y="2806117"/>
                        </a:cubicBezTo>
                        <a:cubicBezTo>
                          <a:pt x="3539202" y="2810879"/>
                          <a:pt x="3705889" y="2748014"/>
                          <a:pt x="3827809" y="2634667"/>
                        </a:cubicBezTo>
                        <a:cubicBezTo>
                          <a:pt x="3956397" y="2513699"/>
                          <a:pt x="4070697" y="2292719"/>
                          <a:pt x="4004974" y="2111744"/>
                        </a:cubicBezTo>
                        <a:close/>
                        <a:moveTo>
                          <a:pt x="45432" y="903021"/>
                        </a:moveTo>
                        <a:lnTo>
                          <a:pt x="43527" y="902069"/>
                        </a:lnTo>
                        <a:lnTo>
                          <a:pt x="43527" y="902069"/>
                        </a:lnTo>
                        <a:lnTo>
                          <a:pt x="44479" y="903021"/>
                        </a:lnTo>
                        <a:cubicBezTo>
                          <a:pt x="47336" y="901117"/>
                          <a:pt x="46384" y="902069"/>
                          <a:pt x="45432" y="903021"/>
                        </a:cubicBezTo>
                        <a:close/>
                        <a:moveTo>
                          <a:pt x="1995199" y="2150796"/>
                        </a:moveTo>
                        <a:lnTo>
                          <a:pt x="1995199" y="2154606"/>
                        </a:lnTo>
                        <a:lnTo>
                          <a:pt x="1992341" y="2150796"/>
                        </a:lnTo>
                        <a:lnTo>
                          <a:pt x="1995199" y="2150796"/>
                        </a:lnTo>
                        <a:close/>
                        <a:moveTo>
                          <a:pt x="1438939" y="2161274"/>
                        </a:moveTo>
                        <a:lnTo>
                          <a:pt x="1439891" y="2162227"/>
                        </a:lnTo>
                        <a:lnTo>
                          <a:pt x="1438939" y="2161274"/>
                        </a:lnTo>
                        <a:lnTo>
                          <a:pt x="1438939" y="2161274"/>
                        </a:lnTo>
                        <a:close/>
                        <a:moveTo>
                          <a:pt x="2948652" y="99111"/>
                        </a:moveTo>
                        <a:lnTo>
                          <a:pt x="2957224" y="99111"/>
                        </a:lnTo>
                        <a:lnTo>
                          <a:pt x="2956272" y="101969"/>
                        </a:lnTo>
                        <a:cubicBezTo>
                          <a:pt x="2955319" y="101969"/>
                          <a:pt x="2953414" y="101969"/>
                          <a:pt x="2952461" y="101969"/>
                        </a:cubicBezTo>
                        <a:lnTo>
                          <a:pt x="2947699" y="99111"/>
                        </a:lnTo>
                        <a:lnTo>
                          <a:pt x="2943889" y="98159"/>
                        </a:lnTo>
                        <a:lnTo>
                          <a:pt x="2948652" y="99111"/>
                        </a:lnTo>
                        <a:close/>
                        <a:moveTo>
                          <a:pt x="1943764" y="30531"/>
                        </a:moveTo>
                        <a:lnTo>
                          <a:pt x="1948527" y="30531"/>
                        </a:lnTo>
                        <a:lnTo>
                          <a:pt x="1934239" y="32436"/>
                        </a:lnTo>
                        <a:lnTo>
                          <a:pt x="1943764" y="30531"/>
                        </a:lnTo>
                        <a:close/>
                        <a:moveTo>
                          <a:pt x="1424652" y="50534"/>
                        </a:moveTo>
                        <a:lnTo>
                          <a:pt x="1424652" y="51486"/>
                        </a:lnTo>
                        <a:cubicBezTo>
                          <a:pt x="1424652" y="51486"/>
                          <a:pt x="1424652" y="51486"/>
                          <a:pt x="1424652" y="51486"/>
                        </a:cubicBezTo>
                        <a:lnTo>
                          <a:pt x="1424652" y="51486"/>
                        </a:lnTo>
                        <a:lnTo>
                          <a:pt x="1424652" y="52439"/>
                        </a:lnTo>
                        <a:lnTo>
                          <a:pt x="1423699" y="52439"/>
                        </a:lnTo>
                        <a:lnTo>
                          <a:pt x="1424652" y="51486"/>
                        </a:lnTo>
                        <a:lnTo>
                          <a:pt x="1424652" y="51486"/>
                        </a:lnTo>
                        <a:cubicBezTo>
                          <a:pt x="1422747" y="48629"/>
                          <a:pt x="1423699" y="49581"/>
                          <a:pt x="1424652" y="50534"/>
                        </a:cubicBezTo>
                        <a:close/>
                        <a:moveTo>
                          <a:pt x="1281777" y="66726"/>
                        </a:moveTo>
                        <a:lnTo>
                          <a:pt x="1282729" y="66726"/>
                        </a:lnTo>
                        <a:lnTo>
                          <a:pt x="1281777" y="66726"/>
                        </a:lnTo>
                        <a:lnTo>
                          <a:pt x="1281777" y="66726"/>
                        </a:lnTo>
                        <a:close/>
                        <a:moveTo>
                          <a:pt x="455007" y="2161274"/>
                        </a:moveTo>
                        <a:lnTo>
                          <a:pt x="454054" y="2163179"/>
                        </a:lnTo>
                        <a:lnTo>
                          <a:pt x="454054" y="2161274"/>
                        </a:lnTo>
                        <a:lnTo>
                          <a:pt x="455007" y="2161274"/>
                        </a:lnTo>
                        <a:lnTo>
                          <a:pt x="455007" y="2161274"/>
                        </a:lnTo>
                        <a:close/>
                        <a:moveTo>
                          <a:pt x="1300827" y="2739442"/>
                        </a:moveTo>
                        <a:lnTo>
                          <a:pt x="1298922" y="2739442"/>
                        </a:lnTo>
                        <a:lnTo>
                          <a:pt x="1302732" y="2739442"/>
                        </a:lnTo>
                        <a:lnTo>
                          <a:pt x="1300827" y="2739442"/>
                        </a:lnTo>
                        <a:close/>
                        <a:moveTo>
                          <a:pt x="2347624" y="2739442"/>
                        </a:moveTo>
                        <a:lnTo>
                          <a:pt x="2347624" y="2740394"/>
                        </a:lnTo>
                        <a:lnTo>
                          <a:pt x="2309524" y="2740394"/>
                        </a:lnTo>
                        <a:lnTo>
                          <a:pt x="2347624" y="2736584"/>
                        </a:lnTo>
                        <a:lnTo>
                          <a:pt x="2356197" y="2733727"/>
                        </a:lnTo>
                        <a:lnTo>
                          <a:pt x="2347624" y="2739442"/>
                        </a:lnTo>
                        <a:close/>
                        <a:moveTo>
                          <a:pt x="2473354" y="2727059"/>
                        </a:moveTo>
                        <a:lnTo>
                          <a:pt x="2473354" y="2727059"/>
                        </a:lnTo>
                        <a:lnTo>
                          <a:pt x="2473354" y="2727059"/>
                        </a:lnTo>
                        <a:lnTo>
                          <a:pt x="2473354" y="2727059"/>
                        </a:lnTo>
                        <a:close/>
                      </a:path>
                    </a:pathLst>
                  </a:custGeom>
                  <a:solidFill>
                    <a:srgbClr val="C1823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3" name="Google Shape;2893;p70"/>
                  <p:cNvSpPr/>
                  <p:nvPr/>
                </p:nvSpPr>
                <p:spPr>
                  <a:xfrm>
                    <a:off x="739405" y="930325"/>
                    <a:ext cx="8011039" cy="5008511"/>
                  </a:xfrm>
                  <a:custGeom>
                    <a:rect b="b" l="l" r="r" t="t"/>
                    <a:pathLst>
                      <a:path extrusionOk="0" h="5008511" w="8011039">
                        <a:moveTo>
                          <a:pt x="5467084" y="4679899"/>
                        </a:moveTo>
                        <a:cubicBezTo>
                          <a:pt x="5460417" y="4479874"/>
                          <a:pt x="5465179" y="4269372"/>
                          <a:pt x="5386121" y="4080777"/>
                        </a:cubicBezTo>
                        <a:cubicBezTo>
                          <a:pt x="5371834" y="4046487"/>
                          <a:pt x="5352784" y="4015054"/>
                          <a:pt x="5333734" y="3982669"/>
                        </a:cubicBezTo>
                        <a:cubicBezTo>
                          <a:pt x="5292777" y="3910279"/>
                          <a:pt x="5254677" y="3835984"/>
                          <a:pt x="5218482" y="3761689"/>
                        </a:cubicBezTo>
                        <a:cubicBezTo>
                          <a:pt x="5139424" y="3596907"/>
                          <a:pt x="5054652" y="3433077"/>
                          <a:pt x="5027029" y="3249244"/>
                        </a:cubicBezTo>
                        <a:cubicBezTo>
                          <a:pt x="5005121" y="3108274"/>
                          <a:pt x="5011789" y="2962542"/>
                          <a:pt x="5046079" y="2824429"/>
                        </a:cubicBezTo>
                        <a:cubicBezTo>
                          <a:pt x="5063224" y="2754897"/>
                          <a:pt x="5084179" y="2700604"/>
                          <a:pt x="5129899" y="2645359"/>
                        </a:cubicBezTo>
                        <a:cubicBezTo>
                          <a:pt x="5170857" y="2594877"/>
                          <a:pt x="5221339" y="2552967"/>
                          <a:pt x="5274679" y="2517724"/>
                        </a:cubicBezTo>
                        <a:cubicBezTo>
                          <a:pt x="5342307" y="2470099"/>
                          <a:pt x="5410887" y="2425332"/>
                          <a:pt x="5483277" y="2384374"/>
                        </a:cubicBezTo>
                        <a:cubicBezTo>
                          <a:pt x="5889042" y="2154822"/>
                          <a:pt x="6359577" y="2051952"/>
                          <a:pt x="6823444" y="2056714"/>
                        </a:cubicBezTo>
                        <a:cubicBezTo>
                          <a:pt x="6860592" y="2056714"/>
                          <a:pt x="6896787" y="2057667"/>
                          <a:pt x="6933934" y="2058619"/>
                        </a:cubicBezTo>
                        <a:cubicBezTo>
                          <a:pt x="7049187" y="2060524"/>
                          <a:pt x="7164439" y="2063382"/>
                          <a:pt x="7279692" y="2068144"/>
                        </a:cubicBezTo>
                        <a:cubicBezTo>
                          <a:pt x="7499719" y="2076717"/>
                          <a:pt x="7718794" y="2099577"/>
                          <a:pt x="7937869" y="2111959"/>
                        </a:cubicBezTo>
                        <a:cubicBezTo>
                          <a:pt x="7955014" y="2112912"/>
                          <a:pt x="7995971" y="2128152"/>
                          <a:pt x="8007402" y="2111007"/>
                        </a:cubicBezTo>
                        <a:cubicBezTo>
                          <a:pt x="8022642" y="2089099"/>
                          <a:pt x="7985494" y="2027187"/>
                          <a:pt x="7978827" y="2005279"/>
                        </a:cubicBezTo>
                        <a:cubicBezTo>
                          <a:pt x="7957871" y="1934794"/>
                          <a:pt x="7934059" y="1865262"/>
                          <a:pt x="7909294" y="1796682"/>
                        </a:cubicBezTo>
                        <a:cubicBezTo>
                          <a:pt x="7877862" y="1710957"/>
                          <a:pt x="7842619" y="1627137"/>
                          <a:pt x="7804519" y="1545222"/>
                        </a:cubicBezTo>
                        <a:cubicBezTo>
                          <a:pt x="7785469" y="1504264"/>
                          <a:pt x="7767371" y="1462354"/>
                          <a:pt x="7744512" y="1422349"/>
                        </a:cubicBezTo>
                        <a:cubicBezTo>
                          <a:pt x="7720699" y="1380439"/>
                          <a:pt x="7732129" y="1372819"/>
                          <a:pt x="7745464" y="1328052"/>
                        </a:cubicBezTo>
                        <a:cubicBezTo>
                          <a:pt x="7759752" y="1279474"/>
                          <a:pt x="7699744" y="1221372"/>
                          <a:pt x="7674979" y="1184224"/>
                        </a:cubicBezTo>
                        <a:cubicBezTo>
                          <a:pt x="7637832" y="1130884"/>
                          <a:pt x="7598779" y="1077544"/>
                          <a:pt x="7558774" y="1026109"/>
                        </a:cubicBezTo>
                        <a:cubicBezTo>
                          <a:pt x="7477812" y="920382"/>
                          <a:pt x="7391134" y="818464"/>
                          <a:pt x="7299694" y="721309"/>
                        </a:cubicBezTo>
                        <a:cubicBezTo>
                          <a:pt x="7219684" y="635584"/>
                          <a:pt x="7135864" y="552717"/>
                          <a:pt x="7049187" y="474612"/>
                        </a:cubicBezTo>
                        <a:cubicBezTo>
                          <a:pt x="7006324" y="435559"/>
                          <a:pt x="6963462" y="395554"/>
                          <a:pt x="6916789" y="359359"/>
                        </a:cubicBezTo>
                        <a:cubicBezTo>
                          <a:pt x="6878689" y="329832"/>
                          <a:pt x="6828207" y="309829"/>
                          <a:pt x="6784392" y="286969"/>
                        </a:cubicBezTo>
                        <a:cubicBezTo>
                          <a:pt x="6712954" y="249822"/>
                          <a:pt x="6638659" y="217437"/>
                          <a:pt x="6562459" y="190767"/>
                        </a:cubicBezTo>
                        <a:cubicBezTo>
                          <a:pt x="6524359" y="177432"/>
                          <a:pt x="6486259" y="165049"/>
                          <a:pt x="6447207" y="154572"/>
                        </a:cubicBezTo>
                        <a:cubicBezTo>
                          <a:pt x="6420537" y="146952"/>
                          <a:pt x="6362434" y="120282"/>
                          <a:pt x="6335764" y="126949"/>
                        </a:cubicBezTo>
                        <a:cubicBezTo>
                          <a:pt x="6335764" y="126949"/>
                          <a:pt x="6332907" y="127902"/>
                          <a:pt x="6332907" y="127902"/>
                        </a:cubicBezTo>
                        <a:cubicBezTo>
                          <a:pt x="5911902" y="45034"/>
                          <a:pt x="5485182" y="6934"/>
                          <a:pt x="5055604" y="267"/>
                        </a:cubicBezTo>
                        <a:cubicBezTo>
                          <a:pt x="4989882" y="-686"/>
                          <a:pt x="4923207" y="1219"/>
                          <a:pt x="4857484" y="1219"/>
                        </a:cubicBezTo>
                        <a:cubicBezTo>
                          <a:pt x="4613644" y="3124"/>
                          <a:pt x="4374567" y="16459"/>
                          <a:pt x="4134537" y="63132"/>
                        </a:cubicBezTo>
                        <a:cubicBezTo>
                          <a:pt x="3894507" y="109804"/>
                          <a:pt x="3673526" y="198387"/>
                          <a:pt x="3442069" y="272682"/>
                        </a:cubicBezTo>
                        <a:cubicBezTo>
                          <a:pt x="3420162" y="279349"/>
                          <a:pt x="3400159" y="289827"/>
                          <a:pt x="3378251" y="298399"/>
                        </a:cubicBezTo>
                        <a:cubicBezTo>
                          <a:pt x="2951532" y="468897"/>
                          <a:pt x="2557197" y="712737"/>
                          <a:pt x="2205724" y="1008964"/>
                        </a:cubicBezTo>
                        <a:cubicBezTo>
                          <a:pt x="2138097" y="1065162"/>
                          <a:pt x="2062849" y="1112787"/>
                          <a:pt x="1992364" y="1167079"/>
                        </a:cubicBezTo>
                        <a:cubicBezTo>
                          <a:pt x="1853299" y="1273759"/>
                          <a:pt x="1722807" y="1390917"/>
                          <a:pt x="1601839" y="1517599"/>
                        </a:cubicBezTo>
                        <a:cubicBezTo>
                          <a:pt x="1540879" y="1581417"/>
                          <a:pt x="1482777" y="1647139"/>
                          <a:pt x="1427532" y="1714767"/>
                        </a:cubicBezTo>
                        <a:cubicBezTo>
                          <a:pt x="1400861" y="1747152"/>
                          <a:pt x="1374191" y="1780489"/>
                          <a:pt x="1348474" y="1814779"/>
                        </a:cubicBezTo>
                        <a:cubicBezTo>
                          <a:pt x="1333234" y="1834782"/>
                          <a:pt x="1276084" y="1890027"/>
                          <a:pt x="1276084" y="1911934"/>
                        </a:cubicBezTo>
                        <a:cubicBezTo>
                          <a:pt x="1276084" y="1914792"/>
                          <a:pt x="1275132" y="1917649"/>
                          <a:pt x="1274179" y="1920507"/>
                        </a:cubicBezTo>
                        <a:lnTo>
                          <a:pt x="1274179" y="1920507"/>
                        </a:lnTo>
                        <a:cubicBezTo>
                          <a:pt x="1274179" y="1920507"/>
                          <a:pt x="1219886" y="2007184"/>
                          <a:pt x="1219886" y="2007184"/>
                        </a:cubicBezTo>
                        <a:lnTo>
                          <a:pt x="1000811" y="2341512"/>
                        </a:lnTo>
                        <a:cubicBezTo>
                          <a:pt x="921754" y="2490102"/>
                          <a:pt x="847459" y="2641549"/>
                          <a:pt x="781736" y="2797759"/>
                        </a:cubicBezTo>
                        <a:cubicBezTo>
                          <a:pt x="781736" y="2797759"/>
                          <a:pt x="781736" y="2805379"/>
                          <a:pt x="781736" y="2805379"/>
                        </a:cubicBezTo>
                        <a:cubicBezTo>
                          <a:pt x="719824" y="2952064"/>
                          <a:pt x="675056" y="3109227"/>
                          <a:pt x="635052" y="3263532"/>
                        </a:cubicBezTo>
                        <a:cubicBezTo>
                          <a:pt x="613144" y="3346399"/>
                          <a:pt x="599809" y="3430219"/>
                          <a:pt x="591236" y="3514992"/>
                        </a:cubicBezTo>
                        <a:cubicBezTo>
                          <a:pt x="586474" y="3559759"/>
                          <a:pt x="583617" y="3604527"/>
                          <a:pt x="581711" y="3649294"/>
                        </a:cubicBezTo>
                        <a:cubicBezTo>
                          <a:pt x="579806" y="3686442"/>
                          <a:pt x="587427" y="3735019"/>
                          <a:pt x="578854" y="3770262"/>
                        </a:cubicBezTo>
                        <a:cubicBezTo>
                          <a:pt x="561709" y="3840747"/>
                          <a:pt x="495986" y="3918852"/>
                          <a:pt x="453124" y="3976002"/>
                        </a:cubicBezTo>
                        <a:cubicBezTo>
                          <a:pt x="384544" y="4066489"/>
                          <a:pt x="302629" y="4148404"/>
                          <a:pt x="220714" y="4226509"/>
                        </a:cubicBezTo>
                        <a:lnTo>
                          <a:pt x="193091" y="4262705"/>
                        </a:lnTo>
                        <a:cubicBezTo>
                          <a:pt x="193091" y="4262705"/>
                          <a:pt x="191186" y="4263657"/>
                          <a:pt x="191186" y="4263657"/>
                        </a:cubicBezTo>
                        <a:cubicBezTo>
                          <a:pt x="163564" y="4277944"/>
                          <a:pt x="139751" y="4320807"/>
                          <a:pt x="121654" y="4344619"/>
                        </a:cubicBezTo>
                        <a:cubicBezTo>
                          <a:pt x="81649" y="4397959"/>
                          <a:pt x="40691" y="4447490"/>
                          <a:pt x="16879" y="4510355"/>
                        </a:cubicBezTo>
                        <a:cubicBezTo>
                          <a:pt x="-8839" y="4577982"/>
                          <a:pt x="-7886" y="4645609"/>
                          <a:pt x="38786" y="4703712"/>
                        </a:cubicBezTo>
                        <a:cubicBezTo>
                          <a:pt x="95936" y="4775149"/>
                          <a:pt x="171184" y="4827537"/>
                          <a:pt x="251194" y="4870399"/>
                        </a:cubicBezTo>
                        <a:cubicBezTo>
                          <a:pt x="336919" y="4916119"/>
                          <a:pt x="424549" y="4940885"/>
                          <a:pt x="517894" y="4963744"/>
                        </a:cubicBezTo>
                        <a:cubicBezTo>
                          <a:pt x="512179" y="4963744"/>
                          <a:pt x="506464" y="4964697"/>
                          <a:pt x="501701" y="4964697"/>
                        </a:cubicBezTo>
                        <a:cubicBezTo>
                          <a:pt x="547421" y="4964697"/>
                          <a:pt x="592189" y="4963744"/>
                          <a:pt x="637909" y="4963744"/>
                        </a:cubicBezTo>
                        <a:cubicBezTo>
                          <a:pt x="631242" y="4966602"/>
                          <a:pt x="624574" y="4969460"/>
                          <a:pt x="616954" y="4971364"/>
                        </a:cubicBezTo>
                        <a:cubicBezTo>
                          <a:pt x="714109" y="4932312"/>
                          <a:pt x="829361" y="4918024"/>
                          <a:pt x="930327" y="4893260"/>
                        </a:cubicBezTo>
                        <a:cubicBezTo>
                          <a:pt x="1008431" y="4874210"/>
                          <a:pt x="1081774" y="4841824"/>
                          <a:pt x="1156069" y="4814202"/>
                        </a:cubicBezTo>
                        <a:cubicBezTo>
                          <a:pt x="1194169" y="4799915"/>
                          <a:pt x="1233222" y="4787532"/>
                          <a:pt x="1273227" y="4778007"/>
                        </a:cubicBezTo>
                        <a:cubicBezTo>
                          <a:pt x="1298944" y="4772292"/>
                          <a:pt x="1359904" y="4777055"/>
                          <a:pt x="1360857" y="4739907"/>
                        </a:cubicBezTo>
                        <a:cubicBezTo>
                          <a:pt x="1360857" y="4749432"/>
                          <a:pt x="1291324" y="4728477"/>
                          <a:pt x="1284657" y="4724667"/>
                        </a:cubicBezTo>
                        <a:cubicBezTo>
                          <a:pt x="1260844" y="4712284"/>
                          <a:pt x="1244652" y="4693234"/>
                          <a:pt x="1231316" y="4670374"/>
                        </a:cubicBezTo>
                        <a:cubicBezTo>
                          <a:pt x="1142734" y="4522737"/>
                          <a:pt x="1241794" y="4369384"/>
                          <a:pt x="1307516" y="4236034"/>
                        </a:cubicBezTo>
                        <a:cubicBezTo>
                          <a:pt x="1352284" y="4144594"/>
                          <a:pt x="1398957" y="4054107"/>
                          <a:pt x="1447534" y="3965524"/>
                        </a:cubicBezTo>
                        <a:cubicBezTo>
                          <a:pt x="1493254" y="3881704"/>
                          <a:pt x="1543736" y="3804552"/>
                          <a:pt x="1573264" y="3714064"/>
                        </a:cubicBezTo>
                        <a:cubicBezTo>
                          <a:pt x="1573264" y="3714064"/>
                          <a:pt x="1573264" y="3713112"/>
                          <a:pt x="1573264" y="3713112"/>
                        </a:cubicBezTo>
                        <a:lnTo>
                          <a:pt x="1574216" y="3714064"/>
                        </a:lnTo>
                        <a:cubicBezTo>
                          <a:pt x="1595172" y="3671202"/>
                          <a:pt x="1610411" y="3625482"/>
                          <a:pt x="1618984" y="3577857"/>
                        </a:cubicBezTo>
                        <a:lnTo>
                          <a:pt x="1724711" y="3352114"/>
                        </a:lnTo>
                        <a:lnTo>
                          <a:pt x="1855204" y="3145422"/>
                        </a:lnTo>
                        <a:cubicBezTo>
                          <a:pt x="1855204" y="3145422"/>
                          <a:pt x="1857109" y="3143517"/>
                          <a:pt x="1857109" y="3143517"/>
                        </a:cubicBezTo>
                        <a:cubicBezTo>
                          <a:pt x="1879016" y="3113989"/>
                          <a:pt x="1925689" y="3074937"/>
                          <a:pt x="1923784" y="3035884"/>
                        </a:cubicBezTo>
                        <a:cubicBezTo>
                          <a:pt x="1923784" y="3042552"/>
                          <a:pt x="1923784" y="3048267"/>
                          <a:pt x="1923784" y="3054934"/>
                        </a:cubicBezTo>
                        <a:cubicBezTo>
                          <a:pt x="2019034" y="2943492"/>
                          <a:pt x="2128572" y="2836812"/>
                          <a:pt x="2265732" y="2785377"/>
                        </a:cubicBezTo>
                        <a:cubicBezTo>
                          <a:pt x="2303832" y="2771089"/>
                          <a:pt x="2342884" y="2756802"/>
                          <a:pt x="2380984" y="2742514"/>
                        </a:cubicBezTo>
                        <a:cubicBezTo>
                          <a:pt x="2572437" y="2727274"/>
                          <a:pt x="2759126" y="2712034"/>
                          <a:pt x="2950579" y="2721559"/>
                        </a:cubicBezTo>
                        <a:cubicBezTo>
                          <a:pt x="3019159" y="2726322"/>
                          <a:pt x="3088692" y="2725369"/>
                          <a:pt x="3155367" y="2739657"/>
                        </a:cubicBezTo>
                        <a:cubicBezTo>
                          <a:pt x="3272524" y="2763469"/>
                          <a:pt x="3395397" y="2754897"/>
                          <a:pt x="3509697" y="2721559"/>
                        </a:cubicBezTo>
                        <a:cubicBezTo>
                          <a:pt x="3670669" y="2674887"/>
                          <a:pt x="3803067" y="2574874"/>
                          <a:pt x="3949751" y="2499627"/>
                        </a:cubicBezTo>
                        <a:cubicBezTo>
                          <a:pt x="3949751" y="2499627"/>
                          <a:pt x="4077387" y="2436762"/>
                          <a:pt x="4077387" y="2436762"/>
                        </a:cubicBezTo>
                        <a:lnTo>
                          <a:pt x="4095484" y="2437714"/>
                        </a:lnTo>
                        <a:cubicBezTo>
                          <a:pt x="4102151" y="2436762"/>
                          <a:pt x="4108819" y="2434857"/>
                          <a:pt x="4114534" y="2428189"/>
                        </a:cubicBezTo>
                        <a:cubicBezTo>
                          <a:pt x="4183114" y="2419617"/>
                          <a:pt x="4251694" y="2402472"/>
                          <a:pt x="4321227" y="2416759"/>
                        </a:cubicBezTo>
                        <a:cubicBezTo>
                          <a:pt x="4456482" y="2444382"/>
                          <a:pt x="4408857" y="2651074"/>
                          <a:pt x="4389807" y="2737752"/>
                        </a:cubicBezTo>
                        <a:cubicBezTo>
                          <a:pt x="4359327" y="2878722"/>
                          <a:pt x="4301224" y="3021597"/>
                          <a:pt x="4211689" y="3135897"/>
                        </a:cubicBezTo>
                        <a:cubicBezTo>
                          <a:pt x="4177399" y="3179712"/>
                          <a:pt x="4130726" y="3216859"/>
                          <a:pt x="4085007" y="3249244"/>
                        </a:cubicBezTo>
                        <a:cubicBezTo>
                          <a:pt x="3874504" y="3396882"/>
                          <a:pt x="3598279" y="3398787"/>
                          <a:pt x="3359201" y="3475939"/>
                        </a:cubicBezTo>
                        <a:cubicBezTo>
                          <a:pt x="3181084" y="3533089"/>
                          <a:pt x="3008682" y="3605479"/>
                          <a:pt x="2842947" y="3693109"/>
                        </a:cubicBezTo>
                        <a:cubicBezTo>
                          <a:pt x="2840089" y="3694062"/>
                          <a:pt x="2837232" y="3694062"/>
                          <a:pt x="2833422" y="3695014"/>
                        </a:cubicBezTo>
                        <a:cubicBezTo>
                          <a:pt x="2857234" y="3690252"/>
                          <a:pt x="2899144" y="3706444"/>
                          <a:pt x="2923909" y="3711207"/>
                        </a:cubicBezTo>
                        <a:cubicBezTo>
                          <a:pt x="2960104" y="3718827"/>
                          <a:pt x="2996299" y="3727399"/>
                          <a:pt x="3033447" y="3732162"/>
                        </a:cubicBezTo>
                        <a:cubicBezTo>
                          <a:pt x="3122029" y="3744544"/>
                          <a:pt x="3210612" y="3757879"/>
                          <a:pt x="3300147" y="3770262"/>
                        </a:cubicBezTo>
                        <a:cubicBezTo>
                          <a:pt x="3379204" y="3781692"/>
                          <a:pt x="3448737" y="3792169"/>
                          <a:pt x="3509697" y="3848367"/>
                        </a:cubicBezTo>
                        <a:cubicBezTo>
                          <a:pt x="3560179" y="3912184"/>
                          <a:pt x="3587801" y="3984574"/>
                          <a:pt x="3527794" y="4056012"/>
                        </a:cubicBezTo>
                        <a:cubicBezTo>
                          <a:pt x="3518269" y="4059822"/>
                          <a:pt x="3479217" y="4086492"/>
                          <a:pt x="3470644" y="4072204"/>
                        </a:cubicBezTo>
                        <a:cubicBezTo>
                          <a:pt x="3463024" y="4057917"/>
                          <a:pt x="3485884" y="4049344"/>
                          <a:pt x="3485884" y="4036962"/>
                        </a:cubicBezTo>
                        <a:cubicBezTo>
                          <a:pt x="3505887" y="3996957"/>
                          <a:pt x="3512554" y="3951237"/>
                          <a:pt x="3497314" y="3908374"/>
                        </a:cubicBezTo>
                        <a:cubicBezTo>
                          <a:pt x="3469692" y="3828364"/>
                          <a:pt x="3394444" y="3802647"/>
                          <a:pt x="3317292" y="3797884"/>
                        </a:cubicBezTo>
                        <a:cubicBezTo>
                          <a:pt x="3208707" y="3792169"/>
                          <a:pt x="3099169" y="3770262"/>
                          <a:pt x="2990584" y="3755022"/>
                        </a:cubicBezTo>
                        <a:cubicBezTo>
                          <a:pt x="2952484" y="3750259"/>
                          <a:pt x="2906764" y="3750259"/>
                          <a:pt x="2921051" y="3740734"/>
                        </a:cubicBezTo>
                        <a:cubicBezTo>
                          <a:pt x="2907717" y="3750259"/>
                          <a:pt x="2816276" y="3719779"/>
                          <a:pt x="2798179" y="3715969"/>
                        </a:cubicBezTo>
                        <a:cubicBezTo>
                          <a:pt x="2773414" y="3711207"/>
                          <a:pt x="2705787" y="3709302"/>
                          <a:pt x="2694357" y="3687394"/>
                        </a:cubicBezTo>
                        <a:cubicBezTo>
                          <a:pt x="2712454" y="3721684"/>
                          <a:pt x="3049639" y="3559759"/>
                          <a:pt x="3083929" y="3546424"/>
                        </a:cubicBezTo>
                        <a:cubicBezTo>
                          <a:pt x="3231567" y="3489274"/>
                          <a:pt x="3383967" y="3435934"/>
                          <a:pt x="3538272" y="3400692"/>
                        </a:cubicBezTo>
                        <a:cubicBezTo>
                          <a:pt x="3685909" y="3367354"/>
                          <a:pt x="3828784" y="3338779"/>
                          <a:pt x="3965944" y="3269247"/>
                        </a:cubicBezTo>
                        <a:cubicBezTo>
                          <a:pt x="3965944" y="3269247"/>
                          <a:pt x="3974517" y="3266389"/>
                          <a:pt x="3974517" y="3266389"/>
                        </a:cubicBezTo>
                        <a:cubicBezTo>
                          <a:pt x="4000234" y="3249244"/>
                          <a:pt x="4024999" y="3233052"/>
                          <a:pt x="4050717" y="3216859"/>
                        </a:cubicBezTo>
                        <a:cubicBezTo>
                          <a:pt x="4235502" y="3099702"/>
                          <a:pt x="4311702" y="2833954"/>
                          <a:pt x="4339324" y="2630119"/>
                        </a:cubicBezTo>
                        <a:cubicBezTo>
                          <a:pt x="4345039" y="2587257"/>
                          <a:pt x="4348849" y="2542489"/>
                          <a:pt x="4332657" y="2503437"/>
                        </a:cubicBezTo>
                        <a:cubicBezTo>
                          <a:pt x="4280269" y="2370087"/>
                          <a:pt x="4102151" y="2455812"/>
                          <a:pt x="4017379" y="2501532"/>
                        </a:cubicBezTo>
                        <a:lnTo>
                          <a:pt x="3956419" y="2538679"/>
                        </a:lnTo>
                        <a:cubicBezTo>
                          <a:pt x="3956419" y="2538679"/>
                          <a:pt x="3953562" y="2539632"/>
                          <a:pt x="3953562" y="2539632"/>
                        </a:cubicBezTo>
                        <a:cubicBezTo>
                          <a:pt x="3896412" y="2557729"/>
                          <a:pt x="3846882" y="2609164"/>
                          <a:pt x="3794494" y="2639644"/>
                        </a:cubicBezTo>
                        <a:cubicBezTo>
                          <a:pt x="3733534" y="2674887"/>
                          <a:pt x="3669717" y="2703462"/>
                          <a:pt x="3603042" y="2725369"/>
                        </a:cubicBezTo>
                        <a:cubicBezTo>
                          <a:pt x="3422067" y="2785377"/>
                          <a:pt x="3242044" y="2772042"/>
                          <a:pt x="3055354" y="2772042"/>
                        </a:cubicBezTo>
                        <a:cubicBezTo>
                          <a:pt x="2942959" y="2772042"/>
                          <a:pt x="2830564" y="2772042"/>
                          <a:pt x="2718169" y="2772042"/>
                        </a:cubicBezTo>
                        <a:cubicBezTo>
                          <a:pt x="2543862" y="2772042"/>
                          <a:pt x="2388604" y="2760612"/>
                          <a:pt x="2226679" y="2843479"/>
                        </a:cubicBezTo>
                        <a:cubicBezTo>
                          <a:pt x="2126667" y="2894914"/>
                          <a:pt x="2039989" y="2971114"/>
                          <a:pt x="1974266" y="3062554"/>
                        </a:cubicBezTo>
                        <a:cubicBezTo>
                          <a:pt x="1942834" y="3106369"/>
                          <a:pt x="1921879" y="3153994"/>
                          <a:pt x="1885684" y="3193047"/>
                        </a:cubicBezTo>
                        <a:cubicBezTo>
                          <a:pt x="1863777" y="3216859"/>
                          <a:pt x="1849489" y="3242577"/>
                          <a:pt x="1831391" y="3270199"/>
                        </a:cubicBezTo>
                        <a:cubicBezTo>
                          <a:pt x="1814247" y="3296869"/>
                          <a:pt x="1798054" y="3325444"/>
                          <a:pt x="1782814" y="3353067"/>
                        </a:cubicBezTo>
                        <a:cubicBezTo>
                          <a:pt x="1754239" y="3404502"/>
                          <a:pt x="1732332" y="3456889"/>
                          <a:pt x="1709472" y="3512134"/>
                        </a:cubicBezTo>
                        <a:cubicBezTo>
                          <a:pt x="1644702" y="3670249"/>
                          <a:pt x="1589457" y="3837889"/>
                          <a:pt x="1504684" y="3986479"/>
                        </a:cubicBezTo>
                        <a:cubicBezTo>
                          <a:pt x="1407529" y="4156977"/>
                          <a:pt x="1296086" y="4314140"/>
                          <a:pt x="1259891" y="4511307"/>
                        </a:cubicBezTo>
                        <a:cubicBezTo>
                          <a:pt x="1244652" y="4579887"/>
                          <a:pt x="1257986" y="4652277"/>
                          <a:pt x="1313232" y="4698949"/>
                        </a:cubicBezTo>
                        <a:cubicBezTo>
                          <a:pt x="1371334" y="4747527"/>
                          <a:pt x="1438961" y="4727524"/>
                          <a:pt x="1509447" y="4732287"/>
                        </a:cubicBezTo>
                        <a:cubicBezTo>
                          <a:pt x="1614222" y="4739907"/>
                          <a:pt x="1717091" y="4764672"/>
                          <a:pt x="1814247" y="4804677"/>
                        </a:cubicBezTo>
                        <a:cubicBezTo>
                          <a:pt x="1860919" y="4823727"/>
                          <a:pt x="1904734" y="4857064"/>
                          <a:pt x="1952359" y="4872305"/>
                        </a:cubicBezTo>
                        <a:cubicBezTo>
                          <a:pt x="2030464" y="4897069"/>
                          <a:pt x="2109522" y="4919930"/>
                          <a:pt x="2188579" y="4940885"/>
                        </a:cubicBezTo>
                        <a:cubicBezTo>
                          <a:pt x="2262874" y="4960887"/>
                          <a:pt x="2342884" y="4995177"/>
                          <a:pt x="2419084" y="5002797"/>
                        </a:cubicBezTo>
                        <a:cubicBezTo>
                          <a:pt x="2419084" y="5002797"/>
                          <a:pt x="2422894" y="5002797"/>
                          <a:pt x="2422894" y="5002797"/>
                        </a:cubicBezTo>
                        <a:lnTo>
                          <a:pt x="2447659" y="5008512"/>
                        </a:lnTo>
                        <a:lnTo>
                          <a:pt x="2473376" y="5007560"/>
                        </a:lnTo>
                        <a:cubicBezTo>
                          <a:pt x="2473376" y="5007560"/>
                          <a:pt x="2480044" y="5008512"/>
                          <a:pt x="2480044" y="5008512"/>
                        </a:cubicBezTo>
                        <a:cubicBezTo>
                          <a:pt x="2661972" y="5008512"/>
                          <a:pt x="2837232" y="5000892"/>
                          <a:pt x="3014397" y="4955172"/>
                        </a:cubicBezTo>
                        <a:cubicBezTo>
                          <a:pt x="3092501" y="4922787"/>
                          <a:pt x="3170607" y="4889449"/>
                          <a:pt x="3248712" y="4857064"/>
                        </a:cubicBezTo>
                        <a:cubicBezTo>
                          <a:pt x="3307767" y="4832299"/>
                          <a:pt x="3363964" y="4794199"/>
                          <a:pt x="3420162" y="4763719"/>
                        </a:cubicBezTo>
                        <a:cubicBezTo>
                          <a:pt x="3515412" y="4711332"/>
                          <a:pt x="3607804" y="4647515"/>
                          <a:pt x="3712579" y="4617034"/>
                        </a:cubicBezTo>
                        <a:cubicBezTo>
                          <a:pt x="3839262" y="4580840"/>
                          <a:pt x="3964039" y="4547502"/>
                          <a:pt x="4057384" y="4448442"/>
                        </a:cubicBezTo>
                        <a:cubicBezTo>
                          <a:pt x="4140251" y="4359859"/>
                          <a:pt x="4187876" y="4236034"/>
                          <a:pt x="4175494" y="4114114"/>
                        </a:cubicBezTo>
                        <a:cubicBezTo>
                          <a:pt x="4171684" y="4119829"/>
                          <a:pt x="4168826" y="4126497"/>
                          <a:pt x="4165017" y="4132212"/>
                        </a:cubicBezTo>
                        <a:cubicBezTo>
                          <a:pt x="4168826" y="4114114"/>
                          <a:pt x="4167874" y="4052202"/>
                          <a:pt x="4192639" y="4049344"/>
                        </a:cubicBezTo>
                        <a:cubicBezTo>
                          <a:pt x="4225977" y="4046487"/>
                          <a:pt x="4244074" y="4171264"/>
                          <a:pt x="4250742" y="4196030"/>
                        </a:cubicBezTo>
                        <a:cubicBezTo>
                          <a:pt x="4222167" y="4349382"/>
                          <a:pt x="4122154" y="4487494"/>
                          <a:pt x="3984994" y="4562742"/>
                        </a:cubicBezTo>
                        <a:cubicBezTo>
                          <a:pt x="4013569" y="4547502"/>
                          <a:pt x="4082149" y="4568457"/>
                          <a:pt x="4108819" y="4579887"/>
                        </a:cubicBezTo>
                        <a:cubicBezTo>
                          <a:pt x="4156444" y="4600842"/>
                          <a:pt x="4197402" y="4632274"/>
                          <a:pt x="4240264" y="4661802"/>
                        </a:cubicBezTo>
                        <a:cubicBezTo>
                          <a:pt x="4301224" y="4703712"/>
                          <a:pt x="4372662" y="4741812"/>
                          <a:pt x="4446004" y="4728477"/>
                        </a:cubicBezTo>
                        <a:cubicBezTo>
                          <a:pt x="4494582" y="4729430"/>
                          <a:pt x="4544112" y="4731334"/>
                          <a:pt x="4592689" y="4732287"/>
                        </a:cubicBezTo>
                        <a:cubicBezTo>
                          <a:pt x="4740327" y="4711332"/>
                          <a:pt x="4888917" y="4678947"/>
                          <a:pt x="5037507" y="4664659"/>
                        </a:cubicBezTo>
                        <a:cubicBezTo>
                          <a:pt x="5087989" y="4659897"/>
                          <a:pt x="5138471" y="4657040"/>
                          <a:pt x="5188954" y="4659897"/>
                        </a:cubicBezTo>
                        <a:cubicBezTo>
                          <a:pt x="5240389" y="4662755"/>
                          <a:pt x="5290871" y="4670374"/>
                          <a:pt x="5340402" y="4684662"/>
                        </a:cubicBezTo>
                        <a:cubicBezTo>
                          <a:pt x="5387074" y="4697997"/>
                          <a:pt x="5425174" y="4724667"/>
                          <a:pt x="5468989" y="4741812"/>
                        </a:cubicBezTo>
                        <a:cubicBezTo>
                          <a:pt x="5480419" y="4741812"/>
                          <a:pt x="5469942" y="4687519"/>
                          <a:pt x="5467084" y="4679899"/>
                        </a:cubicBezTo>
                        <a:close/>
                        <a:moveTo>
                          <a:pt x="7821664" y="2089099"/>
                        </a:moveTo>
                        <a:lnTo>
                          <a:pt x="7822617" y="2090052"/>
                        </a:lnTo>
                        <a:lnTo>
                          <a:pt x="7820712" y="2090052"/>
                        </a:lnTo>
                        <a:lnTo>
                          <a:pt x="7821664" y="2089099"/>
                        </a:lnTo>
                        <a:close/>
                        <a:moveTo>
                          <a:pt x="582664" y="3768357"/>
                        </a:moveTo>
                        <a:lnTo>
                          <a:pt x="582664" y="3766452"/>
                        </a:lnTo>
                        <a:lnTo>
                          <a:pt x="582664" y="3768357"/>
                        </a:lnTo>
                        <a:lnTo>
                          <a:pt x="582664" y="3768357"/>
                        </a:lnTo>
                        <a:close/>
                        <a:moveTo>
                          <a:pt x="1230364" y="4683709"/>
                        </a:moveTo>
                        <a:lnTo>
                          <a:pt x="1233222" y="4683709"/>
                        </a:lnTo>
                        <a:lnTo>
                          <a:pt x="1230364" y="4683709"/>
                        </a:lnTo>
                        <a:lnTo>
                          <a:pt x="1230364" y="4683709"/>
                        </a:lnTo>
                        <a:lnTo>
                          <a:pt x="1230364" y="4683709"/>
                        </a:lnTo>
                        <a:lnTo>
                          <a:pt x="1230364" y="4683709"/>
                        </a:lnTo>
                        <a:close/>
                        <a:moveTo>
                          <a:pt x="1185597" y="4466540"/>
                        </a:moveTo>
                        <a:lnTo>
                          <a:pt x="1183692" y="4463682"/>
                        </a:lnTo>
                        <a:lnTo>
                          <a:pt x="1185597" y="4465587"/>
                        </a:lnTo>
                        <a:lnTo>
                          <a:pt x="1185597" y="4466540"/>
                        </a:lnTo>
                        <a:close/>
                        <a:moveTo>
                          <a:pt x="2932482" y="3699777"/>
                        </a:moveTo>
                        <a:lnTo>
                          <a:pt x="2932482" y="3699777"/>
                        </a:lnTo>
                        <a:lnTo>
                          <a:pt x="2934387" y="3700729"/>
                        </a:lnTo>
                        <a:lnTo>
                          <a:pt x="2932482" y="3699777"/>
                        </a:lnTo>
                        <a:close/>
                        <a:moveTo>
                          <a:pt x="3076309" y="3721684"/>
                        </a:moveTo>
                        <a:lnTo>
                          <a:pt x="3076309" y="3721684"/>
                        </a:lnTo>
                        <a:lnTo>
                          <a:pt x="3076309" y="3721684"/>
                        </a:lnTo>
                        <a:lnTo>
                          <a:pt x="3076309" y="3721684"/>
                        </a:lnTo>
                        <a:close/>
                        <a:moveTo>
                          <a:pt x="3316339" y="3749307"/>
                        </a:moveTo>
                        <a:lnTo>
                          <a:pt x="3316339" y="3749307"/>
                        </a:lnTo>
                        <a:lnTo>
                          <a:pt x="3316339" y="3749307"/>
                        </a:lnTo>
                        <a:lnTo>
                          <a:pt x="3316339" y="3749307"/>
                        </a:lnTo>
                        <a:close/>
                        <a:moveTo>
                          <a:pt x="3343009" y="3571189"/>
                        </a:moveTo>
                        <a:lnTo>
                          <a:pt x="3343009" y="3571189"/>
                        </a:lnTo>
                        <a:lnTo>
                          <a:pt x="3343009" y="3572142"/>
                        </a:lnTo>
                        <a:lnTo>
                          <a:pt x="3343009" y="3571189"/>
                        </a:lnTo>
                        <a:close/>
                        <a:moveTo>
                          <a:pt x="3326817" y="3579762"/>
                        </a:moveTo>
                        <a:lnTo>
                          <a:pt x="3324912" y="3580714"/>
                        </a:lnTo>
                        <a:lnTo>
                          <a:pt x="3326817" y="3577857"/>
                        </a:lnTo>
                        <a:lnTo>
                          <a:pt x="3330626" y="3578809"/>
                        </a:lnTo>
                        <a:lnTo>
                          <a:pt x="3326817" y="3579762"/>
                        </a:lnTo>
                        <a:close/>
                        <a:moveTo>
                          <a:pt x="3335389" y="3757879"/>
                        </a:moveTo>
                        <a:lnTo>
                          <a:pt x="3339199" y="3756927"/>
                        </a:lnTo>
                        <a:lnTo>
                          <a:pt x="3343962" y="3758832"/>
                        </a:lnTo>
                        <a:lnTo>
                          <a:pt x="3335389" y="3757879"/>
                        </a:lnTo>
                        <a:close/>
                        <a:moveTo>
                          <a:pt x="3382062" y="3471177"/>
                        </a:moveTo>
                        <a:cubicBezTo>
                          <a:pt x="3381109" y="3474987"/>
                          <a:pt x="3378251" y="3476892"/>
                          <a:pt x="3375394" y="3476892"/>
                        </a:cubicBezTo>
                        <a:lnTo>
                          <a:pt x="3375394" y="3476892"/>
                        </a:lnTo>
                        <a:lnTo>
                          <a:pt x="3382062" y="3471177"/>
                        </a:lnTo>
                        <a:lnTo>
                          <a:pt x="3382062" y="3471177"/>
                        </a:lnTo>
                        <a:close/>
                        <a:moveTo>
                          <a:pt x="1297039" y="4444632"/>
                        </a:moveTo>
                        <a:lnTo>
                          <a:pt x="1297039" y="4444632"/>
                        </a:lnTo>
                        <a:lnTo>
                          <a:pt x="1297991" y="4442727"/>
                        </a:lnTo>
                        <a:lnTo>
                          <a:pt x="1297039" y="4444632"/>
                        </a:lnTo>
                        <a:close/>
                        <a:moveTo>
                          <a:pt x="2798179" y="3758832"/>
                        </a:moveTo>
                        <a:lnTo>
                          <a:pt x="2798179" y="3758832"/>
                        </a:lnTo>
                        <a:lnTo>
                          <a:pt x="2798179" y="3758832"/>
                        </a:lnTo>
                        <a:lnTo>
                          <a:pt x="2798179" y="3758832"/>
                        </a:lnTo>
                        <a:close/>
                        <a:moveTo>
                          <a:pt x="3589707" y="3375927"/>
                        </a:moveTo>
                        <a:lnTo>
                          <a:pt x="3591612" y="3374022"/>
                        </a:lnTo>
                        <a:lnTo>
                          <a:pt x="3594469" y="3374022"/>
                        </a:lnTo>
                        <a:lnTo>
                          <a:pt x="3589707" y="3375927"/>
                        </a:lnTo>
                        <a:close/>
                        <a:moveTo>
                          <a:pt x="3670669" y="3357829"/>
                        </a:moveTo>
                        <a:lnTo>
                          <a:pt x="3670669" y="3357829"/>
                        </a:lnTo>
                        <a:lnTo>
                          <a:pt x="3670669" y="3357829"/>
                        </a:lnTo>
                        <a:lnTo>
                          <a:pt x="3670669" y="3357829"/>
                        </a:lnTo>
                        <a:close/>
                        <a:moveTo>
                          <a:pt x="3335389" y="2786329"/>
                        </a:moveTo>
                        <a:lnTo>
                          <a:pt x="3335389" y="2786329"/>
                        </a:lnTo>
                        <a:lnTo>
                          <a:pt x="3335389" y="2786329"/>
                        </a:lnTo>
                        <a:lnTo>
                          <a:pt x="3340151" y="2787282"/>
                        </a:lnTo>
                        <a:lnTo>
                          <a:pt x="3338247" y="2787282"/>
                        </a:lnTo>
                        <a:cubicBezTo>
                          <a:pt x="3337294" y="2788234"/>
                          <a:pt x="3336342" y="2788234"/>
                          <a:pt x="3335389" y="2787282"/>
                        </a:cubicBezTo>
                        <a:lnTo>
                          <a:pt x="3334437" y="2785377"/>
                        </a:lnTo>
                        <a:lnTo>
                          <a:pt x="3335389" y="2786329"/>
                        </a:lnTo>
                        <a:close/>
                        <a:moveTo>
                          <a:pt x="2982964" y="2833954"/>
                        </a:moveTo>
                        <a:lnTo>
                          <a:pt x="2982964" y="2833954"/>
                        </a:lnTo>
                        <a:lnTo>
                          <a:pt x="2982964" y="2833954"/>
                        </a:lnTo>
                        <a:lnTo>
                          <a:pt x="2982964" y="2833954"/>
                        </a:lnTo>
                        <a:lnTo>
                          <a:pt x="2982964" y="2833954"/>
                        </a:lnTo>
                        <a:lnTo>
                          <a:pt x="2982964" y="2833954"/>
                        </a:lnTo>
                        <a:close/>
                        <a:moveTo>
                          <a:pt x="2365744" y="2796807"/>
                        </a:moveTo>
                        <a:lnTo>
                          <a:pt x="2365744" y="2796807"/>
                        </a:lnTo>
                        <a:lnTo>
                          <a:pt x="2365744" y="2796807"/>
                        </a:lnTo>
                        <a:lnTo>
                          <a:pt x="2365744" y="2796807"/>
                        </a:lnTo>
                        <a:close/>
                        <a:moveTo>
                          <a:pt x="1754239" y="3480702"/>
                        </a:moveTo>
                        <a:lnTo>
                          <a:pt x="1755191" y="3482607"/>
                        </a:lnTo>
                        <a:lnTo>
                          <a:pt x="1754239" y="3482607"/>
                        </a:lnTo>
                        <a:lnTo>
                          <a:pt x="1754239" y="3480702"/>
                        </a:lnTo>
                        <a:close/>
                        <a:moveTo>
                          <a:pt x="3583039" y="3927424"/>
                        </a:moveTo>
                        <a:lnTo>
                          <a:pt x="3583039" y="3920757"/>
                        </a:lnTo>
                        <a:lnTo>
                          <a:pt x="3582087" y="3918852"/>
                        </a:lnTo>
                        <a:lnTo>
                          <a:pt x="3583992" y="3920757"/>
                        </a:lnTo>
                        <a:lnTo>
                          <a:pt x="3585897" y="3925519"/>
                        </a:lnTo>
                        <a:lnTo>
                          <a:pt x="3583039" y="3927424"/>
                        </a:lnTo>
                        <a:close/>
                        <a:moveTo>
                          <a:pt x="3603994" y="3494989"/>
                        </a:moveTo>
                        <a:lnTo>
                          <a:pt x="3603042" y="3494037"/>
                        </a:lnTo>
                        <a:lnTo>
                          <a:pt x="3600184" y="3494037"/>
                        </a:lnTo>
                        <a:lnTo>
                          <a:pt x="3602089" y="3493084"/>
                        </a:lnTo>
                        <a:lnTo>
                          <a:pt x="3604947" y="3492132"/>
                        </a:lnTo>
                        <a:lnTo>
                          <a:pt x="3603994" y="3494989"/>
                        </a:lnTo>
                        <a:close/>
                        <a:moveTo>
                          <a:pt x="4162159" y="4158882"/>
                        </a:moveTo>
                        <a:lnTo>
                          <a:pt x="4162159" y="4158882"/>
                        </a:lnTo>
                        <a:lnTo>
                          <a:pt x="4162159" y="4158882"/>
                        </a:lnTo>
                        <a:lnTo>
                          <a:pt x="4162159" y="4158882"/>
                        </a:lnTo>
                        <a:close/>
                        <a:moveTo>
                          <a:pt x="4230739" y="4321759"/>
                        </a:moveTo>
                        <a:lnTo>
                          <a:pt x="4230739" y="4321759"/>
                        </a:lnTo>
                        <a:lnTo>
                          <a:pt x="4231692" y="4321759"/>
                        </a:lnTo>
                        <a:lnTo>
                          <a:pt x="4230739" y="4321759"/>
                        </a:lnTo>
                        <a:close/>
                        <a:moveTo>
                          <a:pt x="4249789" y="4282707"/>
                        </a:moveTo>
                        <a:lnTo>
                          <a:pt x="4249789" y="4263657"/>
                        </a:lnTo>
                        <a:lnTo>
                          <a:pt x="4252647" y="4282707"/>
                        </a:lnTo>
                        <a:lnTo>
                          <a:pt x="4249789" y="4282707"/>
                        </a:lnTo>
                        <a:close/>
                        <a:moveTo>
                          <a:pt x="4336467" y="2958732"/>
                        </a:moveTo>
                        <a:lnTo>
                          <a:pt x="4335514" y="2960637"/>
                        </a:lnTo>
                        <a:lnTo>
                          <a:pt x="4335514" y="2957779"/>
                        </a:lnTo>
                        <a:lnTo>
                          <a:pt x="4334562" y="2954922"/>
                        </a:lnTo>
                        <a:lnTo>
                          <a:pt x="4337419" y="2956827"/>
                        </a:lnTo>
                        <a:lnTo>
                          <a:pt x="4336467" y="2958732"/>
                        </a:lnTo>
                        <a:close/>
                        <a:moveTo>
                          <a:pt x="6435777" y="2061477"/>
                        </a:moveTo>
                        <a:lnTo>
                          <a:pt x="6437682" y="2058619"/>
                        </a:lnTo>
                        <a:lnTo>
                          <a:pt x="6438634" y="2058619"/>
                        </a:lnTo>
                        <a:lnTo>
                          <a:pt x="6437682" y="2060524"/>
                        </a:lnTo>
                        <a:cubicBezTo>
                          <a:pt x="6437682" y="2064334"/>
                          <a:pt x="6436729" y="2063382"/>
                          <a:pt x="6435777" y="2061477"/>
                        </a:cubicBezTo>
                        <a:close/>
                        <a:moveTo>
                          <a:pt x="6577699" y="2042427"/>
                        </a:moveTo>
                        <a:lnTo>
                          <a:pt x="6577699" y="2042427"/>
                        </a:lnTo>
                        <a:lnTo>
                          <a:pt x="6579604" y="2042427"/>
                        </a:lnTo>
                        <a:lnTo>
                          <a:pt x="6577699" y="2042427"/>
                        </a:lnTo>
                        <a:close/>
                        <a:moveTo>
                          <a:pt x="6934887" y="2024329"/>
                        </a:moveTo>
                        <a:lnTo>
                          <a:pt x="6933934" y="2024329"/>
                        </a:lnTo>
                        <a:lnTo>
                          <a:pt x="6935839" y="2023377"/>
                        </a:lnTo>
                        <a:lnTo>
                          <a:pt x="6936792" y="2024329"/>
                        </a:lnTo>
                        <a:lnTo>
                          <a:pt x="6934887" y="2024329"/>
                        </a:lnTo>
                        <a:close/>
                        <a:moveTo>
                          <a:pt x="7401612" y="2042427"/>
                        </a:moveTo>
                        <a:lnTo>
                          <a:pt x="7398754" y="2042427"/>
                        </a:lnTo>
                        <a:lnTo>
                          <a:pt x="7398754" y="2039569"/>
                        </a:lnTo>
                        <a:lnTo>
                          <a:pt x="7401612" y="2042427"/>
                        </a:lnTo>
                        <a:lnTo>
                          <a:pt x="7401612" y="2042427"/>
                        </a:lnTo>
                        <a:close/>
                        <a:moveTo>
                          <a:pt x="7114909" y="548907"/>
                        </a:moveTo>
                        <a:lnTo>
                          <a:pt x="7111099" y="555574"/>
                        </a:lnTo>
                        <a:lnTo>
                          <a:pt x="7105384" y="542239"/>
                        </a:lnTo>
                        <a:lnTo>
                          <a:pt x="7114909" y="548907"/>
                        </a:lnTo>
                        <a:close/>
                        <a:moveTo>
                          <a:pt x="5638534" y="40272"/>
                        </a:moveTo>
                        <a:lnTo>
                          <a:pt x="5638534" y="40272"/>
                        </a:lnTo>
                        <a:lnTo>
                          <a:pt x="5647107" y="36462"/>
                        </a:lnTo>
                        <a:lnTo>
                          <a:pt x="5639487" y="40272"/>
                        </a:lnTo>
                        <a:lnTo>
                          <a:pt x="5638534" y="40272"/>
                        </a:lnTo>
                        <a:lnTo>
                          <a:pt x="5638534" y="40272"/>
                        </a:lnTo>
                        <a:close/>
                        <a:moveTo>
                          <a:pt x="4766044" y="11697"/>
                        </a:moveTo>
                        <a:lnTo>
                          <a:pt x="4772712" y="11697"/>
                        </a:lnTo>
                        <a:lnTo>
                          <a:pt x="4765092" y="14554"/>
                        </a:lnTo>
                        <a:lnTo>
                          <a:pt x="4766044" y="11697"/>
                        </a:lnTo>
                        <a:close/>
                        <a:moveTo>
                          <a:pt x="2973439" y="505092"/>
                        </a:moveTo>
                        <a:lnTo>
                          <a:pt x="2975344" y="506997"/>
                        </a:lnTo>
                        <a:lnTo>
                          <a:pt x="2973439" y="507949"/>
                        </a:lnTo>
                        <a:lnTo>
                          <a:pt x="2973439" y="505092"/>
                        </a:lnTo>
                        <a:close/>
                        <a:moveTo>
                          <a:pt x="2382889" y="2729179"/>
                        </a:moveTo>
                        <a:lnTo>
                          <a:pt x="2382889" y="2729179"/>
                        </a:lnTo>
                        <a:lnTo>
                          <a:pt x="2379079" y="2730132"/>
                        </a:lnTo>
                        <a:lnTo>
                          <a:pt x="2382889" y="2728227"/>
                        </a:lnTo>
                        <a:lnTo>
                          <a:pt x="2384794" y="2728227"/>
                        </a:lnTo>
                        <a:lnTo>
                          <a:pt x="2382889" y="2729179"/>
                        </a:lnTo>
                        <a:close/>
                        <a:moveTo>
                          <a:pt x="2504809" y="2718702"/>
                        </a:moveTo>
                        <a:lnTo>
                          <a:pt x="2504809" y="2718702"/>
                        </a:lnTo>
                        <a:lnTo>
                          <a:pt x="2504809" y="2718702"/>
                        </a:lnTo>
                        <a:lnTo>
                          <a:pt x="2504809" y="2718702"/>
                        </a:lnTo>
                        <a:close/>
                        <a:moveTo>
                          <a:pt x="5432794" y="4363669"/>
                        </a:moveTo>
                        <a:lnTo>
                          <a:pt x="5432794" y="4360812"/>
                        </a:lnTo>
                        <a:lnTo>
                          <a:pt x="5432794" y="4360812"/>
                        </a:lnTo>
                        <a:lnTo>
                          <a:pt x="5432794" y="4363669"/>
                        </a:lnTo>
                        <a:close/>
                      </a:path>
                    </a:pathLst>
                  </a:custGeom>
                  <a:solidFill>
                    <a:srgbClr val="C1823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4" name="Google Shape;2894;p70"/>
                <p:cNvGrpSpPr/>
                <p:nvPr/>
              </p:nvGrpSpPr>
              <p:grpSpPr>
                <a:xfrm>
                  <a:off x="8521990" y="1255064"/>
                  <a:ext cx="2930744" cy="2687376"/>
                  <a:chOff x="8521990" y="1255064"/>
                  <a:chExt cx="2930744" cy="2687376"/>
                </a:xfrm>
              </p:grpSpPr>
              <p:sp>
                <p:nvSpPr>
                  <p:cNvPr id="2895" name="Google Shape;2895;p70"/>
                  <p:cNvSpPr/>
                  <p:nvPr/>
                </p:nvSpPr>
                <p:spPr>
                  <a:xfrm>
                    <a:off x="9296399" y="1625530"/>
                    <a:ext cx="2156335" cy="2316910"/>
                  </a:xfrm>
                  <a:custGeom>
                    <a:rect b="b" l="l" r="r" t="t"/>
                    <a:pathLst>
                      <a:path extrusionOk="0" h="2316910" w="2156335">
                        <a:moveTo>
                          <a:pt x="2145030" y="1714886"/>
                        </a:moveTo>
                        <a:cubicBezTo>
                          <a:pt x="2128838" y="1658689"/>
                          <a:pt x="2096452" y="1605349"/>
                          <a:pt x="2064067" y="1547246"/>
                        </a:cubicBezTo>
                        <a:cubicBezTo>
                          <a:pt x="2013585" y="1456759"/>
                          <a:pt x="1991677" y="1352936"/>
                          <a:pt x="1996440" y="1250066"/>
                        </a:cubicBezTo>
                        <a:cubicBezTo>
                          <a:pt x="1999298" y="1194821"/>
                          <a:pt x="2016442" y="1142434"/>
                          <a:pt x="2027873" y="1088141"/>
                        </a:cubicBezTo>
                        <a:cubicBezTo>
                          <a:pt x="2039302" y="1035754"/>
                          <a:pt x="2034540" y="986224"/>
                          <a:pt x="2031683" y="933836"/>
                        </a:cubicBezTo>
                        <a:cubicBezTo>
                          <a:pt x="2031683" y="944314"/>
                          <a:pt x="2031683" y="954791"/>
                          <a:pt x="2031683" y="965269"/>
                        </a:cubicBezTo>
                        <a:cubicBezTo>
                          <a:pt x="2039302" y="944314"/>
                          <a:pt x="2028825" y="920501"/>
                          <a:pt x="2011680" y="906214"/>
                        </a:cubicBezTo>
                        <a:cubicBezTo>
                          <a:pt x="1994535" y="891926"/>
                          <a:pt x="1973580" y="884306"/>
                          <a:pt x="1953577" y="874781"/>
                        </a:cubicBezTo>
                        <a:cubicBezTo>
                          <a:pt x="1808798" y="804296"/>
                          <a:pt x="1773555" y="639514"/>
                          <a:pt x="1770698" y="491876"/>
                        </a:cubicBezTo>
                        <a:cubicBezTo>
                          <a:pt x="1766888" y="315664"/>
                          <a:pt x="1778317" y="98494"/>
                          <a:pt x="1584008" y="27056"/>
                        </a:cubicBezTo>
                        <a:cubicBezTo>
                          <a:pt x="1479233" y="-11044"/>
                          <a:pt x="1361123" y="-7234"/>
                          <a:pt x="1256348" y="28009"/>
                        </a:cubicBezTo>
                        <a:cubicBezTo>
                          <a:pt x="1217296" y="41344"/>
                          <a:pt x="1155382" y="60394"/>
                          <a:pt x="1125855" y="89921"/>
                        </a:cubicBezTo>
                        <a:cubicBezTo>
                          <a:pt x="1099185" y="115639"/>
                          <a:pt x="1113473" y="141356"/>
                          <a:pt x="1126807" y="172789"/>
                        </a:cubicBezTo>
                        <a:cubicBezTo>
                          <a:pt x="1135380" y="192791"/>
                          <a:pt x="1147763" y="211841"/>
                          <a:pt x="1160145" y="229939"/>
                        </a:cubicBezTo>
                        <a:cubicBezTo>
                          <a:pt x="1199198" y="286136"/>
                          <a:pt x="1252538" y="329951"/>
                          <a:pt x="1305877" y="371861"/>
                        </a:cubicBezTo>
                        <a:cubicBezTo>
                          <a:pt x="1372552" y="424249"/>
                          <a:pt x="1443038" y="472826"/>
                          <a:pt x="1503046" y="534739"/>
                        </a:cubicBezTo>
                        <a:cubicBezTo>
                          <a:pt x="1576388" y="609986"/>
                          <a:pt x="1619250" y="694759"/>
                          <a:pt x="1594485" y="803344"/>
                        </a:cubicBezTo>
                        <a:lnTo>
                          <a:pt x="1593533" y="810964"/>
                        </a:lnTo>
                        <a:lnTo>
                          <a:pt x="1591627" y="811916"/>
                        </a:lnTo>
                        <a:cubicBezTo>
                          <a:pt x="1590675" y="814774"/>
                          <a:pt x="1589723" y="817631"/>
                          <a:pt x="1588771" y="820489"/>
                        </a:cubicBezTo>
                        <a:cubicBezTo>
                          <a:pt x="1588771" y="820489"/>
                          <a:pt x="1588771" y="823346"/>
                          <a:pt x="1588771" y="823346"/>
                        </a:cubicBezTo>
                        <a:cubicBezTo>
                          <a:pt x="1560196" y="893831"/>
                          <a:pt x="1559242" y="967174"/>
                          <a:pt x="1533525" y="1038611"/>
                        </a:cubicBezTo>
                        <a:cubicBezTo>
                          <a:pt x="1504950" y="1117669"/>
                          <a:pt x="1455421" y="1189106"/>
                          <a:pt x="1391602" y="1243399"/>
                        </a:cubicBezTo>
                        <a:cubicBezTo>
                          <a:pt x="1252538" y="1360556"/>
                          <a:pt x="1031557" y="1374844"/>
                          <a:pt x="858202" y="1353889"/>
                        </a:cubicBezTo>
                        <a:cubicBezTo>
                          <a:pt x="714375" y="1336744"/>
                          <a:pt x="569595" y="1324361"/>
                          <a:pt x="424815" y="1320551"/>
                        </a:cubicBezTo>
                        <a:cubicBezTo>
                          <a:pt x="352425" y="1318646"/>
                          <a:pt x="279082" y="1316741"/>
                          <a:pt x="207645" y="1321504"/>
                        </a:cubicBezTo>
                        <a:cubicBezTo>
                          <a:pt x="146685" y="1326266"/>
                          <a:pt x="80963" y="1357699"/>
                          <a:pt x="23813" y="1381511"/>
                        </a:cubicBezTo>
                        <a:cubicBezTo>
                          <a:pt x="-14288" y="1396751"/>
                          <a:pt x="4763" y="1478666"/>
                          <a:pt x="4763" y="1507241"/>
                        </a:cubicBezTo>
                        <a:cubicBezTo>
                          <a:pt x="5715" y="1582489"/>
                          <a:pt x="-2857" y="1656784"/>
                          <a:pt x="3810" y="1732984"/>
                        </a:cubicBezTo>
                        <a:cubicBezTo>
                          <a:pt x="12382" y="1832996"/>
                          <a:pt x="33338" y="1932056"/>
                          <a:pt x="65723" y="2026354"/>
                        </a:cubicBezTo>
                        <a:cubicBezTo>
                          <a:pt x="100013" y="2126366"/>
                          <a:pt x="147638" y="2220664"/>
                          <a:pt x="269557" y="2201614"/>
                        </a:cubicBezTo>
                        <a:cubicBezTo>
                          <a:pt x="395288" y="2181611"/>
                          <a:pt x="501968" y="2103506"/>
                          <a:pt x="621982" y="2066359"/>
                        </a:cubicBezTo>
                        <a:cubicBezTo>
                          <a:pt x="691515" y="2044451"/>
                          <a:pt x="764857" y="2036831"/>
                          <a:pt x="838200" y="2042546"/>
                        </a:cubicBezTo>
                        <a:cubicBezTo>
                          <a:pt x="995363" y="2054929"/>
                          <a:pt x="1167765" y="2130176"/>
                          <a:pt x="1303021" y="2206376"/>
                        </a:cubicBezTo>
                        <a:cubicBezTo>
                          <a:pt x="1413510" y="2271146"/>
                          <a:pt x="1513523" y="2328296"/>
                          <a:pt x="1644967" y="2314961"/>
                        </a:cubicBezTo>
                        <a:cubicBezTo>
                          <a:pt x="1796415" y="2299721"/>
                          <a:pt x="1940242" y="2220664"/>
                          <a:pt x="2030730" y="2097791"/>
                        </a:cubicBezTo>
                        <a:cubicBezTo>
                          <a:pt x="2057400" y="2071121"/>
                          <a:pt x="2078355" y="2040641"/>
                          <a:pt x="2091690" y="2007304"/>
                        </a:cubicBezTo>
                        <a:cubicBezTo>
                          <a:pt x="2107883" y="1965394"/>
                          <a:pt x="2125027" y="1936819"/>
                          <a:pt x="2133600" y="1892051"/>
                        </a:cubicBezTo>
                        <a:cubicBezTo>
                          <a:pt x="2162175" y="1825376"/>
                          <a:pt x="2161223" y="1769179"/>
                          <a:pt x="2145030" y="1714886"/>
                        </a:cubicBezTo>
                        <a:close/>
                        <a:moveTo>
                          <a:pt x="2013585" y="953839"/>
                        </a:moveTo>
                        <a:lnTo>
                          <a:pt x="2013585" y="953839"/>
                        </a:lnTo>
                        <a:lnTo>
                          <a:pt x="2012633" y="954791"/>
                        </a:lnTo>
                        <a:lnTo>
                          <a:pt x="2013585" y="953839"/>
                        </a:lnTo>
                        <a:close/>
                        <a:moveTo>
                          <a:pt x="2011680" y="1001464"/>
                        </a:moveTo>
                        <a:lnTo>
                          <a:pt x="2011680" y="1001464"/>
                        </a:lnTo>
                        <a:lnTo>
                          <a:pt x="2011680" y="1001464"/>
                        </a:lnTo>
                        <a:lnTo>
                          <a:pt x="2011680" y="1001464"/>
                        </a:lnTo>
                        <a:lnTo>
                          <a:pt x="2011680" y="1001464"/>
                        </a:lnTo>
                        <a:close/>
                        <a:moveTo>
                          <a:pt x="18098" y="1516766"/>
                        </a:moveTo>
                        <a:lnTo>
                          <a:pt x="18098" y="1516766"/>
                        </a:lnTo>
                        <a:lnTo>
                          <a:pt x="18098" y="1516766"/>
                        </a:lnTo>
                        <a:lnTo>
                          <a:pt x="18098" y="1516766"/>
                        </a:lnTo>
                        <a:close/>
                        <a:moveTo>
                          <a:pt x="772477" y="1361509"/>
                        </a:moveTo>
                        <a:lnTo>
                          <a:pt x="772477" y="1361509"/>
                        </a:lnTo>
                        <a:lnTo>
                          <a:pt x="769620" y="1355794"/>
                        </a:lnTo>
                        <a:lnTo>
                          <a:pt x="772477" y="1355794"/>
                        </a:lnTo>
                        <a:lnTo>
                          <a:pt x="772477" y="1361509"/>
                        </a:lnTo>
                        <a:close/>
                        <a:moveTo>
                          <a:pt x="782002" y="2031116"/>
                        </a:moveTo>
                        <a:lnTo>
                          <a:pt x="780098" y="2030164"/>
                        </a:lnTo>
                        <a:lnTo>
                          <a:pt x="781050" y="2030164"/>
                        </a:lnTo>
                        <a:lnTo>
                          <a:pt x="780098" y="2028259"/>
                        </a:lnTo>
                        <a:lnTo>
                          <a:pt x="782955" y="2031116"/>
                        </a:lnTo>
                        <a:lnTo>
                          <a:pt x="782002" y="2031116"/>
                        </a:lnTo>
                        <a:close/>
                        <a:moveTo>
                          <a:pt x="835343" y="2031116"/>
                        </a:moveTo>
                        <a:lnTo>
                          <a:pt x="838200" y="2030164"/>
                        </a:lnTo>
                        <a:lnTo>
                          <a:pt x="839152" y="2031116"/>
                        </a:lnTo>
                        <a:lnTo>
                          <a:pt x="835343" y="2031116"/>
                        </a:lnTo>
                        <a:close/>
                        <a:moveTo>
                          <a:pt x="1024890" y="1367224"/>
                        </a:moveTo>
                        <a:lnTo>
                          <a:pt x="1024890" y="1364366"/>
                        </a:lnTo>
                        <a:lnTo>
                          <a:pt x="1028700" y="1364366"/>
                        </a:lnTo>
                        <a:lnTo>
                          <a:pt x="1024890" y="1367224"/>
                        </a:lnTo>
                        <a:close/>
                        <a:moveTo>
                          <a:pt x="1078230" y="1366271"/>
                        </a:moveTo>
                        <a:lnTo>
                          <a:pt x="1077277" y="1364366"/>
                        </a:lnTo>
                        <a:lnTo>
                          <a:pt x="1080135" y="1364366"/>
                        </a:lnTo>
                        <a:lnTo>
                          <a:pt x="1078230" y="1366271"/>
                        </a:lnTo>
                        <a:close/>
                        <a:moveTo>
                          <a:pt x="1174433" y="1353889"/>
                        </a:moveTo>
                        <a:lnTo>
                          <a:pt x="1174433" y="1353889"/>
                        </a:lnTo>
                        <a:lnTo>
                          <a:pt x="1179196" y="1348174"/>
                        </a:lnTo>
                        <a:lnTo>
                          <a:pt x="1174433" y="1353889"/>
                        </a:lnTo>
                        <a:close/>
                        <a:moveTo>
                          <a:pt x="1658302" y="2306389"/>
                        </a:moveTo>
                        <a:lnTo>
                          <a:pt x="1658302" y="2306389"/>
                        </a:lnTo>
                        <a:lnTo>
                          <a:pt x="1659255" y="2306389"/>
                        </a:lnTo>
                        <a:lnTo>
                          <a:pt x="1658302" y="2306389"/>
                        </a:lnTo>
                        <a:close/>
                        <a:moveTo>
                          <a:pt x="1994535" y="1398656"/>
                        </a:moveTo>
                        <a:lnTo>
                          <a:pt x="1992630" y="1397704"/>
                        </a:lnTo>
                        <a:lnTo>
                          <a:pt x="1992630" y="1392941"/>
                        </a:lnTo>
                        <a:lnTo>
                          <a:pt x="1992630" y="1394846"/>
                        </a:lnTo>
                        <a:cubicBezTo>
                          <a:pt x="1993583" y="1395799"/>
                          <a:pt x="1993583" y="1396751"/>
                          <a:pt x="1994535" y="1396751"/>
                        </a:cubicBezTo>
                        <a:cubicBezTo>
                          <a:pt x="1997392" y="1395799"/>
                          <a:pt x="1996440" y="1397704"/>
                          <a:pt x="1994535" y="1398656"/>
                        </a:cubicBezTo>
                        <a:close/>
                        <a:moveTo>
                          <a:pt x="2137410" y="1850141"/>
                        </a:moveTo>
                        <a:lnTo>
                          <a:pt x="2137410" y="1850141"/>
                        </a:lnTo>
                        <a:lnTo>
                          <a:pt x="2137410" y="1850141"/>
                        </a:lnTo>
                        <a:lnTo>
                          <a:pt x="2134552" y="1851094"/>
                        </a:lnTo>
                        <a:lnTo>
                          <a:pt x="2137410" y="1846331"/>
                        </a:lnTo>
                        <a:lnTo>
                          <a:pt x="2137410" y="1850141"/>
                        </a:lnTo>
                        <a:close/>
                        <a:moveTo>
                          <a:pt x="2145983" y="1748224"/>
                        </a:moveTo>
                        <a:lnTo>
                          <a:pt x="2145983" y="1745366"/>
                        </a:lnTo>
                        <a:lnTo>
                          <a:pt x="2145983" y="1745366"/>
                        </a:lnTo>
                        <a:lnTo>
                          <a:pt x="2145983" y="1745366"/>
                        </a:lnTo>
                        <a:lnTo>
                          <a:pt x="2145983" y="1748224"/>
                        </a:lnTo>
                        <a:lnTo>
                          <a:pt x="2145983" y="1748224"/>
                        </a:lnTo>
                        <a:close/>
                      </a:path>
                    </a:pathLst>
                  </a:custGeom>
                  <a:solidFill>
                    <a:srgbClr val="DCDCD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6" name="Google Shape;2896;p70"/>
                  <p:cNvSpPr/>
                  <p:nvPr/>
                </p:nvSpPr>
                <p:spPr>
                  <a:xfrm>
                    <a:off x="8521990" y="1255064"/>
                    <a:ext cx="2328824" cy="1763872"/>
                  </a:xfrm>
                  <a:custGeom>
                    <a:rect b="b" l="l" r="r" t="t"/>
                    <a:pathLst>
                      <a:path extrusionOk="0" h="1763872" w="2328824">
                        <a:moveTo>
                          <a:pt x="790602" y="1707210"/>
                        </a:moveTo>
                        <a:cubicBezTo>
                          <a:pt x="844894" y="1688160"/>
                          <a:pt x="899186" y="1670062"/>
                          <a:pt x="952527" y="1659585"/>
                        </a:cubicBezTo>
                        <a:cubicBezTo>
                          <a:pt x="1113499" y="1630057"/>
                          <a:pt x="1262089" y="1643392"/>
                          <a:pt x="1423061" y="1662442"/>
                        </a:cubicBezTo>
                        <a:cubicBezTo>
                          <a:pt x="1553554" y="1678635"/>
                          <a:pt x="1685952" y="1684350"/>
                          <a:pt x="1817397" y="1675777"/>
                        </a:cubicBezTo>
                        <a:cubicBezTo>
                          <a:pt x="1932649" y="1669110"/>
                          <a:pt x="2055522" y="1652917"/>
                          <a:pt x="2145057" y="1572907"/>
                        </a:cubicBezTo>
                        <a:cubicBezTo>
                          <a:pt x="2202207" y="1522425"/>
                          <a:pt x="2244117" y="1455750"/>
                          <a:pt x="2266024" y="1382407"/>
                        </a:cubicBezTo>
                        <a:cubicBezTo>
                          <a:pt x="2278407" y="1340497"/>
                          <a:pt x="2271739" y="1292872"/>
                          <a:pt x="2286026" y="1251915"/>
                        </a:cubicBezTo>
                        <a:cubicBezTo>
                          <a:pt x="2306982" y="1192860"/>
                          <a:pt x="2336509" y="1152855"/>
                          <a:pt x="2326984" y="1085227"/>
                        </a:cubicBezTo>
                        <a:cubicBezTo>
                          <a:pt x="2306982" y="944257"/>
                          <a:pt x="2162201" y="853770"/>
                          <a:pt x="2055522" y="778522"/>
                        </a:cubicBezTo>
                        <a:cubicBezTo>
                          <a:pt x="1998372" y="738517"/>
                          <a:pt x="1948842" y="709942"/>
                          <a:pt x="1905027" y="654697"/>
                        </a:cubicBezTo>
                        <a:cubicBezTo>
                          <a:pt x="1862164" y="601357"/>
                          <a:pt x="1823111" y="540397"/>
                          <a:pt x="1817397" y="469912"/>
                        </a:cubicBezTo>
                        <a:cubicBezTo>
                          <a:pt x="1813586" y="428955"/>
                          <a:pt x="1824064" y="390855"/>
                          <a:pt x="1840257" y="353707"/>
                        </a:cubicBezTo>
                        <a:cubicBezTo>
                          <a:pt x="1856449" y="319417"/>
                          <a:pt x="1858354" y="285127"/>
                          <a:pt x="1869784" y="247980"/>
                        </a:cubicBezTo>
                        <a:cubicBezTo>
                          <a:pt x="1880261" y="211785"/>
                          <a:pt x="1895502" y="175590"/>
                          <a:pt x="1907884" y="140347"/>
                        </a:cubicBezTo>
                        <a:cubicBezTo>
                          <a:pt x="1936459" y="58432"/>
                          <a:pt x="1851686" y="4140"/>
                          <a:pt x="1780249" y="330"/>
                        </a:cubicBezTo>
                        <a:cubicBezTo>
                          <a:pt x="1728814" y="-2528"/>
                          <a:pt x="1679284" y="13665"/>
                          <a:pt x="1630707" y="30810"/>
                        </a:cubicBezTo>
                        <a:cubicBezTo>
                          <a:pt x="1559269" y="57480"/>
                          <a:pt x="1494499" y="72720"/>
                          <a:pt x="1431634" y="114630"/>
                        </a:cubicBezTo>
                        <a:cubicBezTo>
                          <a:pt x="1382104" y="147967"/>
                          <a:pt x="1333527" y="180352"/>
                          <a:pt x="1283997" y="213690"/>
                        </a:cubicBezTo>
                        <a:cubicBezTo>
                          <a:pt x="940144" y="445147"/>
                          <a:pt x="575336" y="653745"/>
                          <a:pt x="229579" y="883297"/>
                        </a:cubicBezTo>
                        <a:lnTo>
                          <a:pt x="228627" y="883297"/>
                        </a:lnTo>
                        <a:cubicBezTo>
                          <a:pt x="166714" y="925207"/>
                          <a:pt x="104802" y="967117"/>
                          <a:pt x="43841" y="1009980"/>
                        </a:cubicBezTo>
                        <a:cubicBezTo>
                          <a:pt x="23839" y="1024267"/>
                          <a:pt x="-926" y="1038555"/>
                          <a:pt x="27" y="1066177"/>
                        </a:cubicBezTo>
                        <a:cubicBezTo>
                          <a:pt x="979" y="1096657"/>
                          <a:pt x="26697" y="1106182"/>
                          <a:pt x="41936" y="1127137"/>
                        </a:cubicBezTo>
                        <a:cubicBezTo>
                          <a:pt x="58129" y="1148092"/>
                          <a:pt x="63844" y="1181430"/>
                          <a:pt x="73369" y="1208100"/>
                        </a:cubicBezTo>
                        <a:cubicBezTo>
                          <a:pt x="98134" y="1271917"/>
                          <a:pt x="128614" y="1333830"/>
                          <a:pt x="160047" y="1394790"/>
                        </a:cubicBezTo>
                        <a:cubicBezTo>
                          <a:pt x="208624" y="1490040"/>
                          <a:pt x="247677" y="1585290"/>
                          <a:pt x="321972" y="1662442"/>
                        </a:cubicBezTo>
                        <a:cubicBezTo>
                          <a:pt x="361977" y="1704352"/>
                          <a:pt x="409602" y="1739595"/>
                          <a:pt x="465799" y="1753882"/>
                        </a:cubicBezTo>
                        <a:cubicBezTo>
                          <a:pt x="574384" y="1782457"/>
                          <a:pt x="682969" y="1744357"/>
                          <a:pt x="790602" y="1707210"/>
                        </a:cubicBezTo>
                        <a:close/>
                        <a:moveTo>
                          <a:pt x="2060284" y="786142"/>
                        </a:moveTo>
                        <a:cubicBezTo>
                          <a:pt x="2059332" y="787095"/>
                          <a:pt x="2058380" y="788047"/>
                          <a:pt x="2058380" y="788047"/>
                        </a:cubicBezTo>
                        <a:lnTo>
                          <a:pt x="2058380" y="788047"/>
                        </a:lnTo>
                        <a:lnTo>
                          <a:pt x="2060284" y="786142"/>
                        </a:lnTo>
                        <a:close/>
                        <a:moveTo>
                          <a:pt x="524854" y="1753882"/>
                        </a:moveTo>
                        <a:lnTo>
                          <a:pt x="524854" y="1753882"/>
                        </a:lnTo>
                        <a:lnTo>
                          <a:pt x="524854" y="1753882"/>
                        </a:lnTo>
                        <a:lnTo>
                          <a:pt x="524854" y="1753882"/>
                        </a:lnTo>
                        <a:close/>
                        <a:moveTo>
                          <a:pt x="1279234" y="1641487"/>
                        </a:moveTo>
                        <a:lnTo>
                          <a:pt x="1279234" y="1639582"/>
                        </a:lnTo>
                        <a:lnTo>
                          <a:pt x="1279234" y="1639582"/>
                        </a:lnTo>
                        <a:lnTo>
                          <a:pt x="1279234" y="1641487"/>
                        </a:lnTo>
                        <a:close/>
                        <a:moveTo>
                          <a:pt x="1473544" y="1650060"/>
                        </a:moveTo>
                        <a:lnTo>
                          <a:pt x="1478307" y="1647202"/>
                        </a:lnTo>
                        <a:lnTo>
                          <a:pt x="1480211" y="1650060"/>
                        </a:lnTo>
                        <a:lnTo>
                          <a:pt x="1473544" y="1650060"/>
                        </a:lnTo>
                        <a:close/>
                      </a:path>
                    </a:pathLst>
                  </a:custGeom>
                  <a:solidFill>
                    <a:srgbClr val="DCDCDC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97" name="Google Shape;2897;p70"/>
              <p:cNvGrpSpPr/>
              <p:nvPr/>
            </p:nvGrpSpPr>
            <p:grpSpPr>
              <a:xfrm>
                <a:off x="8464525" y="3937646"/>
                <a:ext cx="222011" cy="209822"/>
                <a:chOff x="11031777" y="1768147"/>
                <a:chExt cx="222011" cy="209822"/>
              </a:xfrm>
            </p:grpSpPr>
            <p:sp>
              <p:nvSpPr>
                <p:cNvPr id="2898" name="Google Shape;2898;p70"/>
                <p:cNvSpPr/>
                <p:nvPr/>
              </p:nvSpPr>
              <p:spPr>
                <a:xfrm>
                  <a:off x="11031777" y="1768147"/>
                  <a:ext cx="219814" cy="209822"/>
                </a:xfrm>
                <a:custGeom>
                  <a:rect b="b" l="l" r="r" t="t"/>
                  <a:pathLst>
                    <a:path extrusionOk="0" h="800100" w="838200">
                      <a:moveTo>
                        <a:pt x="743709" y="89099"/>
                      </a:moveTo>
                      <a:cubicBezTo>
                        <a:pt x="609406" y="16709"/>
                        <a:pt x="581784" y="78621"/>
                        <a:pt x="482724" y="74811"/>
                      </a:cubicBezTo>
                      <a:lnTo>
                        <a:pt x="425574" y="65286"/>
                      </a:lnTo>
                      <a:cubicBezTo>
                        <a:pt x="332229" y="36711"/>
                        <a:pt x="336039" y="-42346"/>
                        <a:pt x="181734" y="29091"/>
                      </a:cubicBezTo>
                      <a:cubicBezTo>
                        <a:pt x="43621" y="112911"/>
                        <a:pt x="-10671" y="252929"/>
                        <a:pt x="1711" y="402471"/>
                      </a:cubicBezTo>
                      <a:cubicBezTo>
                        <a:pt x="21714" y="641549"/>
                        <a:pt x="226501" y="819666"/>
                        <a:pt x="459864" y="800616"/>
                      </a:cubicBezTo>
                      <a:cubicBezTo>
                        <a:pt x="693226" y="781566"/>
                        <a:pt x="853246" y="589161"/>
                        <a:pt x="846579" y="332939"/>
                      </a:cubicBezTo>
                      <a:cubicBezTo>
                        <a:pt x="842769" y="193874"/>
                        <a:pt x="808479" y="132914"/>
                        <a:pt x="743709" y="890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9" name="Google Shape;2899;p70"/>
                <p:cNvSpPr/>
                <p:nvPr/>
              </p:nvSpPr>
              <p:spPr>
                <a:xfrm>
                  <a:off x="11138885" y="1784518"/>
                  <a:ext cx="114903" cy="192337"/>
                </a:xfrm>
                <a:custGeom>
                  <a:rect b="b" l="l" r="r" t="t"/>
                  <a:pathLst>
                    <a:path extrusionOk="0" h="733425" w="438150">
                      <a:moveTo>
                        <a:pt x="431482" y="417195"/>
                      </a:moveTo>
                      <a:cubicBezTo>
                        <a:pt x="388620" y="569595"/>
                        <a:pt x="294323" y="675322"/>
                        <a:pt x="140970" y="722947"/>
                      </a:cubicBezTo>
                      <a:cubicBezTo>
                        <a:pt x="95250" y="737235"/>
                        <a:pt x="47625" y="740093"/>
                        <a:pt x="0" y="737235"/>
                      </a:cubicBezTo>
                      <a:cubicBezTo>
                        <a:pt x="145733" y="653415"/>
                        <a:pt x="222885" y="531495"/>
                        <a:pt x="261938" y="367665"/>
                      </a:cubicBezTo>
                      <a:cubicBezTo>
                        <a:pt x="280988" y="287655"/>
                        <a:pt x="292417" y="220980"/>
                        <a:pt x="293370" y="134302"/>
                      </a:cubicBezTo>
                      <a:cubicBezTo>
                        <a:pt x="294323" y="105727"/>
                        <a:pt x="292417" y="80010"/>
                        <a:pt x="275273" y="0"/>
                      </a:cubicBezTo>
                      <a:cubicBezTo>
                        <a:pt x="291465" y="6667"/>
                        <a:pt x="324803" y="23813"/>
                        <a:pt x="340995" y="30480"/>
                      </a:cubicBezTo>
                      <a:cubicBezTo>
                        <a:pt x="408623" y="71438"/>
                        <a:pt x="463867" y="185738"/>
                        <a:pt x="431482" y="417195"/>
                      </a:cubicBezTo>
                      <a:close/>
                    </a:path>
                  </a:pathLst>
                </a:custGeom>
                <a:solidFill>
                  <a:srgbClr val="CD4E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00" name="Google Shape;2900;p70"/>
              <p:cNvGrpSpPr/>
              <p:nvPr/>
            </p:nvGrpSpPr>
            <p:grpSpPr>
              <a:xfrm>
                <a:off x="9539835" y="3916367"/>
                <a:ext cx="222164" cy="204826"/>
                <a:chOff x="11300396" y="1777955"/>
                <a:chExt cx="222164" cy="204826"/>
              </a:xfrm>
            </p:grpSpPr>
            <p:sp>
              <p:nvSpPr>
                <p:cNvPr id="2901" name="Google Shape;2901;p70"/>
                <p:cNvSpPr/>
                <p:nvPr/>
              </p:nvSpPr>
              <p:spPr>
                <a:xfrm>
                  <a:off x="11300396" y="1777955"/>
                  <a:ext cx="219814" cy="204826"/>
                </a:xfrm>
                <a:custGeom>
                  <a:rect b="b" l="l" r="r" t="t"/>
                  <a:pathLst>
                    <a:path extrusionOk="0" h="781050" w="838200">
                      <a:moveTo>
                        <a:pt x="677615" y="13598"/>
                      </a:moveTo>
                      <a:cubicBezTo>
                        <a:pt x="530931" y="-28312"/>
                        <a:pt x="517595" y="38363"/>
                        <a:pt x="420440" y="56461"/>
                      </a:cubicBezTo>
                      <a:lnTo>
                        <a:pt x="362338" y="60271"/>
                      </a:lnTo>
                      <a:cubicBezTo>
                        <a:pt x="264231" y="52651"/>
                        <a:pt x="251848" y="-25454"/>
                        <a:pt x="116593" y="78368"/>
                      </a:cubicBezTo>
                      <a:cubicBezTo>
                        <a:pt x="-565" y="189811"/>
                        <a:pt x="-23425" y="338401"/>
                        <a:pt x="21343" y="481276"/>
                      </a:cubicBezTo>
                      <a:cubicBezTo>
                        <a:pt x="91828" y="709876"/>
                        <a:pt x="330906" y="839416"/>
                        <a:pt x="554743" y="770836"/>
                      </a:cubicBezTo>
                      <a:cubicBezTo>
                        <a:pt x="778581" y="702256"/>
                        <a:pt x="892881" y="479371"/>
                        <a:pt x="830968" y="230768"/>
                      </a:cubicBezTo>
                      <a:cubicBezTo>
                        <a:pt x="796678" y="94561"/>
                        <a:pt x="750006" y="42173"/>
                        <a:pt x="677615" y="135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2" name="Google Shape;2902;p70"/>
                <p:cNvSpPr/>
                <p:nvPr/>
              </p:nvSpPr>
              <p:spPr>
                <a:xfrm>
                  <a:off x="11432636" y="1778273"/>
                  <a:ext cx="89924" cy="202328"/>
                </a:xfrm>
                <a:custGeom>
                  <a:rect b="b" l="l" r="r" t="t"/>
                  <a:pathLst>
                    <a:path extrusionOk="0" h="771525" w="342900">
                      <a:moveTo>
                        <a:pt x="351472" y="373380"/>
                      </a:moveTo>
                      <a:cubicBezTo>
                        <a:pt x="341947" y="531495"/>
                        <a:pt x="274320" y="655320"/>
                        <a:pt x="134303" y="735330"/>
                      </a:cubicBezTo>
                      <a:cubicBezTo>
                        <a:pt x="92392" y="759143"/>
                        <a:pt x="46672" y="772477"/>
                        <a:pt x="0" y="780097"/>
                      </a:cubicBezTo>
                      <a:cubicBezTo>
                        <a:pt x="124778" y="666750"/>
                        <a:pt x="173355" y="530543"/>
                        <a:pt x="175260" y="361950"/>
                      </a:cubicBezTo>
                      <a:cubicBezTo>
                        <a:pt x="176213" y="280035"/>
                        <a:pt x="172403" y="211455"/>
                        <a:pt x="155258" y="126682"/>
                      </a:cubicBezTo>
                      <a:cubicBezTo>
                        <a:pt x="149542" y="99060"/>
                        <a:pt x="141922" y="74295"/>
                        <a:pt x="108585" y="0"/>
                      </a:cubicBezTo>
                      <a:cubicBezTo>
                        <a:pt x="125730" y="3810"/>
                        <a:pt x="162878" y="12382"/>
                        <a:pt x="179070" y="15240"/>
                      </a:cubicBezTo>
                      <a:cubicBezTo>
                        <a:pt x="254317" y="40957"/>
                        <a:pt x="332422" y="140017"/>
                        <a:pt x="351472" y="373380"/>
                      </a:cubicBezTo>
                      <a:close/>
                    </a:path>
                  </a:pathLst>
                </a:custGeom>
                <a:solidFill>
                  <a:srgbClr val="CD4E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03" name="Google Shape;2903;p70"/>
              <p:cNvGrpSpPr/>
              <p:nvPr/>
            </p:nvGrpSpPr>
            <p:grpSpPr>
              <a:xfrm>
                <a:off x="9283024" y="4032168"/>
                <a:ext cx="162467" cy="156806"/>
                <a:chOff x="11200978" y="1652691"/>
                <a:chExt cx="162467" cy="156806"/>
              </a:xfrm>
            </p:grpSpPr>
            <p:sp>
              <p:nvSpPr>
                <p:cNvPr id="2904" name="Google Shape;2904;p70"/>
                <p:cNvSpPr/>
                <p:nvPr/>
              </p:nvSpPr>
              <p:spPr>
                <a:xfrm>
                  <a:off x="11200978" y="1652691"/>
                  <a:ext cx="162362" cy="154869"/>
                </a:xfrm>
                <a:custGeom>
                  <a:rect b="b" l="l" r="r" t="t"/>
                  <a:pathLst>
                    <a:path extrusionOk="0" h="590550" w="619125">
                      <a:moveTo>
                        <a:pt x="569039" y="109306"/>
                      </a:moveTo>
                      <a:cubicBezTo>
                        <a:pt x="478552" y="43583"/>
                        <a:pt x="451882" y="86446"/>
                        <a:pt x="381397" y="74063"/>
                      </a:cubicBezTo>
                      <a:lnTo>
                        <a:pt x="340439" y="61681"/>
                      </a:lnTo>
                      <a:cubicBezTo>
                        <a:pt x="274717" y="32153"/>
                        <a:pt x="285194" y="-24997"/>
                        <a:pt x="167084" y="12151"/>
                      </a:cubicBezTo>
                      <a:cubicBezTo>
                        <a:pt x="58499" y="59776"/>
                        <a:pt x="6112" y="155978"/>
                        <a:pt x="397" y="265516"/>
                      </a:cubicBezTo>
                      <a:cubicBezTo>
                        <a:pt x="-8176" y="440776"/>
                        <a:pt x="123269" y="589366"/>
                        <a:pt x="294719" y="597938"/>
                      </a:cubicBezTo>
                      <a:cubicBezTo>
                        <a:pt x="466169" y="606511"/>
                        <a:pt x="600472" y="481733"/>
                        <a:pt x="620474" y="295996"/>
                      </a:cubicBezTo>
                      <a:cubicBezTo>
                        <a:pt x="630952" y="195031"/>
                        <a:pt x="611902" y="147406"/>
                        <a:pt x="569039" y="109306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5" name="Google Shape;2905;p70"/>
                <p:cNvSpPr/>
                <p:nvPr/>
              </p:nvSpPr>
              <p:spPr>
                <a:xfrm>
                  <a:off x="11268525" y="1674611"/>
                  <a:ext cx="94920" cy="134886"/>
                </a:xfrm>
                <a:custGeom>
                  <a:rect b="b" l="l" r="r" t="t"/>
                  <a:pathLst>
                    <a:path extrusionOk="0" h="514350" w="361950">
                      <a:moveTo>
                        <a:pt x="343852" y="318135"/>
                      </a:moveTo>
                      <a:cubicBezTo>
                        <a:pt x="298132" y="424815"/>
                        <a:pt x="220027" y="492443"/>
                        <a:pt x="103822" y="512445"/>
                      </a:cubicBezTo>
                      <a:cubicBezTo>
                        <a:pt x="69532" y="518160"/>
                        <a:pt x="34290" y="516255"/>
                        <a:pt x="0" y="509588"/>
                      </a:cubicBezTo>
                      <a:cubicBezTo>
                        <a:pt x="114300" y="462915"/>
                        <a:pt x="181927" y="381000"/>
                        <a:pt x="225742" y="265748"/>
                      </a:cubicBezTo>
                      <a:cubicBezTo>
                        <a:pt x="246697" y="209550"/>
                        <a:pt x="261938" y="161925"/>
                        <a:pt x="271463" y="99060"/>
                      </a:cubicBezTo>
                      <a:cubicBezTo>
                        <a:pt x="274320" y="78105"/>
                        <a:pt x="275272" y="60008"/>
                        <a:pt x="271463" y="0"/>
                      </a:cubicBezTo>
                      <a:cubicBezTo>
                        <a:pt x="281940" y="6668"/>
                        <a:pt x="305753" y="21908"/>
                        <a:pt x="316230" y="28575"/>
                      </a:cubicBezTo>
                      <a:cubicBezTo>
                        <a:pt x="360045" y="65723"/>
                        <a:pt x="389572" y="153352"/>
                        <a:pt x="343852" y="318135"/>
                      </a:cubicBezTo>
                      <a:close/>
                    </a:path>
                  </a:pathLst>
                </a:custGeom>
                <a:solidFill>
                  <a:srgbClr val="CD4E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06" name="Google Shape;2906;p70"/>
              <p:cNvGrpSpPr/>
              <p:nvPr/>
            </p:nvGrpSpPr>
            <p:grpSpPr>
              <a:xfrm>
                <a:off x="9789449" y="3902402"/>
                <a:ext cx="222164" cy="204826"/>
                <a:chOff x="11300396" y="1777955"/>
                <a:chExt cx="222164" cy="204826"/>
              </a:xfrm>
            </p:grpSpPr>
            <p:sp>
              <p:nvSpPr>
                <p:cNvPr id="2907" name="Google Shape;2907;p70"/>
                <p:cNvSpPr/>
                <p:nvPr/>
              </p:nvSpPr>
              <p:spPr>
                <a:xfrm>
                  <a:off x="11300396" y="1777955"/>
                  <a:ext cx="219814" cy="204826"/>
                </a:xfrm>
                <a:custGeom>
                  <a:rect b="b" l="l" r="r" t="t"/>
                  <a:pathLst>
                    <a:path extrusionOk="0" h="781050" w="838200">
                      <a:moveTo>
                        <a:pt x="677615" y="13598"/>
                      </a:moveTo>
                      <a:cubicBezTo>
                        <a:pt x="530931" y="-28312"/>
                        <a:pt x="517595" y="38363"/>
                        <a:pt x="420440" y="56461"/>
                      </a:cubicBezTo>
                      <a:lnTo>
                        <a:pt x="362338" y="60271"/>
                      </a:lnTo>
                      <a:cubicBezTo>
                        <a:pt x="264231" y="52651"/>
                        <a:pt x="251848" y="-25454"/>
                        <a:pt x="116593" y="78368"/>
                      </a:cubicBezTo>
                      <a:cubicBezTo>
                        <a:pt x="-565" y="189811"/>
                        <a:pt x="-23425" y="338401"/>
                        <a:pt x="21343" y="481276"/>
                      </a:cubicBezTo>
                      <a:cubicBezTo>
                        <a:pt x="91828" y="709876"/>
                        <a:pt x="330906" y="839416"/>
                        <a:pt x="554743" y="770836"/>
                      </a:cubicBezTo>
                      <a:cubicBezTo>
                        <a:pt x="778581" y="702256"/>
                        <a:pt x="892881" y="479371"/>
                        <a:pt x="830968" y="230768"/>
                      </a:cubicBezTo>
                      <a:cubicBezTo>
                        <a:pt x="796678" y="94561"/>
                        <a:pt x="750006" y="42173"/>
                        <a:pt x="677615" y="135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8" name="Google Shape;2908;p70"/>
                <p:cNvSpPr/>
                <p:nvPr/>
              </p:nvSpPr>
              <p:spPr>
                <a:xfrm>
                  <a:off x="11432636" y="1778273"/>
                  <a:ext cx="89924" cy="202328"/>
                </a:xfrm>
                <a:custGeom>
                  <a:rect b="b" l="l" r="r" t="t"/>
                  <a:pathLst>
                    <a:path extrusionOk="0" h="771525" w="342900">
                      <a:moveTo>
                        <a:pt x="351472" y="373380"/>
                      </a:moveTo>
                      <a:cubicBezTo>
                        <a:pt x="341947" y="531495"/>
                        <a:pt x="274320" y="655320"/>
                        <a:pt x="134303" y="735330"/>
                      </a:cubicBezTo>
                      <a:cubicBezTo>
                        <a:pt x="92392" y="759143"/>
                        <a:pt x="46672" y="772477"/>
                        <a:pt x="0" y="780097"/>
                      </a:cubicBezTo>
                      <a:cubicBezTo>
                        <a:pt x="124778" y="666750"/>
                        <a:pt x="173355" y="530543"/>
                        <a:pt x="175260" y="361950"/>
                      </a:cubicBezTo>
                      <a:cubicBezTo>
                        <a:pt x="176213" y="280035"/>
                        <a:pt x="172403" y="211455"/>
                        <a:pt x="155258" y="126682"/>
                      </a:cubicBezTo>
                      <a:cubicBezTo>
                        <a:pt x="149542" y="99060"/>
                        <a:pt x="141922" y="74295"/>
                        <a:pt x="108585" y="0"/>
                      </a:cubicBezTo>
                      <a:cubicBezTo>
                        <a:pt x="125730" y="3810"/>
                        <a:pt x="162878" y="12382"/>
                        <a:pt x="179070" y="15240"/>
                      </a:cubicBezTo>
                      <a:cubicBezTo>
                        <a:pt x="254317" y="40957"/>
                        <a:pt x="332422" y="140017"/>
                        <a:pt x="351472" y="373380"/>
                      </a:cubicBezTo>
                      <a:close/>
                    </a:path>
                  </a:pathLst>
                </a:custGeom>
                <a:solidFill>
                  <a:srgbClr val="CD4E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09" name="Google Shape;2909;p70"/>
              <p:cNvGrpSpPr/>
              <p:nvPr/>
            </p:nvGrpSpPr>
            <p:grpSpPr>
              <a:xfrm>
                <a:off x="8717052" y="3970825"/>
                <a:ext cx="194966" cy="179751"/>
                <a:chOff x="11300396" y="1777955"/>
                <a:chExt cx="222164" cy="204826"/>
              </a:xfrm>
            </p:grpSpPr>
            <p:sp>
              <p:nvSpPr>
                <p:cNvPr id="2910" name="Google Shape;2910;p70"/>
                <p:cNvSpPr/>
                <p:nvPr/>
              </p:nvSpPr>
              <p:spPr>
                <a:xfrm>
                  <a:off x="11300396" y="1777955"/>
                  <a:ext cx="219814" cy="204826"/>
                </a:xfrm>
                <a:custGeom>
                  <a:rect b="b" l="l" r="r" t="t"/>
                  <a:pathLst>
                    <a:path extrusionOk="0" h="781050" w="838200">
                      <a:moveTo>
                        <a:pt x="677615" y="13598"/>
                      </a:moveTo>
                      <a:cubicBezTo>
                        <a:pt x="530931" y="-28312"/>
                        <a:pt x="517595" y="38363"/>
                        <a:pt x="420440" y="56461"/>
                      </a:cubicBezTo>
                      <a:lnTo>
                        <a:pt x="362338" y="60271"/>
                      </a:lnTo>
                      <a:cubicBezTo>
                        <a:pt x="264231" y="52651"/>
                        <a:pt x="251848" y="-25454"/>
                        <a:pt x="116593" y="78368"/>
                      </a:cubicBezTo>
                      <a:cubicBezTo>
                        <a:pt x="-565" y="189811"/>
                        <a:pt x="-23425" y="338401"/>
                        <a:pt x="21343" y="481276"/>
                      </a:cubicBezTo>
                      <a:cubicBezTo>
                        <a:pt x="91828" y="709876"/>
                        <a:pt x="330906" y="839416"/>
                        <a:pt x="554743" y="770836"/>
                      </a:cubicBezTo>
                      <a:cubicBezTo>
                        <a:pt x="778581" y="702256"/>
                        <a:pt x="892881" y="479371"/>
                        <a:pt x="830968" y="230768"/>
                      </a:cubicBezTo>
                      <a:cubicBezTo>
                        <a:pt x="796678" y="94561"/>
                        <a:pt x="750006" y="42173"/>
                        <a:pt x="677615" y="135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1" name="Google Shape;2911;p70"/>
                <p:cNvSpPr/>
                <p:nvPr/>
              </p:nvSpPr>
              <p:spPr>
                <a:xfrm>
                  <a:off x="11432636" y="1778273"/>
                  <a:ext cx="89924" cy="202328"/>
                </a:xfrm>
                <a:custGeom>
                  <a:rect b="b" l="l" r="r" t="t"/>
                  <a:pathLst>
                    <a:path extrusionOk="0" h="771525" w="342900">
                      <a:moveTo>
                        <a:pt x="351472" y="373380"/>
                      </a:moveTo>
                      <a:cubicBezTo>
                        <a:pt x="341947" y="531495"/>
                        <a:pt x="274320" y="655320"/>
                        <a:pt x="134303" y="735330"/>
                      </a:cubicBezTo>
                      <a:cubicBezTo>
                        <a:pt x="92392" y="759143"/>
                        <a:pt x="46672" y="772477"/>
                        <a:pt x="0" y="780097"/>
                      </a:cubicBezTo>
                      <a:cubicBezTo>
                        <a:pt x="124778" y="666750"/>
                        <a:pt x="173355" y="530543"/>
                        <a:pt x="175260" y="361950"/>
                      </a:cubicBezTo>
                      <a:cubicBezTo>
                        <a:pt x="176213" y="280035"/>
                        <a:pt x="172403" y="211455"/>
                        <a:pt x="155258" y="126682"/>
                      </a:cubicBezTo>
                      <a:cubicBezTo>
                        <a:pt x="149542" y="99060"/>
                        <a:pt x="141922" y="74295"/>
                        <a:pt x="108585" y="0"/>
                      </a:cubicBezTo>
                      <a:cubicBezTo>
                        <a:pt x="125730" y="3810"/>
                        <a:pt x="162878" y="12382"/>
                        <a:pt x="179070" y="15240"/>
                      </a:cubicBezTo>
                      <a:cubicBezTo>
                        <a:pt x="254317" y="40957"/>
                        <a:pt x="332422" y="140017"/>
                        <a:pt x="351472" y="373380"/>
                      </a:cubicBezTo>
                      <a:close/>
                    </a:path>
                  </a:pathLst>
                </a:custGeom>
                <a:solidFill>
                  <a:srgbClr val="CD4E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12" name="Google Shape;2912;p70"/>
            <p:cNvSpPr/>
            <p:nvPr/>
          </p:nvSpPr>
          <p:spPr>
            <a:xfrm rot="-1863761">
              <a:off x="52471" y="1190064"/>
              <a:ext cx="5048911" cy="2799765"/>
            </a:xfrm>
            <a:custGeom>
              <a:rect b="b" l="l" r="r" t="t"/>
              <a:pathLst>
                <a:path extrusionOk="0" h="2799765" w="5048911">
                  <a:moveTo>
                    <a:pt x="2863548" y="11220"/>
                  </a:moveTo>
                  <a:cubicBezTo>
                    <a:pt x="2914792" y="32894"/>
                    <a:pt x="2950748" y="83635"/>
                    <a:pt x="2950748" y="142773"/>
                  </a:cubicBezTo>
                  <a:lnTo>
                    <a:pt x="2950748" y="186697"/>
                  </a:lnTo>
                  <a:cubicBezTo>
                    <a:pt x="2950748" y="265548"/>
                    <a:pt x="2886826" y="329470"/>
                    <a:pt x="2807975" y="329470"/>
                  </a:cubicBezTo>
                  <a:lnTo>
                    <a:pt x="2745503" y="329471"/>
                  </a:lnTo>
                  <a:lnTo>
                    <a:pt x="2745503" y="480215"/>
                  </a:lnTo>
                  <a:lnTo>
                    <a:pt x="2824438" y="484332"/>
                  </a:lnTo>
                  <a:cubicBezTo>
                    <a:pt x="3193770" y="513366"/>
                    <a:pt x="3558411" y="601746"/>
                    <a:pt x="3866494" y="764439"/>
                  </a:cubicBezTo>
                  <a:cubicBezTo>
                    <a:pt x="3917842" y="791555"/>
                    <a:pt x="3967751" y="820065"/>
                    <a:pt x="4016174" y="849889"/>
                  </a:cubicBezTo>
                  <a:cubicBezTo>
                    <a:pt x="4742528" y="1297242"/>
                    <a:pt x="5134655" y="2039964"/>
                    <a:pt x="5033052" y="2799765"/>
                  </a:cubicBezTo>
                  <a:lnTo>
                    <a:pt x="12186" y="2799709"/>
                  </a:lnTo>
                  <a:cubicBezTo>
                    <a:pt x="-96165" y="1989252"/>
                    <a:pt x="536425" y="1103620"/>
                    <a:pt x="1178809" y="764408"/>
                  </a:cubicBezTo>
                  <a:cubicBezTo>
                    <a:pt x="1419703" y="637204"/>
                    <a:pt x="1742351" y="544397"/>
                    <a:pt x="2094886" y="500957"/>
                  </a:cubicBezTo>
                  <a:lnTo>
                    <a:pt x="2299744" y="485940"/>
                  </a:lnTo>
                  <a:lnTo>
                    <a:pt x="2299744" y="329470"/>
                  </a:lnTo>
                  <a:lnTo>
                    <a:pt x="2237270" y="329470"/>
                  </a:lnTo>
                  <a:cubicBezTo>
                    <a:pt x="2158419" y="329470"/>
                    <a:pt x="2094497" y="265548"/>
                    <a:pt x="2094497" y="186698"/>
                  </a:cubicBezTo>
                  <a:lnTo>
                    <a:pt x="2094497" y="142773"/>
                  </a:lnTo>
                  <a:cubicBezTo>
                    <a:pt x="2094497" y="63922"/>
                    <a:pt x="2158419" y="0"/>
                    <a:pt x="2237270" y="0"/>
                  </a:cubicBezTo>
                  <a:lnTo>
                    <a:pt x="2807975" y="0"/>
                  </a:lnTo>
                  <a:cubicBezTo>
                    <a:pt x="2827688" y="0"/>
                    <a:pt x="2846467" y="3995"/>
                    <a:pt x="2863548" y="11220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62000">
                  <a:srgbClr val="D8D8D8"/>
                </a:gs>
                <a:gs pos="93000">
                  <a:srgbClr val="F2F2F2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3" name="Google Shape;2913;p70"/>
            <p:cNvGrpSpPr/>
            <p:nvPr/>
          </p:nvGrpSpPr>
          <p:grpSpPr>
            <a:xfrm rot="-1923849">
              <a:off x="1006739" y="2202998"/>
              <a:ext cx="3595156" cy="1411936"/>
              <a:chOff x="1732406" y="3457077"/>
              <a:chExt cx="4259673" cy="1672914"/>
            </a:xfrm>
          </p:grpSpPr>
          <p:sp>
            <p:nvSpPr>
              <p:cNvPr id="2914" name="Google Shape;2914;p70"/>
              <p:cNvSpPr/>
              <p:nvPr/>
            </p:nvSpPr>
            <p:spPr>
              <a:xfrm>
                <a:off x="3395023" y="4074034"/>
                <a:ext cx="406954" cy="1050631"/>
              </a:xfrm>
              <a:custGeom>
                <a:rect b="b" l="l" r="r" t="t"/>
                <a:pathLst>
                  <a:path extrusionOk="0" h="1050631" w="406954">
                    <a:moveTo>
                      <a:pt x="265077" y="882701"/>
                    </a:moveTo>
                    <a:cubicBezTo>
                      <a:pt x="254919" y="899208"/>
                      <a:pt x="255872" y="902700"/>
                      <a:pt x="272379" y="912223"/>
                    </a:cubicBezTo>
                    <a:cubicBezTo>
                      <a:pt x="279362" y="916350"/>
                      <a:pt x="286346" y="919842"/>
                      <a:pt x="293012" y="924286"/>
                    </a:cubicBezTo>
                    <a:cubicBezTo>
                      <a:pt x="299679" y="928730"/>
                      <a:pt x="303805" y="928413"/>
                      <a:pt x="306980" y="920159"/>
                    </a:cubicBezTo>
                    <a:cubicBezTo>
                      <a:pt x="310154" y="911588"/>
                      <a:pt x="317455" y="906509"/>
                      <a:pt x="326661" y="906826"/>
                    </a:cubicBezTo>
                    <a:cubicBezTo>
                      <a:pt x="337136" y="907144"/>
                      <a:pt x="344120" y="913493"/>
                      <a:pt x="348565" y="923016"/>
                    </a:cubicBezTo>
                    <a:cubicBezTo>
                      <a:pt x="359040" y="945554"/>
                      <a:pt x="349517" y="976664"/>
                      <a:pt x="328883" y="988409"/>
                    </a:cubicBezTo>
                    <a:cubicBezTo>
                      <a:pt x="303170" y="1003011"/>
                      <a:pt x="269839" y="996980"/>
                      <a:pt x="255237" y="974442"/>
                    </a:cubicBezTo>
                    <a:cubicBezTo>
                      <a:pt x="245396" y="959204"/>
                      <a:pt x="240317" y="942063"/>
                      <a:pt x="236190" y="924286"/>
                    </a:cubicBezTo>
                    <a:cubicBezTo>
                      <a:pt x="225397" y="876670"/>
                      <a:pt x="225715" y="827466"/>
                      <a:pt x="216826" y="779850"/>
                    </a:cubicBezTo>
                    <a:cubicBezTo>
                      <a:pt x="206668" y="724615"/>
                      <a:pt x="195875" y="669063"/>
                      <a:pt x="139688" y="635097"/>
                    </a:cubicBezTo>
                    <a:cubicBezTo>
                      <a:pt x="155877" y="633827"/>
                      <a:pt x="169528" y="632874"/>
                      <a:pt x="182225" y="628430"/>
                    </a:cubicBezTo>
                    <a:cubicBezTo>
                      <a:pt x="260633" y="599543"/>
                      <a:pt x="313646" y="489708"/>
                      <a:pt x="286981" y="410348"/>
                    </a:cubicBezTo>
                    <a:cubicBezTo>
                      <a:pt x="278728" y="385905"/>
                      <a:pt x="261903" y="373525"/>
                      <a:pt x="235873" y="372890"/>
                    </a:cubicBezTo>
                    <a:cubicBezTo>
                      <a:pt x="209842" y="371937"/>
                      <a:pt x="187304" y="380508"/>
                      <a:pt x="167623" y="397650"/>
                    </a:cubicBezTo>
                    <a:cubicBezTo>
                      <a:pt x="134609" y="426537"/>
                      <a:pt x="113023" y="463043"/>
                      <a:pt x="92072" y="500819"/>
                    </a:cubicBezTo>
                    <a:cubicBezTo>
                      <a:pt x="84136" y="515421"/>
                      <a:pt x="77152" y="530658"/>
                      <a:pt x="63185" y="545261"/>
                    </a:cubicBezTo>
                    <a:cubicBezTo>
                      <a:pt x="61280" y="522722"/>
                      <a:pt x="61280" y="502406"/>
                      <a:pt x="57788" y="483042"/>
                    </a:cubicBezTo>
                    <a:cubicBezTo>
                      <a:pt x="52709" y="457012"/>
                      <a:pt x="55566" y="435426"/>
                      <a:pt x="80644" y="421141"/>
                    </a:cubicBezTo>
                    <a:cubicBezTo>
                      <a:pt x="81596" y="420506"/>
                      <a:pt x="82231" y="419554"/>
                      <a:pt x="82866" y="418919"/>
                    </a:cubicBezTo>
                    <a:cubicBezTo>
                      <a:pt x="164131" y="319560"/>
                      <a:pt x="191748" y="206233"/>
                      <a:pt x="168258" y="80526"/>
                    </a:cubicBezTo>
                    <a:cubicBezTo>
                      <a:pt x="164131" y="59257"/>
                      <a:pt x="154925" y="39259"/>
                      <a:pt x="140005" y="22752"/>
                    </a:cubicBezTo>
                    <a:cubicBezTo>
                      <a:pt x="109531" y="-11215"/>
                      <a:pt x="67946" y="-6770"/>
                      <a:pt x="46677" y="33545"/>
                    </a:cubicBezTo>
                    <a:cubicBezTo>
                      <a:pt x="37789" y="50369"/>
                      <a:pt x="31441" y="68463"/>
                      <a:pt x="26996" y="86875"/>
                    </a:cubicBezTo>
                    <a:cubicBezTo>
                      <a:pt x="4775" y="175759"/>
                      <a:pt x="-304" y="266547"/>
                      <a:pt x="14" y="357653"/>
                    </a:cubicBezTo>
                    <a:cubicBezTo>
                      <a:pt x="331" y="481455"/>
                      <a:pt x="13664" y="604622"/>
                      <a:pt x="27949" y="727472"/>
                    </a:cubicBezTo>
                    <a:cubicBezTo>
                      <a:pt x="29853" y="742392"/>
                      <a:pt x="33662" y="749693"/>
                      <a:pt x="50170" y="745566"/>
                    </a:cubicBezTo>
                    <a:cubicBezTo>
                      <a:pt x="56201" y="743979"/>
                      <a:pt x="62867" y="744614"/>
                      <a:pt x="69216" y="744931"/>
                    </a:cubicBezTo>
                    <a:cubicBezTo>
                      <a:pt x="81914" y="745884"/>
                      <a:pt x="85723" y="740487"/>
                      <a:pt x="84136" y="728107"/>
                    </a:cubicBezTo>
                    <a:cubicBezTo>
                      <a:pt x="80644" y="699855"/>
                      <a:pt x="78422" y="671602"/>
                      <a:pt x="75565" y="641128"/>
                    </a:cubicBezTo>
                    <a:cubicBezTo>
                      <a:pt x="108579" y="654460"/>
                      <a:pt x="129212" y="675412"/>
                      <a:pt x="144767" y="710648"/>
                    </a:cubicBezTo>
                    <a:cubicBezTo>
                      <a:pt x="166988" y="760486"/>
                      <a:pt x="172067" y="813499"/>
                      <a:pt x="176194" y="866829"/>
                    </a:cubicBezTo>
                    <a:cubicBezTo>
                      <a:pt x="178733" y="900795"/>
                      <a:pt x="182860" y="934126"/>
                      <a:pt x="192701" y="966823"/>
                    </a:cubicBezTo>
                    <a:cubicBezTo>
                      <a:pt x="210478" y="1025867"/>
                      <a:pt x="243809" y="1050310"/>
                      <a:pt x="304123" y="1050628"/>
                    </a:cubicBezTo>
                    <a:cubicBezTo>
                      <a:pt x="343168" y="1050945"/>
                      <a:pt x="373008" y="1034438"/>
                      <a:pt x="391102" y="1000154"/>
                    </a:cubicBezTo>
                    <a:cubicBezTo>
                      <a:pt x="410148" y="963966"/>
                      <a:pt x="413640" y="925873"/>
                      <a:pt x="392689" y="889367"/>
                    </a:cubicBezTo>
                    <a:cubicBezTo>
                      <a:pt x="364119" y="839846"/>
                      <a:pt x="292695" y="837307"/>
                      <a:pt x="265077" y="882701"/>
                    </a:cubicBezTo>
                    <a:close/>
                    <a:moveTo>
                      <a:pt x="55883" y="296069"/>
                    </a:moveTo>
                    <a:cubicBezTo>
                      <a:pt x="60010" y="237660"/>
                      <a:pt x="64454" y="179250"/>
                      <a:pt x="74295" y="121159"/>
                    </a:cubicBezTo>
                    <a:cubicBezTo>
                      <a:pt x="76200" y="109096"/>
                      <a:pt x="79691" y="97350"/>
                      <a:pt x="82866" y="85923"/>
                    </a:cubicBezTo>
                    <a:cubicBezTo>
                      <a:pt x="84136" y="80843"/>
                      <a:pt x="86358" y="75447"/>
                      <a:pt x="92706" y="74812"/>
                    </a:cubicBezTo>
                    <a:cubicBezTo>
                      <a:pt x="98421" y="74495"/>
                      <a:pt x="102547" y="78621"/>
                      <a:pt x="105404" y="83066"/>
                    </a:cubicBezTo>
                    <a:cubicBezTo>
                      <a:pt x="114293" y="96716"/>
                      <a:pt x="118102" y="112270"/>
                      <a:pt x="119372" y="127825"/>
                    </a:cubicBezTo>
                    <a:cubicBezTo>
                      <a:pt x="126356" y="206868"/>
                      <a:pt x="111753" y="281149"/>
                      <a:pt x="70168" y="349716"/>
                    </a:cubicBezTo>
                    <a:cubicBezTo>
                      <a:pt x="66359" y="356065"/>
                      <a:pt x="60962" y="361779"/>
                      <a:pt x="55249" y="369398"/>
                    </a:cubicBezTo>
                    <a:cubicBezTo>
                      <a:pt x="55566" y="343050"/>
                      <a:pt x="54296" y="319242"/>
                      <a:pt x="55883" y="296069"/>
                    </a:cubicBezTo>
                    <a:close/>
                    <a:moveTo>
                      <a:pt x="123181" y="597004"/>
                    </a:moveTo>
                    <a:cubicBezTo>
                      <a:pt x="111436" y="595416"/>
                      <a:pt x="95564" y="597321"/>
                      <a:pt x="89850" y="587480"/>
                    </a:cubicBezTo>
                    <a:cubicBezTo>
                      <a:pt x="85723" y="580814"/>
                      <a:pt x="99055" y="571291"/>
                      <a:pt x="104452" y="563355"/>
                    </a:cubicBezTo>
                    <a:cubicBezTo>
                      <a:pt x="127625" y="529388"/>
                      <a:pt x="148577" y="493835"/>
                      <a:pt x="175559" y="462408"/>
                    </a:cubicBezTo>
                    <a:cubicBezTo>
                      <a:pt x="181273" y="455742"/>
                      <a:pt x="187622" y="449076"/>
                      <a:pt x="194288" y="443044"/>
                    </a:cubicBezTo>
                    <a:cubicBezTo>
                      <a:pt x="204764" y="433838"/>
                      <a:pt x="216826" y="429077"/>
                      <a:pt x="230794" y="435108"/>
                    </a:cubicBezTo>
                    <a:cubicBezTo>
                      <a:pt x="244761" y="441457"/>
                      <a:pt x="243809" y="454155"/>
                      <a:pt x="244126" y="465265"/>
                    </a:cubicBezTo>
                    <a:cubicBezTo>
                      <a:pt x="243491" y="529388"/>
                      <a:pt x="191748" y="589702"/>
                      <a:pt x="131435" y="597004"/>
                    </a:cubicBezTo>
                    <a:cubicBezTo>
                      <a:pt x="128260" y="596686"/>
                      <a:pt x="125720" y="597321"/>
                      <a:pt x="123181" y="597004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5" name="Google Shape;2915;p70"/>
              <p:cNvSpPr/>
              <p:nvPr/>
            </p:nvSpPr>
            <p:spPr>
              <a:xfrm>
                <a:off x="1732406" y="4091240"/>
                <a:ext cx="621638" cy="831430"/>
              </a:xfrm>
              <a:custGeom>
                <a:rect b="b" l="l" r="r" t="t"/>
                <a:pathLst>
                  <a:path extrusionOk="0" h="831430" w="621638">
                    <a:moveTo>
                      <a:pt x="603328" y="53479"/>
                    </a:moveTo>
                    <a:cubicBezTo>
                      <a:pt x="586186" y="16339"/>
                      <a:pt x="556029" y="-3343"/>
                      <a:pt x="514127" y="467"/>
                    </a:cubicBezTo>
                    <a:cubicBezTo>
                      <a:pt x="473494" y="3958"/>
                      <a:pt x="441750" y="23005"/>
                      <a:pt x="424608" y="61415"/>
                    </a:cubicBezTo>
                    <a:cubicBezTo>
                      <a:pt x="416672" y="78875"/>
                      <a:pt x="417942" y="80779"/>
                      <a:pt x="436671" y="85858"/>
                    </a:cubicBezTo>
                    <a:cubicBezTo>
                      <a:pt x="442385" y="87446"/>
                      <a:pt x="448099" y="88398"/>
                      <a:pt x="453495" y="90303"/>
                    </a:cubicBezTo>
                    <a:cubicBezTo>
                      <a:pt x="463336" y="93794"/>
                      <a:pt x="469367" y="92525"/>
                      <a:pt x="474129" y="81414"/>
                    </a:cubicBezTo>
                    <a:cubicBezTo>
                      <a:pt x="482383" y="63003"/>
                      <a:pt x="503334" y="54114"/>
                      <a:pt x="524920" y="56971"/>
                    </a:cubicBezTo>
                    <a:cubicBezTo>
                      <a:pt x="543332" y="59193"/>
                      <a:pt x="556664" y="71574"/>
                      <a:pt x="562378" y="90937"/>
                    </a:cubicBezTo>
                    <a:cubicBezTo>
                      <a:pt x="566505" y="104905"/>
                      <a:pt x="565870" y="119190"/>
                      <a:pt x="565552" y="133475"/>
                    </a:cubicBezTo>
                    <a:cubicBezTo>
                      <a:pt x="563648" y="190932"/>
                      <a:pt x="536348" y="220771"/>
                      <a:pt x="479526" y="228072"/>
                    </a:cubicBezTo>
                    <a:cubicBezTo>
                      <a:pt x="450004" y="231882"/>
                      <a:pt x="423973" y="226168"/>
                      <a:pt x="402705" y="203629"/>
                    </a:cubicBezTo>
                    <a:cubicBezTo>
                      <a:pt x="393181" y="193789"/>
                      <a:pt x="383658" y="183948"/>
                      <a:pt x="374135" y="173790"/>
                    </a:cubicBezTo>
                    <a:cubicBezTo>
                      <a:pt x="352867" y="150299"/>
                      <a:pt x="335090" y="123634"/>
                      <a:pt x="312551" y="101413"/>
                    </a:cubicBezTo>
                    <a:cubicBezTo>
                      <a:pt x="235413" y="25862"/>
                      <a:pt x="135419" y="32211"/>
                      <a:pt x="71931" y="84589"/>
                    </a:cubicBezTo>
                    <a:cubicBezTo>
                      <a:pt x="7173" y="137919"/>
                      <a:pt x="-11556" y="209978"/>
                      <a:pt x="6538" y="290608"/>
                    </a:cubicBezTo>
                    <a:cubicBezTo>
                      <a:pt x="20505" y="352509"/>
                      <a:pt x="70978" y="389967"/>
                      <a:pt x="134467" y="390920"/>
                    </a:cubicBezTo>
                    <a:cubicBezTo>
                      <a:pt x="182718" y="391555"/>
                      <a:pt x="222716" y="372508"/>
                      <a:pt x="257634" y="340764"/>
                    </a:cubicBezTo>
                    <a:cubicBezTo>
                      <a:pt x="283664" y="317273"/>
                      <a:pt x="283347" y="316956"/>
                      <a:pt x="256682" y="295687"/>
                    </a:cubicBezTo>
                    <a:cubicBezTo>
                      <a:pt x="252872" y="292830"/>
                      <a:pt x="249063" y="289973"/>
                      <a:pt x="245571" y="286799"/>
                    </a:cubicBezTo>
                    <a:cubicBezTo>
                      <a:pt x="240175" y="281720"/>
                      <a:pt x="236365" y="281720"/>
                      <a:pt x="231921" y="288704"/>
                    </a:cubicBezTo>
                    <a:cubicBezTo>
                      <a:pt x="213192" y="318226"/>
                      <a:pt x="183988" y="330923"/>
                      <a:pt x="150974" y="335367"/>
                    </a:cubicBezTo>
                    <a:cubicBezTo>
                      <a:pt x="103992" y="341716"/>
                      <a:pt x="66217" y="316321"/>
                      <a:pt x="55741" y="271562"/>
                    </a:cubicBezTo>
                    <a:cubicBezTo>
                      <a:pt x="53519" y="262356"/>
                      <a:pt x="52249" y="252833"/>
                      <a:pt x="52249" y="243309"/>
                    </a:cubicBezTo>
                    <a:cubicBezTo>
                      <a:pt x="51614" y="201725"/>
                      <a:pt x="59233" y="162679"/>
                      <a:pt x="93517" y="134744"/>
                    </a:cubicBezTo>
                    <a:cubicBezTo>
                      <a:pt x="129388" y="104905"/>
                      <a:pt x="172560" y="101096"/>
                      <a:pt x="216684" y="104905"/>
                    </a:cubicBezTo>
                    <a:cubicBezTo>
                      <a:pt x="249698" y="107762"/>
                      <a:pt x="270014" y="130935"/>
                      <a:pt x="289061" y="154743"/>
                    </a:cubicBezTo>
                    <a:cubicBezTo>
                      <a:pt x="310647" y="182043"/>
                      <a:pt x="330328" y="211248"/>
                      <a:pt x="357628" y="233786"/>
                    </a:cubicBezTo>
                    <a:cubicBezTo>
                      <a:pt x="364294" y="239183"/>
                      <a:pt x="363025" y="245214"/>
                      <a:pt x="361437" y="252515"/>
                    </a:cubicBezTo>
                    <a:cubicBezTo>
                      <a:pt x="353184" y="289021"/>
                      <a:pt x="352549" y="325527"/>
                      <a:pt x="355406" y="362985"/>
                    </a:cubicBezTo>
                    <a:cubicBezTo>
                      <a:pt x="361120" y="439806"/>
                      <a:pt x="373500" y="516309"/>
                      <a:pt x="377309" y="593447"/>
                    </a:cubicBezTo>
                    <a:cubicBezTo>
                      <a:pt x="379849" y="623287"/>
                      <a:pt x="377309" y="652809"/>
                      <a:pt x="372230" y="682014"/>
                    </a:cubicBezTo>
                    <a:cubicBezTo>
                      <a:pt x="367786" y="708361"/>
                      <a:pt x="359215" y="733122"/>
                      <a:pt x="342708" y="754708"/>
                    </a:cubicBezTo>
                    <a:cubicBezTo>
                      <a:pt x="330328" y="770897"/>
                      <a:pt x="314139" y="779468"/>
                      <a:pt x="293505" y="777881"/>
                    </a:cubicBezTo>
                    <a:cubicBezTo>
                      <a:pt x="269379" y="775976"/>
                      <a:pt x="257317" y="762326"/>
                      <a:pt x="257634" y="738518"/>
                    </a:cubicBezTo>
                    <a:cubicBezTo>
                      <a:pt x="257951" y="717567"/>
                      <a:pt x="264300" y="698203"/>
                      <a:pt x="272236" y="678839"/>
                    </a:cubicBezTo>
                    <a:cubicBezTo>
                      <a:pt x="276998" y="667729"/>
                      <a:pt x="293187" y="658523"/>
                      <a:pt x="286839" y="646778"/>
                    </a:cubicBezTo>
                    <a:cubicBezTo>
                      <a:pt x="281125" y="636302"/>
                      <a:pt x="266522" y="630588"/>
                      <a:pt x="256682" y="622017"/>
                    </a:cubicBezTo>
                    <a:cubicBezTo>
                      <a:pt x="250650" y="616938"/>
                      <a:pt x="247158" y="617573"/>
                      <a:pt x="243032" y="623922"/>
                    </a:cubicBezTo>
                    <a:cubicBezTo>
                      <a:pt x="217636" y="662332"/>
                      <a:pt x="201129" y="703600"/>
                      <a:pt x="204939" y="750581"/>
                    </a:cubicBezTo>
                    <a:cubicBezTo>
                      <a:pt x="207796" y="788039"/>
                      <a:pt x="234143" y="821053"/>
                      <a:pt x="267475" y="828354"/>
                    </a:cubicBezTo>
                    <a:cubicBezTo>
                      <a:pt x="312234" y="838195"/>
                      <a:pt x="374135" y="825815"/>
                      <a:pt x="405879" y="770897"/>
                    </a:cubicBezTo>
                    <a:cubicBezTo>
                      <a:pt x="424608" y="738201"/>
                      <a:pt x="430957" y="702647"/>
                      <a:pt x="433179" y="666142"/>
                    </a:cubicBezTo>
                    <a:cubicBezTo>
                      <a:pt x="438258" y="582654"/>
                      <a:pt x="425243" y="500437"/>
                      <a:pt x="416037" y="418220"/>
                    </a:cubicBezTo>
                    <a:cubicBezTo>
                      <a:pt x="410958" y="374095"/>
                      <a:pt x="408101" y="329653"/>
                      <a:pt x="414133" y="285212"/>
                    </a:cubicBezTo>
                    <a:cubicBezTo>
                      <a:pt x="415085" y="278545"/>
                      <a:pt x="415720" y="273784"/>
                      <a:pt x="424291" y="277276"/>
                    </a:cubicBezTo>
                    <a:cubicBezTo>
                      <a:pt x="447147" y="286481"/>
                      <a:pt x="470955" y="285529"/>
                      <a:pt x="494763" y="282990"/>
                    </a:cubicBezTo>
                    <a:cubicBezTo>
                      <a:pt x="538570" y="278228"/>
                      <a:pt x="578250" y="263626"/>
                      <a:pt x="599836" y="222041"/>
                    </a:cubicBezTo>
                    <a:cubicBezTo>
                      <a:pt x="627136" y="166806"/>
                      <a:pt x="629358" y="109666"/>
                      <a:pt x="603328" y="53479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6" name="Google Shape;2916;p70"/>
              <p:cNvSpPr/>
              <p:nvPr/>
            </p:nvSpPr>
            <p:spPr>
              <a:xfrm>
                <a:off x="2316966" y="4073907"/>
                <a:ext cx="432341" cy="1014916"/>
              </a:xfrm>
              <a:custGeom>
                <a:rect b="b" l="l" r="r" t="t"/>
                <a:pathLst>
                  <a:path extrusionOk="0" h="1014916" w="432341">
                    <a:moveTo>
                      <a:pt x="379382" y="789817"/>
                    </a:moveTo>
                    <a:cubicBezTo>
                      <a:pt x="352717" y="781564"/>
                      <a:pt x="327957" y="789500"/>
                      <a:pt x="307958" y="809181"/>
                    </a:cubicBezTo>
                    <a:cubicBezTo>
                      <a:pt x="290816" y="825688"/>
                      <a:pt x="291451" y="831085"/>
                      <a:pt x="309227" y="846005"/>
                    </a:cubicBezTo>
                    <a:cubicBezTo>
                      <a:pt x="313037" y="849179"/>
                      <a:pt x="316846" y="851718"/>
                      <a:pt x="320338" y="855210"/>
                    </a:cubicBezTo>
                    <a:cubicBezTo>
                      <a:pt x="327639" y="862194"/>
                      <a:pt x="333036" y="864734"/>
                      <a:pt x="338749" y="852988"/>
                    </a:cubicBezTo>
                    <a:cubicBezTo>
                      <a:pt x="343194" y="844100"/>
                      <a:pt x="351130" y="838069"/>
                      <a:pt x="362240" y="841243"/>
                    </a:cubicBezTo>
                    <a:cubicBezTo>
                      <a:pt x="373351" y="844735"/>
                      <a:pt x="377477" y="853306"/>
                      <a:pt x="378112" y="864416"/>
                    </a:cubicBezTo>
                    <a:cubicBezTo>
                      <a:pt x="379699" y="892351"/>
                      <a:pt x="370811" y="916794"/>
                      <a:pt x="351447" y="936475"/>
                    </a:cubicBezTo>
                    <a:cubicBezTo>
                      <a:pt x="329544" y="959014"/>
                      <a:pt x="302561" y="966632"/>
                      <a:pt x="273039" y="955204"/>
                    </a:cubicBezTo>
                    <a:cubicBezTo>
                      <a:pt x="246057" y="944729"/>
                      <a:pt x="234629" y="920921"/>
                      <a:pt x="232089" y="893938"/>
                    </a:cubicBezTo>
                    <a:cubicBezTo>
                      <a:pt x="228915" y="858702"/>
                      <a:pt x="230185" y="823149"/>
                      <a:pt x="236533" y="788230"/>
                    </a:cubicBezTo>
                    <a:cubicBezTo>
                      <a:pt x="249548" y="715853"/>
                      <a:pt x="269547" y="645064"/>
                      <a:pt x="284467" y="573322"/>
                    </a:cubicBezTo>
                    <a:cubicBezTo>
                      <a:pt x="293990" y="526976"/>
                      <a:pt x="300974" y="480629"/>
                      <a:pt x="291768" y="433330"/>
                    </a:cubicBezTo>
                    <a:cubicBezTo>
                      <a:pt x="283515" y="390476"/>
                      <a:pt x="251453" y="370160"/>
                      <a:pt x="208916" y="379048"/>
                    </a:cubicBezTo>
                    <a:cubicBezTo>
                      <a:pt x="176220" y="386032"/>
                      <a:pt x="153364" y="405396"/>
                      <a:pt x="137174" y="435235"/>
                    </a:cubicBezTo>
                    <a:cubicBezTo>
                      <a:pt x="137174" y="397142"/>
                      <a:pt x="137174" y="361271"/>
                      <a:pt x="137174" y="325400"/>
                    </a:cubicBezTo>
                    <a:cubicBezTo>
                      <a:pt x="137174" y="317464"/>
                      <a:pt x="139079" y="312068"/>
                      <a:pt x="146697" y="307306"/>
                    </a:cubicBezTo>
                    <a:cubicBezTo>
                      <a:pt x="208281" y="270800"/>
                      <a:pt x="244469" y="214931"/>
                      <a:pt x="262563" y="147316"/>
                    </a:cubicBezTo>
                    <a:cubicBezTo>
                      <a:pt x="272404" y="109857"/>
                      <a:pt x="269865" y="72717"/>
                      <a:pt x="250818" y="38116"/>
                    </a:cubicBezTo>
                    <a:cubicBezTo>
                      <a:pt x="236533" y="12085"/>
                      <a:pt x="213995" y="-612"/>
                      <a:pt x="184473" y="23"/>
                    </a:cubicBezTo>
                    <a:cubicBezTo>
                      <a:pt x="155586" y="658"/>
                      <a:pt x="134000" y="13038"/>
                      <a:pt x="120985" y="39703"/>
                    </a:cubicBezTo>
                    <a:cubicBezTo>
                      <a:pt x="111779" y="59067"/>
                      <a:pt x="105747" y="79066"/>
                      <a:pt x="101938" y="100017"/>
                    </a:cubicBezTo>
                    <a:cubicBezTo>
                      <a:pt x="93685" y="145411"/>
                      <a:pt x="94637" y="191757"/>
                      <a:pt x="91145" y="237469"/>
                    </a:cubicBezTo>
                    <a:cubicBezTo>
                      <a:pt x="88288" y="276832"/>
                      <a:pt x="81304" y="281593"/>
                      <a:pt x="40672" y="280641"/>
                    </a:cubicBezTo>
                    <a:cubicBezTo>
                      <a:pt x="29244" y="280324"/>
                      <a:pt x="15277" y="269531"/>
                      <a:pt x="7658" y="280006"/>
                    </a:cubicBezTo>
                    <a:cubicBezTo>
                      <a:pt x="992" y="289212"/>
                      <a:pt x="2579" y="304449"/>
                      <a:pt x="357" y="316829"/>
                    </a:cubicBezTo>
                    <a:cubicBezTo>
                      <a:pt x="-913" y="324448"/>
                      <a:pt x="992" y="327940"/>
                      <a:pt x="9563" y="329527"/>
                    </a:cubicBezTo>
                    <a:cubicBezTo>
                      <a:pt x="30514" y="333654"/>
                      <a:pt x="51782" y="333971"/>
                      <a:pt x="72733" y="331432"/>
                    </a:cubicBezTo>
                    <a:cubicBezTo>
                      <a:pt x="85431" y="329844"/>
                      <a:pt x="85114" y="334924"/>
                      <a:pt x="84796" y="344129"/>
                    </a:cubicBezTo>
                    <a:cubicBezTo>
                      <a:pt x="80352" y="463805"/>
                      <a:pt x="81939" y="583163"/>
                      <a:pt x="95589" y="701886"/>
                    </a:cubicBezTo>
                    <a:cubicBezTo>
                      <a:pt x="99399" y="735852"/>
                      <a:pt x="99716" y="735852"/>
                      <a:pt x="134000" y="732360"/>
                    </a:cubicBezTo>
                    <a:cubicBezTo>
                      <a:pt x="136539" y="732043"/>
                      <a:pt x="139396" y="731726"/>
                      <a:pt x="141936" y="731726"/>
                    </a:cubicBezTo>
                    <a:cubicBezTo>
                      <a:pt x="152094" y="732043"/>
                      <a:pt x="155268" y="728869"/>
                      <a:pt x="153681" y="717441"/>
                    </a:cubicBezTo>
                    <a:cubicBezTo>
                      <a:pt x="145428" y="657762"/>
                      <a:pt x="137809" y="597765"/>
                      <a:pt x="139714" y="537451"/>
                    </a:cubicBezTo>
                    <a:cubicBezTo>
                      <a:pt x="140666" y="501580"/>
                      <a:pt x="155268" y="471106"/>
                      <a:pt x="181616" y="446663"/>
                    </a:cubicBezTo>
                    <a:cubicBezTo>
                      <a:pt x="189235" y="439679"/>
                      <a:pt x="198123" y="435235"/>
                      <a:pt x="208281" y="433330"/>
                    </a:cubicBezTo>
                    <a:cubicBezTo>
                      <a:pt x="231137" y="429204"/>
                      <a:pt x="242565" y="438092"/>
                      <a:pt x="244152" y="461265"/>
                    </a:cubicBezTo>
                    <a:cubicBezTo>
                      <a:pt x="245422" y="481582"/>
                      <a:pt x="243517" y="501263"/>
                      <a:pt x="239390" y="521262"/>
                    </a:cubicBezTo>
                    <a:cubicBezTo>
                      <a:pt x="222566" y="600305"/>
                      <a:pt x="202884" y="678713"/>
                      <a:pt x="188917" y="758391"/>
                    </a:cubicBezTo>
                    <a:cubicBezTo>
                      <a:pt x="179711" y="810451"/>
                      <a:pt x="171458" y="863146"/>
                      <a:pt x="184473" y="915524"/>
                    </a:cubicBezTo>
                    <a:cubicBezTo>
                      <a:pt x="196218" y="963458"/>
                      <a:pt x="219709" y="1003456"/>
                      <a:pt x="272404" y="1012661"/>
                    </a:cubicBezTo>
                    <a:cubicBezTo>
                      <a:pt x="376208" y="1031073"/>
                      <a:pt x="443505" y="932984"/>
                      <a:pt x="430807" y="854893"/>
                    </a:cubicBezTo>
                    <a:cubicBezTo>
                      <a:pt x="425728" y="824418"/>
                      <a:pt x="410174" y="799341"/>
                      <a:pt x="379382" y="789817"/>
                    </a:cubicBezTo>
                    <a:close/>
                    <a:moveTo>
                      <a:pt x="155903" y="94303"/>
                    </a:moveTo>
                    <a:cubicBezTo>
                      <a:pt x="158760" y="82557"/>
                      <a:pt x="162569" y="70812"/>
                      <a:pt x="171140" y="61606"/>
                    </a:cubicBezTo>
                    <a:cubicBezTo>
                      <a:pt x="183521" y="48591"/>
                      <a:pt x="196853" y="50496"/>
                      <a:pt x="202567" y="67320"/>
                    </a:cubicBezTo>
                    <a:cubicBezTo>
                      <a:pt x="209551" y="86684"/>
                      <a:pt x="213995" y="106683"/>
                      <a:pt x="209868" y="127952"/>
                    </a:cubicBezTo>
                    <a:cubicBezTo>
                      <a:pt x="202250" y="167632"/>
                      <a:pt x="185743" y="203185"/>
                      <a:pt x="158443" y="233342"/>
                    </a:cubicBezTo>
                    <a:cubicBezTo>
                      <a:pt x="154633" y="237469"/>
                      <a:pt x="151142" y="242548"/>
                      <a:pt x="142571" y="243818"/>
                    </a:cubicBezTo>
                    <a:cubicBezTo>
                      <a:pt x="143840" y="192710"/>
                      <a:pt x="144475" y="142871"/>
                      <a:pt x="155903" y="94303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7" name="Google Shape;2917;p70"/>
              <p:cNvSpPr/>
              <p:nvPr/>
            </p:nvSpPr>
            <p:spPr>
              <a:xfrm>
                <a:off x="5536801" y="4451464"/>
                <a:ext cx="455278" cy="678527"/>
              </a:xfrm>
              <a:custGeom>
                <a:rect b="b" l="l" r="r" t="t"/>
                <a:pathLst>
                  <a:path extrusionOk="0" h="678527" w="455278">
                    <a:moveTo>
                      <a:pt x="428560" y="118945"/>
                    </a:moveTo>
                    <a:cubicBezTo>
                      <a:pt x="407609" y="113548"/>
                      <a:pt x="407926" y="113548"/>
                      <a:pt x="401577" y="134182"/>
                    </a:cubicBezTo>
                    <a:cubicBezTo>
                      <a:pt x="390785" y="169735"/>
                      <a:pt x="373643" y="201797"/>
                      <a:pt x="350152" y="231319"/>
                    </a:cubicBezTo>
                    <a:cubicBezTo>
                      <a:pt x="352057" y="209416"/>
                      <a:pt x="349517" y="188147"/>
                      <a:pt x="348247" y="166878"/>
                    </a:cubicBezTo>
                    <a:cubicBezTo>
                      <a:pt x="346025" y="130690"/>
                      <a:pt x="340311" y="95454"/>
                      <a:pt x="322852" y="63075"/>
                    </a:cubicBezTo>
                    <a:cubicBezTo>
                      <a:pt x="305393" y="31331"/>
                      <a:pt x="280632" y="8475"/>
                      <a:pt x="244126" y="2444"/>
                    </a:cubicBezTo>
                    <a:cubicBezTo>
                      <a:pt x="209843" y="-3270"/>
                      <a:pt x="176512" y="856"/>
                      <a:pt x="145402" y="16728"/>
                    </a:cubicBezTo>
                    <a:cubicBezTo>
                      <a:pt x="69216" y="55774"/>
                      <a:pt x="25092" y="119580"/>
                      <a:pt x="5728" y="201479"/>
                    </a:cubicBezTo>
                    <a:cubicBezTo>
                      <a:pt x="-4430" y="244969"/>
                      <a:pt x="-2208" y="287824"/>
                      <a:pt x="21600" y="327186"/>
                    </a:cubicBezTo>
                    <a:cubicBezTo>
                      <a:pt x="40012" y="357343"/>
                      <a:pt x="66677" y="373215"/>
                      <a:pt x="102865" y="373533"/>
                    </a:cubicBezTo>
                    <a:cubicBezTo>
                      <a:pt x="149846" y="373850"/>
                      <a:pt x="179686" y="347503"/>
                      <a:pt x="202859" y="311314"/>
                    </a:cubicBezTo>
                    <a:cubicBezTo>
                      <a:pt x="226350" y="274491"/>
                      <a:pt x="237143" y="233224"/>
                      <a:pt x="243809" y="190686"/>
                    </a:cubicBezTo>
                    <a:cubicBezTo>
                      <a:pt x="250793" y="145610"/>
                      <a:pt x="250793" y="145927"/>
                      <a:pt x="205716" y="144023"/>
                    </a:cubicBezTo>
                    <a:cubicBezTo>
                      <a:pt x="197463" y="143705"/>
                      <a:pt x="193971" y="145927"/>
                      <a:pt x="193018" y="153863"/>
                    </a:cubicBezTo>
                    <a:cubicBezTo>
                      <a:pt x="191114" y="167513"/>
                      <a:pt x="188574" y="180846"/>
                      <a:pt x="186352" y="194496"/>
                    </a:cubicBezTo>
                    <a:cubicBezTo>
                      <a:pt x="180321" y="230367"/>
                      <a:pt x="174289" y="266555"/>
                      <a:pt x="153338" y="297664"/>
                    </a:cubicBezTo>
                    <a:cubicBezTo>
                      <a:pt x="143815" y="311949"/>
                      <a:pt x="130800" y="321472"/>
                      <a:pt x="113023" y="322425"/>
                    </a:cubicBezTo>
                    <a:cubicBezTo>
                      <a:pt x="79692" y="324329"/>
                      <a:pt x="58423" y="306553"/>
                      <a:pt x="56836" y="268142"/>
                    </a:cubicBezTo>
                    <a:cubicBezTo>
                      <a:pt x="53344" y="185290"/>
                      <a:pt x="82866" y="115770"/>
                      <a:pt x="155878" y="73868"/>
                    </a:cubicBezTo>
                    <a:cubicBezTo>
                      <a:pt x="220953" y="36092"/>
                      <a:pt x="262538" y="56409"/>
                      <a:pt x="284442" y="121802"/>
                    </a:cubicBezTo>
                    <a:cubicBezTo>
                      <a:pt x="301583" y="172592"/>
                      <a:pt x="299996" y="224970"/>
                      <a:pt x="296504" y="277348"/>
                    </a:cubicBezTo>
                    <a:cubicBezTo>
                      <a:pt x="295552" y="292268"/>
                      <a:pt x="289203" y="302743"/>
                      <a:pt x="278093" y="311949"/>
                    </a:cubicBezTo>
                    <a:cubicBezTo>
                      <a:pt x="262538" y="324647"/>
                      <a:pt x="247936" y="338614"/>
                      <a:pt x="233016" y="351947"/>
                    </a:cubicBezTo>
                    <a:cubicBezTo>
                      <a:pt x="175559" y="403690"/>
                      <a:pt x="119372" y="456385"/>
                      <a:pt x="76200" y="521461"/>
                    </a:cubicBezTo>
                    <a:cubicBezTo>
                      <a:pt x="60963" y="543999"/>
                      <a:pt x="49535" y="568125"/>
                      <a:pt x="46043" y="595742"/>
                    </a:cubicBezTo>
                    <a:cubicBezTo>
                      <a:pt x="38742" y="653199"/>
                      <a:pt x="77152" y="688435"/>
                      <a:pt x="133974" y="676055"/>
                    </a:cubicBezTo>
                    <a:cubicBezTo>
                      <a:pt x="168893" y="668436"/>
                      <a:pt x="194288" y="645898"/>
                      <a:pt x="216192" y="619550"/>
                    </a:cubicBezTo>
                    <a:cubicBezTo>
                      <a:pt x="283807" y="538285"/>
                      <a:pt x="319678" y="442418"/>
                      <a:pt x="341581" y="340519"/>
                    </a:cubicBezTo>
                    <a:cubicBezTo>
                      <a:pt x="344438" y="327186"/>
                      <a:pt x="349199" y="316076"/>
                      <a:pt x="358405" y="305918"/>
                    </a:cubicBezTo>
                    <a:cubicBezTo>
                      <a:pt x="398403" y="262111"/>
                      <a:pt x="431734" y="214177"/>
                      <a:pt x="449829" y="157038"/>
                    </a:cubicBezTo>
                    <a:cubicBezTo>
                      <a:pt x="459035" y="126563"/>
                      <a:pt x="459352" y="126881"/>
                      <a:pt x="428560" y="118945"/>
                    </a:cubicBezTo>
                    <a:close/>
                    <a:moveTo>
                      <a:pt x="196510" y="561458"/>
                    </a:moveTo>
                    <a:cubicBezTo>
                      <a:pt x="184765" y="579870"/>
                      <a:pt x="170798" y="596377"/>
                      <a:pt x="153656" y="610027"/>
                    </a:cubicBezTo>
                    <a:cubicBezTo>
                      <a:pt x="142862" y="618915"/>
                      <a:pt x="130800" y="624947"/>
                      <a:pt x="115880" y="624312"/>
                    </a:cubicBezTo>
                    <a:cubicBezTo>
                      <a:pt x="105405" y="623994"/>
                      <a:pt x="100643" y="618915"/>
                      <a:pt x="99691" y="608757"/>
                    </a:cubicBezTo>
                    <a:cubicBezTo>
                      <a:pt x="97469" y="589711"/>
                      <a:pt x="105405" y="573521"/>
                      <a:pt x="114928" y="558284"/>
                    </a:cubicBezTo>
                    <a:cubicBezTo>
                      <a:pt x="145720" y="507811"/>
                      <a:pt x="186352" y="465591"/>
                      <a:pt x="229207" y="425276"/>
                    </a:cubicBezTo>
                    <a:cubicBezTo>
                      <a:pt x="242857" y="412261"/>
                      <a:pt x="257459" y="400198"/>
                      <a:pt x="271744" y="387818"/>
                    </a:cubicBezTo>
                    <a:cubicBezTo>
                      <a:pt x="254602" y="449401"/>
                      <a:pt x="231111" y="507811"/>
                      <a:pt x="196510" y="561458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8" name="Google Shape;2918;p70"/>
              <p:cNvSpPr/>
              <p:nvPr/>
            </p:nvSpPr>
            <p:spPr>
              <a:xfrm>
                <a:off x="4000931" y="4451601"/>
                <a:ext cx="455160" cy="677414"/>
              </a:xfrm>
              <a:custGeom>
                <a:rect b="b" l="l" r="r" t="t"/>
                <a:pathLst>
                  <a:path extrusionOk="0" h="677414" w="455160">
                    <a:moveTo>
                      <a:pt x="424203" y="117220"/>
                    </a:moveTo>
                    <a:cubicBezTo>
                      <a:pt x="410871" y="113411"/>
                      <a:pt x="406109" y="115633"/>
                      <a:pt x="402617" y="129283"/>
                    </a:cubicBezTo>
                    <a:cubicBezTo>
                      <a:pt x="393411" y="167693"/>
                      <a:pt x="373730" y="201342"/>
                      <a:pt x="349922" y="232769"/>
                    </a:cubicBezTo>
                    <a:cubicBezTo>
                      <a:pt x="352461" y="198803"/>
                      <a:pt x="348970" y="165154"/>
                      <a:pt x="344525" y="132140"/>
                    </a:cubicBezTo>
                    <a:cubicBezTo>
                      <a:pt x="341034" y="105157"/>
                      <a:pt x="333098" y="79445"/>
                      <a:pt x="318813" y="55954"/>
                    </a:cubicBezTo>
                    <a:cubicBezTo>
                      <a:pt x="301353" y="27702"/>
                      <a:pt x="277545" y="7703"/>
                      <a:pt x="243896" y="2306"/>
                    </a:cubicBezTo>
                    <a:cubicBezTo>
                      <a:pt x="208343" y="-3408"/>
                      <a:pt x="174059" y="1354"/>
                      <a:pt x="142315" y="18178"/>
                    </a:cubicBezTo>
                    <a:cubicBezTo>
                      <a:pt x="72160" y="55002"/>
                      <a:pt x="29306" y="114046"/>
                      <a:pt x="8355" y="188962"/>
                    </a:cubicBezTo>
                    <a:cubicBezTo>
                      <a:pt x="-3390" y="231182"/>
                      <a:pt x="-4026" y="273719"/>
                      <a:pt x="14704" y="314669"/>
                    </a:cubicBezTo>
                    <a:cubicBezTo>
                      <a:pt x="48352" y="389268"/>
                      <a:pt x="131522" y="383871"/>
                      <a:pt x="170250" y="349587"/>
                    </a:cubicBezTo>
                    <a:cubicBezTo>
                      <a:pt x="189296" y="332446"/>
                      <a:pt x="204216" y="312129"/>
                      <a:pt x="215326" y="288956"/>
                    </a:cubicBezTo>
                    <a:cubicBezTo>
                      <a:pt x="235008" y="248324"/>
                      <a:pt x="241992" y="204517"/>
                      <a:pt x="248976" y="160710"/>
                    </a:cubicBezTo>
                    <a:cubicBezTo>
                      <a:pt x="250245" y="152456"/>
                      <a:pt x="248340" y="147695"/>
                      <a:pt x="238500" y="147377"/>
                    </a:cubicBezTo>
                    <a:cubicBezTo>
                      <a:pt x="228342" y="147060"/>
                      <a:pt x="218501" y="146107"/>
                      <a:pt x="208660" y="143885"/>
                    </a:cubicBezTo>
                    <a:cubicBezTo>
                      <a:pt x="196915" y="141346"/>
                      <a:pt x="193741" y="147377"/>
                      <a:pt x="192471" y="156900"/>
                    </a:cubicBezTo>
                    <a:cubicBezTo>
                      <a:pt x="190566" y="170868"/>
                      <a:pt x="188344" y="185153"/>
                      <a:pt x="185805" y="199120"/>
                    </a:cubicBezTo>
                    <a:cubicBezTo>
                      <a:pt x="180408" y="230547"/>
                      <a:pt x="174377" y="261656"/>
                      <a:pt x="158505" y="289591"/>
                    </a:cubicBezTo>
                    <a:cubicBezTo>
                      <a:pt x="148346" y="307368"/>
                      <a:pt x="135014" y="320700"/>
                      <a:pt x="112793" y="321970"/>
                    </a:cubicBezTo>
                    <a:cubicBezTo>
                      <a:pt x="79144" y="323875"/>
                      <a:pt x="61050" y="305463"/>
                      <a:pt x="56288" y="265465"/>
                    </a:cubicBezTo>
                    <a:cubicBezTo>
                      <a:pt x="48035" y="193724"/>
                      <a:pt x="95334" y="101666"/>
                      <a:pt x="160409" y="70239"/>
                    </a:cubicBezTo>
                    <a:cubicBezTo>
                      <a:pt x="225167" y="38812"/>
                      <a:pt x="262625" y="56906"/>
                      <a:pt x="283894" y="120077"/>
                    </a:cubicBezTo>
                    <a:cubicBezTo>
                      <a:pt x="302306" y="174360"/>
                      <a:pt x="301671" y="230229"/>
                      <a:pt x="295005" y="286416"/>
                    </a:cubicBezTo>
                    <a:cubicBezTo>
                      <a:pt x="294052" y="294353"/>
                      <a:pt x="289925" y="299749"/>
                      <a:pt x="284212" y="304828"/>
                    </a:cubicBezTo>
                    <a:cubicBezTo>
                      <a:pt x="255642" y="330541"/>
                      <a:pt x="226437" y="356254"/>
                      <a:pt x="198502" y="382601"/>
                    </a:cubicBezTo>
                    <a:cubicBezTo>
                      <a:pt x="149299" y="428630"/>
                      <a:pt x="102317" y="476564"/>
                      <a:pt x="67399" y="534656"/>
                    </a:cubicBezTo>
                    <a:cubicBezTo>
                      <a:pt x="51844" y="560686"/>
                      <a:pt x="43273" y="588303"/>
                      <a:pt x="46130" y="619095"/>
                    </a:cubicBezTo>
                    <a:cubicBezTo>
                      <a:pt x="48670" y="647983"/>
                      <a:pt x="65812" y="668616"/>
                      <a:pt x="94064" y="674965"/>
                    </a:cubicBezTo>
                    <a:cubicBezTo>
                      <a:pt x="121364" y="681314"/>
                      <a:pt x="146442" y="674965"/>
                      <a:pt x="169615" y="660045"/>
                    </a:cubicBezTo>
                    <a:cubicBezTo>
                      <a:pt x="199454" y="640681"/>
                      <a:pt x="222310" y="614651"/>
                      <a:pt x="241992" y="585447"/>
                    </a:cubicBezTo>
                    <a:cubicBezTo>
                      <a:pt x="293417" y="508308"/>
                      <a:pt x="325479" y="423234"/>
                      <a:pt x="343256" y="332446"/>
                    </a:cubicBezTo>
                    <a:cubicBezTo>
                      <a:pt x="345160" y="323240"/>
                      <a:pt x="348652" y="316256"/>
                      <a:pt x="355001" y="309272"/>
                    </a:cubicBezTo>
                    <a:cubicBezTo>
                      <a:pt x="394681" y="266100"/>
                      <a:pt x="428647" y="219119"/>
                      <a:pt x="448011" y="162932"/>
                    </a:cubicBezTo>
                    <a:cubicBezTo>
                      <a:pt x="460074" y="127061"/>
                      <a:pt x="459756" y="127696"/>
                      <a:pt x="424203" y="117220"/>
                    </a:cubicBezTo>
                    <a:close/>
                    <a:moveTo>
                      <a:pt x="224215" y="513387"/>
                    </a:moveTo>
                    <a:cubicBezTo>
                      <a:pt x="209613" y="542274"/>
                      <a:pt x="193423" y="570209"/>
                      <a:pt x="171202" y="594017"/>
                    </a:cubicBezTo>
                    <a:cubicBezTo>
                      <a:pt x="157235" y="608620"/>
                      <a:pt x="142633" y="622587"/>
                      <a:pt x="120729" y="624174"/>
                    </a:cubicBezTo>
                    <a:cubicBezTo>
                      <a:pt x="107079" y="625127"/>
                      <a:pt x="100095" y="619730"/>
                      <a:pt x="99460" y="605445"/>
                    </a:cubicBezTo>
                    <a:cubicBezTo>
                      <a:pt x="98826" y="592113"/>
                      <a:pt x="102952" y="580367"/>
                      <a:pt x="108984" y="569257"/>
                    </a:cubicBezTo>
                    <a:cubicBezTo>
                      <a:pt x="131522" y="526085"/>
                      <a:pt x="164218" y="490849"/>
                      <a:pt x="197550" y="455930"/>
                    </a:cubicBezTo>
                    <a:cubicBezTo>
                      <a:pt x="220723" y="431805"/>
                      <a:pt x="245801" y="409266"/>
                      <a:pt x="275640" y="385141"/>
                    </a:cubicBezTo>
                    <a:cubicBezTo>
                      <a:pt x="261038" y="432122"/>
                      <a:pt x="244214" y="473390"/>
                      <a:pt x="224215" y="513387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9" name="Google Shape;2919;p70"/>
              <p:cNvSpPr/>
              <p:nvPr/>
            </p:nvSpPr>
            <p:spPr>
              <a:xfrm>
                <a:off x="1896725" y="3457077"/>
                <a:ext cx="414388" cy="596805"/>
              </a:xfrm>
              <a:custGeom>
                <a:rect b="b" l="l" r="r" t="t"/>
                <a:pathLst>
                  <a:path extrusionOk="0" h="596805" w="414388">
                    <a:moveTo>
                      <a:pt x="72682" y="197513"/>
                    </a:moveTo>
                    <a:cubicBezTo>
                      <a:pt x="100617" y="187989"/>
                      <a:pt x="117124" y="166086"/>
                      <a:pt x="130774" y="141643"/>
                    </a:cubicBezTo>
                    <a:cubicBezTo>
                      <a:pt x="132044" y="139421"/>
                      <a:pt x="133948" y="135612"/>
                      <a:pt x="131726" y="134342"/>
                    </a:cubicBezTo>
                    <a:cubicBezTo>
                      <a:pt x="121251" y="129580"/>
                      <a:pt x="110458" y="124501"/>
                      <a:pt x="99347" y="122279"/>
                    </a:cubicBezTo>
                    <a:cubicBezTo>
                      <a:pt x="92046" y="120692"/>
                      <a:pt x="92998" y="130532"/>
                      <a:pt x="89824" y="134659"/>
                    </a:cubicBezTo>
                    <a:cubicBezTo>
                      <a:pt x="86649" y="138786"/>
                      <a:pt x="84427" y="143865"/>
                      <a:pt x="81253" y="147992"/>
                    </a:cubicBezTo>
                    <a:cubicBezTo>
                      <a:pt x="73952" y="157198"/>
                      <a:pt x="63794" y="160372"/>
                      <a:pt x="52683" y="156563"/>
                    </a:cubicBezTo>
                    <a:cubicBezTo>
                      <a:pt x="42525" y="153071"/>
                      <a:pt x="41890" y="143230"/>
                      <a:pt x="41573" y="134024"/>
                    </a:cubicBezTo>
                    <a:cubicBezTo>
                      <a:pt x="41255" y="103550"/>
                      <a:pt x="66651" y="66092"/>
                      <a:pt x="94585" y="55299"/>
                    </a:cubicBezTo>
                    <a:cubicBezTo>
                      <a:pt x="117441" y="46410"/>
                      <a:pt x="132361" y="52442"/>
                      <a:pt x="142519" y="74345"/>
                    </a:cubicBezTo>
                    <a:cubicBezTo>
                      <a:pt x="145059" y="80059"/>
                      <a:pt x="147598" y="86091"/>
                      <a:pt x="148868" y="92122"/>
                    </a:cubicBezTo>
                    <a:cubicBezTo>
                      <a:pt x="163153" y="159420"/>
                      <a:pt x="158391" y="226717"/>
                      <a:pt x="146963" y="293697"/>
                    </a:cubicBezTo>
                    <a:cubicBezTo>
                      <a:pt x="146011" y="298777"/>
                      <a:pt x="143789" y="301633"/>
                      <a:pt x="138710" y="301316"/>
                    </a:cubicBezTo>
                    <a:cubicBezTo>
                      <a:pt x="125377" y="300999"/>
                      <a:pt x="123790" y="309252"/>
                      <a:pt x="126647" y="318775"/>
                    </a:cubicBezTo>
                    <a:cubicBezTo>
                      <a:pt x="136488" y="349885"/>
                      <a:pt x="127282" y="379089"/>
                      <a:pt x="118711" y="408294"/>
                    </a:cubicBezTo>
                    <a:cubicBezTo>
                      <a:pt x="109188" y="441308"/>
                      <a:pt x="100934" y="474639"/>
                      <a:pt x="90776" y="507336"/>
                    </a:cubicBezTo>
                    <a:cubicBezTo>
                      <a:pt x="86649" y="520351"/>
                      <a:pt x="89506" y="525747"/>
                      <a:pt x="102839" y="526700"/>
                    </a:cubicBezTo>
                    <a:cubicBezTo>
                      <a:pt x="105379" y="526700"/>
                      <a:pt x="108235" y="527652"/>
                      <a:pt x="110458" y="528604"/>
                    </a:cubicBezTo>
                    <a:cubicBezTo>
                      <a:pt x="124425" y="534318"/>
                      <a:pt x="129187" y="528604"/>
                      <a:pt x="132361" y="514954"/>
                    </a:cubicBezTo>
                    <a:cubicBezTo>
                      <a:pt x="145694" y="460672"/>
                      <a:pt x="160296" y="406389"/>
                      <a:pt x="173946" y="352107"/>
                    </a:cubicBezTo>
                    <a:cubicBezTo>
                      <a:pt x="175851" y="343853"/>
                      <a:pt x="178707" y="339092"/>
                      <a:pt x="188231" y="338457"/>
                    </a:cubicBezTo>
                    <a:cubicBezTo>
                      <a:pt x="212039" y="336870"/>
                      <a:pt x="235530" y="334647"/>
                      <a:pt x="259338" y="331473"/>
                    </a:cubicBezTo>
                    <a:cubicBezTo>
                      <a:pt x="269178" y="330203"/>
                      <a:pt x="272670" y="332743"/>
                      <a:pt x="274575" y="343218"/>
                    </a:cubicBezTo>
                    <a:cubicBezTo>
                      <a:pt x="289812" y="427340"/>
                      <a:pt x="322191" y="505114"/>
                      <a:pt x="367585" y="577490"/>
                    </a:cubicBezTo>
                    <a:cubicBezTo>
                      <a:pt x="382822" y="601933"/>
                      <a:pt x="382822" y="601298"/>
                      <a:pt x="406630" y="586061"/>
                    </a:cubicBezTo>
                    <a:cubicBezTo>
                      <a:pt x="416471" y="580030"/>
                      <a:pt x="416154" y="575268"/>
                      <a:pt x="410122" y="566380"/>
                    </a:cubicBezTo>
                    <a:cubicBezTo>
                      <a:pt x="364728" y="498765"/>
                      <a:pt x="333302" y="425436"/>
                      <a:pt x="317112" y="345758"/>
                    </a:cubicBezTo>
                    <a:cubicBezTo>
                      <a:pt x="312350" y="322267"/>
                      <a:pt x="312033" y="322267"/>
                      <a:pt x="334571" y="316871"/>
                    </a:cubicBezTo>
                    <a:cubicBezTo>
                      <a:pt x="360284" y="310839"/>
                      <a:pt x="359332" y="310839"/>
                      <a:pt x="353618" y="286079"/>
                    </a:cubicBezTo>
                    <a:cubicBezTo>
                      <a:pt x="350761" y="274016"/>
                      <a:pt x="345999" y="271477"/>
                      <a:pt x="335206" y="275603"/>
                    </a:cubicBezTo>
                    <a:cubicBezTo>
                      <a:pt x="329810" y="277825"/>
                      <a:pt x="323778" y="278460"/>
                      <a:pt x="318382" y="280365"/>
                    </a:cubicBezTo>
                    <a:cubicBezTo>
                      <a:pt x="308858" y="283539"/>
                      <a:pt x="306002" y="281000"/>
                      <a:pt x="304732" y="270524"/>
                    </a:cubicBezTo>
                    <a:cubicBezTo>
                      <a:pt x="298066" y="200687"/>
                      <a:pt x="309176" y="133707"/>
                      <a:pt x="333936" y="68314"/>
                    </a:cubicBezTo>
                    <a:cubicBezTo>
                      <a:pt x="336476" y="61965"/>
                      <a:pt x="339650" y="55616"/>
                      <a:pt x="342825" y="49902"/>
                    </a:cubicBezTo>
                    <a:cubicBezTo>
                      <a:pt x="345047" y="45458"/>
                      <a:pt x="348539" y="41966"/>
                      <a:pt x="354253" y="42919"/>
                    </a:cubicBezTo>
                    <a:cubicBezTo>
                      <a:pt x="360919" y="44188"/>
                      <a:pt x="359649" y="49585"/>
                      <a:pt x="359967" y="54346"/>
                    </a:cubicBezTo>
                    <a:cubicBezTo>
                      <a:pt x="360919" y="66727"/>
                      <a:pt x="358379" y="78472"/>
                      <a:pt x="352348" y="89582"/>
                    </a:cubicBezTo>
                    <a:cubicBezTo>
                      <a:pt x="340285" y="112121"/>
                      <a:pt x="340285" y="112121"/>
                      <a:pt x="361871" y="127041"/>
                    </a:cubicBezTo>
                    <a:cubicBezTo>
                      <a:pt x="363141" y="127993"/>
                      <a:pt x="364411" y="128628"/>
                      <a:pt x="365681" y="129898"/>
                    </a:cubicBezTo>
                    <a:cubicBezTo>
                      <a:pt x="369807" y="133389"/>
                      <a:pt x="372664" y="132755"/>
                      <a:pt x="376156" y="128628"/>
                    </a:cubicBezTo>
                    <a:cubicBezTo>
                      <a:pt x="399647" y="104185"/>
                      <a:pt x="406948" y="50537"/>
                      <a:pt x="390441" y="21333"/>
                    </a:cubicBezTo>
                    <a:cubicBezTo>
                      <a:pt x="380283" y="3556"/>
                      <a:pt x="368537" y="-2158"/>
                      <a:pt x="348221" y="699"/>
                    </a:cubicBezTo>
                    <a:cubicBezTo>
                      <a:pt x="334571" y="2603"/>
                      <a:pt x="323143" y="8317"/>
                      <a:pt x="313303" y="17841"/>
                    </a:cubicBezTo>
                    <a:cubicBezTo>
                      <a:pt x="296161" y="34665"/>
                      <a:pt x="286320" y="55616"/>
                      <a:pt x="279654" y="78155"/>
                    </a:cubicBezTo>
                    <a:cubicBezTo>
                      <a:pt x="266321" y="124184"/>
                      <a:pt x="262195" y="171482"/>
                      <a:pt x="264417" y="219416"/>
                    </a:cubicBezTo>
                    <a:cubicBezTo>
                      <a:pt x="264417" y="238463"/>
                      <a:pt x="264099" y="257509"/>
                      <a:pt x="264734" y="276556"/>
                    </a:cubicBezTo>
                    <a:cubicBezTo>
                      <a:pt x="265052" y="285127"/>
                      <a:pt x="263782" y="290523"/>
                      <a:pt x="253624" y="291158"/>
                    </a:cubicBezTo>
                    <a:cubicBezTo>
                      <a:pt x="235847" y="292428"/>
                      <a:pt x="217753" y="294967"/>
                      <a:pt x="199976" y="296872"/>
                    </a:cubicBezTo>
                    <a:cubicBezTo>
                      <a:pt x="190135" y="298142"/>
                      <a:pt x="186644" y="294332"/>
                      <a:pt x="188548" y="284492"/>
                    </a:cubicBezTo>
                    <a:cubicBezTo>
                      <a:pt x="198706" y="233384"/>
                      <a:pt x="201246" y="181958"/>
                      <a:pt x="197437" y="129898"/>
                    </a:cubicBezTo>
                    <a:cubicBezTo>
                      <a:pt x="194897" y="97519"/>
                      <a:pt x="189501" y="65774"/>
                      <a:pt x="171089" y="38157"/>
                    </a:cubicBezTo>
                    <a:cubicBezTo>
                      <a:pt x="157439" y="17206"/>
                      <a:pt x="138075" y="7365"/>
                      <a:pt x="113315" y="9270"/>
                    </a:cubicBezTo>
                    <a:cubicBezTo>
                      <a:pt x="47287" y="14349"/>
                      <a:pt x="-9218" y="86091"/>
                      <a:pt x="1258" y="152118"/>
                    </a:cubicBezTo>
                    <a:cubicBezTo>
                      <a:pt x="7607" y="191164"/>
                      <a:pt x="36494" y="209893"/>
                      <a:pt x="72682" y="197513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0" name="Google Shape;2920;p70"/>
              <p:cNvSpPr/>
              <p:nvPr/>
            </p:nvSpPr>
            <p:spPr>
              <a:xfrm>
                <a:off x="2636335" y="4457668"/>
                <a:ext cx="414563" cy="366799"/>
              </a:xfrm>
              <a:custGeom>
                <a:rect b="b" l="l" r="r" t="t"/>
                <a:pathLst>
                  <a:path extrusionOk="0" h="366799" w="414563">
                    <a:moveTo>
                      <a:pt x="296507" y="179085"/>
                    </a:moveTo>
                    <a:cubicBezTo>
                      <a:pt x="283492" y="198132"/>
                      <a:pt x="285079" y="203529"/>
                      <a:pt x="306030" y="212417"/>
                    </a:cubicBezTo>
                    <a:cubicBezTo>
                      <a:pt x="309840" y="214004"/>
                      <a:pt x="313967" y="215274"/>
                      <a:pt x="317776" y="217496"/>
                    </a:cubicBezTo>
                    <a:cubicBezTo>
                      <a:pt x="326347" y="222258"/>
                      <a:pt x="333330" y="223527"/>
                      <a:pt x="338092" y="212417"/>
                    </a:cubicBezTo>
                    <a:cubicBezTo>
                      <a:pt x="339997" y="208290"/>
                      <a:pt x="343806" y="204481"/>
                      <a:pt x="349202" y="205116"/>
                    </a:cubicBezTo>
                    <a:cubicBezTo>
                      <a:pt x="355551" y="205751"/>
                      <a:pt x="357456" y="211465"/>
                      <a:pt x="358726" y="216544"/>
                    </a:cubicBezTo>
                    <a:cubicBezTo>
                      <a:pt x="363487" y="236542"/>
                      <a:pt x="362217" y="256541"/>
                      <a:pt x="353012" y="275270"/>
                    </a:cubicBezTo>
                    <a:cubicBezTo>
                      <a:pt x="346663" y="287651"/>
                      <a:pt x="337775" y="297174"/>
                      <a:pt x="322537" y="297174"/>
                    </a:cubicBezTo>
                    <a:cubicBezTo>
                      <a:pt x="307935" y="297174"/>
                      <a:pt x="299682" y="288285"/>
                      <a:pt x="293015" y="276540"/>
                    </a:cubicBezTo>
                    <a:cubicBezTo>
                      <a:pt x="280953" y="254637"/>
                      <a:pt x="276826" y="230829"/>
                      <a:pt x="274286" y="206703"/>
                    </a:cubicBezTo>
                    <a:cubicBezTo>
                      <a:pt x="267303" y="146706"/>
                      <a:pt x="267938" y="86393"/>
                      <a:pt x="270477" y="26079"/>
                    </a:cubicBezTo>
                    <a:cubicBezTo>
                      <a:pt x="270794" y="21000"/>
                      <a:pt x="273334" y="14016"/>
                      <a:pt x="268890" y="11159"/>
                    </a:cubicBezTo>
                    <a:cubicBezTo>
                      <a:pt x="264128" y="8302"/>
                      <a:pt x="259684" y="14651"/>
                      <a:pt x="254922" y="16555"/>
                    </a:cubicBezTo>
                    <a:cubicBezTo>
                      <a:pt x="247304" y="19730"/>
                      <a:pt x="242225" y="27348"/>
                      <a:pt x="230797" y="20682"/>
                    </a:cubicBezTo>
                    <a:cubicBezTo>
                      <a:pt x="185403" y="-6300"/>
                      <a:pt x="137786" y="-6935"/>
                      <a:pt x="92392" y="19095"/>
                    </a:cubicBezTo>
                    <a:cubicBezTo>
                      <a:pt x="-2523" y="74012"/>
                      <a:pt x="-31092" y="240034"/>
                      <a:pt x="38745" y="325109"/>
                    </a:cubicBezTo>
                    <a:cubicBezTo>
                      <a:pt x="85726" y="382248"/>
                      <a:pt x="167626" y="380343"/>
                      <a:pt x="212385" y="321299"/>
                    </a:cubicBezTo>
                    <a:cubicBezTo>
                      <a:pt x="221908" y="308602"/>
                      <a:pt x="228892" y="294317"/>
                      <a:pt x="238098" y="278127"/>
                    </a:cubicBezTo>
                    <a:cubicBezTo>
                      <a:pt x="244129" y="292730"/>
                      <a:pt x="248256" y="305427"/>
                      <a:pt x="256192" y="315903"/>
                    </a:cubicBezTo>
                    <a:cubicBezTo>
                      <a:pt x="284762" y="353361"/>
                      <a:pt x="338727" y="372725"/>
                      <a:pt x="381899" y="327331"/>
                    </a:cubicBezTo>
                    <a:cubicBezTo>
                      <a:pt x="415230" y="292412"/>
                      <a:pt x="424754" y="227654"/>
                      <a:pt x="402533" y="185117"/>
                    </a:cubicBezTo>
                    <a:cubicBezTo>
                      <a:pt x="380629" y="142897"/>
                      <a:pt x="323172" y="139723"/>
                      <a:pt x="296507" y="179085"/>
                    </a:cubicBezTo>
                    <a:close/>
                    <a:moveTo>
                      <a:pt x="179689" y="274000"/>
                    </a:moveTo>
                    <a:cubicBezTo>
                      <a:pt x="174610" y="280667"/>
                      <a:pt x="168896" y="287016"/>
                      <a:pt x="162547" y="292730"/>
                    </a:cubicBezTo>
                    <a:cubicBezTo>
                      <a:pt x="134929" y="318125"/>
                      <a:pt x="104772" y="315585"/>
                      <a:pt x="80964" y="285746"/>
                    </a:cubicBezTo>
                    <a:cubicBezTo>
                      <a:pt x="65410" y="266064"/>
                      <a:pt x="58109" y="242891"/>
                      <a:pt x="56521" y="218131"/>
                    </a:cubicBezTo>
                    <a:cubicBezTo>
                      <a:pt x="52395" y="166070"/>
                      <a:pt x="62235" y="118137"/>
                      <a:pt x="101281" y="80044"/>
                    </a:cubicBezTo>
                    <a:cubicBezTo>
                      <a:pt x="131755" y="50204"/>
                      <a:pt x="171435" y="52426"/>
                      <a:pt x="203497" y="62584"/>
                    </a:cubicBezTo>
                    <a:cubicBezTo>
                      <a:pt x="210798" y="64806"/>
                      <a:pt x="214290" y="69886"/>
                      <a:pt x="214607" y="77822"/>
                    </a:cubicBezTo>
                    <a:cubicBezTo>
                      <a:pt x="215877" y="97820"/>
                      <a:pt x="218099" y="117819"/>
                      <a:pt x="219051" y="130199"/>
                    </a:cubicBezTo>
                    <a:cubicBezTo>
                      <a:pt x="218099" y="186704"/>
                      <a:pt x="211115" y="233685"/>
                      <a:pt x="179689" y="274000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Google Shape;2921;p70"/>
              <p:cNvSpPr/>
              <p:nvPr/>
            </p:nvSpPr>
            <p:spPr>
              <a:xfrm>
                <a:off x="5212074" y="4458569"/>
                <a:ext cx="334135" cy="534005"/>
              </a:xfrm>
              <a:custGeom>
                <a:rect b="b" l="l" r="r" t="t"/>
                <a:pathLst>
                  <a:path extrusionOk="0" h="534005" w="334135">
                    <a:moveTo>
                      <a:pt x="313313" y="395632"/>
                    </a:moveTo>
                    <a:cubicBezTo>
                      <a:pt x="301250" y="403568"/>
                      <a:pt x="288870" y="410869"/>
                      <a:pt x="278711" y="420392"/>
                    </a:cubicBezTo>
                    <a:cubicBezTo>
                      <a:pt x="272680" y="426424"/>
                      <a:pt x="283791" y="432773"/>
                      <a:pt x="283473" y="440391"/>
                    </a:cubicBezTo>
                    <a:cubicBezTo>
                      <a:pt x="283473" y="443883"/>
                      <a:pt x="285060" y="447692"/>
                      <a:pt x="284426" y="451184"/>
                    </a:cubicBezTo>
                    <a:cubicBezTo>
                      <a:pt x="282204" y="464199"/>
                      <a:pt x="278394" y="477214"/>
                      <a:pt x="263792" y="479754"/>
                    </a:cubicBezTo>
                    <a:cubicBezTo>
                      <a:pt x="248872" y="482611"/>
                      <a:pt x="242206" y="471183"/>
                      <a:pt x="237127" y="459438"/>
                    </a:cubicBezTo>
                    <a:cubicBezTo>
                      <a:pt x="231413" y="446105"/>
                      <a:pt x="229191" y="432138"/>
                      <a:pt x="229191" y="417535"/>
                    </a:cubicBezTo>
                    <a:cubicBezTo>
                      <a:pt x="228873" y="365157"/>
                      <a:pt x="238714" y="314367"/>
                      <a:pt x="252047" y="264211"/>
                    </a:cubicBezTo>
                    <a:cubicBezTo>
                      <a:pt x="268871" y="201675"/>
                      <a:pt x="279664" y="138187"/>
                      <a:pt x="272998" y="73111"/>
                    </a:cubicBezTo>
                    <a:cubicBezTo>
                      <a:pt x="266966" y="15019"/>
                      <a:pt x="225382" y="-12598"/>
                      <a:pt x="169829" y="5496"/>
                    </a:cubicBezTo>
                    <a:cubicBezTo>
                      <a:pt x="145704" y="13432"/>
                      <a:pt x="127292" y="28669"/>
                      <a:pt x="112055" y="52160"/>
                    </a:cubicBezTo>
                    <a:cubicBezTo>
                      <a:pt x="101897" y="27717"/>
                      <a:pt x="84120" y="15972"/>
                      <a:pt x="60312" y="16607"/>
                    </a:cubicBezTo>
                    <a:cubicBezTo>
                      <a:pt x="34599" y="17559"/>
                      <a:pt x="19679" y="35018"/>
                      <a:pt x="8886" y="56287"/>
                    </a:cubicBezTo>
                    <a:cubicBezTo>
                      <a:pt x="5712" y="62318"/>
                      <a:pt x="4125" y="69302"/>
                      <a:pt x="1585" y="75333"/>
                    </a:cubicBezTo>
                    <a:cubicBezTo>
                      <a:pt x="-2224" y="84222"/>
                      <a:pt x="950" y="89301"/>
                      <a:pt x="9839" y="91840"/>
                    </a:cubicBezTo>
                    <a:cubicBezTo>
                      <a:pt x="14918" y="93110"/>
                      <a:pt x="19997" y="95015"/>
                      <a:pt x="24758" y="97237"/>
                    </a:cubicBezTo>
                    <a:cubicBezTo>
                      <a:pt x="34917" y="101681"/>
                      <a:pt x="43487" y="104538"/>
                      <a:pt x="46979" y="89301"/>
                    </a:cubicBezTo>
                    <a:cubicBezTo>
                      <a:pt x="47932" y="84222"/>
                      <a:pt x="52376" y="79143"/>
                      <a:pt x="58725" y="81047"/>
                    </a:cubicBezTo>
                    <a:cubicBezTo>
                      <a:pt x="64438" y="82634"/>
                      <a:pt x="66343" y="88031"/>
                      <a:pt x="66343" y="93745"/>
                    </a:cubicBezTo>
                    <a:cubicBezTo>
                      <a:pt x="66343" y="99141"/>
                      <a:pt x="66661" y="104220"/>
                      <a:pt x="66661" y="109617"/>
                    </a:cubicBezTo>
                    <a:cubicBezTo>
                      <a:pt x="66661" y="181676"/>
                      <a:pt x="66661" y="253418"/>
                      <a:pt x="66661" y="325477"/>
                    </a:cubicBezTo>
                    <a:cubicBezTo>
                      <a:pt x="66661" y="362300"/>
                      <a:pt x="66661" y="361666"/>
                      <a:pt x="104119" y="358174"/>
                    </a:cubicBezTo>
                    <a:cubicBezTo>
                      <a:pt x="116816" y="356904"/>
                      <a:pt x="120626" y="352460"/>
                      <a:pt x="120308" y="339762"/>
                    </a:cubicBezTo>
                    <a:cubicBezTo>
                      <a:pt x="119673" y="277861"/>
                      <a:pt x="119673" y="215960"/>
                      <a:pt x="119991" y="154059"/>
                    </a:cubicBezTo>
                    <a:cubicBezTo>
                      <a:pt x="120308" y="121362"/>
                      <a:pt x="130466" y="91523"/>
                      <a:pt x="153005" y="67080"/>
                    </a:cubicBezTo>
                    <a:cubicBezTo>
                      <a:pt x="164115" y="54700"/>
                      <a:pt x="178083" y="49303"/>
                      <a:pt x="194589" y="54700"/>
                    </a:cubicBezTo>
                    <a:cubicBezTo>
                      <a:pt x="209509" y="59461"/>
                      <a:pt x="213319" y="72794"/>
                      <a:pt x="215541" y="85809"/>
                    </a:cubicBezTo>
                    <a:cubicBezTo>
                      <a:pt x="221890" y="124854"/>
                      <a:pt x="219985" y="163899"/>
                      <a:pt x="213319" y="202627"/>
                    </a:cubicBezTo>
                    <a:cubicBezTo>
                      <a:pt x="203161" y="260402"/>
                      <a:pt x="182844" y="315954"/>
                      <a:pt x="179035" y="374998"/>
                    </a:cubicBezTo>
                    <a:cubicBezTo>
                      <a:pt x="176495" y="414361"/>
                      <a:pt x="176813" y="453406"/>
                      <a:pt x="193002" y="490229"/>
                    </a:cubicBezTo>
                    <a:cubicBezTo>
                      <a:pt x="201573" y="509911"/>
                      <a:pt x="215223" y="524513"/>
                      <a:pt x="236809" y="530862"/>
                    </a:cubicBezTo>
                    <a:cubicBezTo>
                      <a:pt x="269188" y="540385"/>
                      <a:pt x="302520" y="527688"/>
                      <a:pt x="322201" y="500705"/>
                    </a:cubicBezTo>
                    <a:cubicBezTo>
                      <a:pt x="341565" y="473722"/>
                      <a:pt x="334582" y="415948"/>
                      <a:pt x="320931" y="399124"/>
                    </a:cubicBezTo>
                    <a:cubicBezTo>
                      <a:pt x="318709" y="397219"/>
                      <a:pt x="316804" y="393410"/>
                      <a:pt x="313313" y="395632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2" name="Google Shape;2922;p70"/>
              <p:cNvSpPr/>
              <p:nvPr/>
            </p:nvSpPr>
            <p:spPr>
              <a:xfrm>
                <a:off x="3030641" y="4459939"/>
                <a:ext cx="335192" cy="533628"/>
              </a:xfrm>
              <a:custGeom>
                <a:rect b="b" l="l" r="r" t="t"/>
                <a:pathLst>
                  <a:path extrusionOk="0" h="533628" w="335192">
                    <a:moveTo>
                      <a:pt x="301542" y="401564"/>
                    </a:moveTo>
                    <a:cubicBezTo>
                      <a:pt x="295194" y="406325"/>
                      <a:pt x="288845" y="411087"/>
                      <a:pt x="282178" y="415214"/>
                    </a:cubicBezTo>
                    <a:cubicBezTo>
                      <a:pt x="276465" y="419023"/>
                      <a:pt x="274560" y="421880"/>
                      <a:pt x="279004" y="428864"/>
                    </a:cubicBezTo>
                    <a:cubicBezTo>
                      <a:pt x="285988" y="439657"/>
                      <a:pt x="285670" y="452037"/>
                      <a:pt x="280274" y="463782"/>
                    </a:cubicBezTo>
                    <a:cubicBezTo>
                      <a:pt x="276465" y="471718"/>
                      <a:pt x="271703" y="478384"/>
                      <a:pt x="261862" y="479019"/>
                    </a:cubicBezTo>
                    <a:cubicBezTo>
                      <a:pt x="251387" y="479654"/>
                      <a:pt x="244721" y="473940"/>
                      <a:pt x="240276" y="465687"/>
                    </a:cubicBezTo>
                    <a:cubicBezTo>
                      <a:pt x="233610" y="453624"/>
                      <a:pt x="229801" y="440291"/>
                      <a:pt x="229483" y="426324"/>
                    </a:cubicBezTo>
                    <a:cubicBezTo>
                      <a:pt x="228531" y="392358"/>
                      <a:pt x="231388" y="358709"/>
                      <a:pt x="237737" y="325378"/>
                    </a:cubicBezTo>
                    <a:cubicBezTo>
                      <a:pt x="248212" y="271095"/>
                      <a:pt x="267259" y="218400"/>
                      <a:pt x="272021" y="162848"/>
                    </a:cubicBezTo>
                    <a:cubicBezTo>
                      <a:pt x="275512" y="124437"/>
                      <a:pt x="278687" y="85709"/>
                      <a:pt x="267259" y="47934"/>
                    </a:cubicBezTo>
                    <a:cubicBezTo>
                      <a:pt x="257418" y="15872"/>
                      <a:pt x="235832" y="0"/>
                      <a:pt x="202501" y="0"/>
                    </a:cubicBezTo>
                    <a:cubicBezTo>
                      <a:pt x="164090" y="0"/>
                      <a:pt x="134568" y="16507"/>
                      <a:pt x="112030" y="51425"/>
                    </a:cubicBezTo>
                    <a:cubicBezTo>
                      <a:pt x="104411" y="34919"/>
                      <a:pt x="94253" y="24125"/>
                      <a:pt x="78699" y="19046"/>
                    </a:cubicBezTo>
                    <a:cubicBezTo>
                      <a:pt x="51399" y="9841"/>
                      <a:pt x="26003" y="22538"/>
                      <a:pt x="9179" y="54282"/>
                    </a:cubicBezTo>
                    <a:cubicBezTo>
                      <a:pt x="-5741" y="82217"/>
                      <a:pt x="-3836" y="86662"/>
                      <a:pt x="25051" y="96820"/>
                    </a:cubicBezTo>
                    <a:cubicBezTo>
                      <a:pt x="27591" y="97772"/>
                      <a:pt x="30130" y="98089"/>
                      <a:pt x="32670" y="99359"/>
                    </a:cubicBezTo>
                    <a:cubicBezTo>
                      <a:pt x="39018" y="102851"/>
                      <a:pt x="42193" y="99677"/>
                      <a:pt x="44415" y="93963"/>
                    </a:cubicBezTo>
                    <a:cubicBezTo>
                      <a:pt x="46637" y="87614"/>
                      <a:pt x="49177" y="79043"/>
                      <a:pt x="57430" y="80313"/>
                    </a:cubicBezTo>
                    <a:cubicBezTo>
                      <a:pt x="67271" y="82217"/>
                      <a:pt x="66001" y="92058"/>
                      <a:pt x="66636" y="99994"/>
                    </a:cubicBezTo>
                    <a:cubicBezTo>
                      <a:pt x="66953" y="104756"/>
                      <a:pt x="66636" y="109517"/>
                      <a:pt x="66636" y="114279"/>
                    </a:cubicBezTo>
                    <a:cubicBezTo>
                      <a:pt x="66636" y="184116"/>
                      <a:pt x="66636" y="253953"/>
                      <a:pt x="66636" y="323790"/>
                    </a:cubicBezTo>
                    <a:cubicBezTo>
                      <a:pt x="66636" y="362201"/>
                      <a:pt x="66636" y="361566"/>
                      <a:pt x="104729" y="357439"/>
                    </a:cubicBezTo>
                    <a:cubicBezTo>
                      <a:pt x="116157" y="356169"/>
                      <a:pt x="119331" y="352043"/>
                      <a:pt x="119331" y="340615"/>
                    </a:cubicBezTo>
                    <a:cubicBezTo>
                      <a:pt x="118696" y="282523"/>
                      <a:pt x="119014" y="224431"/>
                      <a:pt x="119331" y="166022"/>
                    </a:cubicBezTo>
                    <a:cubicBezTo>
                      <a:pt x="119331" y="154911"/>
                      <a:pt x="119649" y="143801"/>
                      <a:pt x="121871" y="133008"/>
                    </a:cubicBezTo>
                    <a:cubicBezTo>
                      <a:pt x="126950" y="106660"/>
                      <a:pt x="135521" y="81900"/>
                      <a:pt x="156154" y="63171"/>
                    </a:cubicBezTo>
                    <a:cubicBezTo>
                      <a:pt x="179010" y="42537"/>
                      <a:pt x="205993" y="50473"/>
                      <a:pt x="214246" y="79995"/>
                    </a:cubicBezTo>
                    <a:cubicBezTo>
                      <a:pt x="215516" y="84122"/>
                      <a:pt x="216151" y="88249"/>
                      <a:pt x="216786" y="92375"/>
                    </a:cubicBezTo>
                    <a:cubicBezTo>
                      <a:pt x="224404" y="146975"/>
                      <a:pt x="215198" y="199671"/>
                      <a:pt x="202183" y="252366"/>
                    </a:cubicBezTo>
                    <a:cubicBezTo>
                      <a:pt x="190120" y="300935"/>
                      <a:pt x="177105" y="349503"/>
                      <a:pt x="178058" y="400611"/>
                    </a:cubicBezTo>
                    <a:cubicBezTo>
                      <a:pt x="178375" y="432038"/>
                      <a:pt x="179645" y="463147"/>
                      <a:pt x="193930" y="492034"/>
                    </a:cubicBezTo>
                    <a:cubicBezTo>
                      <a:pt x="219008" y="543460"/>
                      <a:pt x="289480" y="548222"/>
                      <a:pt x="321224" y="500605"/>
                    </a:cubicBezTo>
                    <a:cubicBezTo>
                      <a:pt x="340905" y="470766"/>
                      <a:pt x="337413" y="439022"/>
                      <a:pt x="325350" y="407912"/>
                    </a:cubicBezTo>
                    <a:cubicBezTo>
                      <a:pt x="318684" y="390453"/>
                      <a:pt x="316462" y="390771"/>
                      <a:pt x="301542" y="401564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3" name="Google Shape;2923;p70"/>
              <p:cNvSpPr/>
              <p:nvPr/>
            </p:nvSpPr>
            <p:spPr>
              <a:xfrm>
                <a:off x="3703419" y="4462944"/>
                <a:ext cx="271368" cy="427790"/>
              </a:xfrm>
              <a:custGeom>
                <a:rect b="b" l="l" r="r" t="t"/>
                <a:pathLst>
                  <a:path extrusionOk="0" h="427790" w="271368">
                    <a:moveTo>
                      <a:pt x="229364" y="207141"/>
                    </a:moveTo>
                    <a:cubicBezTo>
                      <a:pt x="212222" y="191903"/>
                      <a:pt x="193175" y="179523"/>
                      <a:pt x="174129" y="167460"/>
                    </a:cubicBezTo>
                    <a:cubicBezTo>
                      <a:pt x="153178" y="154445"/>
                      <a:pt x="131909" y="141113"/>
                      <a:pt x="115085" y="122384"/>
                    </a:cubicBezTo>
                    <a:cubicBezTo>
                      <a:pt x="91594" y="96353"/>
                      <a:pt x="101752" y="60483"/>
                      <a:pt x="135401" y="50959"/>
                    </a:cubicBezTo>
                    <a:cubicBezTo>
                      <a:pt x="151273" y="46515"/>
                      <a:pt x="166828" y="48420"/>
                      <a:pt x="181747" y="55404"/>
                    </a:cubicBezTo>
                    <a:cubicBezTo>
                      <a:pt x="196667" y="62387"/>
                      <a:pt x="198254" y="74767"/>
                      <a:pt x="187461" y="87465"/>
                    </a:cubicBezTo>
                    <a:cubicBezTo>
                      <a:pt x="182700" y="93179"/>
                      <a:pt x="170320" y="94766"/>
                      <a:pt x="172542" y="102702"/>
                    </a:cubicBezTo>
                    <a:cubicBezTo>
                      <a:pt x="174446" y="108734"/>
                      <a:pt x="184287" y="112543"/>
                      <a:pt x="190318" y="117305"/>
                    </a:cubicBezTo>
                    <a:cubicBezTo>
                      <a:pt x="195397" y="121114"/>
                      <a:pt x="200477" y="124923"/>
                      <a:pt x="205556" y="128733"/>
                    </a:cubicBezTo>
                    <a:cubicBezTo>
                      <a:pt x="208730" y="131272"/>
                      <a:pt x="211904" y="132224"/>
                      <a:pt x="215396" y="128733"/>
                    </a:cubicBezTo>
                    <a:cubicBezTo>
                      <a:pt x="233490" y="110638"/>
                      <a:pt x="252537" y="92862"/>
                      <a:pt x="250632" y="64292"/>
                    </a:cubicBezTo>
                    <a:cubicBezTo>
                      <a:pt x="248728" y="37309"/>
                      <a:pt x="230634" y="22072"/>
                      <a:pt x="207778" y="11914"/>
                    </a:cubicBezTo>
                    <a:cubicBezTo>
                      <a:pt x="177621" y="-1101"/>
                      <a:pt x="146512" y="-3323"/>
                      <a:pt x="114767" y="4613"/>
                    </a:cubicBezTo>
                    <a:cubicBezTo>
                      <a:pt x="50644" y="21120"/>
                      <a:pt x="25884" y="91909"/>
                      <a:pt x="65564" y="145239"/>
                    </a:cubicBezTo>
                    <a:cubicBezTo>
                      <a:pt x="83341" y="169048"/>
                      <a:pt x="107149" y="185555"/>
                      <a:pt x="132227" y="200474"/>
                    </a:cubicBezTo>
                    <a:cubicBezTo>
                      <a:pt x="157939" y="215394"/>
                      <a:pt x="183017" y="230949"/>
                      <a:pt x="201429" y="255074"/>
                    </a:cubicBezTo>
                    <a:cubicBezTo>
                      <a:pt x="224285" y="285231"/>
                      <a:pt x="220475" y="324911"/>
                      <a:pt x="190953" y="348402"/>
                    </a:cubicBezTo>
                    <a:cubicBezTo>
                      <a:pt x="163971" y="369671"/>
                      <a:pt x="132861" y="376337"/>
                      <a:pt x="99847" y="369036"/>
                    </a:cubicBezTo>
                    <a:cubicBezTo>
                      <a:pt x="61754" y="360782"/>
                      <a:pt x="43343" y="325546"/>
                      <a:pt x="57628" y="291580"/>
                    </a:cubicBezTo>
                    <a:cubicBezTo>
                      <a:pt x="62707" y="279835"/>
                      <a:pt x="70008" y="269677"/>
                      <a:pt x="83975" y="269677"/>
                    </a:cubicBezTo>
                    <a:cubicBezTo>
                      <a:pt x="97625" y="269359"/>
                      <a:pt x="104292" y="278882"/>
                      <a:pt x="109053" y="290628"/>
                    </a:cubicBezTo>
                    <a:cubicBezTo>
                      <a:pt x="110641" y="294120"/>
                      <a:pt x="110641" y="301103"/>
                      <a:pt x="115719" y="300151"/>
                    </a:cubicBezTo>
                    <a:cubicBezTo>
                      <a:pt x="129687" y="297929"/>
                      <a:pt x="143337" y="294120"/>
                      <a:pt x="157304" y="290628"/>
                    </a:cubicBezTo>
                    <a:cubicBezTo>
                      <a:pt x="160161" y="289993"/>
                      <a:pt x="159844" y="286501"/>
                      <a:pt x="159844" y="283644"/>
                    </a:cubicBezTo>
                    <a:cubicBezTo>
                      <a:pt x="161431" y="264280"/>
                      <a:pt x="145559" y="235393"/>
                      <a:pt x="127465" y="227139"/>
                    </a:cubicBezTo>
                    <a:cubicBezTo>
                      <a:pt x="84293" y="207775"/>
                      <a:pt x="28740" y="216346"/>
                      <a:pt x="7472" y="273486"/>
                    </a:cubicBezTo>
                    <a:cubicBezTo>
                      <a:pt x="-21098" y="349989"/>
                      <a:pt x="36676" y="427445"/>
                      <a:pt x="105879" y="427762"/>
                    </a:cubicBezTo>
                    <a:cubicBezTo>
                      <a:pt x="157622" y="428397"/>
                      <a:pt x="190001" y="418239"/>
                      <a:pt x="218571" y="397288"/>
                    </a:cubicBezTo>
                    <a:cubicBezTo>
                      <a:pt x="277297" y="355068"/>
                      <a:pt x="295391" y="265867"/>
                      <a:pt x="229364" y="207141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4" name="Google Shape;2924;p70"/>
              <p:cNvSpPr/>
              <p:nvPr/>
            </p:nvSpPr>
            <p:spPr>
              <a:xfrm>
                <a:off x="4643335" y="4286617"/>
                <a:ext cx="393155" cy="523537"/>
              </a:xfrm>
              <a:custGeom>
                <a:rect b="b" l="l" r="r" t="t"/>
                <a:pathLst>
                  <a:path extrusionOk="0" h="523537" w="393155">
                    <a:moveTo>
                      <a:pt x="330020" y="5078"/>
                    </a:moveTo>
                    <a:cubicBezTo>
                      <a:pt x="289071" y="-7620"/>
                      <a:pt x="254152" y="3808"/>
                      <a:pt x="225900" y="35870"/>
                    </a:cubicBezTo>
                    <a:cubicBezTo>
                      <a:pt x="215107" y="48250"/>
                      <a:pt x="205266" y="61265"/>
                      <a:pt x="197013" y="75550"/>
                    </a:cubicBezTo>
                    <a:cubicBezTo>
                      <a:pt x="170982" y="120309"/>
                      <a:pt x="156697" y="169512"/>
                      <a:pt x="143048" y="219033"/>
                    </a:cubicBezTo>
                    <a:cubicBezTo>
                      <a:pt x="130350" y="264745"/>
                      <a:pt x="122731" y="311409"/>
                      <a:pt x="116700" y="358708"/>
                    </a:cubicBezTo>
                    <a:cubicBezTo>
                      <a:pt x="111303" y="355533"/>
                      <a:pt x="112255" y="351089"/>
                      <a:pt x="110986" y="346962"/>
                    </a:cubicBezTo>
                    <a:cubicBezTo>
                      <a:pt x="97336" y="294584"/>
                      <a:pt x="80511" y="243794"/>
                      <a:pt x="47815" y="199035"/>
                    </a:cubicBezTo>
                    <a:cubicBezTo>
                      <a:pt x="40196" y="188559"/>
                      <a:pt x="34482" y="183480"/>
                      <a:pt x="24324" y="195860"/>
                    </a:cubicBezTo>
                    <a:cubicBezTo>
                      <a:pt x="19245" y="201892"/>
                      <a:pt x="12896" y="206653"/>
                      <a:pt x="6548" y="211415"/>
                    </a:cubicBezTo>
                    <a:cubicBezTo>
                      <a:pt x="-1071" y="217129"/>
                      <a:pt x="-2341" y="221890"/>
                      <a:pt x="4325" y="230144"/>
                    </a:cubicBezTo>
                    <a:cubicBezTo>
                      <a:pt x="24324" y="254904"/>
                      <a:pt x="38292" y="283474"/>
                      <a:pt x="49720" y="313313"/>
                    </a:cubicBezTo>
                    <a:cubicBezTo>
                      <a:pt x="70671" y="368231"/>
                      <a:pt x="78289" y="425688"/>
                      <a:pt x="84956" y="483462"/>
                    </a:cubicBezTo>
                    <a:cubicBezTo>
                      <a:pt x="86225" y="495525"/>
                      <a:pt x="82099" y="510762"/>
                      <a:pt x="90035" y="518698"/>
                    </a:cubicBezTo>
                    <a:cubicBezTo>
                      <a:pt x="97971" y="526634"/>
                      <a:pt x="113525" y="520603"/>
                      <a:pt x="125270" y="522825"/>
                    </a:cubicBezTo>
                    <a:cubicBezTo>
                      <a:pt x="137651" y="525365"/>
                      <a:pt x="141460" y="521238"/>
                      <a:pt x="143048" y="508540"/>
                    </a:cubicBezTo>
                    <a:cubicBezTo>
                      <a:pt x="154475" y="416799"/>
                      <a:pt x="167490" y="325376"/>
                      <a:pt x="190346" y="235540"/>
                    </a:cubicBezTo>
                    <a:cubicBezTo>
                      <a:pt x="203996" y="182210"/>
                      <a:pt x="219551" y="129515"/>
                      <a:pt x="252882" y="84121"/>
                    </a:cubicBezTo>
                    <a:cubicBezTo>
                      <a:pt x="262405" y="71106"/>
                      <a:pt x="274151" y="60313"/>
                      <a:pt x="290023" y="56186"/>
                    </a:cubicBezTo>
                    <a:cubicBezTo>
                      <a:pt x="304625" y="52059"/>
                      <a:pt x="317323" y="55551"/>
                      <a:pt x="326846" y="67614"/>
                    </a:cubicBezTo>
                    <a:cubicBezTo>
                      <a:pt x="339544" y="83168"/>
                      <a:pt x="343036" y="122849"/>
                      <a:pt x="333830" y="140625"/>
                    </a:cubicBezTo>
                    <a:cubicBezTo>
                      <a:pt x="328116" y="151101"/>
                      <a:pt x="318275" y="152053"/>
                      <a:pt x="315735" y="141578"/>
                    </a:cubicBezTo>
                    <a:cubicBezTo>
                      <a:pt x="310656" y="121261"/>
                      <a:pt x="299546" y="127928"/>
                      <a:pt x="288118" y="132689"/>
                    </a:cubicBezTo>
                    <a:cubicBezTo>
                      <a:pt x="281769" y="135229"/>
                      <a:pt x="275420" y="137768"/>
                      <a:pt x="268754" y="139356"/>
                    </a:cubicBezTo>
                    <a:cubicBezTo>
                      <a:pt x="259866" y="141578"/>
                      <a:pt x="257644" y="145704"/>
                      <a:pt x="261136" y="154275"/>
                    </a:cubicBezTo>
                    <a:cubicBezTo>
                      <a:pt x="270976" y="177449"/>
                      <a:pt x="285261" y="195543"/>
                      <a:pt x="312244" y="198717"/>
                    </a:cubicBezTo>
                    <a:cubicBezTo>
                      <a:pt x="340179" y="201892"/>
                      <a:pt x="362082" y="191416"/>
                      <a:pt x="376367" y="166973"/>
                    </a:cubicBezTo>
                    <a:cubicBezTo>
                      <a:pt x="389382" y="145069"/>
                      <a:pt x="394461" y="120944"/>
                      <a:pt x="392874" y="95549"/>
                    </a:cubicBezTo>
                    <a:cubicBezTo>
                      <a:pt x="390652" y="52059"/>
                      <a:pt x="366526" y="16506"/>
                      <a:pt x="330020" y="5078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5" name="Google Shape;2925;p70"/>
              <p:cNvSpPr/>
              <p:nvPr/>
            </p:nvSpPr>
            <p:spPr>
              <a:xfrm>
                <a:off x="3101992" y="3742735"/>
                <a:ext cx="231319" cy="511503"/>
              </a:xfrm>
              <a:custGeom>
                <a:rect b="b" l="l" r="r" t="t"/>
                <a:pathLst>
                  <a:path extrusionOk="0" h="511503" w="231319">
                    <a:moveTo>
                      <a:pt x="36234" y="93431"/>
                    </a:moveTo>
                    <a:cubicBezTo>
                      <a:pt x="44170" y="90256"/>
                      <a:pt x="45123" y="86130"/>
                      <a:pt x="42900" y="79146"/>
                    </a:cubicBezTo>
                    <a:cubicBezTo>
                      <a:pt x="39726" y="68353"/>
                      <a:pt x="41313" y="58195"/>
                      <a:pt x="47027" y="48672"/>
                    </a:cubicBezTo>
                    <a:cubicBezTo>
                      <a:pt x="49884" y="43910"/>
                      <a:pt x="54011" y="40736"/>
                      <a:pt x="60042" y="41688"/>
                    </a:cubicBezTo>
                    <a:cubicBezTo>
                      <a:pt x="65756" y="42640"/>
                      <a:pt x="69883" y="45815"/>
                      <a:pt x="71470" y="51529"/>
                    </a:cubicBezTo>
                    <a:cubicBezTo>
                      <a:pt x="73057" y="57560"/>
                      <a:pt x="74327" y="63909"/>
                      <a:pt x="74645" y="70258"/>
                    </a:cubicBezTo>
                    <a:cubicBezTo>
                      <a:pt x="75597" y="89622"/>
                      <a:pt x="71787" y="108033"/>
                      <a:pt x="66074" y="126445"/>
                    </a:cubicBezTo>
                    <a:cubicBezTo>
                      <a:pt x="56550" y="157237"/>
                      <a:pt x="53059" y="188346"/>
                      <a:pt x="55915" y="220408"/>
                    </a:cubicBezTo>
                    <a:cubicBezTo>
                      <a:pt x="61629" y="280721"/>
                      <a:pt x="101944" y="307704"/>
                      <a:pt x="158449" y="287705"/>
                    </a:cubicBezTo>
                    <a:cubicBezTo>
                      <a:pt x="167655" y="284531"/>
                      <a:pt x="170195" y="289610"/>
                      <a:pt x="172734" y="295006"/>
                    </a:cubicBezTo>
                    <a:cubicBezTo>
                      <a:pt x="193368" y="340400"/>
                      <a:pt x="196859" y="386430"/>
                      <a:pt x="179083" y="433411"/>
                    </a:cubicBezTo>
                    <a:cubicBezTo>
                      <a:pt x="173686" y="447696"/>
                      <a:pt x="163528" y="458489"/>
                      <a:pt x="149243" y="464838"/>
                    </a:cubicBezTo>
                    <a:cubicBezTo>
                      <a:pt x="132101" y="472456"/>
                      <a:pt x="114960" y="471821"/>
                      <a:pt x="99722" y="460076"/>
                    </a:cubicBezTo>
                    <a:cubicBezTo>
                      <a:pt x="85120" y="448648"/>
                      <a:pt x="83533" y="432459"/>
                      <a:pt x="87025" y="415317"/>
                    </a:cubicBezTo>
                    <a:cubicBezTo>
                      <a:pt x="89882" y="401349"/>
                      <a:pt x="97500" y="398810"/>
                      <a:pt x="107658" y="408968"/>
                    </a:cubicBezTo>
                    <a:cubicBezTo>
                      <a:pt x="119404" y="421031"/>
                      <a:pt x="127340" y="407063"/>
                      <a:pt x="136863" y="404841"/>
                    </a:cubicBezTo>
                    <a:cubicBezTo>
                      <a:pt x="145751" y="402936"/>
                      <a:pt x="141625" y="394683"/>
                      <a:pt x="139403" y="388969"/>
                    </a:cubicBezTo>
                    <a:cubicBezTo>
                      <a:pt x="129562" y="362304"/>
                      <a:pt x="88929" y="354685"/>
                      <a:pt x="65439" y="375002"/>
                    </a:cubicBezTo>
                    <a:cubicBezTo>
                      <a:pt x="52106" y="386430"/>
                      <a:pt x="46710" y="401349"/>
                      <a:pt x="44488" y="418174"/>
                    </a:cubicBezTo>
                    <a:cubicBezTo>
                      <a:pt x="36869" y="471504"/>
                      <a:pt x="70518" y="511184"/>
                      <a:pt x="123848" y="511501"/>
                    </a:cubicBezTo>
                    <a:cubicBezTo>
                      <a:pt x="173369" y="511819"/>
                      <a:pt x="211462" y="481027"/>
                      <a:pt x="224477" y="427379"/>
                    </a:cubicBezTo>
                    <a:cubicBezTo>
                      <a:pt x="238444" y="369923"/>
                      <a:pt x="230191" y="314053"/>
                      <a:pt x="207335" y="260088"/>
                    </a:cubicBezTo>
                    <a:cubicBezTo>
                      <a:pt x="204478" y="253422"/>
                      <a:pt x="201304" y="247073"/>
                      <a:pt x="203843" y="238819"/>
                    </a:cubicBezTo>
                    <a:cubicBezTo>
                      <a:pt x="216541" y="196917"/>
                      <a:pt x="219398" y="153745"/>
                      <a:pt x="219398" y="106446"/>
                    </a:cubicBezTo>
                    <a:cubicBezTo>
                      <a:pt x="218446" y="87082"/>
                      <a:pt x="219080" y="63909"/>
                      <a:pt x="215588" y="40736"/>
                    </a:cubicBezTo>
                    <a:cubicBezTo>
                      <a:pt x="212414" y="18832"/>
                      <a:pt x="212731" y="20102"/>
                      <a:pt x="189558" y="20737"/>
                    </a:cubicBezTo>
                    <a:cubicBezTo>
                      <a:pt x="173051" y="21054"/>
                      <a:pt x="172099" y="28355"/>
                      <a:pt x="174321" y="41371"/>
                    </a:cubicBezTo>
                    <a:cubicBezTo>
                      <a:pt x="180670" y="79146"/>
                      <a:pt x="181622" y="117239"/>
                      <a:pt x="178765" y="155332"/>
                    </a:cubicBezTo>
                    <a:cubicBezTo>
                      <a:pt x="176861" y="182632"/>
                      <a:pt x="174004" y="210249"/>
                      <a:pt x="159719" y="234692"/>
                    </a:cubicBezTo>
                    <a:cubicBezTo>
                      <a:pt x="153370" y="245803"/>
                      <a:pt x="144482" y="254056"/>
                      <a:pt x="130514" y="252787"/>
                    </a:cubicBezTo>
                    <a:cubicBezTo>
                      <a:pt x="116864" y="251834"/>
                      <a:pt x="108611" y="243581"/>
                      <a:pt x="102897" y="231518"/>
                    </a:cubicBezTo>
                    <a:cubicBezTo>
                      <a:pt x="97183" y="219455"/>
                      <a:pt x="94643" y="206440"/>
                      <a:pt x="94643" y="193108"/>
                    </a:cubicBezTo>
                    <a:cubicBezTo>
                      <a:pt x="94326" y="172156"/>
                      <a:pt x="99088" y="152158"/>
                      <a:pt x="105436" y="132476"/>
                    </a:cubicBezTo>
                    <a:cubicBezTo>
                      <a:pt x="114642" y="105176"/>
                      <a:pt x="119721" y="76924"/>
                      <a:pt x="112738" y="48354"/>
                    </a:cubicBezTo>
                    <a:cubicBezTo>
                      <a:pt x="107341" y="26133"/>
                      <a:pt x="95596" y="8357"/>
                      <a:pt x="71787" y="2008"/>
                    </a:cubicBezTo>
                    <a:cubicBezTo>
                      <a:pt x="48932" y="-4024"/>
                      <a:pt x="30203" y="3912"/>
                      <a:pt x="14648" y="20737"/>
                    </a:cubicBezTo>
                    <a:cubicBezTo>
                      <a:pt x="1315" y="35657"/>
                      <a:pt x="-1541" y="53116"/>
                      <a:pt x="681" y="72480"/>
                    </a:cubicBezTo>
                    <a:cubicBezTo>
                      <a:pt x="5125" y="107081"/>
                      <a:pt x="4490" y="106446"/>
                      <a:pt x="36234" y="93431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6" name="Google Shape;2926;p70"/>
              <p:cNvSpPr/>
              <p:nvPr/>
            </p:nvSpPr>
            <p:spPr>
              <a:xfrm>
                <a:off x="2871876" y="3744228"/>
                <a:ext cx="213220" cy="513639"/>
              </a:xfrm>
              <a:custGeom>
                <a:rect b="b" l="l" r="r" t="t"/>
                <a:pathLst>
                  <a:path extrusionOk="0" h="513639" w="213220">
                    <a:moveTo>
                      <a:pt x="21603" y="297957"/>
                    </a:moveTo>
                    <a:cubicBezTo>
                      <a:pt x="32713" y="363668"/>
                      <a:pt x="44141" y="429695"/>
                      <a:pt x="21920" y="495406"/>
                    </a:cubicBezTo>
                    <a:cubicBezTo>
                      <a:pt x="20650" y="499215"/>
                      <a:pt x="20015" y="502072"/>
                      <a:pt x="23825" y="504929"/>
                    </a:cubicBezTo>
                    <a:cubicBezTo>
                      <a:pt x="45411" y="520484"/>
                      <a:pt x="61283" y="515087"/>
                      <a:pt x="66997" y="489692"/>
                    </a:cubicBezTo>
                    <a:cubicBezTo>
                      <a:pt x="80647" y="429060"/>
                      <a:pt x="73980" y="369064"/>
                      <a:pt x="62553" y="308750"/>
                    </a:cubicBezTo>
                    <a:cubicBezTo>
                      <a:pt x="54299" y="264626"/>
                      <a:pt x="41919" y="221136"/>
                      <a:pt x="41601" y="196376"/>
                    </a:cubicBezTo>
                    <a:cubicBezTo>
                      <a:pt x="41601" y="130665"/>
                      <a:pt x="51125" y="90985"/>
                      <a:pt x="68584" y="66542"/>
                    </a:cubicBezTo>
                    <a:cubicBezTo>
                      <a:pt x="92392" y="33211"/>
                      <a:pt x="136199" y="34798"/>
                      <a:pt x="157785" y="69717"/>
                    </a:cubicBezTo>
                    <a:cubicBezTo>
                      <a:pt x="165404" y="82097"/>
                      <a:pt x="169213" y="96064"/>
                      <a:pt x="170483" y="110349"/>
                    </a:cubicBezTo>
                    <a:cubicBezTo>
                      <a:pt x="174292" y="148125"/>
                      <a:pt x="172705" y="185583"/>
                      <a:pt x="154611" y="220184"/>
                    </a:cubicBezTo>
                    <a:cubicBezTo>
                      <a:pt x="149532" y="230025"/>
                      <a:pt x="141596" y="237326"/>
                      <a:pt x="129215" y="235739"/>
                    </a:cubicBezTo>
                    <a:cubicBezTo>
                      <a:pt x="117470" y="234151"/>
                      <a:pt x="113026" y="224628"/>
                      <a:pt x="109851" y="215105"/>
                    </a:cubicBezTo>
                    <a:cubicBezTo>
                      <a:pt x="100646" y="188440"/>
                      <a:pt x="107312" y="164314"/>
                      <a:pt x="126041" y="144633"/>
                    </a:cubicBezTo>
                    <a:cubicBezTo>
                      <a:pt x="137151" y="132888"/>
                      <a:pt x="133977" y="126539"/>
                      <a:pt x="123184" y="119238"/>
                    </a:cubicBezTo>
                    <a:cubicBezTo>
                      <a:pt x="120644" y="117333"/>
                      <a:pt x="117787" y="115746"/>
                      <a:pt x="115883" y="113206"/>
                    </a:cubicBezTo>
                    <a:cubicBezTo>
                      <a:pt x="108264" y="103683"/>
                      <a:pt x="102233" y="106540"/>
                      <a:pt x="95566" y="114476"/>
                    </a:cubicBezTo>
                    <a:cubicBezTo>
                      <a:pt x="66679" y="147807"/>
                      <a:pt x="57791" y="185900"/>
                      <a:pt x="70806" y="228120"/>
                    </a:cubicBezTo>
                    <a:cubicBezTo>
                      <a:pt x="81917" y="264308"/>
                      <a:pt x="114613" y="281133"/>
                      <a:pt x="151119" y="270340"/>
                    </a:cubicBezTo>
                    <a:cubicBezTo>
                      <a:pt x="176197" y="262721"/>
                      <a:pt x="190482" y="243675"/>
                      <a:pt x="198418" y="220501"/>
                    </a:cubicBezTo>
                    <a:cubicBezTo>
                      <a:pt x="215559" y="171933"/>
                      <a:pt x="218416" y="122094"/>
                      <a:pt x="203814" y="72574"/>
                    </a:cubicBezTo>
                    <a:cubicBezTo>
                      <a:pt x="192386" y="34481"/>
                      <a:pt x="169213" y="6863"/>
                      <a:pt x="127311" y="1149"/>
                    </a:cubicBezTo>
                    <a:cubicBezTo>
                      <a:pt x="81599" y="-4882"/>
                      <a:pt x="46681" y="12895"/>
                      <a:pt x="23825" y="52892"/>
                    </a:cubicBezTo>
                    <a:cubicBezTo>
                      <a:pt x="4461" y="86541"/>
                      <a:pt x="-1571" y="123364"/>
                      <a:pt x="334" y="161457"/>
                    </a:cubicBezTo>
                    <a:cubicBezTo>
                      <a:pt x="2556" y="207804"/>
                      <a:pt x="13984" y="252563"/>
                      <a:pt x="21603" y="297957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7" name="Google Shape;2927;p70"/>
              <p:cNvSpPr/>
              <p:nvPr/>
            </p:nvSpPr>
            <p:spPr>
              <a:xfrm>
                <a:off x="2642492" y="3744863"/>
                <a:ext cx="214032" cy="513060"/>
              </a:xfrm>
              <a:custGeom>
                <a:rect b="b" l="l" r="r" t="t"/>
                <a:pathLst>
                  <a:path extrusionOk="0" h="513060" w="214032">
                    <a:moveTo>
                      <a:pt x="28143" y="331288"/>
                    </a:moveTo>
                    <a:cubicBezTo>
                      <a:pt x="36079" y="379857"/>
                      <a:pt x="40841" y="428743"/>
                      <a:pt x="27826" y="477629"/>
                    </a:cubicBezTo>
                    <a:cubicBezTo>
                      <a:pt x="20842" y="503342"/>
                      <a:pt x="21477" y="502707"/>
                      <a:pt x="45920" y="511278"/>
                    </a:cubicBezTo>
                    <a:cubicBezTo>
                      <a:pt x="57030" y="515087"/>
                      <a:pt x="61792" y="513182"/>
                      <a:pt x="64967" y="501754"/>
                    </a:cubicBezTo>
                    <a:cubicBezTo>
                      <a:pt x="78616" y="455725"/>
                      <a:pt x="78934" y="408744"/>
                      <a:pt x="72268" y="361763"/>
                    </a:cubicBezTo>
                    <a:cubicBezTo>
                      <a:pt x="64967" y="309067"/>
                      <a:pt x="52269" y="257007"/>
                      <a:pt x="44968" y="204312"/>
                    </a:cubicBezTo>
                    <a:cubicBezTo>
                      <a:pt x="38301" y="157965"/>
                      <a:pt x="43380" y="112254"/>
                      <a:pt x="67188" y="70669"/>
                    </a:cubicBezTo>
                    <a:cubicBezTo>
                      <a:pt x="77664" y="52575"/>
                      <a:pt x="92584" y="40829"/>
                      <a:pt x="114805" y="42416"/>
                    </a:cubicBezTo>
                    <a:cubicBezTo>
                      <a:pt x="137661" y="44004"/>
                      <a:pt x="152898" y="56384"/>
                      <a:pt x="162738" y="76383"/>
                    </a:cubicBezTo>
                    <a:cubicBezTo>
                      <a:pt x="171944" y="95429"/>
                      <a:pt x="173849" y="115745"/>
                      <a:pt x="173214" y="136697"/>
                    </a:cubicBezTo>
                    <a:cubicBezTo>
                      <a:pt x="172897" y="166536"/>
                      <a:pt x="170675" y="196058"/>
                      <a:pt x="154802" y="222406"/>
                    </a:cubicBezTo>
                    <a:cubicBezTo>
                      <a:pt x="149723" y="230977"/>
                      <a:pt x="142740" y="237326"/>
                      <a:pt x="131629" y="235738"/>
                    </a:cubicBezTo>
                    <a:cubicBezTo>
                      <a:pt x="121154" y="234469"/>
                      <a:pt x="116392" y="226850"/>
                      <a:pt x="112900" y="218279"/>
                    </a:cubicBezTo>
                    <a:cubicBezTo>
                      <a:pt x="101472" y="190027"/>
                      <a:pt x="109091" y="164949"/>
                      <a:pt x="128137" y="143363"/>
                    </a:cubicBezTo>
                    <a:cubicBezTo>
                      <a:pt x="137343" y="133205"/>
                      <a:pt x="137026" y="127173"/>
                      <a:pt x="125915" y="120190"/>
                    </a:cubicBezTo>
                    <a:cubicBezTo>
                      <a:pt x="123693" y="118920"/>
                      <a:pt x="121471" y="117015"/>
                      <a:pt x="119884" y="115111"/>
                    </a:cubicBezTo>
                    <a:cubicBezTo>
                      <a:pt x="110043" y="102413"/>
                      <a:pt x="101790" y="106857"/>
                      <a:pt x="93536" y="117333"/>
                    </a:cubicBezTo>
                    <a:cubicBezTo>
                      <a:pt x="66871" y="151616"/>
                      <a:pt x="58935" y="189709"/>
                      <a:pt x="72585" y="230659"/>
                    </a:cubicBezTo>
                    <a:cubicBezTo>
                      <a:pt x="83695" y="264308"/>
                      <a:pt x="113852" y="278910"/>
                      <a:pt x="148454" y="270657"/>
                    </a:cubicBezTo>
                    <a:cubicBezTo>
                      <a:pt x="175436" y="264308"/>
                      <a:pt x="190356" y="244627"/>
                      <a:pt x="198927" y="220501"/>
                    </a:cubicBezTo>
                    <a:cubicBezTo>
                      <a:pt x="216704" y="170980"/>
                      <a:pt x="219560" y="120190"/>
                      <a:pt x="203371" y="69716"/>
                    </a:cubicBezTo>
                    <a:cubicBezTo>
                      <a:pt x="191626" y="33211"/>
                      <a:pt x="168452" y="6546"/>
                      <a:pt x="128137" y="1149"/>
                    </a:cubicBezTo>
                    <a:cubicBezTo>
                      <a:pt x="84648" y="-4565"/>
                      <a:pt x="50047" y="10990"/>
                      <a:pt x="26874" y="48765"/>
                    </a:cubicBezTo>
                    <a:cubicBezTo>
                      <a:pt x="1478" y="89715"/>
                      <a:pt x="-3918" y="135109"/>
                      <a:pt x="2430" y="181773"/>
                    </a:cubicBezTo>
                    <a:cubicBezTo>
                      <a:pt x="10367" y="231294"/>
                      <a:pt x="20207" y="281133"/>
                      <a:pt x="28143" y="331288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8" name="Google Shape;2928;p70"/>
              <p:cNvSpPr/>
              <p:nvPr/>
            </p:nvSpPr>
            <p:spPr>
              <a:xfrm>
                <a:off x="2313150" y="3747095"/>
                <a:ext cx="313213" cy="276605"/>
              </a:xfrm>
              <a:custGeom>
                <a:rect b="b" l="l" r="r" t="t"/>
                <a:pathLst>
                  <a:path extrusionOk="0" h="276605" w="313213">
                    <a:moveTo>
                      <a:pt x="162893" y="238586"/>
                    </a:moveTo>
                    <a:cubicBezTo>
                      <a:pt x="168607" y="230015"/>
                      <a:pt x="173686" y="221127"/>
                      <a:pt x="179400" y="211921"/>
                    </a:cubicBezTo>
                    <a:cubicBezTo>
                      <a:pt x="184479" y="221444"/>
                      <a:pt x="187971" y="230332"/>
                      <a:pt x="193367" y="238269"/>
                    </a:cubicBezTo>
                    <a:cubicBezTo>
                      <a:pt x="215906" y="271917"/>
                      <a:pt x="258126" y="276362"/>
                      <a:pt x="286695" y="249062"/>
                    </a:cubicBezTo>
                    <a:cubicBezTo>
                      <a:pt x="313360" y="223349"/>
                      <a:pt x="321296" y="172558"/>
                      <a:pt x="304155" y="139862"/>
                    </a:cubicBezTo>
                    <a:cubicBezTo>
                      <a:pt x="287965" y="109070"/>
                      <a:pt x="245428" y="105895"/>
                      <a:pt x="225112" y="133830"/>
                    </a:cubicBezTo>
                    <a:cubicBezTo>
                      <a:pt x="220667" y="139862"/>
                      <a:pt x="212731" y="147480"/>
                      <a:pt x="221302" y="156051"/>
                    </a:cubicBezTo>
                    <a:cubicBezTo>
                      <a:pt x="231143" y="165257"/>
                      <a:pt x="248920" y="166844"/>
                      <a:pt x="255903" y="159543"/>
                    </a:cubicBezTo>
                    <a:cubicBezTo>
                      <a:pt x="263205" y="151924"/>
                      <a:pt x="267966" y="153829"/>
                      <a:pt x="270506" y="162717"/>
                    </a:cubicBezTo>
                    <a:cubicBezTo>
                      <a:pt x="276220" y="181764"/>
                      <a:pt x="273363" y="199541"/>
                      <a:pt x="260983" y="215095"/>
                    </a:cubicBezTo>
                    <a:cubicBezTo>
                      <a:pt x="251142" y="227476"/>
                      <a:pt x="235905" y="226841"/>
                      <a:pt x="225429" y="214460"/>
                    </a:cubicBezTo>
                    <a:cubicBezTo>
                      <a:pt x="219080" y="206842"/>
                      <a:pt x="215906" y="197953"/>
                      <a:pt x="213366" y="188748"/>
                    </a:cubicBezTo>
                    <a:cubicBezTo>
                      <a:pt x="206065" y="162083"/>
                      <a:pt x="203843" y="134783"/>
                      <a:pt x="203526" y="107165"/>
                    </a:cubicBezTo>
                    <a:cubicBezTo>
                      <a:pt x="203208" y="74469"/>
                      <a:pt x="203526" y="41772"/>
                      <a:pt x="203526" y="8123"/>
                    </a:cubicBezTo>
                    <a:cubicBezTo>
                      <a:pt x="191780" y="7806"/>
                      <a:pt x="186066" y="23043"/>
                      <a:pt x="172099" y="13837"/>
                    </a:cubicBezTo>
                    <a:cubicBezTo>
                      <a:pt x="138768" y="-7749"/>
                      <a:pt x="89564" y="-3305"/>
                      <a:pt x="57502" y="21773"/>
                    </a:cubicBezTo>
                    <a:cubicBezTo>
                      <a:pt x="-1859" y="68437"/>
                      <a:pt x="-18684" y="174463"/>
                      <a:pt x="23219" y="236999"/>
                    </a:cubicBezTo>
                    <a:cubicBezTo>
                      <a:pt x="58455" y="289059"/>
                      <a:pt x="127340" y="290012"/>
                      <a:pt x="162893" y="238586"/>
                    </a:cubicBezTo>
                    <a:close/>
                    <a:moveTo>
                      <a:pt x="75279" y="61454"/>
                    </a:moveTo>
                    <a:cubicBezTo>
                      <a:pt x="97818" y="39868"/>
                      <a:pt x="124165" y="38598"/>
                      <a:pt x="152100" y="46534"/>
                    </a:cubicBezTo>
                    <a:cubicBezTo>
                      <a:pt x="159084" y="48438"/>
                      <a:pt x="162258" y="53200"/>
                      <a:pt x="162576" y="60501"/>
                    </a:cubicBezTo>
                    <a:cubicBezTo>
                      <a:pt x="163210" y="74786"/>
                      <a:pt x="164798" y="89071"/>
                      <a:pt x="165750" y="97959"/>
                    </a:cubicBezTo>
                    <a:cubicBezTo>
                      <a:pt x="165115" y="141131"/>
                      <a:pt x="159719" y="177320"/>
                      <a:pt x="134641" y="207477"/>
                    </a:cubicBezTo>
                    <a:cubicBezTo>
                      <a:pt x="123530" y="221127"/>
                      <a:pt x="112102" y="236999"/>
                      <a:pt x="90516" y="232872"/>
                    </a:cubicBezTo>
                    <a:cubicBezTo>
                      <a:pt x="68930" y="229063"/>
                      <a:pt x="57502" y="213508"/>
                      <a:pt x="49884" y="194462"/>
                    </a:cubicBezTo>
                    <a:cubicBezTo>
                      <a:pt x="32742" y="151290"/>
                      <a:pt x="44487" y="90976"/>
                      <a:pt x="75279" y="61454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9" name="Google Shape;2929;p70"/>
              <p:cNvSpPr/>
              <p:nvPr/>
            </p:nvSpPr>
            <p:spPr>
              <a:xfrm>
                <a:off x="5053666" y="4233594"/>
                <a:ext cx="169208" cy="177460"/>
              </a:xfrm>
              <a:custGeom>
                <a:rect b="b" l="l" r="r" t="t"/>
                <a:pathLst>
                  <a:path extrusionOk="0" h="177460" w="169208">
                    <a:moveTo>
                      <a:pt x="76506" y="9"/>
                    </a:moveTo>
                    <a:cubicBezTo>
                      <a:pt x="27938" y="326"/>
                      <a:pt x="-315" y="32705"/>
                      <a:pt x="3" y="87305"/>
                    </a:cubicBezTo>
                    <a:cubicBezTo>
                      <a:pt x="320" y="140318"/>
                      <a:pt x="38730" y="177141"/>
                      <a:pt x="93965" y="177459"/>
                    </a:cubicBezTo>
                    <a:cubicBezTo>
                      <a:pt x="138090" y="177776"/>
                      <a:pt x="169834" y="140318"/>
                      <a:pt x="169199" y="88892"/>
                    </a:cubicBezTo>
                    <a:cubicBezTo>
                      <a:pt x="169199" y="33023"/>
                      <a:pt x="133963" y="-626"/>
                      <a:pt x="76506" y="9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0" name="Google Shape;2930;p70"/>
              <p:cNvSpPr/>
              <p:nvPr/>
            </p:nvSpPr>
            <p:spPr>
              <a:xfrm>
                <a:off x="4443226" y="4232920"/>
                <a:ext cx="169045" cy="177508"/>
              </a:xfrm>
              <a:custGeom>
                <a:rect b="b" l="l" r="r" t="t"/>
                <a:pathLst>
                  <a:path extrusionOk="0" h="177508" w="169045">
                    <a:moveTo>
                      <a:pt x="56190" y="2587"/>
                    </a:moveTo>
                    <a:cubicBezTo>
                      <a:pt x="17780" y="11793"/>
                      <a:pt x="320" y="37506"/>
                      <a:pt x="3" y="84805"/>
                    </a:cubicBezTo>
                    <a:cubicBezTo>
                      <a:pt x="-315" y="137818"/>
                      <a:pt x="27620" y="169879"/>
                      <a:pt x="80633" y="176545"/>
                    </a:cubicBezTo>
                    <a:cubicBezTo>
                      <a:pt x="111107" y="180672"/>
                      <a:pt x="136820" y="171784"/>
                      <a:pt x="153010" y="145119"/>
                    </a:cubicBezTo>
                    <a:cubicBezTo>
                      <a:pt x="173008" y="112422"/>
                      <a:pt x="173961" y="77504"/>
                      <a:pt x="157771" y="43537"/>
                    </a:cubicBezTo>
                    <a:cubicBezTo>
                      <a:pt x="141582" y="10524"/>
                      <a:pt x="95870" y="-6936"/>
                      <a:pt x="56190" y="2587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1" name="Google Shape;2931;p70"/>
              <p:cNvSpPr/>
              <p:nvPr/>
            </p:nvSpPr>
            <p:spPr>
              <a:xfrm>
                <a:off x="4466290" y="4456965"/>
                <a:ext cx="101057" cy="404048"/>
              </a:xfrm>
              <a:custGeom>
                <a:rect b="b" l="l" r="r" t="t"/>
                <a:pathLst>
                  <a:path extrusionOk="0" h="404048" w="101057">
                    <a:moveTo>
                      <a:pt x="69631" y="2656"/>
                    </a:moveTo>
                    <a:cubicBezTo>
                      <a:pt x="63282" y="5196"/>
                      <a:pt x="56298" y="6466"/>
                      <a:pt x="49632" y="7418"/>
                    </a:cubicBezTo>
                    <a:cubicBezTo>
                      <a:pt x="40109" y="9005"/>
                      <a:pt x="36300" y="12180"/>
                      <a:pt x="39474" y="22973"/>
                    </a:cubicBezTo>
                    <a:cubicBezTo>
                      <a:pt x="46775" y="48368"/>
                      <a:pt x="46775" y="74398"/>
                      <a:pt x="42013" y="99794"/>
                    </a:cubicBezTo>
                    <a:cubicBezTo>
                      <a:pt x="29951" y="161377"/>
                      <a:pt x="16301" y="222643"/>
                      <a:pt x="4873" y="284545"/>
                    </a:cubicBezTo>
                    <a:cubicBezTo>
                      <a:pt x="-1793" y="319463"/>
                      <a:pt x="-4016" y="355017"/>
                      <a:pt x="14079" y="388031"/>
                    </a:cubicBezTo>
                    <a:cubicBezTo>
                      <a:pt x="25189" y="407712"/>
                      <a:pt x="26141" y="408029"/>
                      <a:pt x="44236" y="395649"/>
                    </a:cubicBezTo>
                    <a:cubicBezTo>
                      <a:pt x="51537" y="390570"/>
                      <a:pt x="59155" y="385491"/>
                      <a:pt x="66457" y="380729"/>
                    </a:cubicBezTo>
                    <a:cubicBezTo>
                      <a:pt x="71536" y="377238"/>
                      <a:pt x="73758" y="374063"/>
                      <a:pt x="68679" y="368349"/>
                    </a:cubicBezTo>
                    <a:cubicBezTo>
                      <a:pt x="59155" y="356921"/>
                      <a:pt x="56933" y="342954"/>
                      <a:pt x="55981" y="328352"/>
                    </a:cubicBezTo>
                    <a:cubicBezTo>
                      <a:pt x="53759" y="288671"/>
                      <a:pt x="65504" y="251213"/>
                      <a:pt x="74075" y="213120"/>
                    </a:cubicBezTo>
                    <a:cubicBezTo>
                      <a:pt x="85186" y="164234"/>
                      <a:pt x="99471" y="115983"/>
                      <a:pt x="101058" y="65510"/>
                    </a:cubicBezTo>
                    <a:cubicBezTo>
                      <a:pt x="101058" y="49638"/>
                      <a:pt x="98836" y="34083"/>
                      <a:pt x="95344" y="18529"/>
                    </a:cubicBezTo>
                    <a:cubicBezTo>
                      <a:pt x="92169" y="2974"/>
                      <a:pt x="86138" y="-4327"/>
                      <a:pt x="69631" y="2656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2" name="Google Shape;2932;p70"/>
              <p:cNvSpPr/>
              <p:nvPr/>
            </p:nvSpPr>
            <p:spPr>
              <a:xfrm>
                <a:off x="5078357" y="4457324"/>
                <a:ext cx="101025" cy="403971"/>
              </a:xfrm>
              <a:custGeom>
                <a:rect b="b" l="l" r="r" t="t"/>
                <a:pathLst>
                  <a:path extrusionOk="0" h="403971" w="101025">
                    <a:moveTo>
                      <a:pt x="69909" y="2297"/>
                    </a:moveTo>
                    <a:cubicBezTo>
                      <a:pt x="62608" y="3884"/>
                      <a:pt x="55624" y="6424"/>
                      <a:pt x="48323" y="7376"/>
                    </a:cubicBezTo>
                    <a:cubicBezTo>
                      <a:pt x="38482" y="8646"/>
                      <a:pt x="35943" y="12455"/>
                      <a:pt x="39117" y="22296"/>
                    </a:cubicBezTo>
                    <a:cubicBezTo>
                      <a:pt x="44196" y="37533"/>
                      <a:pt x="45148" y="53405"/>
                      <a:pt x="44831" y="69277"/>
                    </a:cubicBezTo>
                    <a:cubicBezTo>
                      <a:pt x="44196" y="104831"/>
                      <a:pt x="34355" y="139114"/>
                      <a:pt x="27054" y="173715"/>
                    </a:cubicBezTo>
                    <a:cubicBezTo>
                      <a:pt x="16579" y="224189"/>
                      <a:pt x="2611" y="274344"/>
                      <a:pt x="72" y="326405"/>
                    </a:cubicBezTo>
                    <a:cubicBezTo>
                      <a:pt x="-563" y="347991"/>
                      <a:pt x="2929" y="368625"/>
                      <a:pt x="13722" y="387671"/>
                    </a:cubicBezTo>
                    <a:cubicBezTo>
                      <a:pt x="25467" y="407987"/>
                      <a:pt x="25467" y="407987"/>
                      <a:pt x="45466" y="394972"/>
                    </a:cubicBezTo>
                    <a:cubicBezTo>
                      <a:pt x="53085" y="389893"/>
                      <a:pt x="60386" y="385132"/>
                      <a:pt x="67687" y="379735"/>
                    </a:cubicBezTo>
                    <a:cubicBezTo>
                      <a:pt x="70544" y="377830"/>
                      <a:pt x="74353" y="375608"/>
                      <a:pt x="70861" y="371164"/>
                    </a:cubicBezTo>
                    <a:cubicBezTo>
                      <a:pt x="48323" y="341959"/>
                      <a:pt x="54037" y="308946"/>
                      <a:pt x="60386" y="276884"/>
                    </a:cubicBezTo>
                    <a:cubicBezTo>
                      <a:pt x="69274" y="231807"/>
                      <a:pt x="80702" y="187365"/>
                      <a:pt x="90543" y="142606"/>
                    </a:cubicBezTo>
                    <a:cubicBezTo>
                      <a:pt x="99431" y="101656"/>
                      <a:pt x="106415" y="60389"/>
                      <a:pt x="95304" y="18804"/>
                    </a:cubicBezTo>
                    <a:cubicBezTo>
                      <a:pt x="90225" y="-1830"/>
                      <a:pt x="89273" y="-2147"/>
                      <a:pt x="69909" y="2297"/>
                    </a:cubicBezTo>
                    <a:close/>
                  </a:path>
                </a:pathLst>
              </a:custGeom>
              <a:solidFill>
                <a:srgbClr val="C35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3" name="Google Shape;2933;p70"/>
          <p:cNvGrpSpPr/>
          <p:nvPr/>
        </p:nvGrpSpPr>
        <p:grpSpPr>
          <a:xfrm>
            <a:off x="4491375" y="3881661"/>
            <a:ext cx="2537426" cy="2813662"/>
            <a:chOff x="7235128" y="1832054"/>
            <a:chExt cx="4175840" cy="4630441"/>
          </a:xfrm>
        </p:grpSpPr>
        <p:grpSp>
          <p:nvGrpSpPr>
            <p:cNvPr id="2934" name="Google Shape;2934;p70"/>
            <p:cNvGrpSpPr/>
            <p:nvPr/>
          </p:nvGrpSpPr>
          <p:grpSpPr>
            <a:xfrm rot="408257">
              <a:off x="10203353" y="5289448"/>
              <a:ext cx="1147745" cy="1078885"/>
              <a:chOff x="5903628" y="805233"/>
              <a:chExt cx="5796431" cy="5448665"/>
            </a:xfrm>
          </p:grpSpPr>
          <p:sp>
            <p:nvSpPr>
              <p:cNvPr id="2935" name="Google Shape;2935;p70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6" name="Google Shape;2936;p70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70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8" name="Google Shape;2938;p70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9" name="Google Shape;2939;p70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0" name="Google Shape;2940;p70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1" name="Google Shape;2941;p70"/>
            <p:cNvGrpSpPr/>
            <p:nvPr/>
          </p:nvGrpSpPr>
          <p:grpSpPr>
            <a:xfrm>
              <a:off x="7306784" y="1832054"/>
              <a:ext cx="3982825" cy="4478983"/>
              <a:chOff x="3183256" y="80010"/>
              <a:chExt cx="5831140" cy="6557553"/>
            </a:xfrm>
          </p:grpSpPr>
          <p:sp>
            <p:nvSpPr>
              <p:cNvPr id="2942" name="Google Shape;2942;p70"/>
              <p:cNvSpPr/>
              <p:nvPr/>
            </p:nvSpPr>
            <p:spPr>
              <a:xfrm>
                <a:off x="3553777" y="80010"/>
                <a:ext cx="5457824" cy="409576"/>
              </a:xfrm>
              <a:custGeom>
                <a:rect b="b" l="l" r="r" t="t"/>
                <a:pathLst>
                  <a:path extrusionOk="0" h="409575" w="5457825">
                    <a:moveTo>
                      <a:pt x="0" y="27623"/>
                    </a:moveTo>
                    <a:cubicBezTo>
                      <a:pt x="104775" y="20955"/>
                      <a:pt x="209550" y="13335"/>
                      <a:pt x="313373" y="5715"/>
                    </a:cubicBezTo>
                    <a:cubicBezTo>
                      <a:pt x="321945" y="4763"/>
                      <a:pt x="330518" y="6668"/>
                      <a:pt x="338138" y="0"/>
                    </a:cubicBezTo>
                    <a:cubicBezTo>
                      <a:pt x="374333" y="0"/>
                      <a:pt x="411480" y="0"/>
                      <a:pt x="447675" y="0"/>
                    </a:cubicBezTo>
                    <a:cubicBezTo>
                      <a:pt x="479108" y="8573"/>
                      <a:pt x="511493" y="6668"/>
                      <a:pt x="543878" y="8573"/>
                    </a:cubicBezTo>
                    <a:cubicBezTo>
                      <a:pt x="700088" y="19050"/>
                      <a:pt x="857250" y="27623"/>
                      <a:pt x="1013460" y="37148"/>
                    </a:cubicBezTo>
                    <a:cubicBezTo>
                      <a:pt x="1170623" y="46673"/>
                      <a:pt x="1327785" y="57150"/>
                      <a:pt x="1485900" y="66675"/>
                    </a:cubicBezTo>
                    <a:cubicBezTo>
                      <a:pt x="1644015" y="76200"/>
                      <a:pt x="1802130" y="84773"/>
                      <a:pt x="1960245" y="94298"/>
                    </a:cubicBezTo>
                    <a:cubicBezTo>
                      <a:pt x="2117408" y="103823"/>
                      <a:pt x="2274570" y="114300"/>
                      <a:pt x="2432685" y="123825"/>
                    </a:cubicBezTo>
                    <a:cubicBezTo>
                      <a:pt x="2571750" y="132398"/>
                      <a:pt x="2710815" y="139065"/>
                      <a:pt x="2849880" y="146685"/>
                    </a:cubicBezTo>
                    <a:cubicBezTo>
                      <a:pt x="2997518" y="155258"/>
                      <a:pt x="3145155" y="162878"/>
                      <a:pt x="3293745" y="171450"/>
                    </a:cubicBezTo>
                    <a:cubicBezTo>
                      <a:pt x="3400425" y="177165"/>
                      <a:pt x="3508058" y="181928"/>
                      <a:pt x="3614738" y="188595"/>
                    </a:cubicBezTo>
                    <a:cubicBezTo>
                      <a:pt x="3737610" y="196215"/>
                      <a:pt x="3859530" y="203835"/>
                      <a:pt x="3982403" y="212408"/>
                    </a:cubicBezTo>
                    <a:cubicBezTo>
                      <a:pt x="4089083" y="220028"/>
                      <a:pt x="4195763" y="227648"/>
                      <a:pt x="4303395" y="235268"/>
                    </a:cubicBezTo>
                    <a:cubicBezTo>
                      <a:pt x="4431983" y="243840"/>
                      <a:pt x="4560570" y="256223"/>
                      <a:pt x="4688205" y="269558"/>
                    </a:cubicBezTo>
                    <a:cubicBezTo>
                      <a:pt x="4836795" y="284798"/>
                      <a:pt x="4986338" y="299085"/>
                      <a:pt x="5134928" y="314325"/>
                    </a:cubicBezTo>
                    <a:cubicBezTo>
                      <a:pt x="5228273" y="323850"/>
                      <a:pt x="5321618" y="333375"/>
                      <a:pt x="5415915" y="342900"/>
                    </a:cubicBezTo>
                    <a:cubicBezTo>
                      <a:pt x="5430203" y="344805"/>
                      <a:pt x="5445443" y="344805"/>
                      <a:pt x="5459730" y="345758"/>
                    </a:cubicBezTo>
                    <a:cubicBezTo>
                      <a:pt x="5459730" y="347663"/>
                      <a:pt x="5459730" y="349568"/>
                      <a:pt x="5459730" y="350520"/>
                    </a:cubicBezTo>
                    <a:cubicBezTo>
                      <a:pt x="5449253" y="362903"/>
                      <a:pt x="5436870" y="366713"/>
                      <a:pt x="5420678" y="368618"/>
                    </a:cubicBezTo>
                    <a:cubicBezTo>
                      <a:pt x="5361623" y="375285"/>
                      <a:pt x="5302568" y="383858"/>
                      <a:pt x="5243513" y="393383"/>
                    </a:cubicBezTo>
                    <a:cubicBezTo>
                      <a:pt x="5214938" y="398145"/>
                      <a:pt x="5187315" y="392430"/>
                      <a:pt x="5158740" y="399098"/>
                    </a:cubicBezTo>
                    <a:cubicBezTo>
                      <a:pt x="5144453" y="401955"/>
                      <a:pt x="5131118" y="409575"/>
                      <a:pt x="5115878" y="409575"/>
                    </a:cubicBezTo>
                    <a:cubicBezTo>
                      <a:pt x="5030153" y="410528"/>
                      <a:pt x="4945380" y="401955"/>
                      <a:pt x="4860608" y="397193"/>
                    </a:cubicBezTo>
                    <a:cubicBezTo>
                      <a:pt x="4790123" y="393383"/>
                      <a:pt x="4719638" y="388620"/>
                      <a:pt x="4649153" y="384810"/>
                    </a:cubicBezTo>
                    <a:cubicBezTo>
                      <a:pt x="4556760" y="379095"/>
                      <a:pt x="4465320" y="372428"/>
                      <a:pt x="4372928" y="365760"/>
                    </a:cubicBezTo>
                    <a:cubicBezTo>
                      <a:pt x="4293870" y="360998"/>
                      <a:pt x="4214813" y="353378"/>
                      <a:pt x="4135755" y="347663"/>
                    </a:cubicBezTo>
                    <a:cubicBezTo>
                      <a:pt x="4032885" y="340043"/>
                      <a:pt x="3930968" y="327660"/>
                      <a:pt x="3829050" y="319088"/>
                    </a:cubicBezTo>
                    <a:cubicBezTo>
                      <a:pt x="3744278" y="311468"/>
                      <a:pt x="3658553" y="306705"/>
                      <a:pt x="3573780" y="300990"/>
                    </a:cubicBezTo>
                    <a:cubicBezTo>
                      <a:pt x="3487103" y="294323"/>
                      <a:pt x="3400425" y="288608"/>
                      <a:pt x="3313748" y="282893"/>
                    </a:cubicBezTo>
                    <a:cubicBezTo>
                      <a:pt x="3250883" y="279083"/>
                      <a:pt x="3188970" y="274320"/>
                      <a:pt x="3126105" y="269558"/>
                    </a:cubicBezTo>
                    <a:cubicBezTo>
                      <a:pt x="3040380" y="262890"/>
                      <a:pt x="2953703" y="258128"/>
                      <a:pt x="2867978" y="251460"/>
                    </a:cubicBezTo>
                    <a:cubicBezTo>
                      <a:pt x="2807018" y="246698"/>
                      <a:pt x="2746058" y="242888"/>
                      <a:pt x="2686050" y="239078"/>
                    </a:cubicBezTo>
                    <a:cubicBezTo>
                      <a:pt x="2600325" y="233363"/>
                      <a:pt x="2514600" y="226695"/>
                      <a:pt x="2427923" y="220028"/>
                    </a:cubicBezTo>
                    <a:cubicBezTo>
                      <a:pt x="2346008" y="214313"/>
                      <a:pt x="2265045" y="208598"/>
                      <a:pt x="2183130" y="201930"/>
                    </a:cubicBezTo>
                    <a:cubicBezTo>
                      <a:pt x="2076450" y="193358"/>
                      <a:pt x="1969770" y="185738"/>
                      <a:pt x="1863090" y="178118"/>
                    </a:cubicBezTo>
                    <a:cubicBezTo>
                      <a:pt x="1780223" y="172403"/>
                      <a:pt x="1698308" y="166688"/>
                      <a:pt x="1615440" y="160020"/>
                    </a:cubicBezTo>
                    <a:cubicBezTo>
                      <a:pt x="1503998" y="151448"/>
                      <a:pt x="1393508" y="144780"/>
                      <a:pt x="1282065" y="136208"/>
                    </a:cubicBezTo>
                    <a:cubicBezTo>
                      <a:pt x="1199198" y="129540"/>
                      <a:pt x="1115378" y="124778"/>
                      <a:pt x="1031557" y="118110"/>
                    </a:cubicBezTo>
                    <a:cubicBezTo>
                      <a:pt x="919163" y="109538"/>
                      <a:pt x="807720" y="101918"/>
                      <a:pt x="695325" y="93345"/>
                    </a:cubicBezTo>
                    <a:cubicBezTo>
                      <a:pt x="613410" y="87630"/>
                      <a:pt x="532448" y="81915"/>
                      <a:pt x="450533" y="76200"/>
                    </a:cubicBezTo>
                    <a:cubicBezTo>
                      <a:pt x="339090" y="68580"/>
                      <a:pt x="227648" y="61913"/>
                      <a:pt x="115253" y="52388"/>
                    </a:cubicBezTo>
                    <a:cubicBezTo>
                      <a:pt x="83820" y="49530"/>
                      <a:pt x="52388" y="50483"/>
                      <a:pt x="21908" y="44768"/>
                    </a:cubicBezTo>
                    <a:cubicBezTo>
                      <a:pt x="12383" y="42863"/>
                      <a:pt x="0" y="43815"/>
                      <a:pt x="0" y="276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3" name="Google Shape;2943;p70"/>
              <p:cNvSpPr/>
              <p:nvPr/>
            </p:nvSpPr>
            <p:spPr>
              <a:xfrm>
                <a:off x="5545685" y="5756079"/>
                <a:ext cx="1790700" cy="838198"/>
              </a:xfrm>
              <a:custGeom>
                <a:rect b="b" l="l" r="r" t="t"/>
                <a:pathLst>
                  <a:path extrusionOk="0" h="838200" w="1790700">
                    <a:moveTo>
                      <a:pt x="475448" y="732472"/>
                    </a:moveTo>
                    <a:cubicBezTo>
                      <a:pt x="482116" y="734377"/>
                      <a:pt x="488783" y="737235"/>
                      <a:pt x="495451" y="739140"/>
                    </a:cubicBezTo>
                    <a:cubicBezTo>
                      <a:pt x="542123" y="698182"/>
                      <a:pt x="597368" y="669607"/>
                      <a:pt x="650708" y="639127"/>
                    </a:cubicBezTo>
                    <a:cubicBezTo>
                      <a:pt x="680236" y="626745"/>
                      <a:pt x="705953" y="606743"/>
                      <a:pt x="736433" y="596265"/>
                    </a:cubicBezTo>
                    <a:cubicBezTo>
                      <a:pt x="749768" y="586740"/>
                      <a:pt x="764056" y="579120"/>
                      <a:pt x="780248" y="572452"/>
                    </a:cubicBezTo>
                    <a:cubicBezTo>
                      <a:pt x="804061" y="562927"/>
                      <a:pt x="825016" y="549593"/>
                      <a:pt x="844066" y="532447"/>
                    </a:cubicBezTo>
                    <a:cubicBezTo>
                      <a:pt x="862163" y="515302"/>
                      <a:pt x="884071" y="501968"/>
                      <a:pt x="905978" y="489585"/>
                    </a:cubicBezTo>
                    <a:cubicBezTo>
                      <a:pt x="925981" y="479107"/>
                      <a:pt x="936458" y="461963"/>
                      <a:pt x="938363" y="440055"/>
                    </a:cubicBezTo>
                    <a:cubicBezTo>
                      <a:pt x="945983" y="331470"/>
                      <a:pt x="958366" y="221932"/>
                      <a:pt x="965033" y="113347"/>
                    </a:cubicBezTo>
                    <a:cubicBezTo>
                      <a:pt x="966938" y="86677"/>
                      <a:pt x="968843" y="60007"/>
                      <a:pt x="970748" y="33338"/>
                    </a:cubicBezTo>
                    <a:cubicBezTo>
                      <a:pt x="971701" y="20002"/>
                      <a:pt x="970748" y="1905"/>
                      <a:pt x="991703" y="0"/>
                    </a:cubicBezTo>
                    <a:cubicBezTo>
                      <a:pt x="1113623" y="3810"/>
                      <a:pt x="1233638" y="24765"/>
                      <a:pt x="1354606" y="38100"/>
                    </a:cubicBezTo>
                    <a:cubicBezTo>
                      <a:pt x="1405088" y="43815"/>
                      <a:pt x="1452713" y="60007"/>
                      <a:pt x="1497481" y="86677"/>
                    </a:cubicBezTo>
                    <a:cubicBezTo>
                      <a:pt x="1514626" y="97155"/>
                      <a:pt x="1531771" y="109538"/>
                      <a:pt x="1537486" y="129540"/>
                    </a:cubicBezTo>
                    <a:cubicBezTo>
                      <a:pt x="1544153" y="149543"/>
                      <a:pt x="1557488" y="152400"/>
                      <a:pt x="1575586" y="152400"/>
                    </a:cubicBezTo>
                    <a:cubicBezTo>
                      <a:pt x="1619401" y="153352"/>
                      <a:pt x="1662263" y="148590"/>
                      <a:pt x="1706078" y="157163"/>
                    </a:cubicBezTo>
                    <a:cubicBezTo>
                      <a:pt x="1775611" y="171450"/>
                      <a:pt x="1803233" y="206693"/>
                      <a:pt x="1797518" y="277177"/>
                    </a:cubicBezTo>
                    <a:cubicBezTo>
                      <a:pt x="1795613" y="300038"/>
                      <a:pt x="1790851" y="323850"/>
                      <a:pt x="1784183" y="346710"/>
                    </a:cubicBezTo>
                    <a:cubicBezTo>
                      <a:pt x="1773706" y="381952"/>
                      <a:pt x="1751798" y="407670"/>
                      <a:pt x="1718461" y="423863"/>
                    </a:cubicBezTo>
                    <a:cubicBezTo>
                      <a:pt x="1634641" y="463868"/>
                      <a:pt x="1543201" y="481013"/>
                      <a:pt x="1453666" y="502920"/>
                    </a:cubicBezTo>
                    <a:cubicBezTo>
                      <a:pt x="1408898" y="513397"/>
                      <a:pt x="1364131" y="523875"/>
                      <a:pt x="1318411" y="534352"/>
                    </a:cubicBezTo>
                    <a:cubicBezTo>
                      <a:pt x="1286026" y="541972"/>
                      <a:pt x="1257451" y="556260"/>
                      <a:pt x="1229828" y="575310"/>
                    </a:cubicBezTo>
                    <a:cubicBezTo>
                      <a:pt x="1180298" y="611505"/>
                      <a:pt x="1124101" y="637222"/>
                      <a:pt x="1065998" y="654368"/>
                    </a:cubicBezTo>
                    <a:cubicBezTo>
                      <a:pt x="1042186" y="661988"/>
                      <a:pt x="1021231" y="672465"/>
                      <a:pt x="1003133" y="689610"/>
                    </a:cubicBezTo>
                    <a:cubicBezTo>
                      <a:pt x="952651" y="736282"/>
                      <a:pt x="892643" y="754380"/>
                      <a:pt x="825968" y="754380"/>
                    </a:cubicBezTo>
                    <a:cubicBezTo>
                      <a:pt x="793583" y="754380"/>
                      <a:pt x="761198" y="754380"/>
                      <a:pt x="729766" y="756285"/>
                    </a:cubicBezTo>
                    <a:cubicBezTo>
                      <a:pt x="678331" y="759143"/>
                      <a:pt x="631658" y="776288"/>
                      <a:pt x="590701" y="808672"/>
                    </a:cubicBezTo>
                    <a:cubicBezTo>
                      <a:pt x="557363" y="835343"/>
                      <a:pt x="519263" y="845820"/>
                      <a:pt x="475448" y="843915"/>
                    </a:cubicBezTo>
                    <a:cubicBezTo>
                      <a:pt x="440206" y="842010"/>
                      <a:pt x="405916" y="842963"/>
                      <a:pt x="370673" y="843915"/>
                    </a:cubicBezTo>
                    <a:cubicBezTo>
                      <a:pt x="353528" y="843915"/>
                      <a:pt x="345908" y="838200"/>
                      <a:pt x="344003" y="820102"/>
                    </a:cubicBezTo>
                    <a:cubicBezTo>
                      <a:pt x="341146" y="761047"/>
                      <a:pt x="309713" y="731520"/>
                      <a:pt x="249706" y="722947"/>
                    </a:cubicBezTo>
                    <a:cubicBezTo>
                      <a:pt x="173506" y="713422"/>
                      <a:pt x="98258" y="717232"/>
                      <a:pt x="23963" y="730568"/>
                    </a:cubicBezTo>
                    <a:cubicBezTo>
                      <a:pt x="151" y="735330"/>
                      <a:pt x="-4612" y="728663"/>
                      <a:pt x="3961" y="707707"/>
                    </a:cubicBezTo>
                    <a:cubicBezTo>
                      <a:pt x="5866" y="707707"/>
                      <a:pt x="7771" y="707707"/>
                      <a:pt x="10628" y="707707"/>
                    </a:cubicBezTo>
                    <a:cubicBezTo>
                      <a:pt x="65873" y="710565"/>
                      <a:pt x="121118" y="710565"/>
                      <a:pt x="176363" y="707707"/>
                    </a:cubicBezTo>
                    <a:cubicBezTo>
                      <a:pt x="236371" y="703897"/>
                      <a:pt x="295426" y="714375"/>
                      <a:pt x="354481" y="716280"/>
                    </a:cubicBezTo>
                    <a:cubicBezTo>
                      <a:pt x="356386" y="713422"/>
                      <a:pt x="359243" y="709613"/>
                      <a:pt x="362101" y="709613"/>
                    </a:cubicBezTo>
                    <a:cubicBezTo>
                      <a:pt x="402106" y="709613"/>
                      <a:pt x="442111" y="704850"/>
                      <a:pt x="475448" y="73247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Google Shape;2944;p70"/>
              <p:cNvSpPr/>
              <p:nvPr/>
            </p:nvSpPr>
            <p:spPr>
              <a:xfrm>
                <a:off x="5273041" y="3685223"/>
                <a:ext cx="1047750" cy="266702"/>
              </a:xfrm>
              <a:custGeom>
                <a:rect b="b" l="l" r="r" t="t"/>
                <a:pathLst>
                  <a:path extrusionOk="0" h="266700" w="1047750">
                    <a:moveTo>
                      <a:pt x="46672" y="79058"/>
                    </a:moveTo>
                    <a:cubicBezTo>
                      <a:pt x="30480" y="76200"/>
                      <a:pt x="11430" y="86678"/>
                      <a:pt x="0" y="67628"/>
                    </a:cubicBezTo>
                    <a:cubicBezTo>
                      <a:pt x="1905" y="44768"/>
                      <a:pt x="4763" y="22860"/>
                      <a:pt x="6667" y="0"/>
                    </a:cubicBezTo>
                    <a:cubicBezTo>
                      <a:pt x="92392" y="0"/>
                      <a:pt x="178117" y="11430"/>
                      <a:pt x="263842" y="16193"/>
                    </a:cubicBezTo>
                    <a:cubicBezTo>
                      <a:pt x="346710" y="20955"/>
                      <a:pt x="430530" y="28575"/>
                      <a:pt x="513397" y="35243"/>
                    </a:cubicBezTo>
                    <a:cubicBezTo>
                      <a:pt x="689610" y="49530"/>
                      <a:pt x="864870" y="63818"/>
                      <a:pt x="1041082" y="78105"/>
                    </a:cubicBezTo>
                    <a:cubicBezTo>
                      <a:pt x="1057275" y="92393"/>
                      <a:pt x="1057275" y="110490"/>
                      <a:pt x="1051560" y="128588"/>
                    </a:cubicBezTo>
                    <a:cubicBezTo>
                      <a:pt x="1042988" y="154305"/>
                      <a:pt x="1039178" y="178118"/>
                      <a:pt x="1046797" y="204788"/>
                    </a:cubicBezTo>
                    <a:cubicBezTo>
                      <a:pt x="1054417" y="230505"/>
                      <a:pt x="1034415" y="248603"/>
                      <a:pt x="1023938" y="267653"/>
                    </a:cubicBezTo>
                    <a:cubicBezTo>
                      <a:pt x="1018222" y="278130"/>
                      <a:pt x="1002982" y="270510"/>
                      <a:pt x="991553" y="267653"/>
                    </a:cubicBezTo>
                    <a:cubicBezTo>
                      <a:pt x="896303" y="241935"/>
                      <a:pt x="800100" y="222885"/>
                      <a:pt x="703897" y="200978"/>
                    </a:cubicBezTo>
                    <a:cubicBezTo>
                      <a:pt x="603885" y="178118"/>
                      <a:pt x="503872" y="154305"/>
                      <a:pt x="402907" y="134303"/>
                    </a:cubicBezTo>
                    <a:cubicBezTo>
                      <a:pt x="308610" y="116205"/>
                      <a:pt x="213360" y="104775"/>
                      <a:pt x="118110" y="94297"/>
                    </a:cubicBezTo>
                    <a:cubicBezTo>
                      <a:pt x="101917" y="92393"/>
                      <a:pt x="85725" y="88583"/>
                      <a:pt x="68580" y="87630"/>
                    </a:cubicBezTo>
                    <a:cubicBezTo>
                      <a:pt x="60007" y="90488"/>
                      <a:pt x="51435" y="87630"/>
                      <a:pt x="46672" y="79058"/>
                    </a:cubicBezTo>
                    <a:close/>
                  </a:path>
                </a:pathLst>
              </a:custGeom>
              <a:solidFill>
                <a:srgbClr val="A57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5" name="Google Shape;2945;p70"/>
              <p:cNvSpPr/>
              <p:nvPr/>
            </p:nvSpPr>
            <p:spPr>
              <a:xfrm>
                <a:off x="6266622" y="3769620"/>
                <a:ext cx="440709" cy="349198"/>
              </a:xfrm>
              <a:custGeom>
                <a:rect b="b" l="l" r="r" t="t"/>
                <a:pathLst>
                  <a:path extrusionOk="0" h="285750" w="400050">
                    <a:moveTo>
                      <a:pt x="383077" y="287076"/>
                    </a:moveTo>
                    <a:cubicBezTo>
                      <a:pt x="369743" y="290886"/>
                      <a:pt x="359265" y="282314"/>
                      <a:pt x="348787" y="277551"/>
                    </a:cubicBezTo>
                    <a:cubicBezTo>
                      <a:pt x="266873" y="236594"/>
                      <a:pt x="184958" y="198494"/>
                      <a:pt x="94470" y="177539"/>
                    </a:cubicBezTo>
                    <a:cubicBezTo>
                      <a:pt x="63990" y="170871"/>
                      <a:pt x="33510" y="166109"/>
                      <a:pt x="2077" y="167061"/>
                    </a:cubicBezTo>
                    <a:cubicBezTo>
                      <a:pt x="-4590" y="128961"/>
                      <a:pt x="6840" y="90861"/>
                      <a:pt x="7793" y="52761"/>
                    </a:cubicBezTo>
                    <a:cubicBezTo>
                      <a:pt x="8745" y="34664"/>
                      <a:pt x="10650" y="16566"/>
                      <a:pt x="17318" y="374"/>
                    </a:cubicBezTo>
                    <a:cubicBezTo>
                      <a:pt x="98280" y="-2484"/>
                      <a:pt x="178290" y="11804"/>
                      <a:pt x="259252" y="17519"/>
                    </a:cubicBezTo>
                    <a:cubicBezTo>
                      <a:pt x="307830" y="21329"/>
                      <a:pt x="356408" y="27044"/>
                      <a:pt x="404985" y="30854"/>
                    </a:cubicBezTo>
                    <a:cubicBezTo>
                      <a:pt x="397365" y="116579"/>
                      <a:pt x="389745" y="201351"/>
                      <a:pt x="383077" y="287076"/>
                    </a:cubicBezTo>
                    <a:close/>
                  </a:path>
                </a:pathLst>
              </a:custGeom>
              <a:solidFill>
                <a:srgbClr val="A57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6" name="Google Shape;2946;p70"/>
              <p:cNvSpPr/>
              <p:nvPr/>
            </p:nvSpPr>
            <p:spPr>
              <a:xfrm>
                <a:off x="4008119" y="3427392"/>
                <a:ext cx="1009650" cy="228602"/>
              </a:xfrm>
              <a:custGeom>
                <a:rect b="b" l="l" r="r" t="t"/>
                <a:pathLst>
                  <a:path extrusionOk="0" h="228600" w="1009650">
                    <a:moveTo>
                      <a:pt x="794385" y="216872"/>
                    </a:moveTo>
                    <a:cubicBezTo>
                      <a:pt x="790575" y="210205"/>
                      <a:pt x="783908" y="205442"/>
                      <a:pt x="776288" y="202585"/>
                    </a:cubicBezTo>
                    <a:cubicBezTo>
                      <a:pt x="661988" y="158770"/>
                      <a:pt x="549593" y="108287"/>
                      <a:pt x="432435" y="70187"/>
                    </a:cubicBezTo>
                    <a:cubicBezTo>
                      <a:pt x="366713" y="49232"/>
                      <a:pt x="299085" y="46375"/>
                      <a:pt x="231457" y="38755"/>
                    </a:cubicBezTo>
                    <a:cubicBezTo>
                      <a:pt x="161925" y="31135"/>
                      <a:pt x="92392" y="33040"/>
                      <a:pt x="22860" y="33040"/>
                    </a:cubicBezTo>
                    <a:cubicBezTo>
                      <a:pt x="15240" y="33040"/>
                      <a:pt x="6667" y="35897"/>
                      <a:pt x="0" y="25420"/>
                    </a:cubicBezTo>
                    <a:cubicBezTo>
                      <a:pt x="67627" y="9227"/>
                      <a:pt x="134302" y="-3155"/>
                      <a:pt x="202882" y="1607"/>
                    </a:cubicBezTo>
                    <a:cubicBezTo>
                      <a:pt x="246697" y="4465"/>
                      <a:pt x="291465" y="-3155"/>
                      <a:pt x="335280" y="1607"/>
                    </a:cubicBezTo>
                    <a:cubicBezTo>
                      <a:pt x="444817" y="12085"/>
                      <a:pt x="554355" y="21610"/>
                      <a:pt x="657225" y="60662"/>
                    </a:cubicBezTo>
                    <a:cubicBezTo>
                      <a:pt x="721043" y="84475"/>
                      <a:pt x="777240" y="127337"/>
                      <a:pt x="837247" y="159722"/>
                    </a:cubicBezTo>
                    <a:cubicBezTo>
                      <a:pt x="865822" y="175915"/>
                      <a:pt x="895350" y="193060"/>
                      <a:pt x="928688" y="195917"/>
                    </a:cubicBezTo>
                    <a:cubicBezTo>
                      <a:pt x="963930" y="198775"/>
                      <a:pt x="992505" y="212110"/>
                      <a:pt x="1016318" y="236875"/>
                    </a:cubicBezTo>
                    <a:cubicBezTo>
                      <a:pt x="943927" y="232112"/>
                      <a:pt x="868680" y="227350"/>
                      <a:pt x="794385" y="2168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7" name="Google Shape;2947;p70"/>
              <p:cNvSpPr/>
              <p:nvPr/>
            </p:nvSpPr>
            <p:spPr>
              <a:xfrm>
                <a:off x="5025526" y="6294119"/>
                <a:ext cx="76201" cy="247652"/>
              </a:xfrm>
              <a:custGeom>
                <a:rect b="b" l="l" r="r" t="t"/>
                <a:pathLst>
                  <a:path extrusionOk="0" h="247650" w="76200">
                    <a:moveTo>
                      <a:pt x="1768" y="200978"/>
                    </a:moveTo>
                    <a:cubicBezTo>
                      <a:pt x="815" y="195263"/>
                      <a:pt x="-1090" y="188595"/>
                      <a:pt x="815" y="182880"/>
                    </a:cubicBezTo>
                    <a:cubicBezTo>
                      <a:pt x="19865" y="123825"/>
                      <a:pt x="39868" y="64770"/>
                      <a:pt x="60823" y="0"/>
                    </a:cubicBezTo>
                    <a:cubicBezTo>
                      <a:pt x="71300" y="41910"/>
                      <a:pt x="61775" y="78105"/>
                      <a:pt x="68443" y="114300"/>
                    </a:cubicBezTo>
                    <a:cubicBezTo>
                      <a:pt x="75110" y="150495"/>
                      <a:pt x="76063" y="188595"/>
                      <a:pt x="78920" y="224790"/>
                    </a:cubicBezTo>
                    <a:cubicBezTo>
                      <a:pt x="79873" y="232410"/>
                      <a:pt x="78920" y="240030"/>
                      <a:pt x="75110" y="247650"/>
                    </a:cubicBezTo>
                    <a:cubicBezTo>
                      <a:pt x="51298" y="231457"/>
                      <a:pt x="26533" y="216218"/>
                      <a:pt x="1768" y="200978"/>
                    </a:cubicBezTo>
                    <a:close/>
                  </a:path>
                </a:pathLst>
              </a:custGeom>
              <a:solidFill>
                <a:srgbClr val="A57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8" name="Google Shape;2948;p70"/>
              <p:cNvSpPr/>
              <p:nvPr/>
            </p:nvSpPr>
            <p:spPr>
              <a:xfrm>
                <a:off x="8360092" y="3609668"/>
                <a:ext cx="47623" cy="9523"/>
              </a:xfrm>
              <a:custGeom>
                <a:rect b="b" l="l" r="r" t="t"/>
                <a:pathLst>
                  <a:path extrusionOk="0" h="9525" w="47625">
                    <a:moveTo>
                      <a:pt x="52388" y="2213"/>
                    </a:moveTo>
                    <a:cubicBezTo>
                      <a:pt x="35243" y="6975"/>
                      <a:pt x="17145" y="12690"/>
                      <a:pt x="0" y="17453"/>
                    </a:cubicBezTo>
                    <a:cubicBezTo>
                      <a:pt x="12382" y="-4455"/>
                      <a:pt x="32385" y="-645"/>
                      <a:pt x="52388" y="2213"/>
                    </a:cubicBez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9" name="Google Shape;2949;p70"/>
              <p:cNvSpPr/>
              <p:nvPr/>
            </p:nvSpPr>
            <p:spPr>
              <a:xfrm>
                <a:off x="6027418" y="3922939"/>
                <a:ext cx="657224" cy="2714624"/>
              </a:xfrm>
              <a:custGeom>
                <a:rect b="b" l="l" r="r" t="t"/>
                <a:pathLst>
                  <a:path extrusionOk="0" h="2714625" w="657225">
                    <a:moveTo>
                      <a:pt x="641033" y="115663"/>
                    </a:moveTo>
                    <a:cubicBezTo>
                      <a:pt x="553403" y="68990"/>
                      <a:pt x="462915" y="28033"/>
                      <a:pt x="364808" y="8030"/>
                    </a:cubicBezTo>
                    <a:cubicBezTo>
                      <a:pt x="336233" y="2315"/>
                      <a:pt x="306705" y="-7210"/>
                      <a:pt x="278130" y="8983"/>
                    </a:cubicBezTo>
                    <a:cubicBezTo>
                      <a:pt x="267653" y="16603"/>
                      <a:pt x="272415" y="28033"/>
                      <a:pt x="271463" y="37558"/>
                    </a:cubicBezTo>
                    <a:cubicBezTo>
                      <a:pt x="257175" y="129950"/>
                      <a:pt x="243840" y="222343"/>
                      <a:pt x="250508" y="315688"/>
                    </a:cubicBezTo>
                    <a:cubicBezTo>
                      <a:pt x="249555" y="314735"/>
                      <a:pt x="247650" y="312830"/>
                      <a:pt x="246698" y="311878"/>
                    </a:cubicBezTo>
                    <a:cubicBezTo>
                      <a:pt x="242888" y="350930"/>
                      <a:pt x="240030" y="389983"/>
                      <a:pt x="236220" y="429035"/>
                    </a:cubicBezTo>
                    <a:cubicBezTo>
                      <a:pt x="221933" y="574768"/>
                      <a:pt x="206693" y="719548"/>
                      <a:pt x="191453" y="865280"/>
                    </a:cubicBezTo>
                    <a:cubicBezTo>
                      <a:pt x="177165" y="1006250"/>
                      <a:pt x="161925" y="1147220"/>
                      <a:pt x="146685" y="1288190"/>
                    </a:cubicBezTo>
                    <a:cubicBezTo>
                      <a:pt x="131445" y="1430113"/>
                      <a:pt x="115253" y="1572036"/>
                      <a:pt x="100965" y="1713005"/>
                    </a:cubicBezTo>
                    <a:cubicBezTo>
                      <a:pt x="88583" y="1830163"/>
                      <a:pt x="77153" y="1948273"/>
                      <a:pt x="64770" y="2065430"/>
                    </a:cubicBezTo>
                    <a:cubicBezTo>
                      <a:pt x="52388" y="2189255"/>
                      <a:pt x="39053" y="2313080"/>
                      <a:pt x="26670" y="2435953"/>
                    </a:cubicBezTo>
                    <a:cubicBezTo>
                      <a:pt x="17145" y="2530250"/>
                      <a:pt x="8573" y="2624548"/>
                      <a:pt x="0" y="2718845"/>
                    </a:cubicBezTo>
                    <a:cubicBezTo>
                      <a:pt x="10478" y="2724561"/>
                      <a:pt x="18098" y="2716940"/>
                      <a:pt x="25718" y="2712178"/>
                    </a:cubicBezTo>
                    <a:cubicBezTo>
                      <a:pt x="69533" y="2684555"/>
                      <a:pt x="113348" y="2656933"/>
                      <a:pt x="158115" y="2629311"/>
                    </a:cubicBezTo>
                    <a:cubicBezTo>
                      <a:pt x="158115" y="2629311"/>
                      <a:pt x="158115" y="2629311"/>
                      <a:pt x="158115" y="2629311"/>
                    </a:cubicBezTo>
                    <a:cubicBezTo>
                      <a:pt x="187643" y="2618833"/>
                      <a:pt x="215265" y="2602640"/>
                      <a:pt x="240983" y="2585495"/>
                    </a:cubicBezTo>
                    <a:cubicBezTo>
                      <a:pt x="283845" y="2567398"/>
                      <a:pt x="327660" y="2550253"/>
                      <a:pt x="361950" y="2515963"/>
                    </a:cubicBezTo>
                    <a:cubicBezTo>
                      <a:pt x="378143" y="2499770"/>
                      <a:pt x="399098" y="2485483"/>
                      <a:pt x="421005" y="2477863"/>
                    </a:cubicBezTo>
                    <a:cubicBezTo>
                      <a:pt x="447675" y="2469290"/>
                      <a:pt x="453390" y="2450240"/>
                      <a:pt x="455295" y="2426428"/>
                    </a:cubicBezTo>
                    <a:cubicBezTo>
                      <a:pt x="465773" y="2292125"/>
                      <a:pt x="476250" y="2157823"/>
                      <a:pt x="486728" y="2023520"/>
                    </a:cubicBezTo>
                    <a:cubicBezTo>
                      <a:pt x="487680" y="2008280"/>
                      <a:pt x="487680" y="1992088"/>
                      <a:pt x="496253" y="1977800"/>
                    </a:cubicBezTo>
                    <a:cubicBezTo>
                      <a:pt x="503873" y="1879693"/>
                      <a:pt x="512445" y="1781586"/>
                      <a:pt x="520065" y="1684430"/>
                    </a:cubicBezTo>
                    <a:cubicBezTo>
                      <a:pt x="527685" y="1591086"/>
                      <a:pt x="535305" y="1497740"/>
                      <a:pt x="542925" y="1403443"/>
                    </a:cubicBezTo>
                    <a:cubicBezTo>
                      <a:pt x="551498" y="1311050"/>
                      <a:pt x="561023" y="1217705"/>
                      <a:pt x="569595" y="1125313"/>
                    </a:cubicBezTo>
                    <a:cubicBezTo>
                      <a:pt x="581025" y="1006250"/>
                      <a:pt x="592455" y="886235"/>
                      <a:pt x="603885" y="767173"/>
                    </a:cubicBezTo>
                    <a:cubicBezTo>
                      <a:pt x="612458" y="676685"/>
                      <a:pt x="620078" y="585245"/>
                      <a:pt x="627698" y="493805"/>
                    </a:cubicBezTo>
                    <a:cubicBezTo>
                      <a:pt x="638175" y="471898"/>
                      <a:pt x="623888" y="448085"/>
                      <a:pt x="632460" y="426178"/>
                    </a:cubicBezTo>
                    <a:cubicBezTo>
                      <a:pt x="642938" y="419510"/>
                      <a:pt x="641033" y="408080"/>
                      <a:pt x="641985" y="397603"/>
                    </a:cubicBezTo>
                    <a:cubicBezTo>
                      <a:pt x="649605" y="309020"/>
                      <a:pt x="656273" y="220438"/>
                      <a:pt x="662940" y="131855"/>
                    </a:cubicBezTo>
                    <a:cubicBezTo>
                      <a:pt x="655320" y="128045"/>
                      <a:pt x="649605" y="120425"/>
                      <a:pt x="641033" y="115663"/>
                    </a:cubicBezTo>
                    <a:close/>
                  </a:path>
                </a:pathLst>
              </a:custGeom>
              <a:solidFill>
                <a:srgbClr val="F7B4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0" name="Google Shape;2950;p70"/>
              <p:cNvSpPr/>
              <p:nvPr/>
            </p:nvSpPr>
            <p:spPr>
              <a:xfrm>
                <a:off x="4926891" y="3749865"/>
                <a:ext cx="1390649" cy="2886075"/>
              </a:xfrm>
              <a:custGeom>
                <a:rect b="b" l="l" r="r" t="t"/>
                <a:pathLst>
                  <a:path extrusionOk="0" h="2886075" w="1390650">
                    <a:moveTo>
                      <a:pt x="1387233" y="14413"/>
                    </a:moveTo>
                    <a:cubicBezTo>
                      <a:pt x="1382470" y="71563"/>
                      <a:pt x="1378660" y="127760"/>
                      <a:pt x="1373898" y="184910"/>
                    </a:cubicBezTo>
                    <a:cubicBezTo>
                      <a:pt x="1372945" y="198245"/>
                      <a:pt x="1362468" y="198245"/>
                      <a:pt x="1351991" y="194435"/>
                    </a:cubicBezTo>
                    <a:cubicBezTo>
                      <a:pt x="1337703" y="189673"/>
                      <a:pt x="1323416" y="185863"/>
                      <a:pt x="1309128" y="182053"/>
                    </a:cubicBezTo>
                    <a:cubicBezTo>
                      <a:pt x="1081480" y="132523"/>
                      <a:pt x="856691" y="72515"/>
                      <a:pt x="625233" y="37273"/>
                    </a:cubicBezTo>
                    <a:cubicBezTo>
                      <a:pt x="549033" y="25843"/>
                      <a:pt x="471880" y="14413"/>
                      <a:pt x="394728" y="12508"/>
                    </a:cubicBezTo>
                    <a:cubicBezTo>
                      <a:pt x="394728" y="11555"/>
                      <a:pt x="394728" y="10603"/>
                      <a:pt x="394728" y="9650"/>
                    </a:cubicBezTo>
                    <a:cubicBezTo>
                      <a:pt x="380440" y="-5590"/>
                      <a:pt x="362343" y="2030"/>
                      <a:pt x="346150" y="1078"/>
                    </a:cubicBezTo>
                    <a:cubicBezTo>
                      <a:pt x="334720" y="54418"/>
                      <a:pt x="330910" y="109663"/>
                      <a:pt x="324243" y="163955"/>
                    </a:cubicBezTo>
                    <a:cubicBezTo>
                      <a:pt x="298525" y="372553"/>
                      <a:pt x="272808" y="580198"/>
                      <a:pt x="247090" y="788795"/>
                    </a:cubicBezTo>
                    <a:cubicBezTo>
                      <a:pt x="211848" y="1070735"/>
                      <a:pt x="176605" y="1351723"/>
                      <a:pt x="142315" y="1633663"/>
                    </a:cubicBezTo>
                    <a:cubicBezTo>
                      <a:pt x="109930" y="1901315"/>
                      <a:pt x="58495" y="2167063"/>
                      <a:pt x="28015" y="2434715"/>
                    </a:cubicBezTo>
                    <a:cubicBezTo>
                      <a:pt x="18490" y="2518535"/>
                      <a:pt x="9918" y="2602356"/>
                      <a:pt x="393" y="2686175"/>
                    </a:cubicBezTo>
                    <a:cubicBezTo>
                      <a:pt x="-1512" y="2703320"/>
                      <a:pt x="3250" y="2711893"/>
                      <a:pt x="20395" y="2714750"/>
                    </a:cubicBezTo>
                    <a:cubicBezTo>
                      <a:pt x="48018" y="2719513"/>
                      <a:pt x="72783" y="2733800"/>
                      <a:pt x="99453" y="2742373"/>
                    </a:cubicBezTo>
                    <a:cubicBezTo>
                      <a:pt x="102310" y="2741420"/>
                      <a:pt x="106120" y="2739515"/>
                      <a:pt x="107073" y="2735706"/>
                    </a:cubicBezTo>
                    <a:cubicBezTo>
                      <a:pt x="117550" y="2708083"/>
                      <a:pt x="126123" y="2679508"/>
                      <a:pt x="135648" y="2651885"/>
                    </a:cubicBezTo>
                    <a:cubicBezTo>
                      <a:pt x="143268" y="2629978"/>
                      <a:pt x="150888" y="2607118"/>
                      <a:pt x="153745" y="2584258"/>
                    </a:cubicBezTo>
                    <a:cubicBezTo>
                      <a:pt x="148983" y="2653790"/>
                      <a:pt x="155650" y="2721418"/>
                      <a:pt x="172795" y="2789045"/>
                    </a:cubicBezTo>
                    <a:cubicBezTo>
                      <a:pt x="182320" y="2799523"/>
                      <a:pt x="193750" y="2803333"/>
                      <a:pt x="207085" y="2805238"/>
                    </a:cubicBezTo>
                    <a:cubicBezTo>
                      <a:pt x="234708" y="2809048"/>
                      <a:pt x="262330" y="2814763"/>
                      <a:pt x="289000" y="2817620"/>
                    </a:cubicBezTo>
                    <a:cubicBezTo>
                      <a:pt x="394728" y="2830003"/>
                      <a:pt x="499503" y="2854768"/>
                      <a:pt x="606183" y="2857625"/>
                    </a:cubicBezTo>
                    <a:cubicBezTo>
                      <a:pt x="609040" y="2859531"/>
                      <a:pt x="611898" y="2861435"/>
                      <a:pt x="614755" y="2863340"/>
                    </a:cubicBezTo>
                    <a:cubicBezTo>
                      <a:pt x="670000" y="2869056"/>
                      <a:pt x="724293" y="2860483"/>
                      <a:pt x="779538" y="2862388"/>
                    </a:cubicBezTo>
                    <a:cubicBezTo>
                      <a:pt x="813828" y="2862388"/>
                      <a:pt x="847166" y="2866198"/>
                      <a:pt x="881455" y="2870960"/>
                    </a:cubicBezTo>
                    <a:cubicBezTo>
                      <a:pt x="906220" y="2874770"/>
                      <a:pt x="931938" y="2887153"/>
                      <a:pt x="957655" y="2873818"/>
                    </a:cubicBezTo>
                    <a:cubicBezTo>
                      <a:pt x="959560" y="2871913"/>
                      <a:pt x="960513" y="2870008"/>
                      <a:pt x="961466" y="2867150"/>
                    </a:cubicBezTo>
                    <a:cubicBezTo>
                      <a:pt x="997660" y="2871913"/>
                      <a:pt x="1033855" y="2876675"/>
                      <a:pt x="1070051" y="2881438"/>
                    </a:cubicBezTo>
                    <a:cubicBezTo>
                      <a:pt x="1071003" y="2883343"/>
                      <a:pt x="1071955" y="2886200"/>
                      <a:pt x="1072908" y="2888106"/>
                    </a:cubicBezTo>
                    <a:cubicBezTo>
                      <a:pt x="1080528" y="2895725"/>
                      <a:pt x="1089101" y="2897631"/>
                      <a:pt x="1098626" y="2892868"/>
                    </a:cubicBezTo>
                    <a:cubicBezTo>
                      <a:pt x="1111008" y="2881438"/>
                      <a:pt x="1113866" y="2867150"/>
                      <a:pt x="1114818" y="2850006"/>
                    </a:cubicBezTo>
                    <a:cubicBezTo>
                      <a:pt x="1116723" y="2804285"/>
                      <a:pt x="1123391" y="2758565"/>
                      <a:pt x="1127201" y="2711893"/>
                    </a:cubicBezTo>
                    <a:cubicBezTo>
                      <a:pt x="1141488" y="2558540"/>
                      <a:pt x="1157680" y="2405188"/>
                      <a:pt x="1172920" y="2251835"/>
                    </a:cubicBezTo>
                    <a:cubicBezTo>
                      <a:pt x="1190066" y="2086100"/>
                      <a:pt x="1206258" y="1919413"/>
                      <a:pt x="1225308" y="1753678"/>
                    </a:cubicBezTo>
                    <a:cubicBezTo>
                      <a:pt x="1242453" y="1599373"/>
                      <a:pt x="1256741" y="1445068"/>
                      <a:pt x="1272933" y="1291715"/>
                    </a:cubicBezTo>
                    <a:cubicBezTo>
                      <a:pt x="1285316" y="1177415"/>
                      <a:pt x="1297698" y="1063115"/>
                      <a:pt x="1310080" y="948815"/>
                    </a:cubicBezTo>
                    <a:cubicBezTo>
                      <a:pt x="1320558" y="852613"/>
                      <a:pt x="1331035" y="756410"/>
                      <a:pt x="1340560" y="660208"/>
                    </a:cubicBezTo>
                    <a:cubicBezTo>
                      <a:pt x="1346276" y="604010"/>
                      <a:pt x="1355801" y="547813"/>
                      <a:pt x="1351991" y="491615"/>
                    </a:cubicBezTo>
                    <a:cubicBezTo>
                      <a:pt x="1352943" y="491615"/>
                      <a:pt x="1352943" y="491615"/>
                      <a:pt x="1353895" y="490663"/>
                    </a:cubicBezTo>
                    <a:cubicBezTo>
                      <a:pt x="1354848" y="459230"/>
                      <a:pt x="1361516" y="428750"/>
                      <a:pt x="1362468" y="398270"/>
                    </a:cubicBezTo>
                    <a:cubicBezTo>
                      <a:pt x="1365326" y="325880"/>
                      <a:pt x="1375803" y="254443"/>
                      <a:pt x="1379613" y="182053"/>
                    </a:cubicBezTo>
                    <a:cubicBezTo>
                      <a:pt x="1384376" y="126808"/>
                      <a:pt x="1390091" y="70610"/>
                      <a:pt x="1394853" y="15365"/>
                    </a:cubicBezTo>
                    <a:cubicBezTo>
                      <a:pt x="1394853" y="18223"/>
                      <a:pt x="1391043" y="16318"/>
                      <a:pt x="1387233" y="144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1" name="Google Shape;2951;p70"/>
              <p:cNvSpPr/>
              <p:nvPr/>
            </p:nvSpPr>
            <p:spPr>
              <a:xfrm>
                <a:off x="5541646" y="6610349"/>
                <a:ext cx="161924" cy="9523"/>
              </a:xfrm>
              <a:custGeom>
                <a:rect b="b" l="l" r="r" t="t"/>
                <a:pathLst>
                  <a:path extrusionOk="0" h="120000" w="161925">
                    <a:moveTo>
                      <a:pt x="165735" y="0"/>
                    </a:moveTo>
                    <a:cubicBezTo>
                      <a:pt x="110490" y="96020"/>
                      <a:pt x="55245" y="84024"/>
                      <a:pt x="0" y="0"/>
                    </a:cubicBezTo>
                    <a:cubicBezTo>
                      <a:pt x="54292" y="0"/>
                      <a:pt x="110490" y="0"/>
                      <a:pt x="165735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2" name="Google Shape;2952;p70"/>
              <p:cNvSpPr/>
              <p:nvPr/>
            </p:nvSpPr>
            <p:spPr>
              <a:xfrm>
                <a:off x="6402102" y="6024562"/>
                <a:ext cx="9523" cy="171451"/>
              </a:xfrm>
              <a:custGeom>
                <a:rect b="b" l="l" r="r" t="t"/>
                <a:pathLst>
                  <a:path extrusionOk="0" h="171450" w="120000">
                    <a:moveTo>
                      <a:pt x="79626" y="0"/>
                    </a:moveTo>
                    <a:cubicBezTo>
                      <a:pt x="79626" y="57150"/>
                      <a:pt x="79626" y="114300"/>
                      <a:pt x="79626" y="172402"/>
                    </a:cubicBezTo>
                    <a:cubicBezTo>
                      <a:pt x="-40399" y="150495"/>
                      <a:pt x="7611" y="127635"/>
                      <a:pt x="19607" y="105727"/>
                    </a:cubicBezTo>
                    <a:cubicBezTo>
                      <a:pt x="31616" y="69532"/>
                      <a:pt x="-52408" y="34290"/>
                      <a:pt x="79626" y="0"/>
                    </a:cubicBez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3" name="Google Shape;2953;p70"/>
              <p:cNvSpPr/>
              <p:nvPr/>
            </p:nvSpPr>
            <p:spPr>
              <a:xfrm>
                <a:off x="8204771" y="429575"/>
                <a:ext cx="809625" cy="3514725"/>
              </a:xfrm>
              <a:custGeom>
                <a:rect b="b" l="l" r="r" t="t"/>
                <a:pathLst>
                  <a:path extrusionOk="0" h="3514725" w="809625">
                    <a:moveTo>
                      <a:pt x="604904" y="28575"/>
                    </a:moveTo>
                    <a:cubicBezTo>
                      <a:pt x="559183" y="35243"/>
                      <a:pt x="514416" y="41910"/>
                      <a:pt x="468696" y="48578"/>
                    </a:cubicBezTo>
                    <a:cubicBezTo>
                      <a:pt x="469649" y="60960"/>
                      <a:pt x="478221" y="63818"/>
                      <a:pt x="487746" y="65723"/>
                    </a:cubicBezTo>
                    <a:cubicBezTo>
                      <a:pt x="533466" y="74295"/>
                      <a:pt x="533466" y="74295"/>
                      <a:pt x="527751" y="120015"/>
                    </a:cubicBezTo>
                    <a:cubicBezTo>
                      <a:pt x="526799" y="124778"/>
                      <a:pt x="525846" y="130493"/>
                      <a:pt x="525846" y="135255"/>
                    </a:cubicBezTo>
                    <a:cubicBezTo>
                      <a:pt x="527751" y="167640"/>
                      <a:pt x="519179" y="200025"/>
                      <a:pt x="520131" y="232410"/>
                    </a:cubicBezTo>
                    <a:cubicBezTo>
                      <a:pt x="521083" y="248603"/>
                      <a:pt x="514416" y="265748"/>
                      <a:pt x="517274" y="281940"/>
                    </a:cubicBezTo>
                    <a:cubicBezTo>
                      <a:pt x="516321" y="281940"/>
                      <a:pt x="516321" y="280988"/>
                      <a:pt x="515369" y="280988"/>
                    </a:cubicBezTo>
                    <a:cubicBezTo>
                      <a:pt x="499176" y="277178"/>
                      <a:pt x="484888" y="278130"/>
                      <a:pt x="470601" y="287655"/>
                    </a:cubicBezTo>
                    <a:cubicBezTo>
                      <a:pt x="455361" y="297180"/>
                      <a:pt x="438216" y="300038"/>
                      <a:pt x="422024" y="300038"/>
                    </a:cubicBezTo>
                    <a:cubicBezTo>
                      <a:pt x="386781" y="299085"/>
                      <a:pt x="352491" y="305753"/>
                      <a:pt x="317249" y="305753"/>
                    </a:cubicBezTo>
                    <a:cubicBezTo>
                      <a:pt x="307724" y="305753"/>
                      <a:pt x="294388" y="306705"/>
                      <a:pt x="295341" y="321945"/>
                    </a:cubicBezTo>
                    <a:cubicBezTo>
                      <a:pt x="299151" y="329565"/>
                      <a:pt x="304866" y="334328"/>
                      <a:pt x="313438" y="334328"/>
                    </a:cubicBezTo>
                    <a:cubicBezTo>
                      <a:pt x="342966" y="336233"/>
                      <a:pt x="370588" y="342900"/>
                      <a:pt x="399163" y="352425"/>
                    </a:cubicBezTo>
                    <a:cubicBezTo>
                      <a:pt x="440121" y="352425"/>
                      <a:pt x="480126" y="352425"/>
                      <a:pt x="513463" y="379095"/>
                    </a:cubicBezTo>
                    <a:cubicBezTo>
                      <a:pt x="512511" y="379095"/>
                      <a:pt x="511558" y="380048"/>
                      <a:pt x="511558" y="380048"/>
                    </a:cubicBezTo>
                    <a:cubicBezTo>
                      <a:pt x="502033" y="391478"/>
                      <a:pt x="501081" y="404813"/>
                      <a:pt x="500129" y="419100"/>
                    </a:cubicBezTo>
                    <a:cubicBezTo>
                      <a:pt x="496319" y="465773"/>
                      <a:pt x="489651" y="512445"/>
                      <a:pt x="485841" y="559118"/>
                    </a:cubicBezTo>
                    <a:cubicBezTo>
                      <a:pt x="480126" y="617220"/>
                      <a:pt x="472506" y="674370"/>
                      <a:pt x="469649" y="732473"/>
                    </a:cubicBezTo>
                    <a:cubicBezTo>
                      <a:pt x="470601" y="748665"/>
                      <a:pt x="471554" y="764858"/>
                      <a:pt x="476316" y="781050"/>
                    </a:cubicBezTo>
                    <a:cubicBezTo>
                      <a:pt x="477269" y="782955"/>
                      <a:pt x="477269" y="783908"/>
                      <a:pt x="477269" y="785813"/>
                    </a:cubicBezTo>
                    <a:cubicBezTo>
                      <a:pt x="472506" y="815340"/>
                      <a:pt x="466791" y="843915"/>
                      <a:pt x="465838" y="874395"/>
                    </a:cubicBezTo>
                    <a:cubicBezTo>
                      <a:pt x="460124" y="878205"/>
                      <a:pt x="459171" y="883920"/>
                      <a:pt x="458219" y="890588"/>
                    </a:cubicBezTo>
                    <a:cubicBezTo>
                      <a:pt x="456313" y="901065"/>
                      <a:pt x="449646" y="908685"/>
                      <a:pt x="448694" y="920115"/>
                    </a:cubicBezTo>
                    <a:cubicBezTo>
                      <a:pt x="443931" y="1001078"/>
                      <a:pt x="428691" y="1082040"/>
                      <a:pt x="424881" y="1163003"/>
                    </a:cubicBezTo>
                    <a:cubicBezTo>
                      <a:pt x="419166" y="1201103"/>
                      <a:pt x="416308" y="1240155"/>
                      <a:pt x="415356" y="1278255"/>
                    </a:cubicBezTo>
                    <a:cubicBezTo>
                      <a:pt x="415356" y="1288733"/>
                      <a:pt x="416308" y="1297305"/>
                      <a:pt x="423929" y="1303973"/>
                    </a:cubicBezTo>
                    <a:cubicBezTo>
                      <a:pt x="421071" y="1334453"/>
                      <a:pt x="419166" y="1364933"/>
                      <a:pt x="416308" y="1394460"/>
                    </a:cubicBezTo>
                    <a:cubicBezTo>
                      <a:pt x="409641" y="1470660"/>
                      <a:pt x="402021" y="1546860"/>
                      <a:pt x="394401" y="1622108"/>
                    </a:cubicBezTo>
                    <a:cubicBezTo>
                      <a:pt x="390591" y="1624965"/>
                      <a:pt x="386781" y="1628775"/>
                      <a:pt x="382971" y="1631633"/>
                    </a:cubicBezTo>
                    <a:cubicBezTo>
                      <a:pt x="369636" y="1674495"/>
                      <a:pt x="369636" y="1718310"/>
                      <a:pt x="364874" y="1762125"/>
                    </a:cubicBezTo>
                    <a:cubicBezTo>
                      <a:pt x="362016" y="1785938"/>
                      <a:pt x="361063" y="1810703"/>
                      <a:pt x="350586" y="1832610"/>
                    </a:cubicBezTo>
                    <a:cubicBezTo>
                      <a:pt x="347729" y="1844993"/>
                      <a:pt x="339156" y="1846898"/>
                      <a:pt x="327726" y="1846898"/>
                    </a:cubicBezTo>
                    <a:cubicBezTo>
                      <a:pt x="253431" y="1844993"/>
                      <a:pt x="180088" y="1849755"/>
                      <a:pt x="105794" y="1844993"/>
                    </a:cubicBezTo>
                    <a:cubicBezTo>
                      <a:pt x="77219" y="1843088"/>
                      <a:pt x="47691" y="1844040"/>
                      <a:pt x="18163" y="1844993"/>
                    </a:cubicBezTo>
                    <a:cubicBezTo>
                      <a:pt x="9591" y="1844993"/>
                      <a:pt x="1019" y="1846898"/>
                      <a:pt x="66" y="1855470"/>
                    </a:cubicBezTo>
                    <a:cubicBezTo>
                      <a:pt x="-887" y="1864043"/>
                      <a:pt x="8638" y="1864995"/>
                      <a:pt x="15306" y="1866900"/>
                    </a:cubicBezTo>
                    <a:cubicBezTo>
                      <a:pt x="32451" y="1872615"/>
                      <a:pt x="51501" y="1871663"/>
                      <a:pt x="68646" y="1875473"/>
                    </a:cubicBezTo>
                    <a:cubicBezTo>
                      <a:pt x="71504" y="1874520"/>
                      <a:pt x="75313" y="1874520"/>
                      <a:pt x="78171" y="1873568"/>
                    </a:cubicBezTo>
                    <a:cubicBezTo>
                      <a:pt x="104841" y="1888808"/>
                      <a:pt x="133416" y="1897380"/>
                      <a:pt x="163896" y="1898333"/>
                    </a:cubicBezTo>
                    <a:cubicBezTo>
                      <a:pt x="183899" y="1896428"/>
                      <a:pt x="201044" y="1909763"/>
                      <a:pt x="221046" y="1909763"/>
                    </a:cubicBezTo>
                    <a:cubicBezTo>
                      <a:pt x="266766" y="1910715"/>
                      <a:pt x="310581" y="1918335"/>
                      <a:pt x="353444" y="1933575"/>
                    </a:cubicBezTo>
                    <a:cubicBezTo>
                      <a:pt x="349633" y="1937385"/>
                      <a:pt x="347729" y="1943100"/>
                      <a:pt x="346776" y="1948815"/>
                    </a:cubicBezTo>
                    <a:cubicBezTo>
                      <a:pt x="342013" y="2005965"/>
                      <a:pt x="327726" y="2063115"/>
                      <a:pt x="335346" y="2121218"/>
                    </a:cubicBezTo>
                    <a:cubicBezTo>
                      <a:pt x="335346" y="2124075"/>
                      <a:pt x="336299" y="2126933"/>
                      <a:pt x="337251" y="2129790"/>
                    </a:cubicBezTo>
                    <a:cubicBezTo>
                      <a:pt x="366779" y="2146935"/>
                      <a:pt x="400116" y="2145983"/>
                      <a:pt x="428691" y="2151698"/>
                    </a:cubicBezTo>
                    <a:cubicBezTo>
                      <a:pt x="396306" y="2149793"/>
                      <a:pt x="359158" y="2142173"/>
                      <a:pt x="329631" y="2169795"/>
                    </a:cubicBezTo>
                    <a:cubicBezTo>
                      <a:pt x="324869" y="2183130"/>
                      <a:pt x="322011" y="2197418"/>
                      <a:pt x="320106" y="2210753"/>
                    </a:cubicBezTo>
                    <a:cubicBezTo>
                      <a:pt x="318201" y="2230755"/>
                      <a:pt x="314391" y="2251710"/>
                      <a:pt x="313438" y="2271713"/>
                    </a:cubicBezTo>
                    <a:cubicBezTo>
                      <a:pt x="310581" y="2299335"/>
                      <a:pt x="306771" y="2326005"/>
                      <a:pt x="305819" y="2353628"/>
                    </a:cubicBezTo>
                    <a:cubicBezTo>
                      <a:pt x="306771" y="2356485"/>
                      <a:pt x="306771" y="2358390"/>
                      <a:pt x="307724" y="2361248"/>
                    </a:cubicBezTo>
                    <a:cubicBezTo>
                      <a:pt x="302008" y="2367915"/>
                      <a:pt x="301056" y="2377440"/>
                      <a:pt x="301056" y="2387918"/>
                    </a:cubicBezTo>
                    <a:cubicBezTo>
                      <a:pt x="298199" y="2449830"/>
                      <a:pt x="291531" y="2510790"/>
                      <a:pt x="282958" y="2572703"/>
                    </a:cubicBezTo>
                    <a:cubicBezTo>
                      <a:pt x="277244" y="2615565"/>
                      <a:pt x="280101" y="2659380"/>
                      <a:pt x="265813" y="2701290"/>
                    </a:cubicBezTo>
                    <a:cubicBezTo>
                      <a:pt x="261051" y="2715578"/>
                      <a:pt x="259146" y="2729865"/>
                      <a:pt x="261051" y="2745105"/>
                    </a:cubicBezTo>
                    <a:cubicBezTo>
                      <a:pt x="265813" y="2756535"/>
                      <a:pt x="279149" y="2764155"/>
                      <a:pt x="271529" y="2779395"/>
                    </a:cubicBezTo>
                    <a:cubicBezTo>
                      <a:pt x="270576" y="2797493"/>
                      <a:pt x="270576" y="2815590"/>
                      <a:pt x="268671" y="2833688"/>
                    </a:cubicBezTo>
                    <a:cubicBezTo>
                      <a:pt x="257241" y="2948940"/>
                      <a:pt x="245811" y="3065145"/>
                      <a:pt x="233429" y="3180398"/>
                    </a:cubicBezTo>
                    <a:cubicBezTo>
                      <a:pt x="224856" y="3189923"/>
                      <a:pt x="218188" y="3199448"/>
                      <a:pt x="217236" y="3211830"/>
                    </a:cubicBezTo>
                    <a:cubicBezTo>
                      <a:pt x="215331" y="3246120"/>
                      <a:pt x="209616" y="3279458"/>
                      <a:pt x="206758" y="3312795"/>
                    </a:cubicBezTo>
                    <a:cubicBezTo>
                      <a:pt x="204854" y="3329940"/>
                      <a:pt x="203901" y="3348038"/>
                      <a:pt x="214379" y="3363278"/>
                    </a:cubicBezTo>
                    <a:cubicBezTo>
                      <a:pt x="208663" y="3415665"/>
                      <a:pt x="203901" y="3468053"/>
                      <a:pt x="198186" y="3520440"/>
                    </a:cubicBezTo>
                    <a:cubicBezTo>
                      <a:pt x="280101" y="3484245"/>
                      <a:pt x="361063" y="3448050"/>
                      <a:pt x="442979" y="3411855"/>
                    </a:cubicBezTo>
                    <a:cubicBezTo>
                      <a:pt x="450599" y="3408998"/>
                      <a:pt x="453456" y="3403283"/>
                      <a:pt x="454408" y="3395663"/>
                    </a:cubicBezTo>
                    <a:cubicBezTo>
                      <a:pt x="477269" y="3276600"/>
                      <a:pt x="492508" y="3155633"/>
                      <a:pt x="496319" y="3034665"/>
                    </a:cubicBezTo>
                    <a:cubicBezTo>
                      <a:pt x="502986" y="3014663"/>
                      <a:pt x="502033" y="2993708"/>
                      <a:pt x="503938" y="2972753"/>
                    </a:cubicBezTo>
                    <a:cubicBezTo>
                      <a:pt x="519179" y="2825115"/>
                      <a:pt x="534419" y="2676525"/>
                      <a:pt x="549658" y="2528888"/>
                    </a:cubicBezTo>
                    <a:cubicBezTo>
                      <a:pt x="562994" y="2398395"/>
                      <a:pt x="576329" y="2266950"/>
                      <a:pt x="589663" y="2136458"/>
                    </a:cubicBezTo>
                    <a:cubicBezTo>
                      <a:pt x="596331" y="2073593"/>
                      <a:pt x="601094" y="2009775"/>
                      <a:pt x="606808" y="1946910"/>
                    </a:cubicBezTo>
                    <a:cubicBezTo>
                      <a:pt x="614429" y="1915478"/>
                      <a:pt x="602999" y="1894523"/>
                      <a:pt x="568708" y="1884045"/>
                    </a:cubicBezTo>
                    <a:cubicBezTo>
                      <a:pt x="581091" y="1876425"/>
                      <a:pt x="588711" y="1871663"/>
                      <a:pt x="596331" y="1867853"/>
                    </a:cubicBezTo>
                    <a:cubicBezTo>
                      <a:pt x="621096" y="1858328"/>
                      <a:pt x="633479" y="1844993"/>
                      <a:pt x="635383" y="1814513"/>
                    </a:cubicBezTo>
                    <a:cubicBezTo>
                      <a:pt x="642051" y="1703070"/>
                      <a:pt x="652529" y="1592580"/>
                      <a:pt x="662054" y="1481138"/>
                    </a:cubicBezTo>
                    <a:cubicBezTo>
                      <a:pt x="673483" y="1340168"/>
                      <a:pt x="684913" y="1200150"/>
                      <a:pt x="697296" y="1059180"/>
                    </a:cubicBezTo>
                    <a:cubicBezTo>
                      <a:pt x="708726" y="922020"/>
                      <a:pt x="720156" y="784860"/>
                      <a:pt x="730633" y="647700"/>
                    </a:cubicBezTo>
                    <a:cubicBezTo>
                      <a:pt x="738254" y="552450"/>
                      <a:pt x="745874" y="457200"/>
                      <a:pt x="753494" y="360998"/>
                    </a:cubicBezTo>
                    <a:cubicBezTo>
                      <a:pt x="754446" y="353378"/>
                      <a:pt x="754446" y="345758"/>
                      <a:pt x="755399" y="338138"/>
                    </a:cubicBezTo>
                    <a:cubicBezTo>
                      <a:pt x="759208" y="281940"/>
                      <a:pt x="759208" y="281940"/>
                      <a:pt x="703011" y="266700"/>
                    </a:cubicBezTo>
                    <a:cubicBezTo>
                      <a:pt x="720156" y="247650"/>
                      <a:pt x="744921" y="245745"/>
                      <a:pt x="766829" y="236220"/>
                    </a:cubicBezTo>
                    <a:cubicBezTo>
                      <a:pt x="783974" y="229553"/>
                      <a:pt x="789688" y="220028"/>
                      <a:pt x="791594" y="201930"/>
                    </a:cubicBezTo>
                    <a:cubicBezTo>
                      <a:pt x="797308" y="140970"/>
                      <a:pt x="800166" y="80963"/>
                      <a:pt x="811596" y="20955"/>
                    </a:cubicBezTo>
                    <a:cubicBezTo>
                      <a:pt x="811596" y="14288"/>
                      <a:pt x="811596" y="6668"/>
                      <a:pt x="811596" y="0"/>
                    </a:cubicBezTo>
                    <a:cubicBezTo>
                      <a:pt x="741111" y="10478"/>
                      <a:pt x="672531" y="19050"/>
                      <a:pt x="604904" y="28575"/>
                    </a:cubicBezTo>
                    <a:close/>
                  </a:path>
                </a:pathLst>
              </a:custGeom>
              <a:solidFill>
                <a:srgbClr val="A57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4" name="Google Shape;2954;p70"/>
              <p:cNvSpPr/>
              <p:nvPr/>
            </p:nvSpPr>
            <p:spPr>
              <a:xfrm>
                <a:off x="3183256" y="107168"/>
                <a:ext cx="5562602" cy="3838574"/>
              </a:xfrm>
              <a:custGeom>
                <a:rect b="b" l="l" r="r" t="t"/>
                <a:pathLst>
                  <a:path extrusionOk="0" h="3838575" w="5562600">
                    <a:moveTo>
                      <a:pt x="5568315" y="409088"/>
                    </a:moveTo>
                    <a:cubicBezTo>
                      <a:pt x="5572125" y="388133"/>
                      <a:pt x="5566410" y="376703"/>
                      <a:pt x="5542598" y="376703"/>
                    </a:cubicBezTo>
                    <a:cubicBezTo>
                      <a:pt x="5525453" y="376703"/>
                      <a:pt x="5508308" y="373845"/>
                      <a:pt x="5491163" y="371940"/>
                    </a:cubicBezTo>
                    <a:cubicBezTo>
                      <a:pt x="5467350" y="371940"/>
                      <a:pt x="5444490" y="371940"/>
                      <a:pt x="5420678" y="370988"/>
                    </a:cubicBezTo>
                    <a:cubicBezTo>
                      <a:pt x="5258753" y="361463"/>
                      <a:pt x="5097780" y="350985"/>
                      <a:pt x="4935855" y="340508"/>
                    </a:cubicBezTo>
                    <a:cubicBezTo>
                      <a:pt x="4831080" y="333840"/>
                      <a:pt x="4725353" y="327173"/>
                      <a:pt x="4620578" y="317648"/>
                    </a:cubicBezTo>
                    <a:cubicBezTo>
                      <a:pt x="4490085" y="307170"/>
                      <a:pt x="4360545" y="293835"/>
                      <a:pt x="4230053" y="282405"/>
                    </a:cubicBezTo>
                    <a:cubicBezTo>
                      <a:pt x="4125278" y="273833"/>
                      <a:pt x="4019550" y="267165"/>
                      <a:pt x="3914775" y="259545"/>
                    </a:cubicBezTo>
                    <a:cubicBezTo>
                      <a:pt x="3771900" y="249068"/>
                      <a:pt x="3629978" y="239543"/>
                      <a:pt x="3487103" y="229065"/>
                    </a:cubicBezTo>
                    <a:cubicBezTo>
                      <a:pt x="3382328" y="221445"/>
                      <a:pt x="3276600" y="214778"/>
                      <a:pt x="3171825" y="207158"/>
                    </a:cubicBezTo>
                    <a:cubicBezTo>
                      <a:pt x="3030855" y="196680"/>
                      <a:pt x="2890838" y="187155"/>
                      <a:pt x="2749868" y="176678"/>
                    </a:cubicBezTo>
                    <a:cubicBezTo>
                      <a:pt x="2650808" y="169058"/>
                      <a:pt x="2551748" y="162390"/>
                      <a:pt x="2452688" y="154770"/>
                    </a:cubicBezTo>
                    <a:cubicBezTo>
                      <a:pt x="2321243" y="145245"/>
                      <a:pt x="2190750" y="134768"/>
                      <a:pt x="2059305" y="125243"/>
                    </a:cubicBezTo>
                    <a:cubicBezTo>
                      <a:pt x="1952625" y="117623"/>
                      <a:pt x="1845945" y="110955"/>
                      <a:pt x="1738313" y="103335"/>
                    </a:cubicBezTo>
                    <a:cubicBezTo>
                      <a:pt x="1604963" y="93810"/>
                      <a:pt x="1472565" y="83333"/>
                      <a:pt x="1340168" y="73808"/>
                    </a:cubicBezTo>
                    <a:cubicBezTo>
                      <a:pt x="1230630" y="66188"/>
                      <a:pt x="1121093" y="58568"/>
                      <a:pt x="1011555" y="50948"/>
                    </a:cubicBezTo>
                    <a:cubicBezTo>
                      <a:pt x="849630" y="39518"/>
                      <a:pt x="688658" y="28088"/>
                      <a:pt x="526733" y="14753"/>
                    </a:cubicBezTo>
                    <a:cubicBezTo>
                      <a:pt x="474345" y="10943"/>
                      <a:pt x="421958" y="11895"/>
                      <a:pt x="370523" y="465"/>
                    </a:cubicBezTo>
                    <a:cubicBezTo>
                      <a:pt x="349568" y="-2392"/>
                      <a:pt x="343853" y="8085"/>
                      <a:pt x="341948" y="27135"/>
                    </a:cubicBezTo>
                    <a:cubicBezTo>
                      <a:pt x="336233" y="89048"/>
                      <a:pt x="328613" y="150960"/>
                      <a:pt x="322898" y="212873"/>
                    </a:cubicBezTo>
                    <a:cubicBezTo>
                      <a:pt x="317183" y="273833"/>
                      <a:pt x="312420" y="332888"/>
                      <a:pt x="307658" y="392895"/>
                    </a:cubicBezTo>
                    <a:cubicBezTo>
                      <a:pt x="307658" y="392895"/>
                      <a:pt x="307658" y="392895"/>
                      <a:pt x="307658" y="392895"/>
                    </a:cubicBezTo>
                    <a:cubicBezTo>
                      <a:pt x="307658" y="396705"/>
                      <a:pt x="307658" y="399563"/>
                      <a:pt x="307658" y="403373"/>
                    </a:cubicBezTo>
                    <a:cubicBezTo>
                      <a:pt x="307658" y="403373"/>
                      <a:pt x="307658" y="403373"/>
                      <a:pt x="307658" y="403373"/>
                    </a:cubicBezTo>
                    <a:lnTo>
                      <a:pt x="307658" y="403373"/>
                    </a:lnTo>
                    <a:cubicBezTo>
                      <a:pt x="299085" y="433853"/>
                      <a:pt x="298133" y="465285"/>
                      <a:pt x="295275" y="496718"/>
                    </a:cubicBezTo>
                    <a:cubicBezTo>
                      <a:pt x="295275" y="496718"/>
                      <a:pt x="295275" y="496718"/>
                      <a:pt x="295275" y="496718"/>
                    </a:cubicBezTo>
                    <a:cubicBezTo>
                      <a:pt x="295275" y="511005"/>
                      <a:pt x="295275" y="526245"/>
                      <a:pt x="294323" y="540533"/>
                    </a:cubicBezTo>
                    <a:cubicBezTo>
                      <a:pt x="290513" y="576728"/>
                      <a:pt x="285750" y="612923"/>
                      <a:pt x="281940" y="649118"/>
                    </a:cubicBezTo>
                    <a:cubicBezTo>
                      <a:pt x="280035" y="670073"/>
                      <a:pt x="277178" y="691028"/>
                      <a:pt x="275273" y="711983"/>
                    </a:cubicBezTo>
                    <a:cubicBezTo>
                      <a:pt x="271463" y="755798"/>
                      <a:pt x="272415" y="799613"/>
                      <a:pt x="263843" y="842475"/>
                    </a:cubicBezTo>
                    <a:cubicBezTo>
                      <a:pt x="263843" y="842475"/>
                      <a:pt x="263843" y="842475"/>
                      <a:pt x="263843" y="842475"/>
                    </a:cubicBezTo>
                    <a:cubicBezTo>
                      <a:pt x="250508" y="869145"/>
                      <a:pt x="255270" y="898673"/>
                      <a:pt x="254318" y="926295"/>
                    </a:cubicBezTo>
                    <a:cubicBezTo>
                      <a:pt x="252413" y="933915"/>
                      <a:pt x="250508" y="941535"/>
                      <a:pt x="249555" y="949155"/>
                    </a:cubicBezTo>
                    <a:cubicBezTo>
                      <a:pt x="238125" y="1061550"/>
                      <a:pt x="227648" y="1174898"/>
                      <a:pt x="216218" y="1287293"/>
                    </a:cubicBezTo>
                    <a:cubicBezTo>
                      <a:pt x="203835" y="1414928"/>
                      <a:pt x="190500" y="1541610"/>
                      <a:pt x="177165" y="1669245"/>
                    </a:cubicBezTo>
                    <a:cubicBezTo>
                      <a:pt x="177165" y="1674960"/>
                      <a:pt x="176213" y="1679723"/>
                      <a:pt x="176213" y="1685438"/>
                    </a:cubicBezTo>
                    <a:cubicBezTo>
                      <a:pt x="172403" y="1731158"/>
                      <a:pt x="169545" y="1775925"/>
                      <a:pt x="165735" y="1821645"/>
                    </a:cubicBezTo>
                    <a:cubicBezTo>
                      <a:pt x="165735" y="1821645"/>
                      <a:pt x="165735" y="1821645"/>
                      <a:pt x="165735" y="1821645"/>
                    </a:cubicBezTo>
                    <a:cubicBezTo>
                      <a:pt x="159068" y="1859745"/>
                      <a:pt x="152400" y="1897845"/>
                      <a:pt x="149543" y="1936898"/>
                    </a:cubicBezTo>
                    <a:cubicBezTo>
                      <a:pt x="149543" y="1936898"/>
                      <a:pt x="149543" y="1936898"/>
                      <a:pt x="149543" y="1936898"/>
                    </a:cubicBezTo>
                    <a:cubicBezTo>
                      <a:pt x="152400" y="1945470"/>
                      <a:pt x="151448" y="1954043"/>
                      <a:pt x="150495" y="1962615"/>
                    </a:cubicBezTo>
                    <a:cubicBezTo>
                      <a:pt x="138113" y="2081678"/>
                      <a:pt x="125730" y="2199788"/>
                      <a:pt x="113348" y="2318850"/>
                    </a:cubicBezTo>
                    <a:cubicBezTo>
                      <a:pt x="113348" y="2318850"/>
                      <a:pt x="113348" y="2318850"/>
                      <a:pt x="113348" y="2318850"/>
                    </a:cubicBezTo>
                    <a:cubicBezTo>
                      <a:pt x="113348" y="2318850"/>
                      <a:pt x="113348" y="2318850"/>
                      <a:pt x="113348" y="2318850"/>
                    </a:cubicBezTo>
                    <a:cubicBezTo>
                      <a:pt x="105728" y="2392193"/>
                      <a:pt x="95250" y="2465535"/>
                      <a:pt x="91440" y="2538878"/>
                    </a:cubicBezTo>
                    <a:cubicBezTo>
                      <a:pt x="91440" y="2538878"/>
                      <a:pt x="91440" y="2538878"/>
                      <a:pt x="91440" y="2538878"/>
                    </a:cubicBezTo>
                    <a:cubicBezTo>
                      <a:pt x="86678" y="2593170"/>
                      <a:pt x="80963" y="2646510"/>
                      <a:pt x="76200" y="2700803"/>
                    </a:cubicBezTo>
                    <a:cubicBezTo>
                      <a:pt x="76200" y="2700803"/>
                      <a:pt x="76200" y="2700803"/>
                      <a:pt x="76200" y="2700803"/>
                    </a:cubicBezTo>
                    <a:cubicBezTo>
                      <a:pt x="76200" y="2700803"/>
                      <a:pt x="76200" y="2700803"/>
                      <a:pt x="76200" y="2700803"/>
                    </a:cubicBezTo>
                    <a:cubicBezTo>
                      <a:pt x="71438" y="2739855"/>
                      <a:pt x="67628" y="2778908"/>
                      <a:pt x="62865" y="2817008"/>
                    </a:cubicBezTo>
                    <a:cubicBezTo>
                      <a:pt x="60960" y="2832248"/>
                      <a:pt x="66675" y="2837963"/>
                      <a:pt x="79058" y="2840820"/>
                    </a:cubicBezTo>
                    <a:cubicBezTo>
                      <a:pt x="112395" y="2846535"/>
                      <a:pt x="145733" y="2852251"/>
                      <a:pt x="179070" y="2857965"/>
                    </a:cubicBezTo>
                    <a:cubicBezTo>
                      <a:pt x="179070" y="2857965"/>
                      <a:pt x="179070" y="2857965"/>
                      <a:pt x="179070" y="2857965"/>
                    </a:cubicBezTo>
                    <a:cubicBezTo>
                      <a:pt x="176213" y="2873205"/>
                      <a:pt x="191453" y="2874158"/>
                      <a:pt x="200978" y="2877015"/>
                    </a:cubicBezTo>
                    <a:cubicBezTo>
                      <a:pt x="237173" y="2889398"/>
                      <a:pt x="278130" y="2883683"/>
                      <a:pt x="311468" y="2904638"/>
                    </a:cubicBezTo>
                    <a:cubicBezTo>
                      <a:pt x="326708" y="2904638"/>
                      <a:pt x="340995" y="2906543"/>
                      <a:pt x="355283" y="2909401"/>
                    </a:cubicBezTo>
                    <a:cubicBezTo>
                      <a:pt x="413385" y="2920830"/>
                      <a:pt x="470535" y="2933213"/>
                      <a:pt x="529590" y="2941785"/>
                    </a:cubicBezTo>
                    <a:cubicBezTo>
                      <a:pt x="527685" y="2941785"/>
                      <a:pt x="525780" y="2941785"/>
                      <a:pt x="523875" y="2940833"/>
                    </a:cubicBezTo>
                    <a:cubicBezTo>
                      <a:pt x="471488" y="2936070"/>
                      <a:pt x="420053" y="2942738"/>
                      <a:pt x="367665" y="2937023"/>
                    </a:cubicBezTo>
                    <a:cubicBezTo>
                      <a:pt x="267653" y="2926545"/>
                      <a:pt x="165735" y="2937976"/>
                      <a:pt x="65723" y="2925593"/>
                    </a:cubicBezTo>
                    <a:cubicBezTo>
                      <a:pt x="40958" y="2928451"/>
                      <a:pt x="33338" y="2946548"/>
                      <a:pt x="31433" y="2967503"/>
                    </a:cubicBezTo>
                    <a:cubicBezTo>
                      <a:pt x="24765" y="3045608"/>
                      <a:pt x="14288" y="3122760"/>
                      <a:pt x="10478" y="3200865"/>
                    </a:cubicBezTo>
                    <a:cubicBezTo>
                      <a:pt x="8573" y="3257063"/>
                      <a:pt x="6667" y="3314213"/>
                      <a:pt x="0" y="3370410"/>
                    </a:cubicBezTo>
                    <a:cubicBezTo>
                      <a:pt x="0" y="3378983"/>
                      <a:pt x="0" y="3387555"/>
                      <a:pt x="0" y="3396128"/>
                    </a:cubicBezTo>
                    <a:cubicBezTo>
                      <a:pt x="54293" y="3400890"/>
                      <a:pt x="108585" y="3406605"/>
                      <a:pt x="161925" y="3411368"/>
                    </a:cubicBezTo>
                    <a:cubicBezTo>
                      <a:pt x="162878" y="3410415"/>
                      <a:pt x="163830" y="3410415"/>
                      <a:pt x="165735" y="3409463"/>
                    </a:cubicBezTo>
                    <a:cubicBezTo>
                      <a:pt x="164783" y="3410415"/>
                      <a:pt x="163830" y="3410415"/>
                      <a:pt x="161925" y="3411368"/>
                    </a:cubicBezTo>
                    <a:cubicBezTo>
                      <a:pt x="178118" y="3413273"/>
                      <a:pt x="194310" y="3416130"/>
                      <a:pt x="211455" y="3417083"/>
                    </a:cubicBezTo>
                    <a:cubicBezTo>
                      <a:pt x="312420" y="3426608"/>
                      <a:pt x="414338" y="3436133"/>
                      <a:pt x="515303" y="3445658"/>
                    </a:cubicBezTo>
                    <a:cubicBezTo>
                      <a:pt x="621030" y="3455183"/>
                      <a:pt x="726758" y="3465660"/>
                      <a:pt x="832485" y="3475185"/>
                    </a:cubicBezTo>
                    <a:cubicBezTo>
                      <a:pt x="923925" y="3483758"/>
                      <a:pt x="1016318" y="3492330"/>
                      <a:pt x="1107758" y="3498998"/>
                    </a:cubicBezTo>
                    <a:cubicBezTo>
                      <a:pt x="1184910" y="3504713"/>
                      <a:pt x="1262063" y="3515190"/>
                      <a:pt x="1339215" y="3516143"/>
                    </a:cubicBezTo>
                    <a:cubicBezTo>
                      <a:pt x="1339215" y="3516143"/>
                      <a:pt x="1339215" y="3516143"/>
                      <a:pt x="1339215" y="3516143"/>
                    </a:cubicBezTo>
                    <a:cubicBezTo>
                      <a:pt x="1339215" y="3516143"/>
                      <a:pt x="1339215" y="3516143"/>
                      <a:pt x="1339215" y="3516143"/>
                    </a:cubicBezTo>
                    <a:cubicBezTo>
                      <a:pt x="1431608" y="3524715"/>
                      <a:pt x="1524000" y="3534240"/>
                      <a:pt x="1616393" y="3538051"/>
                    </a:cubicBezTo>
                    <a:cubicBezTo>
                      <a:pt x="1623060" y="3521858"/>
                      <a:pt x="1611630" y="3516143"/>
                      <a:pt x="1600200" y="3511380"/>
                    </a:cubicBezTo>
                    <a:cubicBezTo>
                      <a:pt x="1577340" y="3500903"/>
                      <a:pt x="1553528" y="3491378"/>
                      <a:pt x="1529715" y="3482805"/>
                    </a:cubicBezTo>
                    <a:cubicBezTo>
                      <a:pt x="1392555" y="3432323"/>
                      <a:pt x="1263015" y="3362790"/>
                      <a:pt x="1112520" y="3352313"/>
                    </a:cubicBezTo>
                    <a:cubicBezTo>
                      <a:pt x="1029653" y="3346598"/>
                      <a:pt x="946785" y="3338026"/>
                      <a:pt x="885825" y="3342788"/>
                    </a:cubicBezTo>
                    <a:cubicBezTo>
                      <a:pt x="950595" y="3331358"/>
                      <a:pt x="1038225" y="3332310"/>
                      <a:pt x="1124903" y="3334215"/>
                    </a:cubicBezTo>
                    <a:cubicBezTo>
                      <a:pt x="1204913" y="3336120"/>
                      <a:pt x="1284923" y="3344693"/>
                      <a:pt x="1363028" y="3362790"/>
                    </a:cubicBezTo>
                    <a:cubicBezTo>
                      <a:pt x="1419225" y="3375173"/>
                      <a:pt x="1475423" y="3385651"/>
                      <a:pt x="1525905" y="3417083"/>
                    </a:cubicBezTo>
                    <a:cubicBezTo>
                      <a:pt x="1559243" y="3438038"/>
                      <a:pt x="1595438" y="3453278"/>
                      <a:pt x="1626870" y="3476138"/>
                    </a:cubicBezTo>
                    <a:cubicBezTo>
                      <a:pt x="1691640" y="3521858"/>
                      <a:pt x="1769745" y="3528526"/>
                      <a:pt x="1840230" y="3557101"/>
                    </a:cubicBezTo>
                    <a:cubicBezTo>
                      <a:pt x="1920240" y="3565673"/>
                      <a:pt x="2000250" y="3570435"/>
                      <a:pt x="2080260" y="3574245"/>
                    </a:cubicBezTo>
                    <a:cubicBezTo>
                      <a:pt x="2080260" y="3574245"/>
                      <a:pt x="2080260" y="3574245"/>
                      <a:pt x="2080260" y="3574245"/>
                    </a:cubicBezTo>
                    <a:cubicBezTo>
                      <a:pt x="2084070" y="3576151"/>
                      <a:pt x="2087880" y="3577103"/>
                      <a:pt x="2092643" y="3579008"/>
                    </a:cubicBezTo>
                    <a:cubicBezTo>
                      <a:pt x="2098358" y="3586628"/>
                      <a:pt x="2105978" y="3590438"/>
                      <a:pt x="2114550" y="3590438"/>
                    </a:cubicBezTo>
                    <a:cubicBezTo>
                      <a:pt x="2210753" y="3599010"/>
                      <a:pt x="2306955" y="3605678"/>
                      <a:pt x="2403158" y="3612345"/>
                    </a:cubicBezTo>
                    <a:cubicBezTo>
                      <a:pt x="2464118" y="3616155"/>
                      <a:pt x="2525078" y="3621870"/>
                      <a:pt x="2585085" y="3626633"/>
                    </a:cubicBezTo>
                    <a:cubicBezTo>
                      <a:pt x="2651760" y="3632348"/>
                      <a:pt x="2718435" y="3638063"/>
                      <a:pt x="2785110" y="3643778"/>
                    </a:cubicBezTo>
                    <a:cubicBezTo>
                      <a:pt x="2896553" y="3653303"/>
                      <a:pt x="3008948" y="3659970"/>
                      <a:pt x="3120390" y="3672353"/>
                    </a:cubicBezTo>
                    <a:cubicBezTo>
                      <a:pt x="3127058" y="3672353"/>
                      <a:pt x="3132773" y="3672353"/>
                      <a:pt x="3139440" y="3672353"/>
                    </a:cubicBezTo>
                    <a:cubicBezTo>
                      <a:pt x="3259455" y="3680926"/>
                      <a:pt x="3378518" y="3693308"/>
                      <a:pt x="3498533" y="3703785"/>
                    </a:cubicBezTo>
                    <a:cubicBezTo>
                      <a:pt x="3509010" y="3704738"/>
                      <a:pt x="3517583" y="3701880"/>
                      <a:pt x="3524250" y="3694260"/>
                    </a:cubicBezTo>
                    <a:cubicBezTo>
                      <a:pt x="3542348" y="3695213"/>
                      <a:pt x="3560445" y="3696165"/>
                      <a:pt x="3578543" y="3697118"/>
                    </a:cubicBezTo>
                    <a:cubicBezTo>
                      <a:pt x="3649028" y="3702833"/>
                      <a:pt x="3719513" y="3708548"/>
                      <a:pt x="3790950" y="3714263"/>
                    </a:cubicBezTo>
                    <a:cubicBezTo>
                      <a:pt x="3790950" y="3714263"/>
                      <a:pt x="3790950" y="3714263"/>
                      <a:pt x="3790950" y="3714263"/>
                    </a:cubicBezTo>
                    <a:cubicBezTo>
                      <a:pt x="3834765" y="3718073"/>
                      <a:pt x="3879533" y="3721883"/>
                      <a:pt x="3923348" y="3725693"/>
                    </a:cubicBezTo>
                    <a:cubicBezTo>
                      <a:pt x="4042410" y="3737123"/>
                      <a:pt x="4160520" y="3747601"/>
                      <a:pt x="4278630" y="3759030"/>
                    </a:cubicBezTo>
                    <a:cubicBezTo>
                      <a:pt x="4398645" y="3770460"/>
                      <a:pt x="4519613" y="3781890"/>
                      <a:pt x="4639628" y="3793320"/>
                    </a:cubicBezTo>
                    <a:cubicBezTo>
                      <a:pt x="4757738" y="3804751"/>
                      <a:pt x="4876800" y="3816180"/>
                      <a:pt x="4994910" y="3826658"/>
                    </a:cubicBezTo>
                    <a:cubicBezTo>
                      <a:pt x="5067300" y="3833326"/>
                      <a:pt x="5139690" y="3843803"/>
                      <a:pt x="5213033" y="3845708"/>
                    </a:cubicBezTo>
                    <a:cubicBezTo>
                      <a:pt x="5227320" y="3830468"/>
                      <a:pt x="5232083" y="3810465"/>
                      <a:pt x="5233035" y="3790463"/>
                    </a:cubicBezTo>
                    <a:cubicBezTo>
                      <a:pt x="5234940" y="3756173"/>
                      <a:pt x="5247323" y="3721883"/>
                      <a:pt x="5235893" y="3687593"/>
                    </a:cubicBezTo>
                    <a:cubicBezTo>
                      <a:pt x="5233988" y="3685688"/>
                      <a:pt x="5232083" y="3683783"/>
                      <a:pt x="5230178" y="3682830"/>
                    </a:cubicBezTo>
                    <a:cubicBezTo>
                      <a:pt x="5235893" y="3625680"/>
                      <a:pt x="5242560" y="3569483"/>
                      <a:pt x="5248275" y="3512333"/>
                    </a:cubicBezTo>
                    <a:cubicBezTo>
                      <a:pt x="5251133" y="3511380"/>
                      <a:pt x="5253038" y="3509476"/>
                      <a:pt x="5255895" y="3507570"/>
                    </a:cubicBezTo>
                    <a:cubicBezTo>
                      <a:pt x="5270183" y="3479948"/>
                      <a:pt x="5267325" y="3450420"/>
                      <a:pt x="5270183" y="3420893"/>
                    </a:cubicBezTo>
                    <a:cubicBezTo>
                      <a:pt x="5280660" y="3315165"/>
                      <a:pt x="5294948" y="3209438"/>
                      <a:pt x="5299710" y="3102758"/>
                    </a:cubicBezTo>
                    <a:cubicBezTo>
                      <a:pt x="5297805" y="3096090"/>
                      <a:pt x="5294948" y="3090376"/>
                      <a:pt x="5291138" y="3087518"/>
                    </a:cubicBezTo>
                    <a:cubicBezTo>
                      <a:pt x="5291138" y="3081803"/>
                      <a:pt x="5291138" y="3076088"/>
                      <a:pt x="5291138" y="3070373"/>
                    </a:cubicBezTo>
                    <a:cubicBezTo>
                      <a:pt x="5292090" y="3057990"/>
                      <a:pt x="5290185" y="3045608"/>
                      <a:pt x="5293043" y="3034178"/>
                    </a:cubicBezTo>
                    <a:cubicBezTo>
                      <a:pt x="5307330" y="2967503"/>
                      <a:pt x="5311140" y="2899876"/>
                      <a:pt x="5318760" y="2832248"/>
                    </a:cubicBezTo>
                    <a:cubicBezTo>
                      <a:pt x="5324475" y="2781765"/>
                      <a:pt x="5329238" y="2730330"/>
                      <a:pt x="5334953" y="2678895"/>
                    </a:cubicBezTo>
                    <a:cubicBezTo>
                      <a:pt x="5336858" y="2651273"/>
                      <a:pt x="5337810" y="2622698"/>
                      <a:pt x="5339715" y="2595076"/>
                    </a:cubicBezTo>
                    <a:cubicBezTo>
                      <a:pt x="5339715" y="2595076"/>
                      <a:pt x="5339715" y="2595076"/>
                      <a:pt x="5339715" y="2595076"/>
                    </a:cubicBezTo>
                    <a:cubicBezTo>
                      <a:pt x="5342573" y="2576026"/>
                      <a:pt x="5346383" y="2556976"/>
                      <a:pt x="5349240" y="2537926"/>
                    </a:cubicBezTo>
                    <a:cubicBezTo>
                      <a:pt x="5349240" y="2537926"/>
                      <a:pt x="5349240" y="2537926"/>
                      <a:pt x="5349240" y="2537926"/>
                    </a:cubicBezTo>
                    <a:cubicBezTo>
                      <a:pt x="5351145" y="2523638"/>
                      <a:pt x="5353050" y="2509351"/>
                      <a:pt x="5354955" y="2495063"/>
                    </a:cubicBezTo>
                    <a:cubicBezTo>
                      <a:pt x="5364480" y="2482680"/>
                      <a:pt x="5374005" y="2469345"/>
                      <a:pt x="5360670" y="2454105"/>
                    </a:cubicBezTo>
                    <a:cubicBezTo>
                      <a:pt x="5360670" y="2452201"/>
                      <a:pt x="5360670" y="2450295"/>
                      <a:pt x="5359718" y="2448390"/>
                    </a:cubicBezTo>
                    <a:cubicBezTo>
                      <a:pt x="5359718" y="2448390"/>
                      <a:pt x="5359718" y="2448390"/>
                      <a:pt x="5359718" y="2448390"/>
                    </a:cubicBezTo>
                    <a:cubicBezTo>
                      <a:pt x="5359718" y="2448390"/>
                      <a:pt x="5359718" y="2448390"/>
                      <a:pt x="5359718" y="2448390"/>
                    </a:cubicBezTo>
                    <a:cubicBezTo>
                      <a:pt x="5365433" y="2385525"/>
                      <a:pt x="5371148" y="2322660"/>
                      <a:pt x="5376863" y="2260748"/>
                    </a:cubicBezTo>
                    <a:cubicBezTo>
                      <a:pt x="5375910" y="2249318"/>
                      <a:pt x="5374005" y="2240745"/>
                      <a:pt x="5360670" y="2238840"/>
                    </a:cubicBezTo>
                    <a:cubicBezTo>
                      <a:pt x="5320665" y="2233125"/>
                      <a:pt x="5280660" y="2226458"/>
                      <a:pt x="5239703" y="2219790"/>
                    </a:cubicBezTo>
                    <a:cubicBezTo>
                      <a:pt x="5220653" y="2220743"/>
                      <a:pt x="5202555" y="2215980"/>
                      <a:pt x="5183505" y="2213123"/>
                    </a:cubicBezTo>
                    <a:cubicBezTo>
                      <a:pt x="5183505" y="2212170"/>
                      <a:pt x="5183505" y="2211218"/>
                      <a:pt x="5182553" y="2210265"/>
                    </a:cubicBezTo>
                    <a:cubicBezTo>
                      <a:pt x="5149215" y="2204550"/>
                      <a:pt x="5116830" y="2198835"/>
                      <a:pt x="5083493" y="2193120"/>
                    </a:cubicBezTo>
                    <a:cubicBezTo>
                      <a:pt x="5064443" y="2189310"/>
                      <a:pt x="5044440" y="2190263"/>
                      <a:pt x="5025390" y="2180738"/>
                    </a:cubicBezTo>
                    <a:cubicBezTo>
                      <a:pt x="5034915" y="2178833"/>
                      <a:pt x="5043488" y="2178833"/>
                      <a:pt x="5053013" y="2178833"/>
                    </a:cubicBezTo>
                    <a:cubicBezTo>
                      <a:pt x="5153025" y="2180738"/>
                      <a:pt x="5253038" y="2182643"/>
                      <a:pt x="5352098" y="2183595"/>
                    </a:cubicBezTo>
                    <a:cubicBezTo>
                      <a:pt x="5367338" y="2183595"/>
                      <a:pt x="5383530" y="2185500"/>
                      <a:pt x="5381625" y="2162640"/>
                    </a:cubicBezTo>
                    <a:cubicBezTo>
                      <a:pt x="5381625" y="2162640"/>
                      <a:pt x="5381625" y="2162640"/>
                      <a:pt x="5381625" y="2162640"/>
                    </a:cubicBezTo>
                    <a:cubicBezTo>
                      <a:pt x="5388293" y="2141685"/>
                      <a:pt x="5389245" y="2120730"/>
                      <a:pt x="5391150" y="2098823"/>
                    </a:cubicBezTo>
                    <a:cubicBezTo>
                      <a:pt x="5395913" y="2053103"/>
                      <a:pt x="5401628" y="2008335"/>
                      <a:pt x="5407343" y="1962615"/>
                    </a:cubicBezTo>
                    <a:cubicBezTo>
                      <a:pt x="5414963" y="1948328"/>
                      <a:pt x="5422583" y="1934040"/>
                      <a:pt x="5423535" y="1917848"/>
                    </a:cubicBezTo>
                    <a:cubicBezTo>
                      <a:pt x="5430203" y="1829265"/>
                      <a:pt x="5441633" y="1741635"/>
                      <a:pt x="5449253" y="1654005"/>
                    </a:cubicBezTo>
                    <a:cubicBezTo>
                      <a:pt x="5450205" y="1642575"/>
                      <a:pt x="5451158" y="1631145"/>
                      <a:pt x="5439728" y="1623525"/>
                    </a:cubicBezTo>
                    <a:cubicBezTo>
                      <a:pt x="5438775" y="1623525"/>
                      <a:pt x="5438775" y="1622573"/>
                      <a:pt x="5437823" y="1622573"/>
                    </a:cubicBezTo>
                    <a:cubicBezTo>
                      <a:pt x="5444490" y="1577805"/>
                      <a:pt x="5445443" y="1532085"/>
                      <a:pt x="5448300" y="1487318"/>
                    </a:cubicBezTo>
                    <a:cubicBezTo>
                      <a:pt x="5448300" y="1487318"/>
                      <a:pt x="5448300" y="1487318"/>
                      <a:pt x="5448300" y="1487318"/>
                    </a:cubicBezTo>
                    <a:cubicBezTo>
                      <a:pt x="5449253" y="1483508"/>
                      <a:pt x="5451158" y="1478745"/>
                      <a:pt x="5452110" y="1474935"/>
                    </a:cubicBezTo>
                    <a:cubicBezTo>
                      <a:pt x="5460683" y="1388258"/>
                      <a:pt x="5470208" y="1301580"/>
                      <a:pt x="5478780" y="1214903"/>
                    </a:cubicBezTo>
                    <a:cubicBezTo>
                      <a:pt x="5474970" y="1214903"/>
                      <a:pt x="5470208" y="1212998"/>
                      <a:pt x="5466398" y="1213950"/>
                    </a:cubicBezTo>
                    <a:cubicBezTo>
                      <a:pt x="5462588" y="1214903"/>
                      <a:pt x="5459730" y="1215855"/>
                      <a:pt x="5455920" y="1216808"/>
                    </a:cubicBezTo>
                    <a:lnTo>
                      <a:pt x="5461635" y="1160610"/>
                    </a:lnTo>
                    <a:cubicBezTo>
                      <a:pt x="5461635" y="1163468"/>
                      <a:pt x="5461635" y="1166325"/>
                      <a:pt x="5461635" y="1169183"/>
                    </a:cubicBezTo>
                    <a:cubicBezTo>
                      <a:pt x="5462588" y="1175850"/>
                      <a:pt x="5461635" y="1183470"/>
                      <a:pt x="5463540" y="1190138"/>
                    </a:cubicBezTo>
                    <a:cubicBezTo>
                      <a:pt x="5468303" y="1201568"/>
                      <a:pt x="5475923" y="1207283"/>
                      <a:pt x="5486400" y="1195853"/>
                    </a:cubicBezTo>
                    <a:cubicBezTo>
                      <a:pt x="5495925" y="1150133"/>
                      <a:pt x="5496878" y="1104413"/>
                      <a:pt x="5494973" y="1058693"/>
                    </a:cubicBezTo>
                    <a:cubicBezTo>
                      <a:pt x="5497830" y="1022498"/>
                      <a:pt x="5500688" y="986303"/>
                      <a:pt x="5504498" y="950108"/>
                    </a:cubicBezTo>
                    <a:cubicBezTo>
                      <a:pt x="5513070" y="869145"/>
                      <a:pt x="5522595" y="788183"/>
                      <a:pt x="5531168" y="707220"/>
                    </a:cubicBezTo>
                    <a:cubicBezTo>
                      <a:pt x="5528310" y="693885"/>
                      <a:pt x="5535930" y="673883"/>
                      <a:pt x="5512118" y="671978"/>
                    </a:cubicBezTo>
                    <a:cubicBezTo>
                      <a:pt x="5479733" y="668168"/>
                      <a:pt x="5447348" y="664358"/>
                      <a:pt x="5414963" y="661500"/>
                    </a:cubicBezTo>
                    <a:cubicBezTo>
                      <a:pt x="5388293" y="666263"/>
                      <a:pt x="5361623" y="653880"/>
                      <a:pt x="5334953" y="656738"/>
                    </a:cubicBezTo>
                    <a:cubicBezTo>
                      <a:pt x="5305425" y="659595"/>
                      <a:pt x="5274945" y="658643"/>
                      <a:pt x="5245418" y="657690"/>
                    </a:cubicBezTo>
                    <a:cubicBezTo>
                      <a:pt x="5239703" y="657690"/>
                      <a:pt x="5234940" y="657690"/>
                      <a:pt x="5229225" y="656738"/>
                    </a:cubicBezTo>
                    <a:cubicBezTo>
                      <a:pt x="5253990" y="656738"/>
                      <a:pt x="5278755" y="657690"/>
                      <a:pt x="5303520" y="657690"/>
                    </a:cubicBezTo>
                    <a:cubicBezTo>
                      <a:pt x="5313045" y="657690"/>
                      <a:pt x="5321618" y="659595"/>
                      <a:pt x="5327333" y="650070"/>
                    </a:cubicBezTo>
                    <a:cubicBezTo>
                      <a:pt x="5322570" y="648165"/>
                      <a:pt x="5316855" y="647213"/>
                      <a:pt x="5312093" y="645308"/>
                    </a:cubicBezTo>
                    <a:cubicBezTo>
                      <a:pt x="5309235" y="637688"/>
                      <a:pt x="5304473" y="631020"/>
                      <a:pt x="5295900" y="631020"/>
                    </a:cubicBezTo>
                    <a:cubicBezTo>
                      <a:pt x="5287328" y="631020"/>
                      <a:pt x="5277803" y="630068"/>
                      <a:pt x="5269230" y="629115"/>
                    </a:cubicBezTo>
                    <a:cubicBezTo>
                      <a:pt x="5355908" y="634830"/>
                      <a:pt x="5443538" y="621495"/>
                      <a:pt x="5531168" y="615780"/>
                    </a:cubicBezTo>
                    <a:cubicBezTo>
                      <a:pt x="5534978" y="615780"/>
                      <a:pt x="5537835" y="614828"/>
                      <a:pt x="5541645" y="614828"/>
                    </a:cubicBezTo>
                    <a:cubicBezTo>
                      <a:pt x="5545455" y="595778"/>
                      <a:pt x="5548313" y="576728"/>
                      <a:pt x="5547360" y="557678"/>
                    </a:cubicBezTo>
                    <a:cubicBezTo>
                      <a:pt x="5550218" y="524340"/>
                      <a:pt x="5554028" y="491003"/>
                      <a:pt x="5556885" y="458618"/>
                    </a:cubicBezTo>
                    <a:cubicBezTo>
                      <a:pt x="5556885" y="458618"/>
                      <a:pt x="5556885" y="458618"/>
                      <a:pt x="5556885" y="458618"/>
                    </a:cubicBezTo>
                    <a:cubicBezTo>
                      <a:pt x="5556885" y="458618"/>
                      <a:pt x="5556885" y="458618"/>
                      <a:pt x="5556885" y="458618"/>
                    </a:cubicBezTo>
                    <a:cubicBezTo>
                      <a:pt x="5564505" y="439568"/>
                      <a:pt x="5565458" y="424328"/>
                      <a:pt x="5568315" y="409088"/>
                    </a:cubicBezTo>
                    <a:close/>
                    <a:moveTo>
                      <a:pt x="5173028" y="653880"/>
                    </a:moveTo>
                    <a:lnTo>
                      <a:pt x="5173028" y="653880"/>
                    </a:lnTo>
                    <a:cubicBezTo>
                      <a:pt x="5176838" y="653880"/>
                      <a:pt x="5181600" y="653880"/>
                      <a:pt x="5185410" y="653880"/>
                    </a:cubicBezTo>
                    <a:cubicBezTo>
                      <a:pt x="5180648" y="653880"/>
                      <a:pt x="5176838" y="653880"/>
                      <a:pt x="5173028" y="653880"/>
                    </a:cubicBezTo>
                    <a:close/>
                    <a:moveTo>
                      <a:pt x="686753" y="1644480"/>
                    </a:moveTo>
                    <a:lnTo>
                      <a:pt x="685800" y="1651148"/>
                    </a:lnTo>
                    <a:cubicBezTo>
                      <a:pt x="679133" y="1650195"/>
                      <a:pt x="673418" y="1649243"/>
                      <a:pt x="666750" y="1647338"/>
                    </a:cubicBezTo>
                    <a:cubicBezTo>
                      <a:pt x="666750" y="1646385"/>
                      <a:pt x="666750" y="1645433"/>
                      <a:pt x="665798" y="1645433"/>
                    </a:cubicBezTo>
                    <a:cubicBezTo>
                      <a:pt x="673418" y="1644480"/>
                      <a:pt x="680085" y="1644480"/>
                      <a:pt x="686753" y="1644480"/>
                    </a:cubicBezTo>
                    <a:close/>
                  </a:path>
                </a:pathLst>
              </a:custGeom>
              <a:solidFill>
                <a:srgbClr val="FFE1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5" name="Google Shape;2955;p70"/>
            <p:cNvGrpSpPr/>
            <p:nvPr/>
          </p:nvGrpSpPr>
          <p:grpSpPr>
            <a:xfrm rot="199716">
              <a:off x="7666998" y="2060755"/>
              <a:ext cx="2242381" cy="1050758"/>
              <a:chOff x="384926" y="2910930"/>
              <a:chExt cx="2242381" cy="1050758"/>
            </a:xfrm>
          </p:grpSpPr>
          <p:sp>
            <p:nvSpPr>
              <p:cNvPr id="2956" name="Google Shape;2956;p70"/>
              <p:cNvSpPr/>
              <p:nvPr/>
            </p:nvSpPr>
            <p:spPr>
              <a:xfrm>
                <a:off x="2047543" y="2911057"/>
                <a:ext cx="406954" cy="1050631"/>
              </a:xfrm>
              <a:custGeom>
                <a:rect b="b" l="l" r="r" t="t"/>
                <a:pathLst>
                  <a:path extrusionOk="0" h="1050631" w="406954">
                    <a:moveTo>
                      <a:pt x="265077" y="882701"/>
                    </a:moveTo>
                    <a:cubicBezTo>
                      <a:pt x="254919" y="899208"/>
                      <a:pt x="255872" y="902700"/>
                      <a:pt x="272379" y="912223"/>
                    </a:cubicBezTo>
                    <a:cubicBezTo>
                      <a:pt x="279362" y="916350"/>
                      <a:pt x="286346" y="919842"/>
                      <a:pt x="293012" y="924286"/>
                    </a:cubicBezTo>
                    <a:cubicBezTo>
                      <a:pt x="299679" y="928730"/>
                      <a:pt x="303805" y="928413"/>
                      <a:pt x="306980" y="920159"/>
                    </a:cubicBezTo>
                    <a:cubicBezTo>
                      <a:pt x="310154" y="911588"/>
                      <a:pt x="317455" y="906509"/>
                      <a:pt x="326661" y="906826"/>
                    </a:cubicBezTo>
                    <a:cubicBezTo>
                      <a:pt x="337136" y="907144"/>
                      <a:pt x="344120" y="913493"/>
                      <a:pt x="348565" y="923016"/>
                    </a:cubicBezTo>
                    <a:cubicBezTo>
                      <a:pt x="359040" y="945554"/>
                      <a:pt x="349517" y="976664"/>
                      <a:pt x="328883" y="988409"/>
                    </a:cubicBezTo>
                    <a:cubicBezTo>
                      <a:pt x="303170" y="1003011"/>
                      <a:pt x="269839" y="996980"/>
                      <a:pt x="255237" y="974442"/>
                    </a:cubicBezTo>
                    <a:cubicBezTo>
                      <a:pt x="245396" y="959204"/>
                      <a:pt x="240317" y="942063"/>
                      <a:pt x="236190" y="924286"/>
                    </a:cubicBezTo>
                    <a:cubicBezTo>
                      <a:pt x="225397" y="876670"/>
                      <a:pt x="225715" y="827466"/>
                      <a:pt x="216826" y="779850"/>
                    </a:cubicBezTo>
                    <a:cubicBezTo>
                      <a:pt x="206668" y="724615"/>
                      <a:pt x="195875" y="669063"/>
                      <a:pt x="139688" y="635097"/>
                    </a:cubicBezTo>
                    <a:cubicBezTo>
                      <a:pt x="155877" y="633827"/>
                      <a:pt x="169528" y="632874"/>
                      <a:pt x="182225" y="628430"/>
                    </a:cubicBezTo>
                    <a:cubicBezTo>
                      <a:pt x="260633" y="599543"/>
                      <a:pt x="313646" y="489708"/>
                      <a:pt x="286981" y="410348"/>
                    </a:cubicBezTo>
                    <a:cubicBezTo>
                      <a:pt x="278728" y="385905"/>
                      <a:pt x="261903" y="373525"/>
                      <a:pt x="235873" y="372890"/>
                    </a:cubicBezTo>
                    <a:cubicBezTo>
                      <a:pt x="209842" y="371937"/>
                      <a:pt x="187304" y="380508"/>
                      <a:pt x="167623" y="397650"/>
                    </a:cubicBezTo>
                    <a:cubicBezTo>
                      <a:pt x="134609" y="426537"/>
                      <a:pt x="113023" y="463043"/>
                      <a:pt x="92072" y="500819"/>
                    </a:cubicBezTo>
                    <a:cubicBezTo>
                      <a:pt x="84136" y="515421"/>
                      <a:pt x="77152" y="530658"/>
                      <a:pt x="63185" y="545261"/>
                    </a:cubicBezTo>
                    <a:cubicBezTo>
                      <a:pt x="61280" y="522722"/>
                      <a:pt x="61280" y="502406"/>
                      <a:pt x="57788" y="483042"/>
                    </a:cubicBezTo>
                    <a:cubicBezTo>
                      <a:pt x="52709" y="457012"/>
                      <a:pt x="55566" y="435426"/>
                      <a:pt x="80644" y="421141"/>
                    </a:cubicBezTo>
                    <a:cubicBezTo>
                      <a:pt x="81596" y="420506"/>
                      <a:pt x="82231" y="419554"/>
                      <a:pt x="82866" y="418919"/>
                    </a:cubicBezTo>
                    <a:cubicBezTo>
                      <a:pt x="164131" y="319560"/>
                      <a:pt x="191748" y="206233"/>
                      <a:pt x="168258" y="80526"/>
                    </a:cubicBezTo>
                    <a:cubicBezTo>
                      <a:pt x="164131" y="59257"/>
                      <a:pt x="154925" y="39259"/>
                      <a:pt x="140005" y="22752"/>
                    </a:cubicBezTo>
                    <a:cubicBezTo>
                      <a:pt x="109531" y="-11215"/>
                      <a:pt x="67946" y="-6770"/>
                      <a:pt x="46677" y="33545"/>
                    </a:cubicBezTo>
                    <a:cubicBezTo>
                      <a:pt x="37789" y="50369"/>
                      <a:pt x="31441" y="68463"/>
                      <a:pt x="26996" y="86875"/>
                    </a:cubicBezTo>
                    <a:cubicBezTo>
                      <a:pt x="4775" y="175759"/>
                      <a:pt x="-304" y="266547"/>
                      <a:pt x="14" y="357653"/>
                    </a:cubicBezTo>
                    <a:cubicBezTo>
                      <a:pt x="331" y="481455"/>
                      <a:pt x="13664" y="604622"/>
                      <a:pt x="27949" y="727472"/>
                    </a:cubicBezTo>
                    <a:cubicBezTo>
                      <a:pt x="29853" y="742392"/>
                      <a:pt x="33662" y="749693"/>
                      <a:pt x="50170" y="745566"/>
                    </a:cubicBezTo>
                    <a:cubicBezTo>
                      <a:pt x="56201" y="743979"/>
                      <a:pt x="62867" y="744614"/>
                      <a:pt x="69216" y="744931"/>
                    </a:cubicBezTo>
                    <a:cubicBezTo>
                      <a:pt x="81914" y="745884"/>
                      <a:pt x="85723" y="740487"/>
                      <a:pt x="84136" y="728107"/>
                    </a:cubicBezTo>
                    <a:cubicBezTo>
                      <a:pt x="80644" y="699855"/>
                      <a:pt x="78422" y="671602"/>
                      <a:pt x="75565" y="641128"/>
                    </a:cubicBezTo>
                    <a:cubicBezTo>
                      <a:pt x="108579" y="654460"/>
                      <a:pt x="129212" y="675412"/>
                      <a:pt x="144767" y="710648"/>
                    </a:cubicBezTo>
                    <a:cubicBezTo>
                      <a:pt x="166988" y="760486"/>
                      <a:pt x="172067" y="813499"/>
                      <a:pt x="176194" y="866829"/>
                    </a:cubicBezTo>
                    <a:cubicBezTo>
                      <a:pt x="178733" y="900795"/>
                      <a:pt x="182860" y="934126"/>
                      <a:pt x="192701" y="966823"/>
                    </a:cubicBezTo>
                    <a:cubicBezTo>
                      <a:pt x="210478" y="1025867"/>
                      <a:pt x="243809" y="1050310"/>
                      <a:pt x="304123" y="1050628"/>
                    </a:cubicBezTo>
                    <a:cubicBezTo>
                      <a:pt x="343168" y="1050945"/>
                      <a:pt x="373008" y="1034438"/>
                      <a:pt x="391102" y="1000154"/>
                    </a:cubicBezTo>
                    <a:cubicBezTo>
                      <a:pt x="410148" y="963966"/>
                      <a:pt x="413640" y="925873"/>
                      <a:pt x="392689" y="889367"/>
                    </a:cubicBezTo>
                    <a:cubicBezTo>
                      <a:pt x="364119" y="839846"/>
                      <a:pt x="292695" y="837307"/>
                      <a:pt x="265077" y="882701"/>
                    </a:cubicBezTo>
                    <a:close/>
                    <a:moveTo>
                      <a:pt x="55883" y="296069"/>
                    </a:moveTo>
                    <a:cubicBezTo>
                      <a:pt x="60010" y="237660"/>
                      <a:pt x="64454" y="179250"/>
                      <a:pt x="74295" y="121159"/>
                    </a:cubicBezTo>
                    <a:cubicBezTo>
                      <a:pt x="76200" y="109096"/>
                      <a:pt x="79691" y="97350"/>
                      <a:pt x="82866" y="85923"/>
                    </a:cubicBezTo>
                    <a:cubicBezTo>
                      <a:pt x="84136" y="80843"/>
                      <a:pt x="86358" y="75447"/>
                      <a:pt x="92706" y="74812"/>
                    </a:cubicBezTo>
                    <a:cubicBezTo>
                      <a:pt x="98421" y="74495"/>
                      <a:pt x="102547" y="78621"/>
                      <a:pt x="105404" y="83066"/>
                    </a:cubicBezTo>
                    <a:cubicBezTo>
                      <a:pt x="114293" y="96716"/>
                      <a:pt x="118102" y="112270"/>
                      <a:pt x="119372" y="127825"/>
                    </a:cubicBezTo>
                    <a:cubicBezTo>
                      <a:pt x="126356" y="206868"/>
                      <a:pt x="111753" y="281149"/>
                      <a:pt x="70168" y="349716"/>
                    </a:cubicBezTo>
                    <a:cubicBezTo>
                      <a:pt x="66359" y="356065"/>
                      <a:pt x="60962" y="361779"/>
                      <a:pt x="55249" y="369398"/>
                    </a:cubicBezTo>
                    <a:cubicBezTo>
                      <a:pt x="55566" y="343050"/>
                      <a:pt x="54296" y="319242"/>
                      <a:pt x="55883" y="296069"/>
                    </a:cubicBezTo>
                    <a:close/>
                    <a:moveTo>
                      <a:pt x="123181" y="597004"/>
                    </a:moveTo>
                    <a:cubicBezTo>
                      <a:pt x="111436" y="595416"/>
                      <a:pt x="95564" y="597321"/>
                      <a:pt x="89850" y="587480"/>
                    </a:cubicBezTo>
                    <a:cubicBezTo>
                      <a:pt x="85723" y="580814"/>
                      <a:pt x="99055" y="571291"/>
                      <a:pt x="104452" y="563355"/>
                    </a:cubicBezTo>
                    <a:cubicBezTo>
                      <a:pt x="127625" y="529388"/>
                      <a:pt x="148577" y="493835"/>
                      <a:pt x="175559" y="462408"/>
                    </a:cubicBezTo>
                    <a:cubicBezTo>
                      <a:pt x="181273" y="455742"/>
                      <a:pt x="187622" y="449076"/>
                      <a:pt x="194288" y="443044"/>
                    </a:cubicBezTo>
                    <a:cubicBezTo>
                      <a:pt x="204764" y="433838"/>
                      <a:pt x="216826" y="429077"/>
                      <a:pt x="230794" y="435108"/>
                    </a:cubicBezTo>
                    <a:cubicBezTo>
                      <a:pt x="244761" y="441457"/>
                      <a:pt x="243809" y="454155"/>
                      <a:pt x="244126" y="465265"/>
                    </a:cubicBezTo>
                    <a:cubicBezTo>
                      <a:pt x="243491" y="529388"/>
                      <a:pt x="191748" y="589702"/>
                      <a:pt x="131435" y="597004"/>
                    </a:cubicBezTo>
                    <a:cubicBezTo>
                      <a:pt x="128260" y="596686"/>
                      <a:pt x="125720" y="597321"/>
                      <a:pt x="123181" y="5970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7" name="Google Shape;2957;p70"/>
              <p:cNvSpPr/>
              <p:nvPr/>
            </p:nvSpPr>
            <p:spPr>
              <a:xfrm>
                <a:off x="384926" y="2928263"/>
                <a:ext cx="621638" cy="831430"/>
              </a:xfrm>
              <a:custGeom>
                <a:rect b="b" l="l" r="r" t="t"/>
                <a:pathLst>
                  <a:path extrusionOk="0" h="831430" w="621638">
                    <a:moveTo>
                      <a:pt x="603328" y="53479"/>
                    </a:moveTo>
                    <a:cubicBezTo>
                      <a:pt x="586186" y="16339"/>
                      <a:pt x="556029" y="-3343"/>
                      <a:pt x="514127" y="467"/>
                    </a:cubicBezTo>
                    <a:cubicBezTo>
                      <a:pt x="473494" y="3958"/>
                      <a:pt x="441750" y="23005"/>
                      <a:pt x="424608" y="61415"/>
                    </a:cubicBezTo>
                    <a:cubicBezTo>
                      <a:pt x="416672" y="78875"/>
                      <a:pt x="417942" y="80779"/>
                      <a:pt x="436671" y="85858"/>
                    </a:cubicBezTo>
                    <a:cubicBezTo>
                      <a:pt x="442385" y="87446"/>
                      <a:pt x="448099" y="88398"/>
                      <a:pt x="453495" y="90303"/>
                    </a:cubicBezTo>
                    <a:cubicBezTo>
                      <a:pt x="463336" y="93794"/>
                      <a:pt x="469367" y="92525"/>
                      <a:pt x="474129" y="81414"/>
                    </a:cubicBezTo>
                    <a:cubicBezTo>
                      <a:pt x="482383" y="63003"/>
                      <a:pt x="503334" y="54114"/>
                      <a:pt x="524920" y="56971"/>
                    </a:cubicBezTo>
                    <a:cubicBezTo>
                      <a:pt x="543332" y="59193"/>
                      <a:pt x="556664" y="71574"/>
                      <a:pt x="562378" y="90937"/>
                    </a:cubicBezTo>
                    <a:cubicBezTo>
                      <a:pt x="566505" y="104905"/>
                      <a:pt x="565870" y="119190"/>
                      <a:pt x="565552" y="133475"/>
                    </a:cubicBezTo>
                    <a:cubicBezTo>
                      <a:pt x="563648" y="190932"/>
                      <a:pt x="536348" y="220771"/>
                      <a:pt x="479526" y="228072"/>
                    </a:cubicBezTo>
                    <a:cubicBezTo>
                      <a:pt x="450004" y="231882"/>
                      <a:pt x="423973" y="226168"/>
                      <a:pt x="402705" y="203629"/>
                    </a:cubicBezTo>
                    <a:cubicBezTo>
                      <a:pt x="393181" y="193789"/>
                      <a:pt x="383658" y="183948"/>
                      <a:pt x="374135" y="173790"/>
                    </a:cubicBezTo>
                    <a:cubicBezTo>
                      <a:pt x="352867" y="150299"/>
                      <a:pt x="335090" y="123634"/>
                      <a:pt x="312551" y="101413"/>
                    </a:cubicBezTo>
                    <a:cubicBezTo>
                      <a:pt x="235413" y="25862"/>
                      <a:pt x="135419" y="32211"/>
                      <a:pt x="71931" y="84589"/>
                    </a:cubicBezTo>
                    <a:cubicBezTo>
                      <a:pt x="7173" y="137919"/>
                      <a:pt x="-11556" y="209978"/>
                      <a:pt x="6538" y="290608"/>
                    </a:cubicBezTo>
                    <a:cubicBezTo>
                      <a:pt x="20505" y="352509"/>
                      <a:pt x="70978" y="389967"/>
                      <a:pt x="134467" y="390920"/>
                    </a:cubicBezTo>
                    <a:cubicBezTo>
                      <a:pt x="182718" y="391555"/>
                      <a:pt x="222716" y="372508"/>
                      <a:pt x="257634" y="340764"/>
                    </a:cubicBezTo>
                    <a:cubicBezTo>
                      <a:pt x="283664" y="317273"/>
                      <a:pt x="283347" y="316956"/>
                      <a:pt x="256682" y="295687"/>
                    </a:cubicBezTo>
                    <a:cubicBezTo>
                      <a:pt x="252872" y="292830"/>
                      <a:pt x="249063" y="289973"/>
                      <a:pt x="245571" y="286799"/>
                    </a:cubicBezTo>
                    <a:cubicBezTo>
                      <a:pt x="240175" y="281720"/>
                      <a:pt x="236365" y="281720"/>
                      <a:pt x="231921" y="288704"/>
                    </a:cubicBezTo>
                    <a:cubicBezTo>
                      <a:pt x="213192" y="318226"/>
                      <a:pt x="183988" y="330923"/>
                      <a:pt x="150974" y="335367"/>
                    </a:cubicBezTo>
                    <a:cubicBezTo>
                      <a:pt x="103992" y="341716"/>
                      <a:pt x="66217" y="316321"/>
                      <a:pt x="55741" y="271562"/>
                    </a:cubicBezTo>
                    <a:cubicBezTo>
                      <a:pt x="53519" y="262356"/>
                      <a:pt x="52249" y="252833"/>
                      <a:pt x="52249" y="243309"/>
                    </a:cubicBezTo>
                    <a:cubicBezTo>
                      <a:pt x="51614" y="201725"/>
                      <a:pt x="59233" y="162679"/>
                      <a:pt x="93517" y="134744"/>
                    </a:cubicBezTo>
                    <a:cubicBezTo>
                      <a:pt x="129388" y="104905"/>
                      <a:pt x="172560" y="101096"/>
                      <a:pt x="216684" y="104905"/>
                    </a:cubicBezTo>
                    <a:cubicBezTo>
                      <a:pt x="249698" y="107762"/>
                      <a:pt x="270014" y="130935"/>
                      <a:pt x="289061" y="154743"/>
                    </a:cubicBezTo>
                    <a:cubicBezTo>
                      <a:pt x="310647" y="182043"/>
                      <a:pt x="330328" y="211248"/>
                      <a:pt x="357628" y="233786"/>
                    </a:cubicBezTo>
                    <a:cubicBezTo>
                      <a:pt x="364294" y="239183"/>
                      <a:pt x="363025" y="245214"/>
                      <a:pt x="361437" y="252515"/>
                    </a:cubicBezTo>
                    <a:cubicBezTo>
                      <a:pt x="353184" y="289021"/>
                      <a:pt x="352549" y="325527"/>
                      <a:pt x="355406" y="362985"/>
                    </a:cubicBezTo>
                    <a:cubicBezTo>
                      <a:pt x="361120" y="439806"/>
                      <a:pt x="373500" y="516309"/>
                      <a:pt x="377309" y="593447"/>
                    </a:cubicBezTo>
                    <a:cubicBezTo>
                      <a:pt x="379849" y="623287"/>
                      <a:pt x="377309" y="652809"/>
                      <a:pt x="372230" y="682014"/>
                    </a:cubicBezTo>
                    <a:cubicBezTo>
                      <a:pt x="367786" y="708361"/>
                      <a:pt x="359215" y="733122"/>
                      <a:pt x="342708" y="754708"/>
                    </a:cubicBezTo>
                    <a:cubicBezTo>
                      <a:pt x="330328" y="770897"/>
                      <a:pt x="314139" y="779468"/>
                      <a:pt x="293505" y="777881"/>
                    </a:cubicBezTo>
                    <a:cubicBezTo>
                      <a:pt x="269379" y="775976"/>
                      <a:pt x="257317" y="762326"/>
                      <a:pt x="257634" y="738518"/>
                    </a:cubicBezTo>
                    <a:cubicBezTo>
                      <a:pt x="257951" y="717567"/>
                      <a:pt x="264300" y="698203"/>
                      <a:pt x="272236" y="678839"/>
                    </a:cubicBezTo>
                    <a:cubicBezTo>
                      <a:pt x="276998" y="667729"/>
                      <a:pt x="293187" y="658523"/>
                      <a:pt x="286839" y="646778"/>
                    </a:cubicBezTo>
                    <a:cubicBezTo>
                      <a:pt x="281125" y="636302"/>
                      <a:pt x="266522" y="630588"/>
                      <a:pt x="256682" y="622017"/>
                    </a:cubicBezTo>
                    <a:cubicBezTo>
                      <a:pt x="250650" y="616938"/>
                      <a:pt x="247158" y="617573"/>
                      <a:pt x="243032" y="623922"/>
                    </a:cubicBezTo>
                    <a:cubicBezTo>
                      <a:pt x="217636" y="662332"/>
                      <a:pt x="201129" y="703600"/>
                      <a:pt x="204939" y="750581"/>
                    </a:cubicBezTo>
                    <a:cubicBezTo>
                      <a:pt x="207796" y="788039"/>
                      <a:pt x="234143" y="821053"/>
                      <a:pt x="267475" y="828354"/>
                    </a:cubicBezTo>
                    <a:cubicBezTo>
                      <a:pt x="312234" y="838195"/>
                      <a:pt x="374135" y="825815"/>
                      <a:pt x="405879" y="770897"/>
                    </a:cubicBezTo>
                    <a:cubicBezTo>
                      <a:pt x="424608" y="738201"/>
                      <a:pt x="430957" y="702647"/>
                      <a:pt x="433179" y="666142"/>
                    </a:cubicBezTo>
                    <a:cubicBezTo>
                      <a:pt x="438258" y="582654"/>
                      <a:pt x="425243" y="500437"/>
                      <a:pt x="416037" y="418220"/>
                    </a:cubicBezTo>
                    <a:cubicBezTo>
                      <a:pt x="410958" y="374095"/>
                      <a:pt x="408101" y="329653"/>
                      <a:pt x="414133" y="285212"/>
                    </a:cubicBezTo>
                    <a:cubicBezTo>
                      <a:pt x="415085" y="278545"/>
                      <a:pt x="415720" y="273784"/>
                      <a:pt x="424291" y="277276"/>
                    </a:cubicBezTo>
                    <a:cubicBezTo>
                      <a:pt x="447147" y="286481"/>
                      <a:pt x="470955" y="285529"/>
                      <a:pt x="494763" y="282990"/>
                    </a:cubicBezTo>
                    <a:cubicBezTo>
                      <a:pt x="538570" y="278228"/>
                      <a:pt x="578250" y="263626"/>
                      <a:pt x="599836" y="222041"/>
                    </a:cubicBezTo>
                    <a:cubicBezTo>
                      <a:pt x="627136" y="166806"/>
                      <a:pt x="629358" y="109666"/>
                      <a:pt x="603328" y="534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8" name="Google Shape;2958;p70"/>
              <p:cNvSpPr/>
              <p:nvPr/>
            </p:nvSpPr>
            <p:spPr>
              <a:xfrm>
                <a:off x="969486" y="2910930"/>
                <a:ext cx="432341" cy="1014916"/>
              </a:xfrm>
              <a:custGeom>
                <a:rect b="b" l="l" r="r" t="t"/>
                <a:pathLst>
                  <a:path extrusionOk="0" h="1014916" w="432341">
                    <a:moveTo>
                      <a:pt x="379382" y="789817"/>
                    </a:moveTo>
                    <a:cubicBezTo>
                      <a:pt x="352717" y="781564"/>
                      <a:pt x="327957" y="789500"/>
                      <a:pt x="307958" y="809181"/>
                    </a:cubicBezTo>
                    <a:cubicBezTo>
                      <a:pt x="290816" y="825688"/>
                      <a:pt x="291451" y="831085"/>
                      <a:pt x="309227" y="846005"/>
                    </a:cubicBezTo>
                    <a:cubicBezTo>
                      <a:pt x="313037" y="849179"/>
                      <a:pt x="316846" y="851718"/>
                      <a:pt x="320338" y="855210"/>
                    </a:cubicBezTo>
                    <a:cubicBezTo>
                      <a:pt x="327639" y="862194"/>
                      <a:pt x="333036" y="864734"/>
                      <a:pt x="338749" y="852988"/>
                    </a:cubicBezTo>
                    <a:cubicBezTo>
                      <a:pt x="343194" y="844100"/>
                      <a:pt x="351130" y="838069"/>
                      <a:pt x="362240" y="841243"/>
                    </a:cubicBezTo>
                    <a:cubicBezTo>
                      <a:pt x="373351" y="844735"/>
                      <a:pt x="377477" y="853306"/>
                      <a:pt x="378112" y="864416"/>
                    </a:cubicBezTo>
                    <a:cubicBezTo>
                      <a:pt x="379699" y="892351"/>
                      <a:pt x="370811" y="916794"/>
                      <a:pt x="351447" y="936475"/>
                    </a:cubicBezTo>
                    <a:cubicBezTo>
                      <a:pt x="329544" y="959014"/>
                      <a:pt x="302561" y="966632"/>
                      <a:pt x="273039" y="955204"/>
                    </a:cubicBezTo>
                    <a:cubicBezTo>
                      <a:pt x="246057" y="944729"/>
                      <a:pt x="234629" y="920921"/>
                      <a:pt x="232089" y="893938"/>
                    </a:cubicBezTo>
                    <a:cubicBezTo>
                      <a:pt x="228915" y="858702"/>
                      <a:pt x="230185" y="823149"/>
                      <a:pt x="236533" y="788230"/>
                    </a:cubicBezTo>
                    <a:cubicBezTo>
                      <a:pt x="249548" y="715853"/>
                      <a:pt x="269547" y="645064"/>
                      <a:pt x="284467" y="573322"/>
                    </a:cubicBezTo>
                    <a:cubicBezTo>
                      <a:pt x="293990" y="526976"/>
                      <a:pt x="300974" y="480629"/>
                      <a:pt x="291768" y="433330"/>
                    </a:cubicBezTo>
                    <a:cubicBezTo>
                      <a:pt x="283515" y="390476"/>
                      <a:pt x="251453" y="370160"/>
                      <a:pt x="208916" y="379048"/>
                    </a:cubicBezTo>
                    <a:cubicBezTo>
                      <a:pt x="176220" y="386032"/>
                      <a:pt x="153364" y="405396"/>
                      <a:pt x="137174" y="435235"/>
                    </a:cubicBezTo>
                    <a:cubicBezTo>
                      <a:pt x="137174" y="397142"/>
                      <a:pt x="137174" y="361271"/>
                      <a:pt x="137174" y="325400"/>
                    </a:cubicBezTo>
                    <a:cubicBezTo>
                      <a:pt x="137174" y="317464"/>
                      <a:pt x="139079" y="312068"/>
                      <a:pt x="146697" y="307306"/>
                    </a:cubicBezTo>
                    <a:cubicBezTo>
                      <a:pt x="208281" y="270800"/>
                      <a:pt x="244469" y="214931"/>
                      <a:pt x="262563" y="147316"/>
                    </a:cubicBezTo>
                    <a:cubicBezTo>
                      <a:pt x="272404" y="109857"/>
                      <a:pt x="269865" y="72717"/>
                      <a:pt x="250818" y="38116"/>
                    </a:cubicBezTo>
                    <a:cubicBezTo>
                      <a:pt x="236533" y="12085"/>
                      <a:pt x="213995" y="-612"/>
                      <a:pt x="184473" y="23"/>
                    </a:cubicBezTo>
                    <a:cubicBezTo>
                      <a:pt x="155586" y="658"/>
                      <a:pt x="134000" y="13038"/>
                      <a:pt x="120985" y="39703"/>
                    </a:cubicBezTo>
                    <a:cubicBezTo>
                      <a:pt x="111779" y="59067"/>
                      <a:pt x="105747" y="79066"/>
                      <a:pt x="101938" y="100017"/>
                    </a:cubicBezTo>
                    <a:cubicBezTo>
                      <a:pt x="93685" y="145411"/>
                      <a:pt x="94637" y="191757"/>
                      <a:pt x="91145" y="237469"/>
                    </a:cubicBezTo>
                    <a:cubicBezTo>
                      <a:pt x="88288" y="276832"/>
                      <a:pt x="81304" y="281593"/>
                      <a:pt x="40672" y="280641"/>
                    </a:cubicBezTo>
                    <a:cubicBezTo>
                      <a:pt x="29244" y="280324"/>
                      <a:pt x="15277" y="269531"/>
                      <a:pt x="7658" y="280006"/>
                    </a:cubicBezTo>
                    <a:cubicBezTo>
                      <a:pt x="992" y="289212"/>
                      <a:pt x="2579" y="304449"/>
                      <a:pt x="357" y="316829"/>
                    </a:cubicBezTo>
                    <a:cubicBezTo>
                      <a:pt x="-913" y="324448"/>
                      <a:pt x="992" y="327940"/>
                      <a:pt x="9563" y="329527"/>
                    </a:cubicBezTo>
                    <a:cubicBezTo>
                      <a:pt x="30514" y="333654"/>
                      <a:pt x="51782" y="333971"/>
                      <a:pt x="72733" y="331432"/>
                    </a:cubicBezTo>
                    <a:cubicBezTo>
                      <a:pt x="85431" y="329844"/>
                      <a:pt x="85114" y="334924"/>
                      <a:pt x="84796" y="344129"/>
                    </a:cubicBezTo>
                    <a:cubicBezTo>
                      <a:pt x="80352" y="463805"/>
                      <a:pt x="81939" y="583163"/>
                      <a:pt x="95589" y="701886"/>
                    </a:cubicBezTo>
                    <a:cubicBezTo>
                      <a:pt x="99399" y="735852"/>
                      <a:pt x="99716" y="735852"/>
                      <a:pt x="134000" y="732360"/>
                    </a:cubicBezTo>
                    <a:cubicBezTo>
                      <a:pt x="136539" y="732043"/>
                      <a:pt x="139396" y="731726"/>
                      <a:pt x="141936" y="731726"/>
                    </a:cubicBezTo>
                    <a:cubicBezTo>
                      <a:pt x="152094" y="732043"/>
                      <a:pt x="155268" y="728869"/>
                      <a:pt x="153681" y="717441"/>
                    </a:cubicBezTo>
                    <a:cubicBezTo>
                      <a:pt x="145428" y="657762"/>
                      <a:pt x="137809" y="597765"/>
                      <a:pt x="139714" y="537451"/>
                    </a:cubicBezTo>
                    <a:cubicBezTo>
                      <a:pt x="140666" y="501580"/>
                      <a:pt x="155268" y="471106"/>
                      <a:pt x="181616" y="446663"/>
                    </a:cubicBezTo>
                    <a:cubicBezTo>
                      <a:pt x="189235" y="439679"/>
                      <a:pt x="198123" y="435235"/>
                      <a:pt x="208281" y="433330"/>
                    </a:cubicBezTo>
                    <a:cubicBezTo>
                      <a:pt x="231137" y="429204"/>
                      <a:pt x="242565" y="438092"/>
                      <a:pt x="244152" y="461265"/>
                    </a:cubicBezTo>
                    <a:cubicBezTo>
                      <a:pt x="245422" y="481582"/>
                      <a:pt x="243517" y="501263"/>
                      <a:pt x="239390" y="521262"/>
                    </a:cubicBezTo>
                    <a:cubicBezTo>
                      <a:pt x="222566" y="600305"/>
                      <a:pt x="202884" y="678713"/>
                      <a:pt x="188917" y="758391"/>
                    </a:cubicBezTo>
                    <a:cubicBezTo>
                      <a:pt x="179711" y="810451"/>
                      <a:pt x="171458" y="863146"/>
                      <a:pt x="184473" y="915524"/>
                    </a:cubicBezTo>
                    <a:cubicBezTo>
                      <a:pt x="196218" y="963458"/>
                      <a:pt x="219709" y="1003456"/>
                      <a:pt x="272404" y="1012661"/>
                    </a:cubicBezTo>
                    <a:cubicBezTo>
                      <a:pt x="376208" y="1031073"/>
                      <a:pt x="443505" y="932984"/>
                      <a:pt x="430807" y="854893"/>
                    </a:cubicBezTo>
                    <a:cubicBezTo>
                      <a:pt x="425728" y="824418"/>
                      <a:pt x="410174" y="799341"/>
                      <a:pt x="379382" y="789817"/>
                    </a:cubicBezTo>
                    <a:close/>
                    <a:moveTo>
                      <a:pt x="155903" y="94303"/>
                    </a:moveTo>
                    <a:cubicBezTo>
                      <a:pt x="158760" y="82557"/>
                      <a:pt x="162569" y="70812"/>
                      <a:pt x="171140" y="61606"/>
                    </a:cubicBezTo>
                    <a:cubicBezTo>
                      <a:pt x="183521" y="48591"/>
                      <a:pt x="196853" y="50496"/>
                      <a:pt x="202567" y="67320"/>
                    </a:cubicBezTo>
                    <a:cubicBezTo>
                      <a:pt x="209551" y="86684"/>
                      <a:pt x="213995" y="106683"/>
                      <a:pt x="209868" y="127952"/>
                    </a:cubicBezTo>
                    <a:cubicBezTo>
                      <a:pt x="202250" y="167632"/>
                      <a:pt x="185743" y="203185"/>
                      <a:pt x="158443" y="233342"/>
                    </a:cubicBezTo>
                    <a:cubicBezTo>
                      <a:pt x="154633" y="237469"/>
                      <a:pt x="151142" y="242548"/>
                      <a:pt x="142571" y="243818"/>
                    </a:cubicBezTo>
                    <a:cubicBezTo>
                      <a:pt x="143840" y="192710"/>
                      <a:pt x="144475" y="142871"/>
                      <a:pt x="155903" y="943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70"/>
              <p:cNvSpPr/>
              <p:nvPr/>
            </p:nvSpPr>
            <p:spPr>
              <a:xfrm>
                <a:off x="1288855" y="3294691"/>
                <a:ext cx="414563" cy="366799"/>
              </a:xfrm>
              <a:custGeom>
                <a:rect b="b" l="l" r="r" t="t"/>
                <a:pathLst>
                  <a:path extrusionOk="0" h="366799" w="414563">
                    <a:moveTo>
                      <a:pt x="296507" y="179085"/>
                    </a:moveTo>
                    <a:cubicBezTo>
                      <a:pt x="283492" y="198132"/>
                      <a:pt x="285079" y="203529"/>
                      <a:pt x="306030" y="212417"/>
                    </a:cubicBezTo>
                    <a:cubicBezTo>
                      <a:pt x="309840" y="214004"/>
                      <a:pt x="313967" y="215274"/>
                      <a:pt x="317776" y="217496"/>
                    </a:cubicBezTo>
                    <a:cubicBezTo>
                      <a:pt x="326347" y="222258"/>
                      <a:pt x="333330" y="223527"/>
                      <a:pt x="338092" y="212417"/>
                    </a:cubicBezTo>
                    <a:cubicBezTo>
                      <a:pt x="339997" y="208290"/>
                      <a:pt x="343806" y="204481"/>
                      <a:pt x="349202" y="205116"/>
                    </a:cubicBezTo>
                    <a:cubicBezTo>
                      <a:pt x="355551" y="205751"/>
                      <a:pt x="357456" y="211465"/>
                      <a:pt x="358726" y="216544"/>
                    </a:cubicBezTo>
                    <a:cubicBezTo>
                      <a:pt x="363487" y="236542"/>
                      <a:pt x="362217" y="256541"/>
                      <a:pt x="353012" y="275270"/>
                    </a:cubicBezTo>
                    <a:cubicBezTo>
                      <a:pt x="346663" y="287651"/>
                      <a:pt x="337775" y="297174"/>
                      <a:pt x="322537" y="297174"/>
                    </a:cubicBezTo>
                    <a:cubicBezTo>
                      <a:pt x="307935" y="297174"/>
                      <a:pt x="299682" y="288285"/>
                      <a:pt x="293015" y="276540"/>
                    </a:cubicBezTo>
                    <a:cubicBezTo>
                      <a:pt x="280953" y="254637"/>
                      <a:pt x="276826" y="230829"/>
                      <a:pt x="274286" y="206703"/>
                    </a:cubicBezTo>
                    <a:cubicBezTo>
                      <a:pt x="267303" y="146706"/>
                      <a:pt x="267938" y="86393"/>
                      <a:pt x="270477" y="26079"/>
                    </a:cubicBezTo>
                    <a:cubicBezTo>
                      <a:pt x="270794" y="21000"/>
                      <a:pt x="273334" y="14016"/>
                      <a:pt x="268890" y="11159"/>
                    </a:cubicBezTo>
                    <a:cubicBezTo>
                      <a:pt x="264128" y="8302"/>
                      <a:pt x="259684" y="14651"/>
                      <a:pt x="254922" y="16555"/>
                    </a:cubicBezTo>
                    <a:cubicBezTo>
                      <a:pt x="247304" y="19730"/>
                      <a:pt x="242225" y="27348"/>
                      <a:pt x="230797" y="20682"/>
                    </a:cubicBezTo>
                    <a:cubicBezTo>
                      <a:pt x="185403" y="-6300"/>
                      <a:pt x="137786" y="-6935"/>
                      <a:pt x="92392" y="19095"/>
                    </a:cubicBezTo>
                    <a:cubicBezTo>
                      <a:pt x="-2523" y="74012"/>
                      <a:pt x="-31092" y="240034"/>
                      <a:pt x="38745" y="325109"/>
                    </a:cubicBezTo>
                    <a:cubicBezTo>
                      <a:pt x="85726" y="382248"/>
                      <a:pt x="167626" y="380343"/>
                      <a:pt x="212385" y="321299"/>
                    </a:cubicBezTo>
                    <a:cubicBezTo>
                      <a:pt x="221908" y="308602"/>
                      <a:pt x="228892" y="294317"/>
                      <a:pt x="238098" y="278127"/>
                    </a:cubicBezTo>
                    <a:cubicBezTo>
                      <a:pt x="244129" y="292730"/>
                      <a:pt x="248256" y="305427"/>
                      <a:pt x="256192" y="315903"/>
                    </a:cubicBezTo>
                    <a:cubicBezTo>
                      <a:pt x="284762" y="353361"/>
                      <a:pt x="338727" y="372725"/>
                      <a:pt x="381899" y="327331"/>
                    </a:cubicBezTo>
                    <a:cubicBezTo>
                      <a:pt x="415230" y="292412"/>
                      <a:pt x="424754" y="227654"/>
                      <a:pt x="402533" y="185117"/>
                    </a:cubicBezTo>
                    <a:cubicBezTo>
                      <a:pt x="380629" y="142897"/>
                      <a:pt x="323172" y="139723"/>
                      <a:pt x="296507" y="179085"/>
                    </a:cubicBezTo>
                    <a:close/>
                    <a:moveTo>
                      <a:pt x="179689" y="274000"/>
                    </a:moveTo>
                    <a:cubicBezTo>
                      <a:pt x="174610" y="280667"/>
                      <a:pt x="168896" y="287016"/>
                      <a:pt x="162547" y="292730"/>
                    </a:cubicBezTo>
                    <a:cubicBezTo>
                      <a:pt x="134929" y="318125"/>
                      <a:pt x="104772" y="315585"/>
                      <a:pt x="80964" y="285746"/>
                    </a:cubicBezTo>
                    <a:cubicBezTo>
                      <a:pt x="65410" y="266064"/>
                      <a:pt x="58109" y="242891"/>
                      <a:pt x="56521" y="218131"/>
                    </a:cubicBezTo>
                    <a:cubicBezTo>
                      <a:pt x="52395" y="166070"/>
                      <a:pt x="62235" y="118137"/>
                      <a:pt x="101281" y="80044"/>
                    </a:cubicBezTo>
                    <a:cubicBezTo>
                      <a:pt x="131755" y="50204"/>
                      <a:pt x="171435" y="52426"/>
                      <a:pt x="203497" y="62584"/>
                    </a:cubicBezTo>
                    <a:cubicBezTo>
                      <a:pt x="210798" y="64806"/>
                      <a:pt x="214290" y="69886"/>
                      <a:pt x="214607" y="77822"/>
                    </a:cubicBezTo>
                    <a:cubicBezTo>
                      <a:pt x="215877" y="97820"/>
                      <a:pt x="218099" y="117819"/>
                      <a:pt x="219051" y="130199"/>
                    </a:cubicBezTo>
                    <a:cubicBezTo>
                      <a:pt x="218099" y="186704"/>
                      <a:pt x="211115" y="233685"/>
                      <a:pt x="179689" y="2740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p70"/>
              <p:cNvSpPr/>
              <p:nvPr/>
            </p:nvSpPr>
            <p:spPr>
              <a:xfrm>
                <a:off x="1683161" y="3296962"/>
                <a:ext cx="335192" cy="533628"/>
              </a:xfrm>
              <a:custGeom>
                <a:rect b="b" l="l" r="r" t="t"/>
                <a:pathLst>
                  <a:path extrusionOk="0" h="533628" w="335192">
                    <a:moveTo>
                      <a:pt x="301542" y="401564"/>
                    </a:moveTo>
                    <a:cubicBezTo>
                      <a:pt x="295194" y="406325"/>
                      <a:pt x="288845" y="411087"/>
                      <a:pt x="282178" y="415214"/>
                    </a:cubicBezTo>
                    <a:cubicBezTo>
                      <a:pt x="276465" y="419023"/>
                      <a:pt x="274560" y="421880"/>
                      <a:pt x="279004" y="428864"/>
                    </a:cubicBezTo>
                    <a:cubicBezTo>
                      <a:pt x="285988" y="439657"/>
                      <a:pt x="285670" y="452037"/>
                      <a:pt x="280274" y="463782"/>
                    </a:cubicBezTo>
                    <a:cubicBezTo>
                      <a:pt x="276465" y="471718"/>
                      <a:pt x="271703" y="478384"/>
                      <a:pt x="261862" y="479019"/>
                    </a:cubicBezTo>
                    <a:cubicBezTo>
                      <a:pt x="251387" y="479654"/>
                      <a:pt x="244721" y="473940"/>
                      <a:pt x="240276" y="465687"/>
                    </a:cubicBezTo>
                    <a:cubicBezTo>
                      <a:pt x="233610" y="453624"/>
                      <a:pt x="229801" y="440291"/>
                      <a:pt x="229483" y="426324"/>
                    </a:cubicBezTo>
                    <a:cubicBezTo>
                      <a:pt x="228531" y="392358"/>
                      <a:pt x="231388" y="358709"/>
                      <a:pt x="237737" y="325378"/>
                    </a:cubicBezTo>
                    <a:cubicBezTo>
                      <a:pt x="248212" y="271095"/>
                      <a:pt x="267259" y="218400"/>
                      <a:pt x="272021" y="162848"/>
                    </a:cubicBezTo>
                    <a:cubicBezTo>
                      <a:pt x="275512" y="124437"/>
                      <a:pt x="278687" y="85709"/>
                      <a:pt x="267259" y="47934"/>
                    </a:cubicBezTo>
                    <a:cubicBezTo>
                      <a:pt x="257418" y="15872"/>
                      <a:pt x="235832" y="0"/>
                      <a:pt x="202501" y="0"/>
                    </a:cubicBezTo>
                    <a:cubicBezTo>
                      <a:pt x="164090" y="0"/>
                      <a:pt x="134568" y="16507"/>
                      <a:pt x="112030" y="51425"/>
                    </a:cubicBezTo>
                    <a:cubicBezTo>
                      <a:pt x="104411" y="34919"/>
                      <a:pt x="94253" y="24125"/>
                      <a:pt x="78699" y="19046"/>
                    </a:cubicBezTo>
                    <a:cubicBezTo>
                      <a:pt x="51399" y="9841"/>
                      <a:pt x="26003" y="22538"/>
                      <a:pt x="9179" y="54282"/>
                    </a:cubicBezTo>
                    <a:cubicBezTo>
                      <a:pt x="-5741" y="82217"/>
                      <a:pt x="-3836" y="86662"/>
                      <a:pt x="25051" y="96820"/>
                    </a:cubicBezTo>
                    <a:cubicBezTo>
                      <a:pt x="27591" y="97772"/>
                      <a:pt x="30130" y="98089"/>
                      <a:pt x="32670" y="99359"/>
                    </a:cubicBezTo>
                    <a:cubicBezTo>
                      <a:pt x="39018" y="102851"/>
                      <a:pt x="42193" y="99677"/>
                      <a:pt x="44415" y="93963"/>
                    </a:cubicBezTo>
                    <a:cubicBezTo>
                      <a:pt x="46637" y="87614"/>
                      <a:pt x="49177" y="79043"/>
                      <a:pt x="57430" y="80313"/>
                    </a:cubicBezTo>
                    <a:cubicBezTo>
                      <a:pt x="67271" y="82217"/>
                      <a:pt x="66001" y="92058"/>
                      <a:pt x="66636" y="99994"/>
                    </a:cubicBezTo>
                    <a:cubicBezTo>
                      <a:pt x="66953" y="104756"/>
                      <a:pt x="66636" y="109517"/>
                      <a:pt x="66636" y="114279"/>
                    </a:cubicBezTo>
                    <a:cubicBezTo>
                      <a:pt x="66636" y="184116"/>
                      <a:pt x="66636" y="253953"/>
                      <a:pt x="66636" y="323790"/>
                    </a:cubicBezTo>
                    <a:cubicBezTo>
                      <a:pt x="66636" y="362201"/>
                      <a:pt x="66636" y="361566"/>
                      <a:pt x="104729" y="357439"/>
                    </a:cubicBezTo>
                    <a:cubicBezTo>
                      <a:pt x="116157" y="356169"/>
                      <a:pt x="119331" y="352043"/>
                      <a:pt x="119331" y="340615"/>
                    </a:cubicBezTo>
                    <a:cubicBezTo>
                      <a:pt x="118696" y="282523"/>
                      <a:pt x="119014" y="224431"/>
                      <a:pt x="119331" y="166022"/>
                    </a:cubicBezTo>
                    <a:cubicBezTo>
                      <a:pt x="119331" y="154911"/>
                      <a:pt x="119649" y="143801"/>
                      <a:pt x="121871" y="133008"/>
                    </a:cubicBezTo>
                    <a:cubicBezTo>
                      <a:pt x="126950" y="106660"/>
                      <a:pt x="135521" y="81900"/>
                      <a:pt x="156154" y="63171"/>
                    </a:cubicBezTo>
                    <a:cubicBezTo>
                      <a:pt x="179010" y="42537"/>
                      <a:pt x="205993" y="50473"/>
                      <a:pt x="214246" y="79995"/>
                    </a:cubicBezTo>
                    <a:cubicBezTo>
                      <a:pt x="215516" y="84122"/>
                      <a:pt x="216151" y="88249"/>
                      <a:pt x="216786" y="92375"/>
                    </a:cubicBezTo>
                    <a:cubicBezTo>
                      <a:pt x="224404" y="146975"/>
                      <a:pt x="215198" y="199671"/>
                      <a:pt x="202183" y="252366"/>
                    </a:cubicBezTo>
                    <a:cubicBezTo>
                      <a:pt x="190120" y="300935"/>
                      <a:pt x="177105" y="349503"/>
                      <a:pt x="178058" y="400611"/>
                    </a:cubicBezTo>
                    <a:cubicBezTo>
                      <a:pt x="178375" y="432038"/>
                      <a:pt x="179645" y="463147"/>
                      <a:pt x="193930" y="492034"/>
                    </a:cubicBezTo>
                    <a:cubicBezTo>
                      <a:pt x="219008" y="543460"/>
                      <a:pt x="289480" y="548222"/>
                      <a:pt x="321224" y="500605"/>
                    </a:cubicBezTo>
                    <a:cubicBezTo>
                      <a:pt x="340905" y="470766"/>
                      <a:pt x="337413" y="439022"/>
                      <a:pt x="325350" y="407912"/>
                    </a:cubicBezTo>
                    <a:cubicBezTo>
                      <a:pt x="318684" y="390453"/>
                      <a:pt x="316462" y="390771"/>
                      <a:pt x="301542" y="401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1" name="Google Shape;2961;p70"/>
              <p:cNvSpPr/>
              <p:nvPr/>
            </p:nvSpPr>
            <p:spPr>
              <a:xfrm>
                <a:off x="2355939" y="3299967"/>
                <a:ext cx="271368" cy="427790"/>
              </a:xfrm>
              <a:custGeom>
                <a:rect b="b" l="l" r="r" t="t"/>
                <a:pathLst>
                  <a:path extrusionOk="0" h="427790" w="271368">
                    <a:moveTo>
                      <a:pt x="229364" y="207141"/>
                    </a:moveTo>
                    <a:cubicBezTo>
                      <a:pt x="212222" y="191903"/>
                      <a:pt x="193175" y="179523"/>
                      <a:pt x="174129" y="167460"/>
                    </a:cubicBezTo>
                    <a:cubicBezTo>
                      <a:pt x="153178" y="154445"/>
                      <a:pt x="131909" y="141113"/>
                      <a:pt x="115085" y="122384"/>
                    </a:cubicBezTo>
                    <a:cubicBezTo>
                      <a:pt x="91594" y="96353"/>
                      <a:pt x="101752" y="60483"/>
                      <a:pt x="135401" y="50959"/>
                    </a:cubicBezTo>
                    <a:cubicBezTo>
                      <a:pt x="151273" y="46515"/>
                      <a:pt x="166828" y="48420"/>
                      <a:pt x="181747" y="55404"/>
                    </a:cubicBezTo>
                    <a:cubicBezTo>
                      <a:pt x="196667" y="62387"/>
                      <a:pt x="198254" y="74767"/>
                      <a:pt x="187461" y="87465"/>
                    </a:cubicBezTo>
                    <a:cubicBezTo>
                      <a:pt x="182700" y="93179"/>
                      <a:pt x="170320" y="94766"/>
                      <a:pt x="172542" y="102702"/>
                    </a:cubicBezTo>
                    <a:cubicBezTo>
                      <a:pt x="174446" y="108734"/>
                      <a:pt x="184287" y="112543"/>
                      <a:pt x="190318" y="117305"/>
                    </a:cubicBezTo>
                    <a:cubicBezTo>
                      <a:pt x="195397" y="121114"/>
                      <a:pt x="200477" y="124923"/>
                      <a:pt x="205556" y="128733"/>
                    </a:cubicBezTo>
                    <a:cubicBezTo>
                      <a:pt x="208730" y="131272"/>
                      <a:pt x="211904" y="132224"/>
                      <a:pt x="215396" y="128733"/>
                    </a:cubicBezTo>
                    <a:cubicBezTo>
                      <a:pt x="233490" y="110638"/>
                      <a:pt x="252537" y="92862"/>
                      <a:pt x="250632" y="64292"/>
                    </a:cubicBezTo>
                    <a:cubicBezTo>
                      <a:pt x="248728" y="37309"/>
                      <a:pt x="230634" y="22072"/>
                      <a:pt x="207778" y="11914"/>
                    </a:cubicBezTo>
                    <a:cubicBezTo>
                      <a:pt x="177621" y="-1101"/>
                      <a:pt x="146512" y="-3323"/>
                      <a:pt x="114767" y="4613"/>
                    </a:cubicBezTo>
                    <a:cubicBezTo>
                      <a:pt x="50644" y="21120"/>
                      <a:pt x="25884" y="91909"/>
                      <a:pt x="65564" y="145239"/>
                    </a:cubicBezTo>
                    <a:cubicBezTo>
                      <a:pt x="83341" y="169048"/>
                      <a:pt x="107149" y="185555"/>
                      <a:pt x="132227" y="200474"/>
                    </a:cubicBezTo>
                    <a:cubicBezTo>
                      <a:pt x="157939" y="215394"/>
                      <a:pt x="183017" y="230949"/>
                      <a:pt x="201429" y="255074"/>
                    </a:cubicBezTo>
                    <a:cubicBezTo>
                      <a:pt x="224285" y="285231"/>
                      <a:pt x="220475" y="324911"/>
                      <a:pt x="190953" y="348402"/>
                    </a:cubicBezTo>
                    <a:cubicBezTo>
                      <a:pt x="163971" y="369671"/>
                      <a:pt x="132861" y="376337"/>
                      <a:pt x="99847" y="369036"/>
                    </a:cubicBezTo>
                    <a:cubicBezTo>
                      <a:pt x="61754" y="360782"/>
                      <a:pt x="43343" y="325546"/>
                      <a:pt x="57628" y="291580"/>
                    </a:cubicBezTo>
                    <a:cubicBezTo>
                      <a:pt x="62707" y="279835"/>
                      <a:pt x="70008" y="269677"/>
                      <a:pt x="83975" y="269677"/>
                    </a:cubicBezTo>
                    <a:cubicBezTo>
                      <a:pt x="97625" y="269359"/>
                      <a:pt x="104292" y="278882"/>
                      <a:pt x="109053" y="290628"/>
                    </a:cubicBezTo>
                    <a:cubicBezTo>
                      <a:pt x="110641" y="294120"/>
                      <a:pt x="110641" y="301103"/>
                      <a:pt x="115719" y="300151"/>
                    </a:cubicBezTo>
                    <a:cubicBezTo>
                      <a:pt x="129687" y="297929"/>
                      <a:pt x="143337" y="294120"/>
                      <a:pt x="157304" y="290628"/>
                    </a:cubicBezTo>
                    <a:cubicBezTo>
                      <a:pt x="160161" y="289993"/>
                      <a:pt x="159844" y="286501"/>
                      <a:pt x="159844" y="283644"/>
                    </a:cubicBezTo>
                    <a:cubicBezTo>
                      <a:pt x="161431" y="264280"/>
                      <a:pt x="145559" y="235393"/>
                      <a:pt x="127465" y="227139"/>
                    </a:cubicBezTo>
                    <a:cubicBezTo>
                      <a:pt x="84293" y="207775"/>
                      <a:pt x="28740" y="216346"/>
                      <a:pt x="7472" y="273486"/>
                    </a:cubicBezTo>
                    <a:cubicBezTo>
                      <a:pt x="-21098" y="349989"/>
                      <a:pt x="36676" y="427445"/>
                      <a:pt x="105879" y="427762"/>
                    </a:cubicBezTo>
                    <a:cubicBezTo>
                      <a:pt x="157622" y="428397"/>
                      <a:pt x="190001" y="418239"/>
                      <a:pt x="218571" y="397288"/>
                    </a:cubicBezTo>
                    <a:cubicBezTo>
                      <a:pt x="277297" y="355068"/>
                      <a:pt x="295391" y="265867"/>
                      <a:pt x="229364" y="2071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2" name="Google Shape;2962;p70"/>
            <p:cNvGrpSpPr/>
            <p:nvPr/>
          </p:nvGrpSpPr>
          <p:grpSpPr>
            <a:xfrm rot="718756">
              <a:off x="9943918" y="2183580"/>
              <a:ext cx="911348" cy="508044"/>
              <a:chOff x="549245" y="2294100"/>
              <a:chExt cx="1436586" cy="800846"/>
            </a:xfrm>
          </p:grpSpPr>
          <p:sp>
            <p:nvSpPr>
              <p:cNvPr id="2963" name="Google Shape;2963;p70"/>
              <p:cNvSpPr/>
              <p:nvPr/>
            </p:nvSpPr>
            <p:spPr>
              <a:xfrm>
                <a:off x="549245" y="2294100"/>
                <a:ext cx="414388" cy="596805"/>
              </a:xfrm>
              <a:custGeom>
                <a:rect b="b" l="l" r="r" t="t"/>
                <a:pathLst>
                  <a:path extrusionOk="0" h="596805" w="414388">
                    <a:moveTo>
                      <a:pt x="72682" y="197513"/>
                    </a:moveTo>
                    <a:cubicBezTo>
                      <a:pt x="100617" y="187989"/>
                      <a:pt x="117124" y="166086"/>
                      <a:pt x="130774" y="141643"/>
                    </a:cubicBezTo>
                    <a:cubicBezTo>
                      <a:pt x="132044" y="139421"/>
                      <a:pt x="133948" y="135612"/>
                      <a:pt x="131726" y="134342"/>
                    </a:cubicBezTo>
                    <a:cubicBezTo>
                      <a:pt x="121251" y="129580"/>
                      <a:pt x="110458" y="124501"/>
                      <a:pt x="99347" y="122279"/>
                    </a:cubicBezTo>
                    <a:cubicBezTo>
                      <a:pt x="92046" y="120692"/>
                      <a:pt x="92998" y="130532"/>
                      <a:pt x="89824" y="134659"/>
                    </a:cubicBezTo>
                    <a:cubicBezTo>
                      <a:pt x="86649" y="138786"/>
                      <a:pt x="84427" y="143865"/>
                      <a:pt x="81253" y="147992"/>
                    </a:cubicBezTo>
                    <a:cubicBezTo>
                      <a:pt x="73952" y="157198"/>
                      <a:pt x="63794" y="160372"/>
                      <a:pt x="52683" y="156563"/>
                    </a:cubicBezTo>
                    <a:cubicBezTo>
                      <a:pt x="42525" y="153071"/>
                      <a:pt x="41890" y="143230"/>
                      <a:pt x="41573" y="134024"/>
                    </a:cubicBezTo>
                    <a:cubicBezTo>
                      <a:pt x="41255" y="103550"/>
                      <a:pt x="66651" y="66092"/>
                      <a:pt x="94585" y="55299"/>
                    </a:cubicBezTo>
                    <a:cubicBezTo>
                      <a:pt x="117441" y="46410"/>
                      <a:pt x="132361" y="52442"/>
                      <a:pt x="142519" y="74345"/>
                    </a:cubicBezTo>
                    <a:cubicBezTo>
                      <a:pt x="145059" y="80059"/>
                      <a:pt x="147598" y="86091"/>
                      <a:pt x="148868" y="92122"/>
                    </a:cubicBezTo>
                    <a:cubicBezTo>
                      <a:pt x="163153" y="159420"/>
                      <a:pt x="158391" y="226717"/>
                      <a:pt x="146963" y="293697"/>
                    </a:cubicBezTo>
                    <a:cubicBezTo>
                      <a:pt x="146011" y="298777"/>
                      <a:pt x="143789" y="301633"/>
                      <a:pt x="138710" y="301316"/>
                    </a:cubicBezTo>
                    <a:cubicBezTo>
                      <a:pt x="125377" y="300999"/>
                      <a:pt x="123790" y="309252"/>
                      <a:pt x="126647" y="318775"/>
                    </a:cubicBezTo>
                    <a:cubicBezTo>
                      <a:pt x="136488" y="349885"/>
                      <a:pt x="127282" y="379089"/>
                      <a:pt x="118711" y="408294"/>
                    </a:cubicBezTo>
                    <a:cubicBezTo>
                      <a:pt x="109188" y="441308"/>
                      <a:pt x="100934" y="474639"/>
                      <a:pt x="90776" y="507336"/>
                    </a:cubicBezTo>
                    <a:cubicBezTo>
                      <a:pt x="86649" y="520351"/>
                      <a:pt x="89506" y="525747"/>
                      <a:pt x="102839" y="526700"/>
                    </a:cubicBezTo>
                    <a:cubicBezTo>
                      <a:pt x="105379" y="526700"/>
                      <a:pt x="108235" y="527652"/>
                      <a:pt x="110458" y="528604"/>
                    </a:cubicBezTo>
                    <a:cubicBezTo>
                      <a:pt x="124425" y="534318"/>
                      <a:pt x="129187" y="528604"/>
                      <a:pt x="132361" y="514954"/>
                    </a:cubicBezTo>
                    <a:cubicBezTo>
                      <a:pt x="145694" y="460672"/>
                      <a:pt x="160296" y="406389"/>
                      <a:pt x="173946" y="352107"/>
                    </a:cubicBezTo>
                    <a:cubicBezTo>
                      <a:pt x="175851" y="343853"/>
                      <a:pt x="178707" y="339092"/>
                      <a:pt x="188231" y="338457"/>
                    </a:cubicBezTo>
                    <a:cubicBezTo>
                      <a:pt x="212039" y="336870"/>
                      <a:pt x="235530" y="334647"/>
                      <a:pt x="259338" y="331473"/>
                    </a:cubicBezTo>
                    <a:cubicBezTo>
                      <a:pt x="269178" y="330203"/>
                      <a:pt x="272670" y="332743"/>
                      <a:pt x="274575" y="343218"/>
                    </a:cubicBezTo>
                    <a:cubicBezTo>
                      <a:pt x="289812" y="427340"/>
                      <a:pt x="322191" y="505114"/>
                      <a:pt x="367585" y="577490"/>
                    </a:cubicBezTo>
                    <a:cubicBezTo>
                      <a:pt x="382822" y="601933"/>
                      <a:pt x="382822" y="601298"/>
                      <a:pt x="406630" y="586061"/>
                    </a:cubicBezTo>
                    <a:cubicBezTo>
                      <a:pt x="416471" y="580030"/>
                      <a:pt x="416154" y="575268"/>
                      <a:pt x="410122" y="566380"/>
                    </a:cubicBezTo>
                    <a:cubicBezTo>
                      <a:pt x="364728" y="498765"/>
                      <a:pt x="333302" y="425436"/>
                      <a:pt x="317112" y="345758"/>
                    </a:cubicBezTo>
                    <a:cubicBezTo>
                      <a:pt x="312350" y="322267"/>
                      <a:pt x="312033" y="322267"/>
                      <a:pt x="334571" y="316871"/>
                    </a:cubicBezTo>
                    <a:cubicBezTo>
                      <a:pt x="360284" y="310839"/>
                      <a:pt x="359332" y="310839"/>
                      <a:pt x="353618" y="286079"/>
                    </a:cubicBezTo>
                    <a:cubicBezTo>
                      <a:pt x="350761" y="274016"/>
                      <a:pt x="345999" y="271477"/>
                      <a:pt x="335206" y="275603"/>
                    </a:cubicBezTo>
                    <a:cubicBezTo>
                      <a:pt x="329810" y="277825"/>
                      <a:pt x="323778" y="278460"/>
                      <a:pt x="318382" y="280365"/>
                    </a:cubicBezTo>
                    <a:cubicBezTo>
                      <a:pt x="308858" y="283539"/>
                      <a:pt x="306002" y="281000"/>
                      <a:pt x="304732" y="270524"/>
                    </a:cubicBezTo>
                    <a:cubicBezTo>
                      <a:pt x="298066" y="200687"/>
                      <a:pt x="309176" y="133707"/>
                      <a:pt x="333936" y="68314"/>
                    </a:cubicBezTo>
                    <a:cubicBezTo>
                      <a:pt x="336476" y="61965"/>
                      <a:pt x="339650" y="55616"/>
                      <a:pt x="342825" y="49902"/>
                    </a:cubicBezTo>
                    <a:cubicBezTo>
                      <a:pt x="345047" y="45458"/>
                      <a:pt x="348539" y="41966"/>
                      <a:pt x="354253" y="42919"/>
                    </a:cubicBezTo>
                    <a:cubicBezTo>
                      <a:pt x="360919" y="44188"/>
                      <a:pt x="359649" y="49585"/>
                      <a:pt x="359967" y="54346"/>
                    </a:cubicBezTo>
                    <a:cubicBezTo>
                      <a:pt x="360919" y="66727"/>
                      <a:pt x="358379" y="78472"/>
                      <a:pt x="352348" y="89582"/>
                    </a:cubicBezTo>
                    <a:cubicBezTo>
                      <a:pt x="340285" y="112121"/>
                      <a:pt x="340285" y="112121"/>
                      <a:pt x="361871" y="127041"/>
                    </a:cubicBezTo>
                    <a:cubicBezTo>
                      <a:pt x="363141" y="127993"/>
                      <a:pt x="364411" y="128628"/>
                      <a:pt x="365681" y="129898"/>
                    </a:cubicBezTo>
                    <a:cubicBezTo>
                      <a:pt x="369807" y="133389"/>
                      <a:pt x="372664" y="132755"/>
                      <a:pt x="376156" y="128628"/>
                    </a:cubicBezTo>
                    <a:cubicBezTo>
                      <a:pt x="399647" y="104185"/>
                      <a:pt x="406948" y="50537"/>
                      <a:pt x="390441" y="21333"/>
                    </a:cubicBezTo>
                    <a:cubicBezTo>
                      <a:pt x="380283" y="3556"/>
                      <a:pt x="368537" y="-2158"/>
                      <a:pt x="348221" y="699"/>
                    </a:cubicBezTo>
                    <a:cubicBezTo>
                      <a:pt x="334571" y="2603"/>
                      <a:pt x="323143" y="8317"/>
                      <a:pt x="313303" y="17841"/>
                    </a:cubicBezTo>
                    <a:cubicBezTo>
                      <a:pt x="296161" y="34665"/>
                      <a:pt x="286320" y="55616"/>
                      <a:pt x="279654" y="78155"/>
                    </a:cubicBezTo>
                    <a:cubicBezTo>
                      <a:pt x="266321" y="124184"/>
                      <a:pt x="262195" y="171482"/>
                      <a:pt x="264417" y="219416"/>
                    </a:cubicBezTo>
                    <a:cubicBezTo>
                      <a:pt x="264417" y="238463"/>
                      <a:pt x="264099" y="257509"/>
                      <a:pt x="264734" y="276556"/>
                    </a:cubicBezTo>
                    <a:cubicBezTo>
                      <a:pt x="265052" y="285127"/>
                      <a:pt x="263782" y="290523"/>
                      <a:pt x="253624" y="291158"/>
                    </a:cubicBezTo>
                    <a:cubicBezTo>
                      <a:pt x="235847" y="292428"/>
                      <a:pt x="217753" y="294967"/>
                      <a:pt x="199976" y="296872"/>
                    </a:cubicBezTo>
                    <a:cubicBezTo>
                      <a:pt x="190135" y="298142"/>
                      <a:pt x="186644" y="294332"/>
                      <a:pt x="188548" y="284492"/>
                    </a:cubicBezTo>
                    <a:cubicBezTo>
                      <a:pt x="198706" y="233384"/>
                      <a:pt x="201246" y="181958"/>
                      <a:pt x="197437" y="129898"/>
                    </a:cubicBezTo>
                    <a:cubicBezTo>
                      <a:pt x="194897" y="97519"/>
                      <a:pt x="189501" y="65774"/>
                      <a:pt x="171089" y="38157"/>
                    </a:cubicBezTo>
                    <a:cubicBezTo>
                      <a:pt x="157439" y="17206"/>
                      <a:pt x="138075" y="7365"/>
                      <a:pt x="113315" y="9270"/>
                    </a:cubicBezTo>
                    <a:cubicBezTo>
                      <a:pt x="47287" y="14349"/>
                      <a:pt x="-9218" y="86091"/>
                      <a:pt x="1258" y="152118"/>
                    </a:cubicBezTo>
                    <a:cubicBezTo>
                      <a:pt x="7607" y="191164"/>
                      <a:pt x="36494" y="209893"/>
                      <a:pt x="72682" y="1975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Google Shape;2964;p70"/>
              <p:cNvSpPr/>
              <p:nvPr/>
            </p:nvSpPr>
            <p:spPr>
              <a:xfrm>
                <a:off x="1754512" y="2579758"/>
                <a:ext cx="231319" cy="511503"/>
              </a:xfrm>
              <a:custGeom>
                <a:rect b="b" l="l" r="r" t="t"/>
                <a:pathLst>
                  <a:path extrusionOk="0" h="511503" w="231319">
                    <a:moveTo>
                      <a:pt x="36234" y="93431"/>
                    </a:moveTo>
                    <a:cubicBezTo>
                      <a:pt x="44170" y="90256"/>
                      <a:pt x="45123" y="86130"/>
                      <a:pt x="42900" y="79146"/>
                    </a:cubicBezTo>
                    <a:cubicBezTo>
                      <a:pt x="39726" y="68353"/>
                      <a:pt x="41313" y="58195"/>
                      <a:pt x="47027" y="48672"/>
                    </a:cubicBezTo>
                    <a:cubicBezTo>
                      <a:pt x="49884" y="43910"/>
                      <a:pt x="54011" y="40736"/>
                      <a:pt x="60042" y="41688"/>
                    </a:cubicBezTo>
                    <a:cubicBezTo>
                      <a:pt x="65756" y="42640"/>
                      <a:pt x="69883" y="45815"/>
                      <a:pt x="71470" y="51529"/>
                    </a:cubicBezTo>
                    <a:cubicBezTo>
                      <a:pt x="73057" y="57560"/>
                      <a:pt x="74327" y="63909"/>
                      <a:pt x="74645" y="70258"/>
                    </a:cubicBezTo>
                    <a:cubicBezTo>
                      <a:pt x="75597" y="89622"/>
                      <a:pt x="71787" y="108033"/>
                      <a:pt x="66074" y="126445"/>
                    </a:cubicBezTo>
                    <a:cubicBezTo>
                      <a:pt x="56550" y="157237"/>
                      <a:pt x="53059" y="188346"/>
                      <a:pt x="55915" y="220408"/>
                    </a:cubicBezTo>
                    <a:cubicBezTo>
                      <a:pt x="61629" y="280721"/>
                      <a:pt x="101944" y="307704"/>
                      <a:pt x="158449" y="287705"/>
                    </a:cubicBezTo>
                    <a:cubicBezTo>
                      <a:pt x="167655" y="284531"/>
                      <a:pt x="170195" y="289610"/>
                      <a:pt x="172734" y="295006"/>
                    </a:cubicBezTo>
                    <a:cubicBezTo>
                      <a:pt x="193368" y="340400"/>
                      <a:pt x="196859" y="386430"/>
                      <a:pt x="179083" y="433411"/>
                    </a:cubicBezTo>
                    <a:cubicBezTo>
                      <a:pt x="173686" y="447696"/>
                      <a:pt x="163528" y="458489"/>
                      <a:pt x="149243" y="464838"/>
                    </a:cubicBezTo>
                    <a:cubicBezTo>
                      <a:pt x="132101" y="472456"/>
                      <a:pt x="114960" y="471821"/>
                      <a:pt x="99722" y="460076"/>
                    </a:cubicBezTo>
                    <a:cubicBezTo>
                      <a:pt x="85120" y="448648"/>
                      <a:pt x="83533" y="432459"/>
                      <a:pt x="87025" y="415317"/>
                    </a:cubicBezTo>
                    <a:cubicBezTo>
                      <a:pt x="89882" y="401349"/>
                      <a:pt x="97500" y="398810"/>
                      <a:pt x="107658" y="408968"/>
                    </a:cubicBezTo>
                    <a:cubicBezTo>
                      <a:pt x="119404" y="421031"/>
                      <a:pt x="127340" y="407063"/>
                      <a:pt x="136863" y="404841"/>
                    </a:cubicBezTo>
                    <a:cubicBezTo>
                      <a:pt x="145751" y="402936"/>
                      <a:pt x="141625" y="394683"/>
                      <a:pt x="139403" y="388969"/>
                    </a:cubicBezTo>
                    <a:cubicBezTo>
                      <a:pt x="129562" y="362304"/>
                      <a:pt x="88929" y="354685"/>
                      <a:pt x="65439" y="375002"/>
                    </a:cubicBezTo>
                    <a:cubicBezTo>
                      <a:pt x="52106" y="386430"/>
                      <a:pt x="46710" y="401349"/>
                      <a:pt x="44488" y="418174"/>
                    </a:cubicBezTo>
                    <a:cubicBezTo>
                      <a:pt x="36869" y="471504"/>
                      <a:pt x="70518" y="511184"/>
                      <a:pt x="123848" y="511501"/>
                    </a:cubicBezTo>
                    <a:cubicBezTo>
                      <a:pt x="173369" y="511819"/>
                      <a:pt x="211462" y="481027"/>
                      <a:pt x="224477" y="427379"/>
                    </a:cubicBezTo>
                    <a:cubicBezTo>
                      <a:pt x="238444" y="369923"/>
                      <a:pt x="230191" y="314053"/>
                      <a:pt x="207335" y="260088"/>
                    </a:cubicBezTo>
                    <a:cubicBezTo>
                      <a:pt x="204478" y="253422"/>
                      <a:pt x="201304" y="247073"/>
                      <a:pt x="203843" y="238819"/>
                    </a:cubicBezTo>
                    <a:cubicBezTo>
                      <a:pt x="216541" y="196917"/>
                      <a:pt x="219398" y="153745"/>
                      <a:pt x="219398" y="106446"/>
                    </a:cubicBezTo>
                    <a:cubicBezTo>
                      <a:pt x="218446" y="87082"/>
                      <a:pt x="219080" y="63909"/>
                      <a:pt x="215588" y="40736"/>
                    </a:cubicBezTo>
                    <a:cubicBezTo>
                      <a:pt x="212414" y="18832"/>
                      <a:pt x="212731" y="20102"/>
                      <a:pt x="189558" y="20737"/>
                    </a:cubicBezTo>
                    <a:cubicBezTo>
                      <a:pt x="173051" y="21054"/>
                      <a:pt x="172099" y="28355"/>
                      <a:pt x="174321" y="41371"/>
                    </a:cubicBezTo>
                    <a:cubicBezTo>
                      <a:pt x="180670" y="79146"/>
                      <a:pt x="181622" y="117239"/>
                      <a:pt x="178765" y="155332"/>
                    </a:cubicBezTo>
                    <a:cubicBezTo>
                      <a:pt x="176861" y="182632"/>
                      <a:pt x="174004" y="210249"/>
                      <a:pt x="159719" y="234692"/>
                    </a:cubicBezTo>
                    <a:cubicBezTo>
                      <a:pt x="153370" y="245803"/>
                      <a:pt x="144482" y="254056"/>
                      <a:pt x="130514" y="252787"/>
                    </a:cubicBezTo>
                    <a:cubicBezTo>
                      <a:pt x="116864" y="251834"/>
                      <a:pt x="108611" y="243581"/>
                      <a:pt x="102897" y="231518"/>
                    </a:cubicBezTo>
                    <a:cubicBezTo>
                      <a:pt x="97183" y="219455"/>
                      <a:pt x="94643" y="206440"/>
                      <a:pt x="94643" y="193108"/>
                    </a:cubicBezTo>
                    <a:cubicBezTo>
                      <a:pt x="94326" y="172156"/>
                      <a:pt x="99088" y="152158"/>
                      <a:pt x="105436" y="132476"/>
                    </a:cubicBezTo>
                    <a:cubicBezTo>
                      <a:pt x="114642" y="105176"/>
                      <a:pt x="119721" y="76924"/>
                      <a:pt x="112738" y="48354"/>
                    </a:cubicBezTo>
                    <a:cubicBezTo>
                      <a:pt x="107341" y="26133"/>
                      <a:pt x="95596" y="8357"/>
                      <a:pt x="71787" y="2008"/>
                    </a:cubicBezTo>
                    <a:cubicBezTo>
                      <a:pt x="48932" y="-4024"/>
                      <a:pt x="30203" y="3912"/>
                      <a:pt x="14648" y="20737"/>
                    </a:cubicBezTo>
                    <a:cubicBezTo>
                      <a:pt x="1315" y="35657"/>
                      <a:pt x="-1541" y="53116"/>
                      <a:pt x="681" y="72480"/>
                    </a:cubicBezTo>
                    <a:cubicBezTo>
                      <a:pt x="5125" y="107081"/>
                      <a:pt x="4490" y="106446"/>
                      <a:pt x="36234" y="934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p70"/>
              <p:cNvSpPr/>
              <p:nvPr/>
            </p:nvSpPr>
            <p:spPr>
              <a:xfrm>
                <a:off x="1524396" y="2581251"/>
                <a:ext cx="213220" cy="513639"/>
              </a:xfrm>
              <a:custGeom>
                <a:rect b="b" l="l" r="r" t="t"/>
                <a:pathLst>
                  <a:path extrusionOk="0" h="513639" w="213220">
                    <a:moveTo>
                      <a:pt x="21603" y="297957"/>
                    </a:moveTo>
                    <a:cubicBezTo>
                      <a:pt x="32713" y="363668"/>
                      <a:pt x="44141" y="429695"/>
                      <a:pt x="21920" y="495406"/>
                    </a:cubicBezTo>
                    <a:cubicBezTo>
                      <a:pt x="20650" y="499215"/>
                      <a:pt x="20015" y="502072"/>
                      <a:pt x="23825" y="504929"/>
                    </a:cubicBezTo>
                    <a:cubicBezTo>
                      <a:pt x="45411" y="520484"/>
                      <a:pt x="61283" y="515087"/>
                      <a:pt x="66997" y="489692"/>
                    </a:cubicBezTo>
                    <a:cubicBezTo>
                      <a:pt x="80647" y="429060"/>
                      <a:pt x="73980" y="369064"/>
                      <a:pt x="62553" y="308750"/>
                    </a:cubicBezTo>
                    <a:cubicBezTo>
                      <a:pt x="54299" y="264626"/>
                      <a:pt x="41919" y="221136"/>
                      <a:pt x="41601" y="196376"/>
                    </a:cubicBezTo>
                    <a:cubicBezTo>
                      <a:pt x="41601" y="130665"/>
                      <a:pt x="51125" y="90985"/>
                      <a:pt x="68584" y="66542"/>
                    </a:cubicBezTo>
                    <a:cubicBezTo>
                      <a:pt x="92392" y="33211"/>
                      <a:pt x="136199" y="34798"/>
                      <a:pt x="157785" y="69717"/>
                    </a:cubicBezTo>
                    <a:cubicBezTo>
                      <a:pt x="165404" y="82097"/>
                      <a:pt x="169213" y="96064"/>
                      <a:pt x="170483" y="110349"/>
                    </a:cubicBezTo>
                    <a:cubicBezTo>
                      <a:pt x="174292" y="148125"/>
                      <a:pt x="172705" y="185583"/>
                      <a:pt x="154611" y="220184"/>
                    </a:cubicBezTo>
                    <a:cubicBezTo>
                      <a:pt x="149532" y="230025"/>
                      <a:pt x="141596" y="237326"/>
                      <a:pt x="129215" y="235739"/>
                    </a:cubicBezTo>
                    <a:cubicBezTo>
                      <a:pt x="117470" y="234151"/>
                      <a:pt x="113026" y="224628"/>
                      <a:pt x="109851" y="215105"/>
                    </a:cubicBezTo>
                    <a:cubicBezTo>
                      <a:pt x="100646" y="188440"/>
                      <a:pt x="107312" y="164314"/>
                      <a:pt x="126041" y="144633"/>
                    </a:cubicBezTo>
                    <a:cubicBezTo>
                      <a:pt x="137151" y="132888"/>
                      <a:pt x="133977" y="126539"/>
                      <a:pt x="123184" y="119238"/>
                    </a:cubicBezTo>
                    <a:cubicBezTo>
                      <a:pt x="120644" y="117333"/>
                      <a:pt x="117787" y="115746"/>
                      <a:pt x="115883" y="113206"/>
                    </a:cubicBezTo>
                    <a:cubicBezTo>
                      <a:pt x="108264" y="103683"/>
                      <a:pt x="102233" y="106540"/>
                      <a:pt x="95566" y="114476"/>
                    </a:cubicBezTo>
                    <a:cubicBezTo>
                      <a:pt x="66679" y="147807"/>
                      <a:pt x="57791" y="185900"/>
                      <a:pt x="70806" y="228120"/>
                    </a:cubicBezTo>
                    <a:cubicBezTo>
                      <a:pt x="81917" y="264308"/>
                      <a:pt x="114613" y="281133"/>
                      <a:pt x="151119" y="270340"/>
                    </a:cubicBezTo>
                    <a:cubicBezTo>
                      <a:pt x="176197" y="262721"/>
                      <a:pt x="190482" y="243675"/>
                      <a:pt x="198418" y="220501"/>
                    </a:cubicBezTo>
                    <a:cubicBezTo>
                      <a:pt x="215559" y="171933"/>
                      <a:pt x="218416" y="122094"/>
                      <a:pt x="203814" y="72574"/>
                    </a:cubicBezTo>
                    <a:cubicBezTo>
                      <a:pt x="192386" y="34481"/>
                      <a:pt x="169213" y="6863"/>
                      <a:pt x="127311" y="1149"/>
                    </a:cubicBezTo>
                    <a:cubicBezTo>
                      <a:pt x="81599" y="-4882"/>
                      <a:pt x="46681" y="12895"/>
                      <a:pt x="23825" y="52892"/>
                    </a:cubicBezTo>
                    <a:cubicBezTo>
                      <a:pt x="4461" y="86541"/>
                      <a:pt x="-1571" y="123364"/>
                      <a:pt x="334" y="161457"/>
                    </a:cubicBezTo>
                    <a:cubicBezTo>
                      <a:pt x="2556" y="207804"/>
                      <a:pt x="13984" y="252563"/>
                      <a:pt x="21603" y="2979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Google Shape;2966;p70"/>
              <p:cNvSpPr/>
              <p:nvPr/>
            </p:nvSpPr>
            <p:spPr>
              <a:xfrm>
                <a:off x="1295012" y="2581886"/>
                <a:ext cx="214032" cy="513060"/>
              </a:xfrm>
              <a:custGeom>
                <a:rect b="b" l="l" r="r" t="t"/>
                <a:pathLst>
                  <a:path extrusionOk="0" h="513060" w="214032">
                    <a:moveTo>
                      <a:pt x="28143" y="331288"/>
                    </a:moveTo>
                    <a:cubicBezTo>
                      <a:pt x="36079" y="379857"/>
                      <a:pt x="40841" y="428743"/>
                      <a:pt x="27826" y="477629"/>
                    </a:cubicBezTo>
                    <a:cubicBezTo>
                      <a:pt x="20842" y="503342"/>
                      <a:pt x="21477" y="502707"/>
                      <a:pt x="45920" y="511278"/>
                    </a:cubicBezTo>
                    <a:cubicBezTo>
                      <a:pt x="57030" y="515087"/>
                      <a:pt x="61792" y="513182"/>
                      <a:pt x="64967" y="501754"/>
                    </a:cubicBezTo>
                    <a:cubicBezTo>
                      <a:pt x="78616" y="455725"/>
                      <a:pt x="78934" y="408744"/>
                      <a:pt x="72268" y="361763"/>
                    </a:cubicBezTo>
                    <a:cubicBezTo>
                      <a:pt x="64967" y="309067"/>
                      <a:pt x="52269" y="257007"/>
                      <a:pt x="44968" y="204312"/>
                    </a:cubicBezTo>
                    <a:cubicBezTo>
                      <a:pt x="38301" y="157965"/>
                      <a:pt x="43380" y="112254"/>
                      <a:pt x="67188" y="70669"/>
                    </a:cubicBezTo>
                    <a:cubicBezTo>
                      <a:pt x="77664" y="52575"/>
                      <a:pt x="92584" y="40829"/>
                      <a:pt x="114805" y="42416"/>
                    </a:cubicBezTo>
                    <a:cubicBezTo>
                      <a:pt x="137661" y="44004"/>
                      <a:pt x="152898" y="56384"/>
                      <a:pt x="162738" y="76383"/>
                    </a:cubicBezTo>
                    <a:cubicBezTo>
                      <a:pt x="171944" y="95429"/>
                      <a:pt x="173849" y="115745"/>
                      <a:pt x="173214" y="136697"/>
                    </a:cubicBezTo>
                    <a:cubicBezTo>
                      <a:pt x="172897" y="166536"/>
                      <a:pt x="170675" y="196058"/>
                      <a:pt x="154802" y="222406"/>
                    </a:cubicBezTo>
                    <a:cubicBezTo>
                      <a:pt x="149723" y="230977"/>
                      <a:pt x="142740" y="237326"/>
                      <a:pt x="131629" y="235738"/>
                    </a:cubicBezTo>
                    <a:cubicBezTo>
                      <a:pt x="121154" y="234469"/>
                      <a:pt x="116392" y="226850"/>
                      <a:pt x="112900" y="218279"/>
                    </a:cubicBezTo>
                    <a:cubicBezTo>
                      <a:pt x="101472" y="190027"/>
                      <a:pt x="109091" y="164949"/>
                      <a:pt x="128137" y="143363"/>
                    </a:cubicBezTo>
                    <a:cubicBezTo>
                      <a:pt x="137343" y="133205"/>
                      <a:pt x="137026" y="127173"/>
                      <a:pt x="125915" y="120190"/>
                    </a:cubicBezTo>
                    <a:cubicBezTo>
                      <a:pt x="123693" y="118920"/>
                      <a:pt x="121471" y="117015"/>
                      <a:pt x="119884" y="115111"/>
                    </a:cubicBezTo>
                    <a:cubicBezTo>
                      <a:pt x="110043" y="102413"/>
                      <a:pt x="101790" y="106857"/>
                      <a:pt x="93536" y="117333"/>
                    </a:cubicBezTo>
                    <a:cubicBezTo>
                      <a:pt x="66871" y="151616"/>
                      <a:pt x="58935" y="189709"/>
                      <a:pt x="72585" y="230659"/>
                    </a:cubicBezTo>
                    <a:cubicBezTo>
                      <a:pt x="83695" y="264308"/>
                      <a:pt x="113852" y="278910"/>
                      <a:pt x="148454" y="270657"/>
                    </a:cubicBezTo>
                    <a:cubicBezTo>
                      <a:pt x="175436" y="264308"/>
                      <a:pt x="190356" y="244627"/>
                      <a:pt x="198927" y="220501"/>
                    </a:cubicBezTo>
                    <a:cubicBezTo>
                      <a:pt x="216704" y="170980"/>
                      <a:pt x="219560" y="120190"/>
                      <a:pt x="203371" y="69716"/>
                    </a:cubicBezTo>
                    <a:cubicBezTo>
                      <a:pt x="191626" y="33211"/>
                      <a:pt x="168452" y="6546"/>
                      <a:pt x="128137" y="1149"/>
                    </a:cubicBezTo>
                    <a:cubicBezTo>
                      <a:pt x="84648" y="-4565"/>
                      <a:pt x="50047" y="10990"/>
                      <a:pt x="26874" y="48765"/>
                    </a:cubicBezTo>
                    <a:cubicBezTo>
                      <a:pt x="1478" y="89715"/>
                      <a:pt x="-3918" y="135109"/>
                      <a:pt x="2430" y="181773"/>
                    </a:cubicBezTo>
                    <a:cubicBezTo>
                      <a:pt x="10367" y="231294"/>
                      <a:pt x="20207" y="281133"/>
                      <a:pt x="28143" y="331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7" name="Google Shape;2967;p70"/>
              <p:cNvSpPr/>
              <p:nvPr/>
            </p:nvSpPr>
            <p:spPr>
              <a:xfrm>
                <a:off x="965670" y="2584118"/>
                <a:ext cx="313213" cy="276605"/>
              </a:xfrm>
              <a:custGeom>
                <a:rect b="b" l="l" r="r" t="t"/>
                <a:pathLst>
                  <a:path extrusionOk="0" h="276605" w="313213">
                    <a:moveTo>
                      <a:pt x="162893" y="238586"/>
                    </a:moveTo>
                    <a:cubicBezTo>
                      <a:pt x="168607" y="230015"/>
                      <a:pt x="173686" y="221127"/>
                      <a:pt x="179400" y="211921"/>
                    </a:cubicBezTo>
                    <a:cubicBezTo>
                      <a:pt x="184479" y="221444"/>
                      <a:pt x="187971" y="230332"/>
                      <a:pt x="193367" y="238269"/>
                    </a:cubicBezTo>
                    <a:cubicBezTo>
                      <a:pt x="215906" y="271917"/>
                      <a:pt x="258126" y="276362"/>
                      <a:pt x="286695" y="249062"/>
                    </a:cubicBezTo>
                    <a:cubicBezTo>
                      <a:pt x="313360" y="223349"/>
                      <a:pt x="321296" y="172558"/>
                      <a:pt x="304155" y="139862"/>
                    </a:cubicBezTo>
                    <a:cubicBezTo>
                      <a:pt x="287965" y="109070"/>
                      <a:pt x="245428" y="105895"/>
                      <a:pt x="225112" y="133830"/>
                    </a:cubicBezTo>
                    <a:cubicBezTo>
                      <a:pt x="220667" y="139862"/>
                      <a:pt x="212731" y="147480"/>
                      <a:pt x="221302" y="156051"/>
                    </a:cubicBezTo>
                    <a:cubicBezTo>
                      <a:pt x="231143" y="165257"/>
                      <a:pt x="248920" y="166844"/>
                      <a:pt x="255903" y="159543"/>
                    </a:cubicBezTo>
                    <a:cubicBezTo>
                      <a:pt x="263205" y="151924"/>
                      <a:pt x="267966" y="153829"/>
                      <a:pt x="270506" y="162717"/>
                    </a:cubicBezTo>
                    <a:cubicBezTo>
                      <a:pt x="276220" y="181764"/>
                      <a:pt x="273363" y="199541"/>
                      <a:pt x="260983" y="215095"/>
                    </a:cubicBezTo>
                    <a:cubicBezTo>
                      <a:pt x="251142" y="227476"/>
                      <a:pt x="235905" y="226841"/>
                      <a:pt x="225429" y="214460"/>
                    </a:cubicBezTo>
                    <a:cubicBezTo>
                      <a:pt x="219080" y="206842"/>
                      <a:pt x="215906" y="197953"/>
                      <a:pt x="213366" y="188748"/>
                    </a:cubicBezTo>
                    <a:cubicBezTo>
                      <a:pt x="206065" y="162083"/>
                      <a:pt x="203843" y="134783"/>
                      <a:pt x="203526" y="107165"/>
                    </a:cubicBezTo>
                    <a:cubicBezTo>
                      <a:pt x="203208" y="74469"/>
                      <a:pt x="203526" y="41772"/>
                      <a:pt x="203526" y="8123"/>
                    </a:cubicBezTo>
                    <a:cubicBezTo>
                      <a:pt x="191780" y="7806"/>
                      <a:pt x="186066" y="23043"/>
                      <a:pt x="172099" y="13837"/>
                    </a:cubicBezTo>
                    <a:cubicBezTo>
                      <a:pt x="138768" y="-7749"/>
                      <a:pt x="89564" y="-3305"/>
                      <a:pt x="57502" y="21773"/>
                    </a:cubicBezTo>
                    <a:cubicBezTo>
                      <a:pt x="-1859" y="68437"/>
                      <a:pt x="-18684" y="174463"/>
                      <a:pt x="23219" y="236999"/>
                    </a:cubicBezTo>
                    <a:cubicBezTo>
                      <a:pt x="58455" y="289059"/>
                      <a:pt x="127340" y="290012"/>
                      <a:pt x="162893" y="238586"/>
                    </a:cubicBezTo>
                    <a:close/>
                    <a:moveTo>
                      <a:pt x="75279" y="61454"/>
                    </a:moveTo>
                    <a:cubicBezTo>
                      <a:pt x="97818" y="39868"/>
                      <a:pt x="124165" y="38598"/>
                      <a:pt x="152100" y="46534"/>
                    </a:cubicBezTo>
                    <a:cubicBezTo>
                      <a:pt x="159084" y="48438"/>
                      <a:pt x="162258" y="53200"/>
                      <a:pt x="162576" y="60501"/>
                    </a:cubicBezTo>
                    <a:cubicBezTo>
                      <a:pt x="163210" y="74786"/>
                      <a:pt x="164798" y="89071"/>
                      <a:pt x="165750" y="97959"/>
                    </a:cubicBezTo>
                    <a:cubicBezTo>
                      <a:pt x="165115" y="141131"/>
                      <a:pt x="159719" y="177320"/>
                      <a:pt x="134641" y="207477"/>
                    </a:cubicBezTo>
                    <a:cubicBezTo>
                      <a:pt x="123530" y="221127"/>
                      <a:pt x="112102" y="236999"/>
                      <a:pt x="90516" y="232872"/>
                    </a:cubicBezTo>
                    <a:cubicBezTo>
                      <a:pt x="68930" y="229063"/>
                      <a:pt x="57502" y="213508"/>
                      <a:pt x="49884" y="194462"/>
                    </a:cubicBezTo>
                    <a:cubicBezTo>
                      <a:pt x="32742" y="151290"/>
                      <a:pt x="44487" y="90976"/>
                      <a:pt x="75279" y="61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8" name="Google Shape;2968;p70"/>
            <p:cNvGrpSpPr/>
            <p:nvPr/>
          </p:nvGrpSpPr>
          <p:grpSpPr>
            <a:xfrm rot="729818">
              <a:off x="8693060" y="3297272"/>
              <a:ext cx="1991148" cy="897071"/>
              <a:chOff x="2653451" y="3069943"/>
              <a:chExt cx="1991148" cy="897071"/>
            </a:xfrm>
          </p:grpSpPr>
          <p:sp>
            <p:nvSpPr>
              <p:cNvPr id="2969" name="Google Shape;2969;p70"/>
              <p:cNvSpPr/>
              <p:nvPr/>
            </p:nvSpPr>
            <p:spPr>
              <a:xfrm>
                <a:off x="4189321" y="3288487"/>
                <a:ext cx="455278" cy="678527"/>
              </a:xfrm>
              <a:custGeom>
                <a:rect b="b" l="l" r="r" t="t"/>
                <a:pathLst>
                  <a:path extrusionOk="0" h="678527" w="455278">
                    <a:moveTo>
                      <a:pt x="428560" y="118945"/>
                    </a:moveTo>
                    <a:cubicBezTo>
                      <a:pt x="407609" y="113548"/>
                      <a:pt x="407926" y="113548"/>
                      <a:pt x="401577" y="134182"/>
                    </a:cubicBezTo>
                    <a:cubicBezTo>
                      <a:pt x="390785" y="169735"/>
                      <a:pt x="373643" y="201797"/>
                      <a:pt x="350152" y="231319"/>
                    </a:cubicBezTo>
                    <a:cubicBezTo>
                      <a:pt x="352057" y="209416"/>
                      <a:pt x="349517" y="188147"/>
                      <a:pt x="348247" y="166878"/>
                    </a:cubicBezTo>
                    <a:cubicBezTo>
                      <a:pt x="346025" y="130690"/>
                      <a:pt x="340311" y="95454"/>
                      <a:pt x="322852" y="63075"/>
                    </a:cubicBezTo>
                    <a:cubicBezTo>
                      <a:pt x="305393" y="31331"/>
                      <a:pt x="280632" y="8475"/>
                      <a:pt x="244126" y="2444"/>
                    </a:cubicBezTo>
                    <a:cubicBezTo>
                      <a:pt x="209843" y="-3270"/>
                      <a:pt x="176512" y="856"/>
                      <a:pt x="145402" y="16728"/>
                    </a:cubicBezTo>
                    <a:cubicBezTo>
                      <a:pt x="69216" y="55774"/>
                      <a:pt x="25092" y="119580"/>
                      <a:pt x="5728" y="201479"/>
                    </a:cubicBezTo>
                    <a:cubicBezTo>
                      <a:pt x="-4430" y="244969"/>
                      <a:pt x="-2208" y="287824"/>
                      <a:pt x="21600" y="327186"/>
                    </a:cubicBezTo>
                    <a:cubicBezTo>
                      <a:pt x="40012" y="357343"/>
                      <a:pt x="66677" y="373215"/>
                      <a:pt x="102865" y="373533"/>
                    </a:cubicBezTo>
                    <a:cubicBezTo>
                      <a:pt x="149846" y="373850"/>
                      <a:pt x="179686" y="347503"/>
                      <a:pt x="202859" y="311314"/>
                    </a:cubicBezTo>
                    <a:cubicBezTo>
                      <a:pt x="226350" y="274491"/>
                      <a:pt x="237143" y="233224"/>
                      <a:pt x="243809" y="190686"/>
                    </a:cubicBezTo>
                    <a:cubicBezTo>
                      <a:pt x="250793" y="145610"/>
                      <a:pt x="250793" y="145927"/>
                      <a:pt x="205716" y="144023"/>
                    </a:cubicBezTo>
                    <a:cubicBezTo>
                      <a:pt x="197463" y="143705"/>
                      <a:pt x="193971" y="145927"/>
                      <a:pt x="193018" y="153863"/>
                    </a:cubicBezTo>
                    <a:cubicBezTo>
                      <a:pt x="191114" y="167513"/>
                      <a:pt x="188574" y="180846"/>
                      <a:pt x="186352" y="194496"/>
                    </a:cubicBezTo>
                    <a:cubicBezTo>
                      <a:pt x="180321" y="230367"/>
                      <a:pt x="174289" y="266555"/>
                      <a:pt x="153338" y="297664"/>
                    </a:cubicBezTo>
                    <a:cubicBezTo>
                      <a:pt x="143815" y="311949"/>
                      <a:pt x="130800" y="321472"/>
                      <a:pt x="113023" y="322425"/>
                    </a:cubicBezTo>
                    <a:cubicBezTo>
                      <a:pt x="79692" y="324329"/>
                      <a:pt x="58423" y="306553"/>
                      <a:pt x="56836" y="268142"/>
                    </a:cubicBezTo>
                    <a:cubicBezTo>
                      <a:pt x="53344" y="185290"/>
                      <a:pt x="82866" y="115770"/>
                      <a:pt x="155878" y="73868"/>
                    </a:cubicBezTo>
                    <a:cubicBezTo>
                      <a:pt x="220953" y="36092"/>
                      <a:pt x="262538" y="56409"/>
                      <a:pt x="284442" y="121802"/>
                    </a:cubicBezTo>
                    <a:cubicBezTo>
                      <a:pt x="301583" y="172592"/>
                      <a:pt x="299996" y="224970"/>
                      <a:pt x="296504" y="277348"/>
                    </a:cubicBezTo>
                    <a:cubicBezTo>
                      <a:pt x="295552" y="292268"/>
                      <a:pt x="289203" y="302743"/>
                      <a:pt x="278093" y="311949"/>
                    </a:cubicBezTo>
                    <a:cubicBezTo>
                      <a:pt x="262538" y="324647"/>
                      <a:pt x="247936" y="338614"/>
                      <a:pt x="233016" y="351947"/>
                    </a:cubicBezTo>
                    <a:cubicBezTo>
                      <a:pt x="175559" y="403690"/>
                      <a:pt x="119372" y="456385"/>
                      <a:pt x="76200" y="521461"/>
                    </a:cubicBezTo>
                    <a:cubicBezTo>
                      <a:pt x="60963" y="543999"/>
                      <a:pt x="49535" y="568125"/>
                      <a:pt x="46043" y="595742"/>
                    </a:cubicBezTo>
                    <a:cubicBezTo>
                      <a:pt x="38742" y="653199"/>
                      <a:pt x="77152" y="688435"/>
                      <a:pt x="133974" y="676055"/>
                    </a:cubicBezTo>
                    <a:cubicBezTo>
                      <a:pt x="168893" y="668436"/>
                      <a:pt x="194288" y="645898"/>
                      <a:pt x="216192" y="619550"/>
                    </a:cubicBezTo>
                    <a:cubicBezTo>
                      <a:pt x="283807" y="538285"/>
                      <a:pt x="319678" y="442418"/>
                      <a:pt x="341581" y="340519"/>
                    </a:cubicBezTo>
                    <a:cubicBezTo>
                      <a:pt x="344438" y="327186"/>
                      <a:pt x="349199" y="316076"/>
                      <a:pt x="358405" y="305918"/>
                    </a:cubicBezTo>
                    <a:cubicBezTo>
                      <a:pt x="398403" y="262111"/>
                      <a:pt x="431734" y="214177"/>
                      <a:pt x="449829" y="157038"/>
                    </a:cubicBezTo>
                    <a:cubicBezTo>
                      <a:pt x="459035" y="126563"/>
                      <a:pt x="459352" y="126881"/>
                      <a:pt x="428560" y="118945"/>
                    </a:cubicBezTo>
                    <a:close/>
                    <a:moveTo>
                      <a:pt x="196510" y="561458"/>
                    </a:moveTo>
                    <a:cubicBezTo>
                      <a:pt x="184765" y="579870"/>
                      <a:pt x="170798" y="596377"/>
                      <a:pt x="153656" y="610027"/>
                    </a:cubicBezTo>
                    <a:cubicBezTo>
                      <a:pt x="142862" y="618915"/>
                      <a:pt x="130800" y="624947"/>
                      <a:pt x="115880" y="624312"/>
                    </a:cubicBezTo>
                    <a:cubicBezTo>
                      <a:pt x="105405" y="623994"/>
                      <a:pt x="100643" y="618915"/>
                      <a:pt x="99691" y="608757"/>
                    </a:cubicBezTo>
                    <a:cubicBezTo>
                      <a:pt x="97469" y="589711"/>
                      <a:pt x="105405" y="573521"/>
                      <a:pt x="114928" y="558284"/>
                    </a:cubicBezTo>
                    <a:cubicBezTo>
                      <a:pt x="145720" y="507811"/>
                      <a:pt x="186352" y="465591"/>
                      <a:pt x="229207" y="425276"/>
                    </a:cubicBezTo>
                    <a:cubicBezTo>
                      <a:pt x="242857" y="412261"/>
                      <a:pt x="257459" y="400198"/>
                      <a:pt x="271744" y="387818"/>
                    </a:cubicBezTo>
                    <a:cubicBezTo>
                      <a:pt x="254602" y="449401"/>
                      <a:pt x="231111" y="507811"/>
                      <a:pt x="196510" y="5614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0" name="Google Shape;2970;p70"/>
              <p:cNvSpPr/>
              <p:nvPr/>
            </p:nvSpPr>
            <p:spPr>
              <a:xfrm>
                <a:off x="2653451" y="3288624"/>
                <a:ext cx="455160" cy="677414"/>
              </a:xfrm>
              <a:custGeom>
                <a:rect b="b" l="l" r="r" t="t"/>
                <a:pathLst>
                  <a:path extrusionOk="0" h="677414" w="455160">
                    <a:moveTo>
                      <a:pt x="424203" y="117220"/>
                    </a:moveTo>
                    <a:cubicBezTo>
                      <a:pt x="410871" y="113411"/>
                      <a:pt x="406109" y="115633"/>
                      <a:pt x="402617" y="129283"/>
                    </a:cubicBezTo>
                    <a:cubicBezTo>
                      <a:pt x="393411" y="167693"/>
                      <a:pt x="373730" y="201342"/>
                      <a:pt x="349922" y="232769"/>
                    </a:cubicBezTo>
                    <a:cubicBezTo>
                      <a:pt x="352461" y="198803"/>
                      <a:pt x="348970" y="165154"/>
                      <a:pt x="344525" y="132140"/>
                    </a:cubicBezTo>
                    <a:cubicBezTo>
                      <a:pt x="341034" y="105157"/>
                      <a:pt x="333098" y="79445"/>
                      <a:pt x="318813" y="55954"/>
                    </a:cubicBezTo>
                    <a:cubicBezTo>
                      <a:pt x="301353" y="27702"/>
                      <a:pt x="277545" y="7703"/>
                      <a:pt x="243896" y="2306"/>
                    </a:cubicBezTo>
                    <a:cubicBezTo>
                      <a:pt x="208343" y="-3408"/>
                      <a:pt x="174059" y="1354"/>
                      <a:pt x="142315" y="18178"/>
                    </a:cubicBezTo>
                    <a:cubicBezTo>
                      <a:pt x="72160" y="55002"/>
                      <a:pt x="29306" y="114046"/>
                      <a:pt x="8355" y="188962"/>
                    </a:cubicBezTo>
                    <a:cubicBezTo>
                      <a:pt x="-3390" y="231182"/>
                      <a:pt x="-4026" y="273719"/>
                      <a:pt x="14704" y="314669"/>
                    </a:cubicBezTo>
                    <a:cubicBezTo>
                      <a:pt x="48352" y="389268"/>
                      <a:pt x="131522" y="383871"/>
                      <a:pt x="170250" y="349587"/>
                    </a:cubicBezTo>
                    <a:cubicBezTo>
                      <a:pt x="189296" y="332446"/>
                      <a:pt x="204216" y="312129"/>
                      <a:pt x="215326" y="288956"/>
                    </a:cubicBezTo>
                    <a:cubicBezTo>
                      <a:pt x="235008" y="248324"/>
                      <a:pt x="241992" y="204517"/>
                      <a:pt x="248976" y="160710"/>
                    </a:cubicBezTo>
                    <a:cubicBezTo>
                      <a:pt x="250245" y="152456"/>
                      <a:pt x="248340" y="147695"/>
                      <a:pt x="238500" y="147377"/>
                    </a:cubicBezTo>
                    <a:cubicBezTo>
                      <a:pt x="228342" y="147060"/>
                      <a:pt x="218501" y="146107"/>
                      <a:pt x="208660" y="143885"/>
                    </a:cubicBezTo>
                    <a:cubicBezTo>
                      <a:pt x="196915" y="141346"/>
                      <a:pt x="193741" y="147377"/>
                      <a:pt x="192471" y="156900"/>
                    </a:cubicBezTo>
                    <a:cubicBezTo>
                      <a:pt x="190566" y="170868"/>
                      <a:pt x="188344" y="185153"/>
                      <a:pt x="185805" y="199120"/>
                    </a:cubicBezTo>
                    <a:cubicBezTo>
                      <a:pt x="180408" y="230547"/>
                      <a:pt x="174377" y="261656"/>
                      <a:pt x="158505" y="289591"/>
                    </a:cubicBezTo>
                    <a:cubicBezTo>
                      <a:pt x="148346" y="307368"/>
                      <a:pt x="135014" y="320700"/>
                      <a:pt x="112793" y="321970"/>
                    </a:cubicBezTo>
                    <a:cubicBezTo>
                      <a:pt x="79144" y="323875"/>
                      <a:pt x="61050" y="305463"/>
                      <a:pt x="56288" y="265465"/>
                    </a:cubicBezTo>
                    <a:cubicBezTo>
                      <a:pt x="48035" y="193724"/>
                      <a:pt x="95334" y="101666"/>
                      <a:pt x="160409" y="70239"/>
                    </a:cubicBezTo>
                    <a:cubicBezTo>
                      <a:pt x="225167" y="38812"/>
                      <a:pt x="262625" y="56906"/>
                      <a:pt x="283894" y="120077"/>
                    </a:cubicBezTo>
                    <a:cubicBezTo>
                      <a:pt x="302306" y="174360"/>
                      <a:pt x="301671" y="230229"/>
                      <a:pt x="295005" y="286416"/>
                    </a:cubicBezTo>
                    <a:cubicBezTo>
                      <a:pt x="294052" y="294353"/>
                      <a:pt x="289925" y="299749"/>
                      <a:pt x="284212" y="304828"/>
                    </a:cubicBezTo>
                    <a:cubicBezTo>
                      <a:pt x="255642" y="330541"/>
                      <a:pt x="226437" y="356254"/>
                      <a:pt x="198502" y="382601"/>
                    </a:cubicBezTo>
                    <a:cubicBezTo>
                      <a:pt x="149299" y="428630"/>
                      <a:pt x="102317" y="476564"/>
                      <a:pt x="67399" y="534656"/>
                    </a:cubicBezTo>
                    <a:cubicBezTo>
                      <a:pt x="51844" y="560686"/>
                      <a:pt x="43273" y="588303"/>
                      <a:pt x="46130" y="619095"/>
                    </a:cubicBezTo>
                    <a:cubicBezTo>
                      <a:pt x="48670" y="647983"/>
                      <a:pt x="65812" y="668616"/>
                      <a:pt x="94064" y="674965"/>
                    </a:cubicBezTo>
                    <a:cubicBezTo>
                      <a:pt x="121364" y="681314"/>
                      <a:pt x="146442" y="674965"/>
                      <a:pt x="169615" y="660045"/>
                    </a:cubicBezTo>
                    <a:cubicBezTo>
                      <a:pt x="199454" y="640681"/>
                      <a:pt x="222310" y="614651"/>
                      <a:pt x="241992" y="585447"/>
                    </a:cubicBezTo>
                    <a:cubicBezTo>
                      <a:pt x="293417" y="508308"/>
                      <a:pt x="325479" y="423234"/>
                      <a:pt x="343256" y="332446"/>
                    </a:cubicBezTo>
                    <a:cubicBezTo>
                      <a:pt x="345160" y="323240"/>
                      <a:pt x="348652" y="316256"/>
                      <a:pt x="355001" y="309272"/>
                    </a:cubicBezTo>
                    <a:cubicBezTo>
                      <a:pt x="394681" y="266100"/>
                      <a:pt x="428647" y="219119"/>
                      <a:pt x="448011" y="162932"/>
                    </a:cubicBezTo>
                    <a:cubicBezTo>
                      <a:pt x="460074" y="127061"/>
                      <a:pt x="459756" y="127696"/>
                      <a:pt x="424203" y="117220"/>
                    </a:cubicBezTo>
                    <a:close/>
                    <a:moveTo>
                      <a:pt x="224215" y="513387"/>
                    </a:moveTo>
                    <a:cubicBezTo>
                      <a:pt x="209613" y="542274"/>
                      <a:pt x="193423" y="570209"/>
                      <a:pt x="171202" y="594017"/>
                    </a:cubicBezTo>
                    <a:cubicBezTo>
                      <a:pt x="157235" y="608620"/>
                      <a:pt x="142633" y="622587"/>
                      <a:pt x="120729" y="624174"/>
                    </a:cubicBezTo>
                    <a:cubicBezTo>
                      <a:pt x="107079" y="625127"/>
                      <a:pt x="100095" y="619730"/>
                      <a:pt x="99460" y="605445"/>
                    </a:cubicBezTo>
                    <a:cubicBezTo>
                      <a:pt x="98826" y="592113"/>
                      <a:pt x="102952" y="580367"/>
                      <a:pt x="108984" y="569257"/>
                    </a:cubicBezTo>
                    <a:cubicBezTo>
                      <a:pt x="131522" y="526085"/>
                      <a:pt x="164218" y="490849"/>
                      <a:pt x="197550" y="455930"/>
                    </a:cubicBezTo>
                    <a:cubicBezTo>
                      <a:pt x="220723" y="431805"/>
                      <a:pt x="245801" y="409266"/>
                      <a:pt x="275640" y="385141"/>
                    </a:cubicBezTo>
                    <a:cubicBezTo>
                      <a:pt x="261038" y="432122"/>
                      <a:pt x="244214" y="473390"/>
                      <a:pt x="224215" y="513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1" name="Google Shape;2971;p70"/>
              <p:cNvSpPr/>
              <p:nvPr/>
            </p:nvSpPr>
            <p:spPr>
              <a:xfrm>
                <a:off x="3864594" y="3295592"/>
                <a:ext cx="334135" cy="534005"/>
              </a:xfrm>
              <a:custGeom>
                <a:rect b="b" l="l" r="r" t="t"/>
                <a:pathLst>
                  <a:path extrusionOk="0" h="534005" w="334135">
                    <a:moveTo>
                      <a:pt x="313313" y="395632"/>
                    </a:moveTo>
                    <a:cubicBezTo>
                      <a:pt x="301250" y="403568"/>
                      <a:pt x="288870" y="410869"/>
                      <a:pt x="278711" y="420392"/>
                    </a:cubicBezTo>
                    <a:cubicBezTo>
                      <a:pt x="272680" y="426424"/>
                      <a:pt x="283791" y="432773"/>
                      <a:pt x="283473" y="440391"/>
                    </a:cubicBezTo>
                    <a:cubicBezTo>
                      <a:pt x="283473" y="443883"/>
                      <a:pt x="285060" y="447692"/>
                      <a:pt x="284426" y="451184"/>
                    </a:cubicBezTo>
                    <a:cubicBezTo>
                      <a:pt x="282204" y="464199"/>
                      <a:pt x="278394" y="477214"/>
                      <a:pt x="263792" y="479754"/>
                    </a:cubicBezTo>
                    <a:cubicBezTo>
                      <a:pt x="248872" y="482611"/>
                      <a:pt x="242206" y="471183"/>
                      <a:pt x="237127" y="459438"/>
                    </a:cubicBezTo>
                    <a:cubicBezTo>
                      <a:pt x="231413" y="446105"/>
                      <a:pt x="229191" y="432138"/>
                      <a:pt x="229191" y="417535"/>
                    </a:cubicBezTo>
                    <a:cubicBezTo>
                      <a:pt x="228873" y="365157"/>
                      <a:pt x="238714" y="314367"/>
                      <a:pt x="252047" y="264211"/>
                    </a:cubicBezTo>
                    <a:cubicBezTo>
                      <a:pt x="268871" y="201675"/>
                      <a:pt x="279664" y="138187"/>
                      <a:pt x="272998" y="73111"/>
                    </a:cubicBezTo>
                    <a:cubicBezTo>
                      <a:pt x="266966" y="15019"/>
                      <a:pt x="225382" y="-12598"/>
                      <a:pt x="169829" y="5496"/>
                    </a:cubicBezTo>
                    <a:cubicBezTo>
                      <a:pt x="145704" y="13432"/>
                      <a:pt x="127292" y="28669"/>
                      <a:pt x="112055" y="52160"/>
                    </a:cubicBezTo>
                    <a:cubicBezTo>
                      <a:pt x="101897" y="27717"/>
                      <a:pt x="84120" y="15972"/>
                      <a:pt x="60312" y="16607"/>
                    </a:cubicBezTo>
                    <a:cubicBezTo>
                      <a:pt x="34599" y="17559"/>
                      <a:pt x="19679" y="35018"/>
                      <a:pt x="8886" y="56287"/>
                    </a:cubicBezTo>
                    <a:cubicBezTo>
                      <a:pt x="5712" y="62318"/>
                      <a:pt x="4125" y="69302"/>
                      <a:pt x="1585" y="75333"/>
                    </a:cubicBezTo>
                    <a:cubicBezTo>
                      <a:pt x="-2224" y="84222"/>
                      <a:pt x="950" y="89301"/>
                      <a:pt x="9839" y="91840"/>
                    </a:cubicBezTo>
                    <a:cubicBezTo>
                      <a:pt x="14918" y="93110"/>
                      <a:pt x="19997" y="95015"/>
                      <a:pt x="24758" y="97237"/>
                    </a:cubicBezTo>
                    <a:cubicBezTo>
                      <a:pt x="34917" y="101681"/>
                      <a:pt x="43487" y="104538"/>
                      <a:pt x="46979" y="89301"/>
                    </a:cubicBezTo>
                    <a:cubicBezTo>
                      <a:pt x="47932" y="84222"/>
                      <a:pt x="52376" y="79143"/>
                      <a:pt x="58725" y="81047"/>
                    </a:cubicBezTo>
                    <a:cubicBezTo>
                      <a:pt x="64438" y="82634"/>
                      <a:pt x="66343" y="88031"/>
                      <a:pt x="66343" y="93745"/>
                    </a:cubicBezTo>
                    <a:cubicBezTo>
                      <a:pt x="66343" y="99141"/>
                      <a:pt x="66661" y="104220"/>
                      <a:pt x="66661" y="109617"/>
                    </a:cubicBezTo>
                    <a:cubicBezTo>
                      <a:pt x="66661" y="181676"/>
                      <a:pt x="66661" y="253418"/>
                      <a:pt x="66661" y="325477"/>
                    </a:cubicBezTo>
                    <a:cubicBezTo>
                      <a:pt x="66661" y="362300"/>
                      <a:pt x="66661" y="361666"/>
                      <a:pt x="104119" y="358174"/>
                    </a:cubicBezTo>
                    <a:cubicBezTo>
                      <a:pt x="116816" y="356904"/>
                      <a:pt x="120626" y="352460"/>
                      <a:pt x="120308" y="339762"/>
                    </a:cubicBezTo>
                    <a:cubicBezTo>
                      <a:pt x="119673" y="277861"/>
                      <a:pt x="119673" y="215960"/>
                      <a:pt x="119991" y="154059"/>
                    </a:cubicBezTo>
                    <a:cubicBezTo>
                      <a:pt x="120308" y="121362"/>
                      <a:pt x="130466" y="91523"/>
                      <a:pt x="153005" y="67080"/>
                    </a:cubicBezTo>
                    <a:cubicBezTo>
                      <a:pt x="164115" y="54700"/>
                      <a:pt x="178083" y="49303"/>
                      <a:pt x="194589" y="54700"/>
                    </a:cubicBezTo>
                    <a:cubicBezTo>
                      <a:pt x="209509" y="59461"/>
                      <a:pt x="213319" y="72794"/>
                      <a:pt x="215541" y="85809"/>
                    </a:cubicBezTo>
                    <a:cubicBezTo>
                      <a:pt x="221890" y="124854"/>
                      <a:pt x="219985" y="163899"/>
                      <a:pt x="213319" y="202627"/>
                    </a:cubicBezTo>
                    <a:cubicBezTo>
                      <a:pt x="203161" y="260402"/>
                      <a:pt x="182844" y="315954"/>
                      <a:pt x="179035" y="374998"/>
                    </a:cubicBezTo>
                    <a:cubicBezTo>
                      <a:pt x="176495" y="414361"/>
                      <a:pt x="176813" y="453406"/>
                      <a:pt x="193002" y="490229"/>
                    </a:cubicBezTo>
                    <a:cubicBezTo>
                      <a:pt x="201573" y="509911"/>
                      <a:pt x="215223" y="524513"/>
                      <a:pt x="236809" y="530862"/>
                    </a:cubicBezTo>
                    <a:cubicBezTo>
                      <a:pt x="269188" y="540385"/>
                      <a:pt x="302520" y="527688"/>
                      <a:pt x="322201" y="500705"/>
                    </a:cubicBezTo>
                    <a:cubicBezTo>
                      <a:pt x="341565" y="473722"/>
                      <a:pt x="334582" y="415948"/>
                      <a:pt x="320931" y="399124"/>
                    </a:cubicBezTo>
                    <a:cubicBezTo>
                      <a:pt x="318709" y="397219"/>
                      <a:pt x="316804" y="393410"/>
                      <a:pt x="313313" y="3956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70"/>
              <p:cNvSpPr/>
              <p:nvPr/>
            </p:nvSpPr>
            <p:spPr>
              <a:xfrm>
                <a:off x="3295855" y="3123640"/>
                <a:ext cx="393155" cy="523537"/>
              </a:xfrm>
              <a:custGeom>
                <a:rect b="b" l="l" r="r" t="t"/>
                <a:pathLst>
                  <a:path extrusionOk="0" h="523537" w="393155">
                    <a:moveTo>
                      <a:pt x="330020" y="5078"/>
                    </a:moveTo>
                    <a:cubicBezTo>
                      <a:pt x="289071" y="-7620"/>
                      <a:pt x="254152" y="3808"/>
                      <a:pt x="225900" y="35870"/>
                    </a:cubicBezTo>
                    <a:cubicBezTo>
                      <a:pt x="215107" y="48250"/>
                      <a:pt x="205266" y="61265"/>
                      <a:pt x="197013" y="75550"/>
                    </a:cubicBezTo>
                    <a:cubicBezTo>
                      <a:pt x="170982" y="120309"/>
                      <a:pt x="156697" y="169512"/>
                      <a:pt x="143048" y="219033"/>
                    </a:cubicBezTo>
                    <a:cubicBezTo>
                      <a:pt x="130350" y="264745"/>
                      <a:pt x="122731" y="311409"/>
                      <a:pt x="116700" y="358708"/>
                    </a:cubicBezTo>
                    <a:cubicBezTo>
                      <a:pt x="111303" y="355533"/>
                      <a:pt x="112255" y="351089"/>
                      <a:pt x="110986" y="346962"/>
                    </a:cubicBezTo>
                    <a:cubicBezTo>
                      <a:pt x="97336" y="294584"/>
                      <a:pt x="80511" y="243794"/>
                      <a:pt x="47815" y="199035"/>
                    </a:cubicBezTo>
                    <a:cubicBezTo>
                      <a:pt x="40196" y="188559"/>
                      <a:pt x="34482" y="183480"/>
                      <a:pt x="24324" y="195860"/>
                    </a:cubicBezTo>
                    <a:cubicBezTo>
                      <a:pt x="19245" y="201892"/>
                      <a:pt x="12896" y="206653"/>
                      <a:pt x="6548" y="211415"/>
                    </a:cubicBezTo>
                    <a:cubicBezTo>
                      <a:pt x="-1071" y="217129"/>
                      <a:pt x="-2341" y="221890"/>
                      <a:pt x="4325" y="230144"/>
                    </a:cubicBezTo>
                    <a:cubicBezTo>
                      <a:pt x="24324" y="254904"/>
                      <a:pt x="38292" y="283474"/>
                      <a:pt x="49720" y="313313"/>
                    </a:cubicBezTo>
                    <a:cubicBezTo>
                      <a:pt x="70671" y="368231"/>
                      <a:pt x="78289" y="425688"/>
                      <a:pt x="84956" y="483462"/>
                    </a:cubicBezTo>
                    <a:cubicBezTo>
                      <a:pt x="86225" y="495525"/>
                      <a:pt x="82099" y="510762"/>
                      <a:pt x="90035" y="518698"/>
                    </a:cubicBezTo>
                    <a:cubicBezTo>
                      <a:pt x="97971" y="526634"/>
                      <a:pt x="113525" y="520603"/>
                      <a:pt x="125270" y="522825"/>
                    </a:cubicBezTo>
                    <a:cubicBezTo>
                      <a:pt x="137651" y="525365"/>
                      <a:pt x="141460" y="521238"/>
                      <a:pt x="143048" y="508540"/>
                    </a:cubicBezTo>
                    <a:cubicBezTo>
                      <a:pt x="154475" y="416799"/>
                      <a:pt x="167490" y="325376"/>
                      <a:pt x="190346" y="235540"/>
                    </a:cubicBezTo>
                    <a:cubicBezTo>
                      <a:pt x="203996" y="182210"/>
                      <a:pt x="219551" y="129515"/>
                      <a:pt x="252882" y="84121"/>
                    </a:cubicBezTo>
                    <a:cubicBezTo>
                      <a:pt x="262405" y="71106"/>
                      <a:pt x="274151" y="60313"/>
                      <a:pt x="290023" y="56186"/>
                    </a:cubicBezTo>
                    <a:cubicBezTo>
                      <a:pt x="304625" y="52059"/>
                      <a:pt x="317323" y="55551"/>
                      <a:pt x="326846" y="67614"/>
                    </a:cubicBezTo>
                    <a:cubicBezTo>
                      <a:pt x="339544" y="83168"/>
                      <a:pt x="343036" y="122849"/>
                      <a:pt x="333830" y="140625"/>
                    </a:cubicBezTo>
                    <a:cubicBezTo>
                      <a:pt x="328116" y="151101"/>
                      <a:pt x="318275" y="152053"/>
                      <a:pt x="315735" y="141578"/>
                    </a:cubicBezTo>
                    <a:cubicBezTo>
                      <a:pt x="310656" y="121261"/>
                      <a:pt x="299546" y="127928"/>
                      <a:pt x="288118" y="132689"/>
                    </a:cubicBezTo>
                    <a:cubicBezTo>
                      <a:pt x="281769" y="135229"/>
                      <a:pt x="275420" y="137768"/>
                      <a:pt x="268754" y="139356"/>
                    </a:cubicBezTo>
                    <a:cubicBezTo>
                      <a:pt x="259866" y="141578"/>
                      <a:pt x="257644" y="145704"/>
                      <a:pt x="261136" y="154275"/>
                    </a:cubicBezTo>
                    <a:cubicBezTo>
                      <a:pt x="270976" y="177449"/>
                      <a:pt x="285261" y="195543"/>
                      <a:pt x="312244" y="198717"/>
                    </a:cubicBezTo>
                    <a:cubicBezTo>
                      <a:pt x="340179" y="201892"/>
                      <a:pt x="362082" y="191416"/>
                      <a:pt x="376367" y="166973"/>
                    </a:cubicBezTo>
                    <a:cubicBezTo>
                      <a:pt x="389382" y="145069"/>
                      <a:pt x="394461" y="120944"/>
                      <a:pt x="392874" y="95549"/>
                    </a:cubicBezTo>
                    <a:cubicBezTo>
                      <a:pt x="390652" y="52059"/>
                      <a:pt x="366526" y="16506"/>
                      <a:pt x="330020" y="50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Google Shape;2973;p70"/>
              <p:cNvSpPr/>
              <p:nvPr/>
            </p:nvSpPr>
            <p:spPr>
              <a:xfrm>
                <a:off x="3706186" y="3070617"/>
                <a:ext cx="169208" cy="177460"/>
              </a:xfrm>
              <a:custGeom>
                <a:rect b="b" l="l" r="r" t="t"/>
                <a:pathLst>
                  <a:path extrusionOk="0" h="177460" w="169208">
                    <a:moveTo>
                      <a:pt x="76506" y="9"/>
                    </a:moveTo>
                    <a:cubicBezTo>
                      <a:pt x="27938" y="326"/>
                      <a:pt x="-315" y="32705"/>
                      <a:pt x="3" y="87305"/>
                    </a:cubicBezTo>
                    <a:cubicBezTo>
                      <a:pt x="320" y="140318"/>
                      <a:pt x="38730" y="177141"/>
                      <a:pt x="93965" y="177459"/>
                    </a:cubicBezTo>
                    <a:cubicBezTo>
                      <a:pt x="138090" y="177776"/>
                      <a:pt x="169834" y="140318"/>
                      <a:pt x="169199" y="88892"/>
                    </a:cubicBezTo>
                    <a:cubicBezTo>
                      <a:pt x="169199" y="33023"/>
                      <a:pt x="133963" y="-626"/>
                      <a:pt x="76506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4" name="Google Shape;2974;p70"/>
              <p:cNvSpPr/>
              <p:nvPr/>
            </p:nvSpPr>
            <p:spPr>
              <a:xfrm>
                <a:off x="3095746" y="3069943"/>
                <a:ext cx="169045" cy="177508"/>
              </a:xfrm>
              <a:custGeom>
                <a:rect b="b" l="l" r="r" t="t"/>
                <a:pathLst>
                  <a:path extrusionOk="0" h="177508" w="169045">
                    <a:moveTo>
                      <a:pt x="56190" y="2587"/>
                    </a:moveTo>
                    <a:cubicBezTo>
                      <a:pt x="17780" y="11793"/>
                      <a:pt x="320" y="37506"/>
                      <a:pt x="3" y="84805"/>
                    </a:cubicBezTo>
                    <a:cubicBezTo>
                      <a:pt x="-315" y="137818"/>
                      <a:pt x="27620" y="169879"/>
                      <a:pt x="80633" y="176545"/>
                    </a:cubicBezTo>
                    <a:cubicBezTo>
                      <a:pt x="111107" y="180672"/>
                      <a:pt x="136820" y="171784"/>
                      <a:pt x="153010" y="145119"/>
                    </a:cubicBezTo>
                    <a:cubicBezTo>
                      <a:pt x="173008" y="112422"/>
                      <a:pt x="173961" y="77504"/>
                      <a:pt x="157771" y="43537"/>
                    </a:cubicBezTo>
                    <a:cubicBezTo>
                      <a:pt x="141582" y="10524"/>
                      <a:pt x="95870" y="-6936"/>
                      <a:pt x="56190" y="25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p70"/>
              <p:cNvSpPr/>
              <p:nvPr/>
            </p:nvSpPr>
            <p:spPr>
              <a:xfrm>
                <a:off x="3118810" y="3293988"/>
                <a:ext cx="101057" cy="404048"/>
              </a:xfrm>
              <a:custGeom>
                <a:rect b="b" l="l" r="r" t="t"/>
                <a:pathLst>
                  <a:path extrusionOk="0" h="404048" w="101057">
                    <a:moveTo>
                      <a:pt x="69631" y="2656"/>
                    </a:moveTo>
                    <a:cubicBezTo>
                      <a:pt x="63282" y="5196"/>
                      <a:pt x="56298" y="6466"/>
                      <a:pt x="49632" y="7418"/>
                    </a:cubicBezTo>
                    <a:cubicBezTo>
                      <a:pt x="40109" y="9005"/>
                      <a:pt x="36300" y="12180"/>
                      <a:pt x="39474" y="22973"/>
                    </a:cubicBezTo>
                    <a:cubicBezTo>
                      <a:pt x="46775" y="48368"/>
                      <a:pt x="46775" y="74398"/>
                      <a:pt x="42013" y="99794"/>
                    </a:cubicBezTo>
                    <a:cubicBezTo>
                      <a:pt x="29951" y="161377"/>
                      <a:pt x="16301" y="222643"/>
                      <a:pt x="4873" y="284545"/>
                    </a:cubicBezTo>
                    <a:cubicBezTo>
                      <a:pt x="-1793" y="319463"/>
                      <a:pt x="-4016" y="355017"/>
                      <a:pt x="14079" y="388031"/>
                    </a:cubicBezTo>
                    <a:cubicBezTo>
                      <a:pt x="25189" y="407712"/>
                      <a:pt x="26141" y="408029"/>
                      <a:pt x="44236" y="395649"/>
                    </a:cubicBezTo>
                    <a:cubicBezTo>
                      <a:pt x="51537" y="390570"/>
                      <a:pt x="59155" y="385491"/>
                      <a:pt x="66457" y="380729"/>
                    </a:cubicBezTo>
                    <a:cubicBezTo>
                      <a:pt x="71536" y="377238"/>
                      <a:pt x="73758" y="374063"/>
                      <a:pt x="68679" y="368349"/>
                    </a:cubicBezTo>
                    <a:cubicBezTo>
                      <a:pt x="59155" y="356921"/>
                      <a:pt x="56933" y="342954"/>
                      <a:pt x="55981" y="328352"/>
                    </a:cubicBezTo>
                    <a:cubicBezTo>
                      <a:pt x="53759" y="288671"/>
                      <a:pt x="65504" y="251213"/>
                      <a:pt x="74075" y="213120"/>
                    </a:cubicBezTo>
                    <a:cubicBezTo>
                      <a:pt x="85186" y="164234"/>
                      <a:pt x="99471" y="115983"/>
                      <a:pt x="101058" y="65510"/>
                    </a:cubicBezTo>
                    <a:cubicBezTo>
                      <a:pt x="101058" y="49638"/>
                      <a:pt x="98836" y="34083"/>
                      <a:pt x="95344" y="18529"/>
                    </a:cubicBezTo>
                    <a:cubicBezTo>
                      <a:pt x="92169" y="2974"/>
                      <a:pt x="86138" y="-4327"/>
                      <a:pt x="69631" y="2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70"/>
              <p:cNvSpPr/>
              <p:nvPr/>
            </p:nvSpPr>
            <p:spPr>
              <a:xfrm>
                <a:off x="3730877" y="3294347"/>
                <a:ext cx="101025" cy="403971"/>
              </a:xfrm>
              <a:custGeom>
                <a:rect b="b" l="l" r="r" t="t"/>
                <a:pathLst>
                  <a:path extrusionOk="0" h="403971" w="101025">
                    <a:moveTo>
                      <a:pt x="69909" y="2297"/>
                    </a:moveTo>
                    <a:cubicBezTo>
                      <a:pt x="62608" y="3884"/>
                      <a:pt x="55624" y="6424"/>
                      <a:pt x="48323" y="7376"/>
                    </a:cubicBezTo>
                    <a:cubicBezTo>
                      <a:pt x="38482" y="8646"/>
                      <a:pt x="35943" y="12455"/>
                      <a:pt x="39117" y="22296"/>
                    </a:cubicBezTo>
                    <a:cubicBezTo>
                      <a:pt x="44196" y="37533"/>
                      <a:pt x="45148" y="53405"/>
                      <a:pt x="44831" y="69277"/>
                    </a:cubicBezTo>
                    <a:cubicBezTo>
                      <a:pt x="44196" y="104831"/>
                      <a:pt x="34355" y="139114"/>
                      <a:pt x="27054" y="173715"/>
                    </a:cubicBezTo>
                    <a:cubicBezTo>
                      <a:pt x="16579" y="224189"/>
                      <a:pt x="2611" y="274344"/>
                      <a:pt x="72" y="326405"/>
                    </a:cubicBezTo>
                    <a:cubicBezTo>
                      <a:pt x="-563" y="347991"/>
                      <a:pt x="2929" y="368625"/>
                      <a:pt x="13722" y="387671"/>
                    </a:cubicBezTo>
                    <a:cubicBezTo>
                      <a:pt x="25467" y="407987"/>
                      <a:pt x="25467" y="407987"/>
                      <a:pt x="45466" y="394972"/>
                    </a:cubicBezTo>
                    <a:cubicBezTo>
                      <a:pt x="53085" y="389893"/>
                      <a:pt x="60386" y="385132"/>
                      <a:pt x="67687" y="379735"/>
                    </a:cubicBezTo>
                    <a:cubicBezTo>
                      <a:pt x="70544" y="377830"/>
                      <a:pt x="74353" y="375608"/>
                      <a:pt x="70861" y="371164"/>
                    </a:cubicBezTo>
                    <a:cubicBezTo>
                      <a:pt x="48323" y="341959"/>
                      <a:pt x="54037" y="308946"/>
                      <a:pt x="60386" y="276884"/>
                    </a:cubicBezTo>
                    <a:cubicBezTo>
                      <a:pt x="69274" y="231807"/>
                      <a:pt x="80702" y="187365"/>
                      <a:pt x="90543" y="142606"/>
                    </a:cubicBezTo>
                    <a:cubicBezTo>
                      <a:pt x="99431" y="101656"/>
                      <a:pt x="106415" y="60389"/>
                      <a:pt x="95304" y="18804"/>
                    </a:cubicBezTo>
                    <a:cubicBezTo>
                      <a:pt x="90225" y="-1830"/>
                      <a:pt x="89273" y="-2147"/>
                      <a:pt x="69909" y="22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7" name="Google Shape;2977;p70"/>
            <p:cNvSpPr/>
            <p:nvPr/>
          </p:nvSpPr>
          <p:spPr>
            <a:xfrm rot="-8100000">
              <a:off x="10168156" y="2900735"/>
              <a:ext cx="549564" cy="695495"/>
            </a:xfrm>
            <a:custGeom>
              <a:rect b="b" l="l" r="r" t="t"/>
              <a:pathLst>
                <a:path extrusionOk="0" h="3201457" w="2529718">
                  <a:moveTo>
                    <a:pt x="1977117" y="2175994"/>
                  </a:moveTo>
                  <a:cubicBezTo>
                    <a:pt x="1962829" y="2174089"/>
                    <a:pt x="1956162" y="2161706"/>
                    <a:pt x="1951399" y="2150276"/>
                  </a:cubicBezTo>
                  <a:cubicBezTo>
                    <a:pt x="1944732" y="2131226"/>
                    <a:pt x="1965687" y="2138846"/>
                    <a:pt x="1971402" y="2131226"/>
                  </a:cubicBezTo>
                  <a:cubicBezTo>
                    <a:pt x="2001882" y="2087411"/>
                    <a:pt x="2043792" y="2115987"/>
                    <a:pt x="2079987" y="2115034"/>
                  </a:cubicBezTo>
                  <a:cubicBezTo>
                    <a:pt x="2097132" y="2115034"/>
                    <a:pt x="2117134" y="2125512"/>
                    <a:pt x="2126659" y="2105509"/>
                  </a:cubicBezTo>
                  <a:cubicBezTo>
                    <a:pt x="2136184" y="2088364"/>
                    <a:pt x="2117134" y="2076934"/>
                    <a:pt x="2108562" y="2064551"/>
                  </a:cubicBezTo>
                  <a:cubicBezTo>
                    <a:pt x="2079987" y="2025499"/>
                    <a:pt x="2050459" y="1988351"/>
                    <a:pt x="2019027" y="1946441"/>
                  </a:cubicBezTo>
                  <a:cubicBezTo>
                    <a:pt x="2033314" y="1944536"/>
                    <a:pt x="2039982" y="1942631"/>
                    <a:pt x="2045697" y="1942631"/>
                  </a:cubicBezTo>
                  <a:cubicBezTo>
                    <a:pt x="2060937" y="1940726"/>
                    <a:pt x="2080939" y="1947394"/>
                    <a:pt x="2088559" y="1929296"/>
                  </a:cubicBezTo>
                  <a:cubicBezTo>
                    <a:pt x="2096179" y="1910246"/>
                    <a:pt x="2077129" y="1900721"/>
                    <a:pt x="2065699" y="1892149"/>
                  </a:cubicBezTo>
                  <a:cubicBezTo>
                    <a:pt x="1983784" y="1827379"/>
                    <a:pt x="1945684" y="1727366"/>
                    <a:pt x="1877104" y="1652119"/>
                  </a:cubicBezTo>
                  <a:cubicBezTo>
                    <a:pt x="1872342" y="1646404"/>
                    <a:pt x="1859007" y="1636879"/>
                    <a:pt x="1877104" y="1632116"/>
                  </a:cubicBezTo>
                  <a:cubicBezTo>
                    <a:pt x="1913299" y="1622591"/>
                    <a:pt x="1895202" y="1606399"/>
                    <a:pt x="1881867" y="1593064"/>
                  </a:cubicBezTo>
                  <a:cubicBezTo>
                    <a:pt x="1855197" y="1566394"/>
                    <a:pt x="1826622" y="1540676"/>
                    <a:pt x="1799952" y="1514959"/>
                  </a:cubicBezTo>
                  <a:cubicBezTo>
                    <a:pt x="1782807" y="1497814"/>
                    <a:pt x="1756137" y="1487336"/>
                    <a:pt x="1753279" y="1458761"/>
                  </a:cubicBezTo>
                  <a:cubicBezTo>
                    <a:pt x="1752327" y="1429234"/>
                    <a:pt x="1717084" y="1416851"/>
                    <a:pt x="1718989" y="1380656"/>
                  </a:cubicBezTo>
                  <a:cubicBezTo>
                    <a:pt x="1740897" y="1400659"/>
                    <a:pt x="1758994" y="1417804"/>
                    <a:pt x="1770424" y="1441616"/>
                  </a:cubicBezTo>
                  <a:cubicBezTo>
                    <a:pt x="1770424" y="1441616"/>
                    <a:pt x="1770424" y="1441616"/>
                    <a:pt x="1770424" y="1441616"/>
                  </a:cubicBezTo>
                  <a:lnTo>
                    <a:pt x="1770424" y="1441616"/>
                  </a:lnTo>
                  <a:cubicBezTo>
                    <a:pt x="1803762" y="1467334"/>
                    <a:pt x="1837099" y="1494956"/>
                    <a:pt x="1872342" y="1518769"/>
                  </a:cubicBezTo>
                  <a:cubicBezTo>
                    <a:pt x="1884724" y="1527341"/>
                    <a:pt x="1901869" y="1547344"/>
                    <a:pt x="1918062" y="1533056"/>
                  </a:cubicBezTo>
                  <a:cubicBezTo>
                    <a:pt x="1938064" y="1514959"/>
                    <a:pt x="1913299" y="1499719"/>
                    <a:pt x="1906632" y="1483526"/>
                  </a:cubicBezTo>
                  <a:cubicBezTo>
                    <a:pt x="1905679" y="1481621"/>
                    <a:pt x="1907584" y="1477811"/>
                    <a:pt x="1908537" y="1472096"/>
                  </a:cubicBezTo>
                  <a:cubicBezTo>
                    <a:pt x="1968544" y="1499719"/>
                    <a:pt x="2029504" y="1516864"/>
                    <a:pt x="2098084" y="1517816"/>
                  </a:cubicBezTo>
                  <a:cubicBezTo>
                    <a:pt x="2094274" y="1509244"/>
                    <a:pt x="2094274" y="1505434"/>
                    <a:pt x="2092369" y="1503529"/>
                  </a:cubicBezTo>
                  <a:cubicBezTo>
                    <a:pt x="2077129" y="1489241"/>
                    <a:pt x="2052364" y="1472096"/>
                    <a:pt x="2062842" y="1454951"/>
                  </a:cubicBezTo>
                  <a:cubicBezTo>
                    <a:pt x="2076177" y="1434949"/>
                    <a:pt x="2099037" y="1457809"/>
                    <a:pt x="2116182" y="1465429"/>
                  </a:cubicBezTo>
                  <a:cubicBezTo>
                    <a:pt x="2140947" y="1475906"/>
                    <a:pt x="2163807" y="1489241"/>
                    <a:pt x="2188572" y="1502576"/>
                  </a:cubicBezTo>
                  <a:cubicBezTo>
                    <a:pt x="2230482" y="1524484"/>
                    <a:pt x="2273345" y="1519721"/>
                    <a:pt x="2311445" y="1498766"/>
                  </a:cubicBezTo>
                  <a:cubicBezTo>
                    <a:pt x="2332399" y="1487336"/>
                    <a:pt x="2350497" y="1482574"/>
                    <a:pt x="2372404" y="1479716"/>
                  </a:cubicBezTo>
                  <a:cubicBezTo>
                    <a:pt x="2400027" y="1475906"/>
                    <a:pt x="2429554" y="1470191"/>
                    <a:pt x="2454319" y="1455904"/>
                  </a:cubicBezTo>
                  <a:cubicBezTo>
                    <a:pt x="2479084" y="1440664"/>
                    <a:pt x="2525757" y="1446379"/>
                    <a:pt x="2529567" y="1420661"/>
                  </a:cubicBezTo>
                  <a:cubicBezTo>
                    <a:pt x="2532424" y="1395896"/>
                    <a:pt x="2494324" y="1375894"/>
                    <a:pt x="2469559" y="1358749"/>
                  </a:cubicBezTo>
                  <a:cubicBezTo>
                    <a:pt x="2454319" y="1347319"/>
                    <a:pt x="2448605" y="1337794"/>
                    <a:pt x="2471465" y="1329221"/>
                  </a:cubicBezTo>
                  <a:cubicBezTo>
                    <a:pt x="2520994" y="1310171"/>
                    <a:pt x="2493372" y="1296836"/>
                    <a:pt x="2467655" y="1284454"/>
                  </a:cubicBezTo>
                  <a:cubicBezTo>
                    <a:pt x="2446699" y="1273976"/>
                    <a:pt x="2426697" y="1260641"/>
                    <a:pt x="2401932" y="1257784"/>
                  </a:cubicBezTo>
                  <a:cubicBezTo>
                    <a:pt x="2393359" y="1256831"/>
                    <a:pt x="2377167" y="1248259"/>
                    <a:pt x="2377167" y="1247306"/>
                  </a:cubicBezTo>
                  <a:cubicBezTo>
                    <a:pt x="2392407" y="1208254"/>
                    <a:pt x="2350497" y="1220636"/>
                    <a:pt x="2336209" y="1207301"/>
                  </a:cubicBezTo>
                  <a:cubicBezTo>
                    <a:pt x="2343829" y="1202539"/>
                    <a:pt x="2347640" y="1199681"/>
                    <a:pt x="2352402" y="1197776"/>
                  </a:cubicBezTo>
                  <a:cubicBezTo>
                    <a:pt x="2369547" y="1191109"/>
                    <a:pt x="2398122" y="1200634"/>
                    <a:pt x="2400979" y="1177774"/>
                  </a:cubicBezTo>
                  <a:cubicBezTo>
                    <a:pt x="2403837" y="1154914"/>
                    <a:pt x="2375262" y="1149199"/>
                    <a:pt x="2359070" y="1137769"/>
                  </a:cubicBezTo>
                  <a:cubicBezTo>
                    <a:pt x="2331447" y="1118719"/>
                    <a:pt x="2296204" y="1110146"/>
                    <a:pt x="2271440" y="1079666"/>
                  </a:cubicBezTo>
                  <a:cubicBezTo>
                    <a:pt x="2282870" y="1074904"/>
                    <a:pt x="2288584" y="1072999"/>
                    <a:pt x="2293347" y="1070141"/>
                  </a:cubicBezTo>
                  <a:cubicBezTo>
                    <a:pt x="2303824" y="1064426"/>
                    <a:pt x="2321922" y="1066331"/>
                    <a:pt x="2321922" y="1050139"/>
                  </a:cubicBezTo>
                  <a:cubicBezTo>
                    <a:pt x="2320970" y="1033946"/>
                    <a:pt x="2303824" y="1036804"/>
                    <a:pt x="2292395" y="1032041"/>
                  </a:cubicBezTo>
                  <a:cubicBezTo>
                    <a:pt x="2276202" y="1026326"/>
                    <a:pt x="2257152" y="1027279"/>
                    <a:pt x="2244770" y="1005371"/>
                  </a:cubicBezTo>
                  <a:cubicBezTo>
                    <a:pt x="2279059" y="994894"/>
                    <a:pt x="2311445" y="984416"/>
                    <a:pt x="2343829" y="973939"/>
                  </a:cubicBezTo>
                  <a:cubicBezTo>
                    <a:pt x="2354307" y="971081"/>
                    <a:pt x="2366690" y="969176"/>
                    <a:pt x="2368595" y="955841"/>
                  </a:cubicBezTo>
                  <a:cubicBezTo>
                    <a:pt x="2370499" y="942506"/>
                    <a:pt x="2359070" y="935839"/>
                    <a:pt x="2350497" y="930124"/>
                  </a:cubicBezTo>
                  <a:cubicBezTo>
                    <a:pt x="2308587" y="904406"/>
                    <a:pt x="2264772" y="882499"/>
                    <a:pt x="2213337" y="880594"/>
                  </a:cubicBezTo>
                  <a:cubicBezTo>
                    <a:pt x="2183809" y="879641"/>
                    <a:pt x="2153329" y="884404"/>
                    <a:pt x="2119040" y="869164"/>
                  </a:cubicBezTo>
                  <a:cubicBezTo>
                    <a:pt x="2181904" y="834874"/>
                    <a:pt x="2135232" y="832016"/>
                    <a:pt x="2109515" y="821539"/>
                  </a:cubicBezTo>
                  <a:cubicBezTo>
                    <a:pt x="2074272" y="806299"/>
                    <a:pt x="2036172" y="797726"/>
                    <a:pt x="2004739" y="774866"/>
                  </a:cubicBezTo>
                  <a:cubicBezTo>
                    <a:pt x="2019979" y="749149"/>
                    <a:pt x="2052364" y="755816"/>
                    <a:pt x="2072367" y="729146"/>
                  </a:cubicBezTo>
                  <a:cubicBezTo>
                    <a:pt x="1999977" y="715811"/>
                    <a:pt x="1929492" y="736766"/>
                    <a:pt x="1858054" y="704381"/>
                  </a:cubicBezTo>
                  <a:cubicBezTo>
                    <a:pt x="1916157" y="671996"/>
                    <a:pt x="1945684" y="615799"/>
                    <a:pt x="2007597" y="586271"/>
                  </a:cubicBezTo>
                  <a:cubicBezTo>
                    <a:pt x="1961877" y="586271"/>
                    <a:pt x="1922824" y="596749"/>
                    <a:pt x="1893297" y="584366"/>
                  </a:cubicBezTo>
                  <a:cubicBezTo>
                    <a:pt x="1841862" y="562459"/>
                    <a:pt x="1795189" y="580556"/>
                    <a:pt x="1747564" y="588176"/>
                  </a:cubicBezTo>
                  <a:cubicBezTo>
                    <a:pt x="1718989" y="591986"/>
                    <a:pt x="1691367" y="600559"/>
                    <a:pt x="1663744" y="602464"/>
                  </a:cubicBezTo>
                  <a:cubicBezTo>
                    <a:pt x="1649457" y="603416"/>
                    <a:pt x="1617072" y="617704"/>
                    <a:pt x="1635169" y="574841"/>
                  </a:cubicBezTo>
                  <a:cubicBezTo>
                    <a:pt x="1643742" y="555791"/>
                    <a:pt x="1619929" y="559601"/>
                    <a:pt x="1609452" y="562459"/>
                  </a:cubicBezTo>
                  <a:cubicBezTo>
                    <a:pt x="1503724" y="593891"/>
                    <a:pt x="1394187" y="613894"/>
                    <a:pt x="1307509" y="692951"/>
                  </a:cubicBezTo>
                  <a:cubicBezTo>
                    <a:pt x="1271314" y="726289"/>
                    <a:pt x="1224642" y="748196"/>
                    <a:pt x="1177017" y="778676"/>
                  </a:cubicBezTo>
                  <a:cubicBezTo>
                    <a:pt x="1180827" y="709144"/>
                    <a:pt x="1186542" y="649136"/>
                    <a:pt x="1207497" y="590081"/>
                  </a:cubicBezTo>
                  <a:cubicBezTo>
                    <a:pt x="1228452" y="529121"/>
                    <a:pt x="1249407" y="467209"/>
                    <a:pt x="1258932" y="402439"/>
                  </a:cubicBezTo>
                  <a:cubicBezTo>
                    <a:pt x="1277029" y="278614"/>
                    <a:pt x="1300842" y="155741"/>
                    <a:pt x="1368469" y="46204"/>
                  </a:cubicBezTo>
                  <a:cubicBezTo>
                    <a:pt x="1380852" y="26201"/>
                    <a:pt x="1377042" y="13819"/>
                    <a:pt x="1352277" y="10009"/>
                  </a:cubicBezTo>
                  <a:cubicBezTo>
                    <a:pt x="1339894" y="8104"/>
                    <a:pt x="1327512" y="5246"/>
                    <a:pt x="1315129" y="2389"/>
                  </a:cubicBezTo>
                  <a:cubicBezTo>
                    <a:pt x="1285602" y="-5231"/>
                    <a:pt x="1271314" y="5246"/>
                    <a:pt x="1265599" y="35726"/>
                  </a:cubicBezTo>
                  <a:cubicBezTo>
                    <a:pt x="1221784" y="267184"/>
                    <a:pt x="1183684" y="500546"/>
                    <a:pt x="1116057" y="727241"/>
                  </a:cubicBezTo>
                  <a:cubicBezTo>
                    <a:pt x="1086529" y="823444"/>
                    <a:pt x="1077004" y="831064"/>
                    <a:pt x="979849" y="796774"/>
                  </a:cubicBezTo>
                  <a:cubicBezTo>
                    <a:pt x="971277" y="793916"/>
                    <a:pt x="962704" y="788201"/>
                    <a:pt x="954132" y="784391"/>
                  </a:cubicBezTo>
                  <a:cubicBezTo>
                    <a:pt x="915079" y="751054"/>
                    <a:pt x="870312" y="739624"/>
                    <a:pt x="820782" y="756769"/>
                  </a:cubicBezTo>
                  <a:cubicBezTo>
                    <a:pt x="794112" y="774866"/>
                    <a:pt x="762679" y="766294"/>
                    <a:pt x="734104" y="774866"/>
                  </a:cubicBezTo>
                  <a:cubicBezTo>
                    <a:pt x="683622" y="790106"/>
                    <a:pt x="617899" y="774866"/>
                    <a:pt x="601707" y="850114"/>
                  </a:cubicBezTo>
                  <a:cubicBezTo>
                    <a:pt x="600754" y="852971"/>
                    <a:pt x="595039" y="856781"/>
                    <a:pt x="590277" y="857734"/>
                  </a:cubicBezTo>
                  <a:cubicBezTo>
                    <a:pt x="512172" y="875831"/>
                    <a:pt x="453117" y="936791"/>
                    <a:pt x="374059" y="953936"/>
                  </a:cubicBezTo>
                  <a:cubicBezTo>
                    <a:pt x="349294" y="959651"/>
                    <a:pt x="339769" y="972986"/>
                    <a:pt x="356914" y="993941"/>
                  </a:cubicBezTo>
                  <a:cubicBezTo>
                    <a:pt x="374059" y="1015849"/>
                    <a:pt x="362629" y="1023469"/>
                    <a:pt x="343579" y="1032041"/>
                  </a:cubicBezTo>
                  <a:cubicBezTo>
                    <a:pt x="299764" y="1053949"/>
                    <a:pt x="255949" y="1077761"/>
                    <a:pt x="220707" y="1112051"/>
                  </a:cubicBezTo>
                  <a:cubicBezTo>
                    <a:pt x="210229" y="1122529"/>
                    <a:pt x="192132" y="1138721"/>
                    <a:pt x="208324" y="1152056"/>
                  </a:cubicBezTo>
                  <a:cubicBezTo>
                    <a:pt x="239757" y="1177774"/>
                    <a:pt x="263569" y="1220636"/>
                    <a:pt x="316909" y="1205396"/>
                  </a:cubicBezTo>
                  <a:cubicBezTo>
                    <a:pt x="326434" y="1202539"/>
                    <a:pt x="341674" y="1198729"/>
                    <a:pt x="352152" y="1213969"/>
                  </a:cubicBezTo>
                  <a:cubicBezTo>
                    <a:pt x="292144" y="1276834"/>
                    <a:pt x="216897" y="1323506"/>
                    <a:pt x="159747" y="1390181"/>
                  </a:cubicBezTo>
                  <a:cubicBezTo>
                    <a:pt x="149269" y="1402564"/>
                    <a:pt x="129267" y="1416851"/>
                    <a:pt x="138792" y="1433996"/>
                  </a:cubicBezTo>
                  <a:cubicBezTo>
                    <a:pt x="150222" y="1454951"/>
                    <a:pt x="167367" y="1420661"/>
                    <a:pt x="185464" y="1433044"/>
                  </a:cubicBezTo>
                  <a:cubicBezTo>
                    <a:pt x="176892" y="1442569"/>
                    <a:pt x="169272" y="1453999"/>
                    <a:pt x="159747" y="1460666"/>
                  </a:cubicBezTo>
                  <a:cubicBezTo>
                    <a:pt x="92119" y="1508291"/>
                    <a:pt x="58782" y="1576871"/>
                    <a:pt x="34969" y="1653071"/>
                  </a:cubicBezTo>
                  <a:cubicBezTo>
                    <a:pt x="29254" y="1672121"/>
                    <a:pt x="17824" y="1702601"/>
                    <a:pt x="52114" y="1695934"/>
                  </a:cubicBezTo>
                  <a:cubicBezTo>
                    <a:pt x="114027" y="1682599"/>
                    <a:pt x="85452" y="1714984"/>
                    <a:pt x="79737" y="1739749"/>
                  </a:cubicBezTo>
                  <a:cubicBezTo>
                    <a:pt x="74022" y="1762609"/>
                    <a:pt x="37827" y="1794994"/>
                    <a:pt x="97834" y="1800709"/>
                  </a:cubicBezTo>
                  <a:cubicBezTo>
                    <a:pt x="72117" y="1834046"/>
                    <a:pt x="49257" y="1864526"/>
                    <a:pt x="27349" y="1895006"/>
                  </a:cubicBezTo>
                  <a:cubicBezTo>
                    <a:pt x="15919" y="1911199"/>
                    <a:pt x="-1226" y="1926439"/>
                    <a:pt x="2584" y="1949299"/>
                  </a:cubicBezTo>
                  <a:cubicBezTo>
                    <a:pt x="8299" y="1976921"/>
                    <a:pt x="39732" y="1957871"/>
                    <a:pt x="52114" y="1974064"/>
                  </a:cubicBezTo>
                  <a:cubicBezTo>
                    <a:pt x="44494" y="1998829"/>
                    <a:pt x="22587" y="2012164"/>
                    <a:pt x="11157" y="2032166"/>
                  </a:cubicBezTo>
                  <a:cubicBezTo>
                    <a:pt x="3537" y="2044549"/>
                    <a:pt x="-6941" y="2063599"/>
                    <a:pt x="6394" y="2070266"/>
                  </a:cubicBezTo>
                  <a:cubicBezTo>
                    <a:pt x="41637" y="2088364"/>
                    <a:pt x="20682" y="2112176"/>
                    <a:pt x="18777" y="2134084"/>
                  </a:cubicBezTo>
                  <a:cubicBezTo>
                    <a:pt x="16872" y="2154087"/>
                    <a:pt x="5442" y="2187424"/>
                    <a:pt x="25444" y="2190281"/>
                  </a:cubicBezTo>
                  <a:cubicBezTo>
                    <a:pt x="77832" y="2197901"/>
                    <a:pt x="50209" y="2223619"/>
                    <a:pt x="45447" y="2245526"/>
                  </a:cubicBezTo>
                  <a:cubicBezTo>
                    <a:pt x="37827" y="2277912"/>
                    <a:pt x="31159" y="2310296"/>
                    <a:pt x="23539" y="2342681"/>
                  </a:cubicBezTo>
                  <a:cubicBezTo>
                    <a:pt x="20682" y="2357921"/>
                    <a:pt x="11157" y="2376019"/>
                    <a:pt x="29254" y="2385544"/>
                  </a:cubicBezTo>
                  <a:cubicBezTo>
                    <a:pt x="46399" y="2394116"/>
                    <a:pt x="57829" y="2376971"/>
                    <a:pt x="69259" y="2367446"/>
                  </a:cubicBezTo>
                  <a:cubicBezTo>
                    <a:pt x="103549" y="2337919"/>
                    <a:pt x="131172" y="2299819"/>
                    <a:pt x="177844" y="2277912"/>
                  </a:cubicBezTo>
                  <a:cubicBezTo>
                    <a:pt x="175939" y="2330299"/>
                    <a:pt x="200704" y="2326489"/>
                    <a:pt x="230232" y="2304581"/>
                  </a:cubicBezTo>
                  <a:cubicBezTo>
                    <a:pt x="255949" y="2285531"/>
                    <a:pt x="279762" y="2264576"/>
                    <a:pt x="304527" y="2245526"/>
                  </a:cubicBezTo>
                  <a:cubicBezTo>
                    <a:pt x="311194" y="2240764"/>
                    <a:pt x="321672" y="2225524"/>
                    <a:pt x="326434" y="2236001"/>
                  </a:cubicBezTo>
                  <a:cubicBezTo>
                    <a:pt x="347389" y="2286484"/>
                    <a:pt x="368344" y="2245526"/>
                    <a:pt x="381679" y="2234096"/>
                  </a:cubicBezTo>
                  <a:cubicBezTo>
                    <a:pt x="446449" y="2178851"/>
                    <a:pt x="520744" y="2136941"/>
                    <a:pt x="589324" y="2069314"/>
                  </a:cubicBezTo>
                  <a:cubicBezTo>
                    <a:pt x="574084" y="2133131"/>
                    <a:pt x="559797" y="2184566"/>
                    <a:pt x="560749" y="2238859"/>
                  </a:cubicBezTo>
                  <a:cubicBezTo>
                    <a:pt x="561702" y="2262671"/>
                    <a:pt x="556939" y="2286484"/>
                    <a:pt x="573132" y="2307439"/>
                  </a:cubicBezTo>
                  <a:cubicBezTo>
                    <a:pt x="592182" y="2330299"/>
                    <a:pt x="614089" y="2299819"/>
                    <a:pt x="636949" y="2311249"/>
                  </a:cubicBezTo>
                  <a:cubicBezTo>
                    <a:pt x="630282" y="2326489"/>
                    <a:pt x="623614" y="2340776"/>
                    <a:pt x="617899" y="2355064"/>
                  </a:cubicBezTo>
                  <a:cubicBezTo>
                    <a:pt x="600754" y="2399831"/>
                    <a:pt x="584562" y="2443646"/>
                    <a:pt x="567417" y="2488414"/>
                  </a:cubicBezTo>
                  <a:cubicBezTo>
                    <a:pt x="561702" y="2503654"/>
                    <a:pt x="564559" y="2516989"/>
                    <a:pt x="576942" y="2526514"/>
                  </a:cubicBezTo>
                  <a:cubicBezTo>
                    <a:pt x="590277" y="2536991"/>
                    <a:pt x="600754" y="2527466"/>
                    <a:pt x="611232" y="2519846"/>
                  </a:cubicBezTo>
                  <a:cubicBezTo>
                    <a:pt x="618852" y="2515084"/>
                    <a:pt x="623614" y="2503654"/>
                    <a:pt x="642664" y="2513179"/>
                  </a:cubicBezTo>
                  <a:cubicBezTo>
                    <a:pt x="617899" y="2593189"/>
                    <a:pt x="676002" y="2660816"/>
                    <a:pt x="682669" y="2738921"/>
                  </a:cubicBezTo>
                  <a:cubicBezTo>
                    <a:pt x="684574" y="2758924"/>
                    <a:pt x="676002" y="2789404"/>
                    <a:pt x="703624" y="2796071"/>
                  </a:cubicBezTo>
                  <a:cubicBezTo>
                    <a:pt x="732199" y="2802739"/>
                    <a:pt x="739819" y="2771306"/>
                    <a:pt x="754107" y="2754162"/>
                  </a:cubicBezTo>
                  <a:cubicBezTo>
                    <a:pt x="775062" y="2728444"/>
                    <a:pt x="791254" y="2703679"/>
                    <a:pt x="829354" y="2696059"/>
                  </a:cubicBezTo>
                  <a:cubicBezTo>
                    <a:pt x="868407" y="2687487"/>
                    <a:pt x="904602" y="2662721"/>
                    <a:pt x="935082" y="2634146"/>
                  </a:cubicBezTo>
                  <a:cubicBezTo>
                    <a:pt x="978897" y="2592237"/>
                    <a:pt x="978897" y="2593189"/>
                    <a:pt x="992232" y="2649387"/>
                  </a:cubicBezTo>
                  <a:cubicBezTo>
                    <a:pt x="996042" y="2666531"/>
                    <a:pt x="996042" y="2694154"/>
                    <a:pt x="1022712" y="2689391"/>
                  </a:cubicBezTo>
                  <a:cubicBezTo>
                    <a:pt x="1056049" y="2683677"/>
                    <a:pt x="1057954" y="2705584"/>
                    <a:pt x="1066527" y="2725587"/>
                  </a:cubicBezTo>
                  <a:cubicBezTo>
                    <a:pt x="1077957" y="2753209"/>
                    <a:pt x="1093197" y="2791309"/>
                    <a:pt x="1125582" y="2783689"/>
                  </a:cubicBezTo>
                  <a:cubicBezTo>
                    <a:pt x="1156062" y="2777021"/>
                    <a:pt x="1160824" y="2792262"/>
                    <a:pt x="1173207" y="2807502"/>
                  </a:cubicBezTo>
                  <a:cubicBezTo>
                    <a:pt x="1184637" y="2822741"/>
                    <a:pt x="1195114" y="2838934"/>
                    <a:pt x="1207497" y="2852269"/>
                  </a:cubicBezTo>
                  <a:cubicBezTo>
                    <a:pt x="1235119" y="2879891"/>
                    <a:pt x="1254169" y="2874177"/>
                    <a:pt x="1262742" y="2836077"/>
                  </a:cubicBezTo>
                  <a:cubicBezTo>
                    <a:pt x="1268457" y="2810359"/>
                    <a:pt x="1266552" y="2782737"/>
                    <a:pt x="1289412" y="2760829"/>
                  </a:cubicBezTo>
                  <a:cubicBezTo>
                    <a:pt x="1313224" y="2797977"/>
                    <a:pt x="1316082" y="2840839"/>
                    <a:pt x="1341799" y="2874177"/>
                  </a:cubicBezTo>
                  <a:cubicBezTo>
                    <a:pt x="1360849" y="2898941"/>
                    <a:pt x="1379899" y="2918944"/>
                    <a:pt x="1412284" y="2897989"/>
                  </a:cubicBezTo>
                  <a:cubicBezTo>
                    <a:pt x="1431334" y="2885606"/>
                    <a:pt x="1440859" y="2897037"/>
                    <a:pt x="1451337" y="2909419"/>
                  </a:cubicBezTo>
                  <a:cubicBezTo>
                    <a:pt x="1474197" y="2937041"/>
                    <a:pt x="1498009" y="2965616"/>
                    <a:pt x="1522774" y="2992287"/>
                  </a:cubicBezTo>
                  <a:cubicBezTo>
                    <a:pt x="1536109" y="3006574"/>
                    <a:pt x="1558017" y="3016099"/>
                    <a:pt x="1564684" y="2992287"/>
                  </a:cubicBezTo>
                  <a:cubicBezTo>
                    <a:pt x="1579924" y="2932279"/>
                    <a:pt x="1599927" y="2970379"/>
                    <a:pt x="1622787" y="2985619"/>
                  </a:cubicBezTo>
                  <a:cubicBezTo>
                    <a:pt x="1670412" y="3017052"/>
                    <a:pt x="1699939" y="3085631"/>
                    <a:pt x="1775187" y="3060866"/>
                  </a:cubicBezTo>
                  <a:cubicBezTo>
                    <a:pt x="1777092" y="3059914"/>
                    <a:pt x="1781854" y="3066581"/>
                    <a:pt x="1784712" y="3071344"/>
                  </a:cubicBezTo>
                  <a:cubicBezTo>
                    <a:pt x="1839004" y="3158974"/>
                    <a:pt x="1932349" y="3174214"/>
                    <a:pt x="2019979" y="3198979"/>
                  </a:cubicBezTo>
                  <a:cubicBezTo>
                    <a:pt x="2032362" y="3202789"/>
                    <a:pt x="2045697" y="3203741"/>
                    <a:pt x="2054269" y="3190406"/>
                  </a:cubicBezTo>
                  <a:cubicBezTo>
                    <a:pt x="2062842" y="3174214"/>
                    <a:pt x="2053317" y="3164689"/>
                    <a:pt x="2042839" y="3153259"/>
                  </a:cubicBezTo>
                  <a:cubicBezTo>
                    <a:pt x="2017122" y="3125637"/>
                    <a:pt x="1991404" y="3097062"/>
                    <a:pt x="1967592" y="3067534"/>
                  </a:cubicBezTo>
                  <a:cubicBezTo>
                    <a:pt x="1955209" y="3053246"/>
                    <a:pt x="1934254" y="3038959"/>
                    <a:pt x="1969497" y="3023719"/>
                  </a:cubicBezTo>
                  <a:cubicBezTo>
                    <a:pt x="1989499" y="3014194"/>
                    <a:pt x="1976164" y="2997049"/>
                    <a:pt x="1966639" y="2983714"/>
                  </a:cubicBezTo>
                  <a:cubicBezTo>
                    <a:pt x="1941874" y="2952281"/>
                    <a:pt x="1917109" y="2921802"/>
                    <a:pt x="1893297" y="2890369"/>
                  </a:cubicBezTo>
                  <a:cubicBezTo>
                    <a:pt x="1879009" y="2870366"/>
                    <a:pt x="1847577" y="2849412"/>
                    <a:pt x="1891392" y="2824646"/>
                  </a:cubicBezTo>
                  <a:cubicBezTo>
                    <a:pt x="1901869" y="2818931"/>
                    <a:pt x="1896154" y="2804644"/>
                    <a:pt x="1889487" y="2795119"/>
                  </a:cubicBezTo>
                  <a:cubicBezTo>
                    <a:pt x="1881867" y="2783689"/>
                    <a:pt x="1864722" y="2778927"/>
                    <a:pt x="1866627" y="2758924"/>
                  </a:cubicBezTo>
                  <a:cubicBezTo>
                    <a:pt x="1909489" y="2757019"/>
                    <a:pt x="1917109" y="2741779"/>
                    <a:pt x="1885677" y="2708441"/>
                  </a:cubicBezTo>
                  <a:cubicBezTo>
                    <a:pt x="1872342" y="2694154"/>
                    <a:pt x="1864722" y="2673199"/>
                    <a:pt x="1855197" y="2655102"/>
                  </a:cubicBezTo>
                  <a:cubicBezTo>
                    <a:pt x="1849482" y="2643671"/>
                    <a:pt x="1850434" y="2628431"/>
                    <a:pt x="1865674" y="2632241"/>
                  </a:cubicBezTo>
                  <a:cubicBezTo>
                    <a:pt x="1921872" y="2646529"/>
                    <a:pt x="1966639" y="2606524"/>
                    <a:pt x="2019027" y="2604619"/>
                  </a:cubicBezTo>
                  <a:cubicBezTo>
                    <a:pt x="2057127" y="2602714"/>
                    <a:pt x="2062842" y="2587474"/>
                    <a:pt x="2040934" y="2556994"/>
                  </a:cubicBezTo>
                  <a:cubicBezTo>
                    <a:pt x="2009502" y="2513179"/>
                    <a:pt x="1978069" y="2469364"/>
                    <a:pt x="1947589" y="2424596"/>
                  </a:cubicBezTo>
                  <a:cubicBezTo>
                    <a:pt x="1940922" y="2415071"/>
                    <a:pt x="1924729" y="2402689"/>
                    <a:pt x="1938064" y="2392212"/>
                  </a:cubicBezTo>
                  <a:cubicBezTo>
                    <a:pt x="1961877" y="2373162"/>
                    <a:pt x="1942827" y="2355064"/>
                    <a:pt x="1942827" y="2336014"/>
                  </a:cubicBezTo>
                  <a:cubicBezTo>
                    <a:pt x="1948542" y="2320774"/>
                    <a:pt x="1959972" y="2312201"/>
                    <a:pt x="1975212" y="2307439"/>
                  </a:cubicBezTo>
                  <a:cubicBezTo>
                    <a:pt x="1993309" y="2300771"/>
                    <a:pt x="2011407" y="2289341"/>
                    <a:pt x="2014264" y="2271244"/>
                  </a:cubicBezTo>
                  <a:cubicBezTo>
                    <a:pt x="2019979" y="2241716"/>
                    <a:pt x="2034267" y="2228381"/>
                    <a:pt x="2052364" y="2221714"/>
                  </a:cubicBezTo>
                  <a:lnTo>
                    <a:pt x="2021884" y="2180756"/>
                  </a:lnTo>
                  <a:cubicBezTo>
                    <a:pt x="2007597" y="2177899"/>
                    <a:pt x="1992357" y="2177899"/>
                    <a:pt x="1977117" y="2175994"/>
                  </a:cubicBezTo>
                  <a:close/>
                  <a:moveTo>
                    <a:pt x="483597" y="1775944"/>
                  </a:moveTo>
                  <a:cubicBezTo>
                    <a:pt x="614089" y="1493051"/>
                    <a:pt x="768394" y="1227304"/>
                    <a:pt x="1006519" y="1018706"/>
                  </a:cubicBezTo>
                  <a:cubicBezTo>
                    <a:pt x="789349" y="1241591"/>
                    <a:pt x="635997" y="1508291"/>
                    <a:pt x="483597" y="1775944"/>
                  </a:cubicBezTo>
                  <a:close/>
                  <a:moveTo>
                    <a:pt x="769347" y="1956919"/>
                  </a:moveTo>
                  <a:cubicBezTo>
                    <a:pt x="844594" y="1724509"/>
                    <a:pt x="968419" y="1512101"/>
                    <a:pt x="1047477" y="1281596"/>
                  </a:cubicBezTo>
                  <a:cubicBezTo>
                    <a:pt x="1002709" y="1526389"/>
                    <a:pt x="879837" y="1738796"/>
                    <a:pt x="769347" y="1956919"/>
                  </a:cubicBezTo>
                  <a:close/>
                  <a:moveTo>
                    <a:pt x="1006519" y="2364589"/>
                  </a:moveTo>
                  <a:cubicBezTo>
                    <a:pt x="999852" y="2303629"/>
                    <a:pt x="1104627" y="2015974"/>
                    <a:pt x="1165587" y="1940726"/>
                  </a:cubicBezTo>
                  <a:cubicBezTo>
                    <a:pt x="1113199" y="2081696"/>
                    <a:pt x="1059859" y="2221714"/>
                    <a:pt x="1006519" y="2364589"/>
                  </a:cubicBezTo>
                  <a:close/>
                  <a:moveTo>
                    <a:pt x="1303699" y="2679866"/>
                  </a:moveTo>
                  <a:cubicBezTo>
                    <a:pt x="1280839" y="2617002"/>
                    <a:pt x="1279887" y="2430312"/>
                    <a:pt x="1301794" y="2350301"/>
                  </a:cubicBezTo>
                  <a:cubicBezTo>
                    <a:pt x="1317987" y="2386496"/>
                    <a:pt x="1319892" y="2636052"/>
                    <a:pt x="1303699" y="2679866"/>
                  </a:cubicBezTo>
                  <a:close/>
                  <a:moveTo>
                    <a:pt x="1207497" y="971081"/>
                  </a:moveTo>
                  <a:cubicBezTo>
                    <a:pt x="1143679" y="966319"/>
                    <a:pt x="1138917" y="973939"/>
                    <a:pt x="1146537" y="1037756"/>
                  </a:cubicBezTo>
                  <a:cubicBezTo>
                    <a:pt x="1164634" y="1196824"/>
                    <a:pt x="1177969" y="1356844"/>
                    <a:pt x="1200829" y="1514959"/>
                  </a:cubicBezTo>
                  <a:cubicBezTo>
                    <a:pt x="1213212" y="1602589"/>
                    <a:pt x="1238929" y="1688314"/>
                    <a:pt x="1250359" y="1776896"/>
                  </a:cubicBezTo>
                  <a:cubicBezTo>
                    <a:pt x="1254169" y="1806424"/>
                    <a:pt x="1273219" y="1818806"/>
                    <a:pt x="1297984" y="1829284"/>
                  </a:cubicBezTo>
                  <a:cubicBezTo>
                    <a:pt x="1424667" y="1883576"/>
                    <a:pt x="1550397" y="1940726"/>
                    <a:pt x="1667554" y="2015021"/>
                  </a:cubicBezTo>
                  <a:cubicBezTo>
                    <a:pt x="1680889" y="2023594"/>
                    <a:pt x="1696129" y="2029309"/>
                    <a:pt x="1706607" y="2054074"/>
                  </a:cubicBezTo>
                  <a:cubicBezTo>
                    <a:pt x="1558969" y="1985494"/>
                    <a:pt x="1418952" y="1916914"/>
                    <a:pt x="1282744" y="1837856"/>
                  </a:cubicBezTo>
                  <a:cubicBezTo>
                    <a:pt x="1278934" y="1845476"/>
                    <a:pt x="1275124" y="1850239"/>
                    <a:pt x="1276077" y="1853096"/>
                  </a:cubicBezTo>
                  <a:cubicBezTo>
                    <a:pt x="1323702" y="1985494"/>
                    <a:pt x="1348467" y="2126464"/>
                    <a:pt x="1416094" y="2252194"/>
                  </a:cubicBezTo>
                  <a:cubicBezTo>
                    <a:pt x="1426572" y="2272196"/>
                    <a:pt x="1438002" y="2291246"/>
                    <a:pt x="1457052" y="2303629"/>
                  </a:cubicBezTo>
                  <a:lnTo>
                    <a:pt x="1458004" y="2302676"/>
                  </a:lnTo>
                  <a:cubicBezTo>
                    <a:pt x="1458004" y="2302676"/>
                    <a:pt x="1458004" y="2302676"/>
                    <a:pt x="1458004" y="2302676"/>
                  </a:cubicBezTo>
                  <a:lnTo>
                    <a:pt x="1458004" y="2302676"/>
                  </a:lnTo>
                  <a:cubicBezTo>
                    <a:pt x="1458004" y="2302676"/>
                    <a:pt x="1458957" y="2302676"/>
                    <a:pt x="1458957" y="2303629"/>
                  </a:cubicBezTo>
                  <a:cubicBezTo>
                    <a:pt x="1492294" y="2302676"/>
                    <a:pt x="1522774" y="2316012"/>
                    <a:pt x="1554207" y="2325537"/>
                  </a:cubicBezTo>
                  <a:cubicBezTo>
                    <a:pt x="1603737" y="2339824"/>
                    <a:pt x="1651362" y="2359826"/>
                    <a:pt x="1705654" y="2378876"/>
                  </a:cubicBezTo>
                  <a:cubicBezTo>
                    <a:pt x="1639932" y="2395069"/>
                    <a:pt x="1518012" y="2356016"/>
                    <a:pt x="1459909" y="2303629"/>
                  </a:cubicBezTo>
                  <a:cubicBezTo>
                    <a:pt x="1459909" y="2303629"/>
                    <a:pt x="1458957" y="2303629"/>
                    <a:pt x="1458957" y="2303629"/>
                  </a:cubicBezTo>
                  <a:cubicBezTo>
                    <a:pt x="1449432" y="2328394"/>
                    <a:pt x="1468482" y="2344587"/>
                    <a:pt x="1478959" y="2363637"/>
                  </a:cubicBezTo>
                  <a:cubicBezTo>
                    <a:pt x="1521822" y="2443646"/>
                    <a:pt x="1565637" y="2522704"/>
                    <a:pt x="1608499" y="2601762"/>
                  </a:cubicBezTo>
                  <a:cubicBezTo>
                    <a:pt x="1616119" y="2617002"/>
                    <a:pt x="1626597" y="2631289"/>
                    <a:pt x="1626597" y="2650339"/>
                  </a:cubicBezTo>
                  <a:cubicBezTo>
                    <a:pt x="1576114" y="2609381"/>
                    <a:pt x="1376089" y="2237906"/>
                    <a:pt x="1334179" y="2112176"/>
                  </a:cubicBezTo>
                  <a:cubicBezTo>
                    <a:pt x="1269409" y="1915961"/>
                    <a:pt x="1208449" y="1719746"/>
                    <a:pt x="1175112" y="1515911"/>
                  </a:cubicBezTo>
                  <a:cubicBezTo>
                    <a:pt x="1137964" y="1292074"/>
                    <a:pt x="1116057" y="988226"/>
                    <a:pt x="1132249" y="899644"/>
                  </a:cubicBezTo>
                  <a:cubicBezTo>
                    <a:pt x="1155109" y="911074"/>
                    <a:pt x="1130344" y="948221"/>
                    <a:pt x="1161777" y="951079"/>
                  </a:cubicBezTo>
                  <a:cubicBezTo>
                    <a:pt x="1181779" y="952984"/>
                    <a:pt x="1202734" y="949174"/>
                    <a:pt x="1223689" y="950126"/>
                  </a:cubicBezTo>
                  <a:cubicBezTo>
                    <a:pt x="1421809" y="958699"/>
                    <a:pt x="1612309" y="998704"/>
                    <a:pt x="1795189" y="1077761"/>
                  </a:cubicBezTo>
                  <a:cubicBezTo>
                    <a:pt x="1764709" y="1082524"/>
                    <a:pt x="1738039" y="1071094"/>
                    <a:pt x="1710417" y="1063474"/>
                  </a:cubicBezTo>
                  <a:cubicBezTo>
                    <a:pt x="1542777" y="1019659"/>
                    <a:pt x="1377042" y="983464"/>
                    <a:pt x="1207497" y="971081"/>
                  </a:cubicBezTo>
                  <a:close/>
                  <a:moveTo>
                    <a:pt x="1692319" y="1619734"/>
                  </a:moveTo>
                  <a:cubicBezTo>
                    <a:pt x="1517059" y="1546391"/>
                    <a:pt x="1358944" y="1445426"/>
                    <a:pt x="1220832" y="1314934"/>
                  </a:cubicBezTo>
                  <a:cubicBezTo>
                    <a:pt x="1387519" y="1400659"/>
                    <a:pt x="1545634" y="1501624"/>
                    <a:pt x="1692319" y="1619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70"/>
            <p:cNvSpPr/>
            <p:nvPr/>
          </p:nvSpPr>
          <p:spPr>
            <a:xfrm rot="10800000">
              <a:off x="10097185" y="2652294"/>
              <a:ext cx="293591" cy="371551"/>
            </a:xfrm>
            <a:custGeom>
              <a:rect b="b" l="l" r="r" t="t"/>
              <a:pathLst>
                <a:path extrusionOk="0" h="3201457" w="2529718">
                  <a:moveTo>
                    <a:pt x="1977117" y="2175994"/>
                  </a:moveTo>
                  <a:cubicBezTo>
                    <a:pt x="1962829" y="2174089"/>
                    <a:pt x="1956162" y="2161706"/>
                    <a:pt x="1951399" y="2150276"/>
                  </a:cubicBezTo>
                  <a:cubicBezTo>
                    <a:pt x="1944732" y="2131226"/>
                    <a:pt x="1965687" y="2138846"/>
                    <a:pt x="1971402" y="2131226"/>
                  </a:cubicBezTo>
                  <a:cubicBezTo>
                    <a:pt x="2001882" y="2087411"/>
                    <a:pt x="2043792" y="2115987"/>
                    <a:pt x="2079987" y="2115034"/>
                  </a:cubicBezTo>
                  <a:cubicBezTo>
                    <a:pt x="2097132" y="2115034"/>
                    <a:pt x="2117134" y="2125512"/>
                    <a:pt x="2126659" y="2105509"/>
                  </a:cubicBezTo>
                  <a:cubicBezTo>
                    <a:pt x="2136184" y="2088364"/>
                    <a:pt x="2117134" y="2076934"/>
                    <a:pt x="2108562" y="2064551"/>
                  </a:cubicBezTo>
                  <a:cubicBezTo>
                    <a:pt x="2079987" y="2025499"/>
                    <a:pt x="2050459" y="1988351"/>
                    <a:pt x="2019027" y="1946441"/>
                  </a:cubicBezTo>
                  <a:cubicBezTo>
                    <a:pt x="2033314" y="1944536"/>
                    <a:pt x="2039982" y="1942631"/>
                    <a:pt x="2045697" y="1942631"/>
                  </a:cubicBezTo>
                  <a:cubicBezTo>
                    <a:pt x="2060937" y="1940726"/>
                    <a:pt x="2080939" y="1947394"/>
                    <a:pt x="2088559" y="1929296"/>
                  </a:cubicBezTo>
                  <a:cubicBezTo>
                    <a:pt x="2096179" y="1910246"/>
                    <a:pt x="2077129" y="1900721"/>
                    <a:pt x="2065699" y="1892149"/>
                  </a:cubicBezTo>
                  <a:cubicBezTo>
                    <a:pt x="1983784" y="1827379"/>
                    <a:pt x="1945684" y="1727366"/>
                    <a:pt x="1877104" y="1652119"/>
                  </a:cubicBezTo>
                  <a:cubicBezTo>
                    <a:pt x="1872342" y="1646404"/>
                    <a:pt x="1859007" y="1636879"/>
                    <a:pt x="1877104" y="1632116"/>
                  </a:cubicBezTo>
                  <a:cubicBezTo>
                    <a:pt x="1913299" y="1622591"/>
                    <a:pt x="1895202" y="1606399"/>
                    <a:pt x="1881867" y="1593064"/>
                  </a:cubicBezTo>
                  <a:cubicBezTo>
                    <a:pt x="1855197" y="1566394"/>
                    <a:pt x="1826622" y="1540676"/>
                    <a:pt x="1799952" y="1514959"/>
                  </a:cubicBezTo>
                  <a:cubicBezTo>
                    <a:pt x="1782807" y="1497814"/>
                    <a:pt x="1756137" y="1487336"/>
                    <a:pt x="1753279" y="1458761"/>
                  </a:cubicBezTo>
                  <a:cubicBezTo>
                    <a:pt x="1752327" y="1429234"/>
                    <a:pt x="1717084" y="1416851"/>
                    <a:pt x="1718989" y="1380656"/>
                  </a:cubicBezTo>
                  <a:cubicBezTo>
                    <a:pt x="1740897" y="1400659"/>
                    <a:pt x="1758994" y="1417804"/>
                    <a:pt x="1770424" y="1441616"/>
                  </a:cubicBezTo>
                  <a:cubicBezTo>
                    <a:pt x="1770424" y="1441616"/>
                    <a:pt x="1770424" y="1441616"/>
                    <a:pt x="1770424" y="1441616"/>
                  </a:cubicBezTo>
                  <a:lnTo>
                    <a:pt x="1770424" y="1441616"/>
                  </a:lnTo>
                  <a:cubicBezTo>
                    <a:pt x="1803762" y="1467334"/>
                    <a:pt x="1837099" y="1494956"/>
                    <a:pt x="1872342" y="1518769"/>
                  </a:cubicBezTo>
                  <a:cubicBezTo>
                    <a:pt x="1884724" y="1527341"/>
                    <a:pt x="1901869" y="1547344"/>
                    <a:pt x="1918062" y="1533056"/>
                  </a:cubicBezTo>
                  <a:cubicBezTo>
                    <a:pt x="1938064" y="1514959"/>
                    <a:pt x="1913299" y="1499719"/>
                    <a:pt x="1906632" y="1483526"/>
                  </a:cubicBezTo>
                  <a:cubicBezTo>
                    <a:pt x="1905679" y="1481621"/>
                    <a:pt x="1907584" y="1477811"/>
                    <a:pt x="1908537" y="1472096"/>
                  </a:cubicBezTo>
                  <a:cubicBezTo>
                    <a:pt x="1968544" y="1499719"/>
                    <a:pt x="2029504" y="1516864"/>
                    <a:pt x="2098084" y="1517816"/>
                  </a:cubicBezTo>
                  <a:cubicBezTo>
                    <a:pt x="2094274" y="1509244"/>
                    <a:pt x="2094274" y="1505434"/>
                    <a:pt x="2092369" y="1503529"/>
                  </a:cubicBezTo>
                  <a:cubicBezTo>
                    <a:pt x="2077129" y="1489241"/>
                    <a:pt x="2052364" y="1472096"/>
                    <a:pt x="2062842" y="1454951"/>
                  </a:cubicBezTo>
                  <a:cubicBezTo>
                    <a:pt x="2076177" y="1434949"/>
                    <a:pt x="2099037" y="1457809"/>
                    <a:pt x="2116182" y="1465429"/>
                  </a:cubicBezTo>
                  <a:cubicBezTo>
                    <a:pt x="2140947" y="1475906"/>
                    <a:pt x="2163807" y="1489241"/>
                    <a:pt x="2188572" y="1502576"/>
                  </a:cubicBezTo>
                  <a:cubicBezTo>
                    <a:pt x="2230482" y="1524484"/>
                    <a:pt x="2273345" y="1519721"/>
                    <a:pt x="2311445" y="1498766"/>
                  </a:cubicBezTo>
                  <a:cubicBezTo>
                    <a:pt x="2332399" y="1487336"/>
                    <a:pt x="2350497" y="1482574"/>
                    <a:pt x="2372404" y="1479716"/>
                  </a:cubicBezTo>
                  <a:cubicBezTo>
                    <a:pt x="2400027" y="1475906"/>
                    <a:pt x="2429554" y="1470191"/>
                    <a:pt x="2454319" y="1455904"/>
                  </a:cubicBezTo>
                  <a:cubicBezTo>
                    <a:pt x="2479084" y="1440664"/>
                    <a:pt x="2525757" y="1446379"/>
                    <a:pt x="2529567" y="1420661"/>
                  </a:cubicBezTo>
                  <a:cubicBezTo>
                    <a:pt x="2532424" y="1395896"/>
                    <a:pt x="2494324" y="1375894"/>
                    <a:pt x="2469559" y="1358749"/>
                  </a:cubicBezTo>
                  <a:cubicBezTo>
                    <a:pt x="2454319" y="1347319"/>
                    <a:pt x="2448605" y="1337794"/>
                    <a:pt x="2471465" y="1329221"/>
                  </a:cubicBezTo>
                  <a:cubicBezTo>
                    <a:pt x="2520994" y="1310171"/>
                    <a:pt x="2493372" y="1296836"/>
                    <a:pt x="2467655" y="1284454"/>
                  </a:cubicBezTo>
                  <a:cubicBezTo>
                    <a:pt x="2446699" y="1273976"/>
                    <a:pt x="2426697" y="1260641"/>
                    <a:pt x="2401932" y="1257784"/>
                  </a:cubicBezTo>
                  <a:cubicBezTo>
                    <a:pt x="2393359" y="1256831"/>
                    <a:pt x="2377167" y="1248259"/>
                    <a:pt x="2377167" y="1247306"/>
                  </a:cubicBezTo>
                  <a:cubicBezTo>
                    <a:pt x="2392407" y="1208254"/>
                    <a:pt x="2350497" y="1220636"/>
                    <a:pt x="2336209" y="1207301"/>
                  </a:cubicBezTo>
                  <a:cubicBezTo>
                    <a:pt x="2343829" y="1202539"/>
                    <a:pt x="2347640" y="1199681"/>
                    <a:pt x="2352402" y="1197776"/>
                  </a:cubicBezTo>
                  <a:cubicBezTo>
                    <a:pt x="2369547" y="1191109"/>
                    <a:pt x="2398122" y="1200634"/>
                    <a:pt x="2400979" y="1177774"/>
                  </a:cubicBezTo>
                  <a:cubicBezTo>
                    <a:pt x="2403837" y="1154914"/>
                    <a:pt x="2375262" y="1149199"/>
                    <a:pt x="2359070" y="1137769"/>
                  </a:cubicBezTo>
                  <a:cubicBezTo>
                    <a:pt x="2331447" y="1118719"/>
                    <a:pt x="2296204" y="1110146"/>
                    <a:pt x="2271440" y="1079666"/>
                  </a:cubicBezTo>
                  <a:cubicBezTo>
                    <a:pt x="2282870" y="1074904"/>
                    <a:pt x="2288584" y="1072999"/>
                    <a:pt x="2293347" y="1070141"/>
                  </a:cubicBezTo>
                  <a:cubicBezTo>
                    <a:pt x="2303824" y="1064426"/>
                    <a:pt x="2321922" y="1066331"/>
                    <a:pt x="2321922" y="1050139"/>
                  </a:cubicBezTo>
                  <a:cubicBezTo>
                    <a:pt x="2320970" y="1033946"/>
                    <a:pt x="2303824" y="1036804"/>
                    <a:pt x="2292395" y="1032041"/>
                  </a:cubicBezTo>
                  <a:cubicBezTo>
                    <a:pt x="2276202" y="1026326"/>
                    <a:pt x="2257152" y="1027279"/>
                    <a:pt x="2244770" y="1005371"/>
                  </a:cubicBezTo>
                  <a:cubicBezTo>
                    <a:pt x="2279059" y="994894"/>
                    <a:pt x="2311445" y="984416"/>
                    <a:pt x="2343829" y="973939"/>
                  </a:cubicBezTo>
                  <a:cubicBezTo>
                    <a:pt x="2354307" y="971081"/>
                    <a:pt x="2366690" y="969176"/>
                    <a:pt x="2368595" y="955841"/>
                  </a:cubicBezTo>
                  <a:cubicBezTo>
                    <a:pt x="2370499" y="942506"/>
                    <a:pt x="2359070" y="935839"/>
                    <a:pt x="2350497" y="930124"/>
                  </a:cubicBezTo>
                  <a:cubicBezTo>
                    <a:pt x="2308587" y="904406"/>
                    <a:pt x="2264772" y="882499"/>
                    <a:pt x="2213337" y="880594"/>
                  </a:cubicBezTo>
                  <a:cubicBezTo>
                    <a:pt x="2183809" y="879641"/>
                    <a:pt x="2153329" y="884404"/>
                    <a:pt x="2119040" y="869164"/>
                  </a:cubicBezTo>
                  <a:cubicBezTo>
                    <a:pt x="2181904" y="834874"/>
                    <a:pt x="2135232" y="832016"/>
                    <a:pt x="2109515" y="821539"/>
                  </a:cubicBezTo>
                  <a:cubicBezTo>
                    <a:pt x="2074272" y="806299"/>
                    <a:pt x="2036172" y="797726"/>
                    <a:pt x="2004739" y="774866"/>
                  </a:cubicBezTo>
                  <a:cubicBezTo>
                    <a:pt x="2019979" y="749149"/>
                    <a:pt x="2052364" y="755816"/>
                    <a:pt x="2072367" y="729146"/>
                  </a:cubicBezTo>
                  <a:cubicBezTo>
                    <a:pt x="1999977" y="715811"/>
                    <a:pt x="1929492" y="736766"/>
                    <a:pt x="1858054" y="704381"/>
                  </a:cubicBezTo>
                  <a:cubicBezTo>
                    <a:pt x="1916157" y="671996"/>
                    <a:pt x="1945684" y="615799"/>
                    <a:pt x="2007597" y="586271"/>
                  </a:cubicBezTo>
                  <a:cubicBezTo>
                    <a:pt x="1961877" y="586271"/>
                    <a:pt x="1922824" y="596749"/>
                    <a:pt x="1893297" y="584366"/>
                  </a:cubicBezTo>
                  <a:cubicBezTo>
                    <a:pt x="1841862" y="562459"/>
                    <a:pt x="1795189" y="580556"/>
                    <a:pt x="1747564" y="588176"/>
                  </a:cubicBezTo>
                  <a:cubicBezTo>
                    <a:pt x="1718989" y="591986"/>
                    <a:pt x="1691367" y="600559"/>
                    <a:pt x="1663744" y="602464"/>
                  </a:cubicBezTo>
                  <a:cubicBezTo>
                    <a:pt x="1649457" y="603416"/>
                    <a:pt x="1617072" y="617704"/>
                    <a:pt x="1635169" y="574841"/>
                  </a:cubicBezTo>
                  <a:cubicBezTo>
                    <a:pt x="1643742" y="555791"/>
                    <a:pt x="1619929" y="559601"/>
                    <a:pt x="1609452" y="562459"/>
                  </a:cubicBezTo>
                  <a:cubicBezTo>
                    <a:pt x="1503724" y="593891"/>
                    <a:pt x="1394187" y="613894"/>
                    <a:pt x="1307509" y="692951"/>
                  </a:cubicBezTo>
                  <a:cubicBezTo>
                    <a:pt x="1271314" y="726289"/>
                    <a:pt x="1224642" y="748196"/>
                    <a:pt x="1177017" y="778676"/>
                  </a:cubicBezTo>
                  <a:cubicBezTo>
                    <a:pt x="1180827" y="709144"/>
                    <a:pt x="1186542" y="649136"/>
                    <a:pt x="1207497" y="590081"/>
                  </a:cubicBezTo>
                  <a:cubicBezTo>
                    <a:pt x="1228452" y="529121"/>
                    <a:pt x="1249407" y="467209"/>
                    <a:pt x="1258932" y="402439"/>
                  </a:cubicBezTo>
                  <a:cubicBezTo>
                    <a:pt x="1277029" y="278614"/>
                    <a:pt x="1300842" y="155741"/>
                    <a:pt x="1368469" y="46204"/>
                  </a:cubicBezTo>
                  <a:cubicBezTo>
                    <a:pt x="1380852" y="26201"/>
                    <a:pt x="1377042" y="13819"/>
                    <a:pt x="1352277" y="10009"/>
                  </a:cubicBezTo>
                  <a:cubicBezTo>
                    <a:pt x="1339894" y="8104"/>
                    <a:pt x="1327512" y="5246"/>
                    <a:pt x="1315129" y="2389"/>
                  </a:cubicBezTo>
                  <a:cubicBezTo>
                    <a:pt x="1285602" y="-5231"/>
                    <a:pt x="1271314" y="5246"/>
                    <a:pt x="1265599" y="35726"/>
                  </a:cubicBezTo>
                  <a:cubicBezTo>
                    <a:pt x="1221784" y="267184"/>
                    <a:pt x="1183684" y="500546"/>
                    <a:pt x="1116057" y="727241"/>
                  </a:cubicBezTo>
                  <a:cubicBezTo>
                    <a:pt x="1086529" y="823444"/>
                    <a:pt x="1077004" y="831064"/>
                    <a:pt x="979849" y="796774"/>
                  </a:cubicBezTo>
                  <a:cubicBezTo>
                    <a:pt x="971277" y="793916"/>
                    <a:pt x="962704" y="788201"/>
                    <a:pt x="954132" y="784391"/>
                  </a:cubicBezTo>
                  <a:cubicBezTo>
                    <a:pt x="915079" y="751054"/>
                    <a:pt x="870312" y="739624"/>
                    <a:pt x="820782" y="756769"/>
                  </a:cubicBezTo>
                  <a:cubicBezTo>
                    <a:pt x="794112" y="774866"/>
                    <a:pt x="762679" y="766294"/>
                    <a:pt x="734104" y="774866"/>
                  </a:cubicBezTo>
                  <a:cubicBezTo>
                    <a:pt x="683622" y="790106"/>
                    <a:pt x="617899" y="774866"/>
                    <a:pt x="601707" y="850114"/>
                  </a:cubicBezTo>
                  <a:cubicBezTo>
                    <a:pt x="600754" y="852971"/>
                    <a:pt x="595039" y="856781"/>
                    <a:pt x="590277" y="857734"/>
                  </a:cubicBezTo>
                  <a:cubicBezTo>
                    <a:pt x="512172" y="875831"/>
                    <a:pt x="453117" y="936791"/>
                    <a:pt x="374059" y="953936"/>
                  </a:cubicBezTo>
                  <a:cubicBezTo>
                    <a:pt x="349294" y="959651"/>
                    <a:pt x="339769" y="972986"/>
                    <a:pt x="356914" y="993941"/>
                  </a:cubicBezTo>
                  <a:cubicBezTo>
                    <a:pt x="374059" y="1015849"/>
                    <a:pt x="362629" y="1023469"/>
                    <a:pt x="343579" y="1032041"/>
                  </a:cubicBezTo>
                  <a:cubicBezTo>
                    <a:pt x="299764" y="1053949"/>
                    <a:pt x="255949" y="1077761"/>
                    <a:pt x="220707" y="1112051"/>
                  </a:cubicBezTo>
                  <a:cubicBezTo>
                    <a:pt x="210229" y="1122529"/>
                    <a:pt x="192132" y="1138721"/>
                    <a:pt x="208324" y="1152056"/>
                  </a:cubicBezTo>
                  <a:cubicBezTo>
                    <a:pt x="239757" y="1177774"/>
                    <a:pt x="263569" y="1220636"/>
                    <a:pt x="316909" y="1205396"/>
                  </a:cubicBezTo>
                  <a:cubicBezTo>
                    <a:pt x="326434" y="1202539"/>
                    <a:pt x="341674" y="1198729"/>
                    <a:pt x="352152" y="1213969"/>
                  </a:cubicBezTo>
                  <a:cubicBezTo>
                    <a:pt x="292144" y="1276834"/>
                    <a:pt x="216897" y="1323506"/>
                    <a:pt x="159747" y="1390181"/>
                  </a:cubicBezTo>
                  <a:cubicBezTo>
                    <a:pt x="149269" y="1402564"/>
                    <a:pt x="129267" y="1416851"/>
                    <a:pt x="138792" y="1433996"/>
                  </a:cubicBezTo>
                  <a:cubicBezTo>
                    <a:pt x="150222" y="1454951"/>
                    <a:pt x="167367" y="1420661"/>
                    <a:pt x="185464" y="1433044"/>
                  </a:cubicBezTo>
                  <a:cubicBezTo>
                    <a:pt x="176892" y="1442569"/>
                    <a:pt x="169272" y="1453999"/>
                    <a:pt x="159747" y="1460666"/>
                  </a:cubicBezTo>
                  <a:cubicBezTo>
                    <a:pt x="92119" y="1508291"/>
                    <a:pt x="58782" y="1576871"/>
                    <a:pt x="34969" y="1653071"/>
                  </a:cubicBezTo>
                  <a:cubicBezTo>
                    <a:pt x="29254" y="1672121"/>
                    <a:pt x="17824" y="1702601"/>
                    <a:pt x="52114" y="1695934"/>
                  </a:cubicBezTo>
                  <a:cubicBezTo>
                    <a:pt x="114027" y="1682599"/>
                    <a:pt x="85452" y="1714984"/>
                    <a:pt x="79737" y="1739749"/>
                  </a:cubicBezTo>
                  <a:cubicBezTo>
                    <a:pt x="74022" y="1762609"/>
                    <a:pt x="37827" y="1794994"/>
                    <a:pt x="97834" y="1800709"/>
                  </a:cubicBezTo>
                  <a:cubicBezTo>
                    <a:pt x="72117" y="1834046"/>
                    <a:pt x="49257" y="1864526"/>
                    <a:pt x="27349" y="1895006"/>
                  </a:cubicBezTo>
                  <a:cubicBezTo>
                    <a:pt x="15919" y="1911199"/>
                    <a:pt x="-1226" y="1926439"/>
                    <a:pt x="2584" y="1949299"/>
                  </a:cubicBezTo>
                  <a:cubicBezTo>
                    <a:pt x="8299" y="1976921"/>
                    <a:pt x="39732" y="1957871"/>
                    <a:pt x="52114" y="1974064"/>
                  </a:cubicBezTo>
                  <a:cubicBezTo>
                    <a:pt x="44494" y="1998829"/>
                    <a:pt x="22587" y="2012164"/>
                    <a:pt x="11157" y="2032166"/>
                  </a:cubicBezTo>
                  <a:cubicBezTo>
                    <a:pt x="3537" y="2044549"/>
                    <a:pt x="-6941" y="2063599"/>
                    <a:pt x="6394" y="2070266"/>
                  </a:cubicBezTo>
                  <a:cubicBezTo>
                    <a:pt x="41637" y="2088364"/>
                    <a:pt x="20682" y="2112176"/>
                    <a:pt x="18777" y="2134084"/>
                  </a:cubicBezTo>
                  <a:cubicBezTo>
                    <a:pt x="16872" y="2154087"/>
                    <a:pt x="5442" y="2187424"/>
                    <a:pt x="25444" y="2190281"/>
                  </a:cubicBezTo>
                  <a:cubicBezTo>
                    <a:pt x="77832" y="2197901"/>
                    <a:pt x="50209" y="2223619"/>
                    <a:pt x="45447" y="2245526"/>
                  </a:cubicBezTo>
                  <a:cubicBezTo>
                    <a:pt x="37827" y="2277912"/>
                    <a:pt x="31159" y="2310296"/>
                    <a:pt x="23539" y="2342681"/>
                  </a:cubicBezTo>
                  <a:cubicBezTo>
                    <a:pt x="20682" y="2357921"/>
                    <a:pt x="11157" y="2376019"/>
                    <a:pt x="29254" y="2385544"/>
                  </a:cubicBezTo>
                  <a:cubicBezTo>
                    <a:pt x="46399" y="2394116"/>
                    <a:pt x="57829" y="2376971"/>
                    <a:pt x="69259" y="2367446"/>
                  </a:cubicBezTo>
                  <a:cubicBezTo>
                    <a:pt x="103549" y="2337919"/>
                    <a:pt x="131172" y="2299819"/>
                    <a:pt x="177844" y="2277912"/>
                  </a:cubicBezTo>
                  <a:cubicBezTo>
                    <a:pt x="175939" y="2330299"/>
                    <a:pt x="200704" y="2326489"/>
                    <a:pt x="230232" y="2304581"/>
                  </a:cubicBezTo>
                  <a:cubicBezTo>
                    <a:pt x="255949" y="2285531"/>
                    <a:pt x="279762" y="2264576"/>
                    <a:pt x="304527" y="2245526"/>
                  </a:cubicBezTo>
                  <a:cubicBezTo>
                    <a:pt x="311194" y="2240764"/>
                    <a:pt x="321672" y="2225524"/>
                    <a:pt x="326434" y="2236001"/>
                  </a:cubicBezTo>
                  <a:cubicBezTo>
                    <a:pt x="347389" y="2286484"/>
                    <a:pt x="368344" y="2245526"/>
                    <a:pt x="381679" y="2234096"/>
                  </a:cubicBezTo>
                  <a:cubicBezTo>
                    <a:pt x="446449" y="2178851"/>
                    <a:pt x="520744" y="2136941"/>
                    <a:pt x="589324" y="2069314"/>
                  </a:cubicBezTo>
                  <a:cubicBezTo>
                    <a:pt x="574084" y="2133131"/>
                    <a:pt x="559797" y="2184566"/>
                    <a:pt x="560749" y="2238859"/>
                  </a:cubicBezTo>
                  <a:cubicBezTo>
                    <a:pt x="561702" y="2262671"/>
                    <a:pt x="556939" y="2286484"/>
                    <a:pt x="573132" y="2307439"/>
                  </a:cubicBezTo>
                  <a:cubicBezTo>
                    <a:pt x="592182" y="2330299"/>
                    <a:pt x="614089" y="2299819"/>
                    <a:pt x="636949" y="2311249"/>
                  </a:cubicBezTo>
                  <a:cubicBezTo>
                    <a:pt x="630282" y="2326489"/>
                    <a:pt x="623614" y="2340776"/>
                    <a:pt x="617899" y="2355064"/>
                  </a:cubicBezTo>
                  <a:cubicBezTo>
                    <a:pt x="600754" y="2399831"/>
                    <a:pt x="584562" y="2443646"/>
                    <a:pt x="567417" y="2488414"/>
                  </a:cubicBezTo>
                  <a:cubicBezTo>
                    <a:pt x="561702" y="2503654"/>
                    <a:pt x="564559" y="2516989"/>
                    <a:pt x="576942" y="2526514"/>
                  </a:cubicBezTo>
                  <a:cubicBezTo>
                    <a:pt x="590277" y="2536991"/>
                    <a:pt x="600754" y="2527466"/>
                    <a:pt x="611232" y="2519846"/>
                  </a:cubicBezTo>
                  <a:cubicBezTo>
                    <a:pt x="618852" y="2515084"/>
                    <a:pt x="623614" y="2503654"/>
                    <a:pt x="642664" y="2513179"/>
                  </a:cubicBezTo>
                  <a:cubicBezTo>
                    <a:pt x="617899" y="2593189"/>
                    <a:pt x="676002" y="2660816"/>
                    <a:pt x="682669" y="2738921"/>
                  </a:cubicBezTo>
                  <a:cubicBezTo>
                    <a:pt x="684574" y="2758924"/>
                    <a:pt x="676002" y="2789404"/>
                    <a:pt x="703624" y="2796071"/>
                  </a:cubicBezTo>
                  <a:cubicBezTo>
                    <a:pt x="732199" y="2802739"/>
                    <a:pt x="739819" y="2771306"/>
                    <a:pt x="754107" y="2754162"/>
                  </a:cubicBezTo>
                  <a:cubicBezTo>
                    <a:pt x="775062" y="2728444"/>
                    <a:pt x="791254" y="2703679"/>
                    <a:pt x="829354" y="2696059"/>
                  </a:cubicBezTo>
                  <a:cubicBezTo>
                    <a:pt x="868407" y="2687487"/>
                    <a:pt x="904602" y="2662721"/>
                    <a:pt x="935082" y="2634146"/>
                  </a:cubicBezTo>
                  <a:cubicBezTo>
                    <a:pt x="978897" y="2592237"/>
                    <a:pt x="978897" y="2593189"/>
                    <a:pt x="992232" y="2649387"/>
                  </a:cubicBezTo>
                  <a:cubicBezTo>
                    <a:pt x="996042" y="2666531"/>
                    <a:pt x="996042" y="2694154"/>
                    <a:pt x="1022712" y="2689391"/>
                  </a:cubicBezTo>
                  <a:cubicBezTo>
                    <a:pt x="1056049" y="2683677"/>
                    <a:pt x="1057954" y="2705584"/>
                    <a:pt x="1066527" y="2725587"/>
                  </a:cubicBezTo>
                  <a:cubicBezTo>
                    <a:pt x="1077957" y="2753209"/>
                    <a:pt x="1093197" y="2791309"/>
                    <a:pt x="1125582" y="2783689"/>
                  </a:cubicBezTo>
                  <a:cubicBezTo>
                    <a:pt x="1156062" y="2777021"/>
                    <a:pt x="1160824" y="2792262"/>
                    <a:pt x="1173207" y="2807502"/>
                  </a:cubicBezTo>
                  <a:cubicBezTo>
                    <a:pt x="1184637" y="2822741"/>
                    <a:pt x="1195114" y="2838934"/>
                    <a:pt x="1207497" y="2852269"/>
                  </a:cubicBezTo>
                  <a:cubicBezTo>
                    <a:pt x="1235119" y="2879891"/>
                    <a:pt x="1254169" y="2874177"/>
                    <a:pt x="1262742" y="2836077"/>
                  </a:cubicBezTo>
                  <a:cubicBezTo>
                    <a:pt x="1268457" y="2810359"/>
                    <a:pt x="1266552" y="2782737"/>
                    <a:pt x="1289412" y="2760829"/>
                  </a:cubicBezTo>
                  <a:cubicBezTo>
                    <a:pt x="1313224" y="2797977"/>
                    <a:pt x="1316082" y="2840839"/>
                    <a:pt x="1341799" y="2874177"/>
                  </a:cubicBezTo>
                  <a:cubicBezTo>
                    <a:pt x="1360849" y="2898941"/>
                    <a:pt x="1379899" y="2918944"/>
                    <a:pt x="1412284" y="2897989"/>
                  </a:cubicBezTo>
                  <a:cubicBezTo>
                    <a:pt x="1431334" y="2885606"/>
                    <a:pt x="1440859" y="2897037"/>
                    <a:pt x="1451337" y="2909419"/>
                  </a:cubicBezTo>
                  <a:cubicBezTo>
                    <a:pt x="1474197" y="2937041"/>
                    <a:pt x="1498009" y="2965616"/>
                    <a:pt x="1522774" y="2992287"/>
                  </a:cubicBezTo>
                  <a:cubicBezTo>
                    <a:pt x="1536109" y="3006574"/>
                    <a:pt x="1558017" y="3016099"/>
                    <a:pt x="1564684" y="2992287"/>
                  </a:cubicBezTo>
                  <a:cubicBezTo>
                    <a:pt x="1579924" y="2932279"/>
                    <a:pt x="1599927" y="2970379"/>
                    <a:pt x="1622787" y="2985619"/>
                  </a:cubicBezTo>
                  <a:cubicBezTo>
                    <a:pt x="1670412" y="3017052"/>
                    <a:pt x="1699939" y="3085631"/>
                    <a:pt x="1775187" y="3060866"/>
                  </a:cubicBezTo>
                  <a:cubicBezTo>
                    <a:pt x="1777092" y="3059914"/>
                    <a:pt x="1781854" y="3066581"/>
                    <a:pt x="1784712" y="3071344"/>
                  </a:cubicBezTo>
                  <a:cubicBezTo>
                    <a:pt x="1839004" y="3158974"/>
                    <a:pt x="1932349" y="3174214"/>
                    <a:pt x="2019979" y="3198979"/>
                  </a:cubicBezTo>
                  <a:cubicBezTo>
                    <a:pt x="2032362" y="3202789"/>
                    <a:pt x="2045697" y="3203741"/>
                    <a:pt x="2054269" y="3190406"/>
                  </a:cubicBezTo>
                  <a:cubicBezTo>
                    <a:pt x="2062842" y="3174214"/>
                    <a:pt x="2053317" y="3164689"/>
                    <a:pt x="2042839" y="3153259"/>
                  </a:cubicBezTo>
                  <a:cubicBezTo>
                    <a:pt x="2017122" y="3125637"/>
                    <a:pt x="1991404" y="3097062"/>
                    <a:pt x="1967592" y="3067534"/>
                  </a:cubicBezTo>
                  <a:cubicBezTo>
                    <a:pt x="1955209" y="3053246"/>
                    <a:pt x="1934254" y="3038959"/>
                    <a:pt x="1969497" y="3023719"/>
                  </a:cubicBezTo>
                  <a:cubicBezTo>
                    <a:pt x="1989499" y="3014194"/>
                    <a:pt x="1976164" y="2997049"/>
                    <a:pt x="1966639" y="2983714"/>
                  </a:cubicBezTo>
                  <a:cubicBezTo>
                    <a:pt x="1941874" y="2952281"/>
                    <a:pt x="1917109" y="2921802"/>
                    <a:pt x="1893297" y="2890369"/>
                  </a:cubicBezTo>
                  <a:cubicBezTo>
                    <a:pt x="1879009" y="2870366"/>
                    <a:pt x="1847577" y="2849412"/>
                    <a:pt x="1891392" y="2824646"/>
                  </a:cubicBezTo>
                  <a:cubicBezTo>
                    <a:pt x="1901869" y="2818931"/>
                    <a:pt x="1896154" y="2804644"/>
                    <a:pt x="1889487" y="2795119"/>
                  </a:cubicBezTo>
                  <a:cubicBezTo>
                    <a:pt x="1881867" y="2783689"/>
                    <a:pt x="1864722" y="2778927"/>
                    <a:pt x="1866627" y="2758924"/>
                  </a:cubicBezTo>
                  <a:cubicBezTo>
                    <a:pt x="1909489" y="2757019"/>
                    <a:pt x="1917109" y="2741779"/>
                    <a:pt x="1885677" y="2708441"/>
                  </a:cubicBezTo>
                  <a:cubicBezTo>
                    <a:pt x="1872342" y="2694154"/>
                    <a:pt x="1864722" y="2673199"/>
                    <a:pt x="1855197" y="2655102"/>
                  </a:cubicBezTo>
                  <a:cubicBezTo>
                    <a:pt x="1849482" y="2643671"/>
                    <a:pt x="1850434" y="2628431"/>
                    <a:pt x="1865674" y="2632241"/>
                  </a:cubicBezTo>
                  <a:cubicBezTo>
                    <a:pt x="1921872" y="2646529"/>
                    <a:pt x="1966639" y="2606524"/>
                    <a:pt x="2019027" y="2604619"/>
                  </a:cubicBezTo>
                  <a:cubicBezTo>
                    <a:pt x="2057127" y="2602714"/>
                    <a:pt x="2062842" y="2587474"/>
                    <a:pt x="2040934" y="2556994"/>
                  </a:cubicBezTo>
                  <a:cubicBezTo>
                    <a:pt x="2009502" y="2513179"/>
                    <a:pt x="1978069" y="2469364"/>
                    <a:pt x="1947589" y="2424596"/>
                  </a:cubicBezTo>
                  <a:cubicBezTo>
                    <a:pt x="1940922" y="2415071"/>
                    <a:pt x="1924729" y="2402689"/>
                    <a:pt x="1938064" y="2392212"/>
                  </a:cubicBezTo>
                  <a:cubicBezTo>
                    <a:pt x="1961877" y="2373162"/>
                    <a:pt x="1942827" y="2355064"/>
                    <a:pt x="1942827" y="2336014"/>
                  </a:cubicBezTo>
                  <a:cubicBezTo>
                    <a:pt x="1948542" y="2320774"/>
                    <a:pt x="1959972" y="2312201"/>
                    <a:pt x="1975212" y="2307439"/>
                  </a:cubicBezTo>
                  <a:cubicBezTo>
                    <a:pt x="1993309" y="2300771"/>
                    <a:pt x="2011407" y="2289341"/>
                    <a:pt x="2014264" y="2271244"/>
                  </a:cubicBezTo>
                  <a:cubicBezTo>
                    <a:pt x="2019979" y="2241716"/>
                    <a:pt x="2034267" y="2228381"/>
                    <a:pt x="2052364" y="2221714"/>
                  </a:cubicBezTo>
                  <a:lnTo>
                    <a:pt x="2021884" y="2180756"/>
                  </a:lnTo>
                  <a:cubicBezTo>
                    <a:pt x="2007597" y="2177899"/>
                    <a:pt x="1992357" y="2177899"/>
                    <a:pt x="1977117" y="2175994"/>
                  </a:cubicBezTo>
                  <a:close/>
                  <a:moveTo>
                    <a:pt x="483597" y="1775944"/>
                  </a:moveTo>
                  <a:cubicBezTo>
                    <a:pt x="614089" y="1493051"/>
                    <a:pt x="768394" y="1227304"/>
                    <a:pt x="1006519" y="1018706"/>
                  </a:cubicBezTo>
                  <a:cubicBezTo>
                    <a:pt x="789349" y="1241591"/>
                    <a:pt x="635997" y="1508291"/>
                    <a:pt x="483597" y="1775944"/>
                  </a:cubicBezTo>
                  <a:close/>
                  <a:moveTo>
                    <a:pt x="769347" y="1956919"/>
                  </a:moveTo>
                  <a:cubicBezTo>
                    <a:pt x="844594" y="1724509"/>
                    <a:pt x="968419" y="1512101"/>
                    <a:pt x="1047477" y="1281596"/>
                  </a:cubicBezTo>
                  <a:cubicBezTo>
                    <a:pt x="1002709" y="1526389"/>
                    <a:pt x="879837" y="1738796"/>
                    <a:pt x="769347" y="1956919"/>
                  </a:cubicBezTo>
                  <a:close/>
                  <a:moveTo>
                    <a:pt x="1006519" y="2364589"/>
                  </a:moveTo>
                  <a:cubicBezTo>
                    <a:pt x="999852" y="2303629"/>
                    <a:pt x="1104627" y="2015974"/>
                    <a:pt x="1165587" y="1940726"/>
                  </a:cubicBezTo>
                  <a:cubicBezTo>
                    <a:pt x="1113199" y="2081696"/>
                    <a:pt x="1059859" y="2221714"/>
                    <a:pt x="1006519" y="2364589"/>
                  </a:cubicBezTo>
                  <a:close/>
                  <a:moveTo>
                    <a:pt x="1303699" y="2679866"/>
                  </a:moveTo>
                  <a:cubicBezTo>
                    <a:pt x="1280839" y="2617002"/>
                    <a:pt x="1279887" y="2430312"/>
                    <a:pt x="1301794" y="2350301"/>
                  </a:cubicBezTo>
                  <a:cubicBezTo>
                    <a:pt x="1317987" y="2386496"/>
                    <a:pt x="1319892" y="2636052"/>
                    <a:pt x="1303699" y="2679866"/>
                  </a:cubicBezTo>
                  <a:close/>
                  <a:moveTo>
                    <a:pt x="1207497" y="971081"/>
                  </a:moveTo>
                  <a:cubicBezTo>
                    <a:pt x="1143679" y="966319"/>
                    <a:pt x="1138917" y="973939"/>
                    <a:pt x="1146537" y="1037756"/>
                  </a:cubicBezTo>
                  <a:cubicBezTo>
                    <a:pt x="1164634" y="1196824"/>
                    <a:pt x="1177969" y="1356844"/>
                    <a:pt x="1200829" y="1514959"/>
                  </a:cubicBezTo>
                  <a:cubicBezTo>
                    <a:pt x="1213212" y="1602589"/>
                    <a:pt x="1238929" y="1688314"/>
                    <a:pt x="1250359" y="1776896"/>
                  </a:cubicBezTo>
                  <a:cubicBezTo>
                    <a:pt x="1254169" y="1806424"/>
                    <a:pt x="1273219" y="1818806"/>
                    <a:pt x="1297984" y="1829284"/>
                  </a:cubicBezTo>
                  <a:cubicBezTo>
                    <a:pt x="1424667" y="1883576"/>
                    <a:pt x="1550397" y="1940726"/>
                    <a:pt x="1667554" y="2015021"/>
                  </a:cubicBezTo>
                  <a:cubicBezTo>
                    <a:pt x="1680889" y="2023594"/>
                    <a:pt x="1696129" y="2029309"/>
                    <a:pt x="1706607" y="2054074"/>
                  </a:cubicBezTo>
                  <a:cubicBezTo>
                    <a:pt x="1558969" y="1985494"/>
                    <a:pt x="1418952" y="1916914"/>
                    <a:pt x="1282744" y="1837856"/>
                  </a:cubicBezTo>
                  <a:cubicBezTo>
                    <a:pt x="1278934" y="1845476"/>
                    <a:pt x="1275124" y="1850239"/>
                    <a:pt x="1276077" y="1853096"/>
                  </a:cubicBezTo>
                  <a:cubicBezTo>
                    <a:pt x="1323702" y="1985494"/>
                    <a:pt x="1348467" y="2126464"/>
                    <a:pt x="1416094" y="2252194"/>
                  </a:cubicBezTo>
                  <a:cubicBezTo>
                    <a:pt x="1426572" y="2272196"/>
                    <a:pt x="1438002" y="2291246"/>
                    <a:pt x="1457052" y="2303629"/>
                  </a:cubicBezTo>
                  <a:lnTo>
                    <a:pt x="1458004" y="2302676"/>
                  </a:lnTo>
                  <a:cubicBezTo>
                    <a:pt x="1458004" y="2302676"/>
                    <a:pt x="1458004" y="2302676"/>
                    <a:pt x="1458004" y="2302676"/>
                  </a:cubicBezTo>
                  <a:lnTo>
                    <a:pt x="1458004" y="2302676"/>
                  </a:lnTo>
                  <a:cubicBezTo>
                    <a:pt x="1458004" y="2302676"/>
                    <a:pt x="1458957" y="2302676"/>
                    <a:pt x="1458957" y="2303629"/>
                  </a:cubicBezTo>
                  <a:cubicBezTo>
                    <a:pt x="1492294" y="2302676"/>
                    <a:pt x="1522774" y="2316012"/>
                    <a:pt x="1554207" y="2325537"/>
                  </a:cubicBezTo>
                  <a:cubicBezTo>
                    <a:pt x="1603737" y="2339824"/>
                    <a:pt x="1651362" y="2359826"/>
                    <a:pt x="1705654" y="2378876"/>
                  </a:cubicBezTo>
                  <a:cubicBezTo>
                    <a:pt x="1639932" y="2395069"/>
                    <a:pt x="1518012" y="2356016"/>
                    <a:pt x="1459909" y="2303629"/>
                  </a:cubicBezTo>
                  <a:cubicBezTo>
                    <a:pt x="1459909" y="2303629"/>
                    <a:pt x="1458957" y="2303629"/>
                    <a:pt x="1458957" y="2303629"/>
                  </a:cubicBezTo>
                  <a:cubicBezTo>
                    <a:pt x="1449432" y="2328394"/>
                    <a:pt x="1468482" y="2344587"/>
                    <a:pt x="1478959" y="2363637"/>
                  </a:cubicBezTo>
                  <a:cubicBezTo>
                    <a:pt x="1521822" y="2443646"/>
                    <a:pt x="1565637" y="2522704"/>
                    <a:pt x="1608499" y="2601762"/>
                  </a:cubicBezTo>
                  <a:cubicBezTo>
                    <a:pt x="1616119" y="2617002"/>
                    <a:pt x="1626597" y="2631289"/>
                    <a:pt x="1626597" y="2650339"/>
                  </a:cubicBezTo>
                  <a:cubicBezTo>
                    <a:pt x="1576114" y="2609381"/>
                    <a:pt x="1376089" y="2237906"/>
                    <a:pt x="1334179" y="2112176"/>
                  </a:cubicBezTo>
                  <a:cubicBezTo>
                    <a:pt x="1269409" y="1915961"/>
                    <a:pt x="1208449" y="1719746"/>
                    <a:pt x="1175112" y="1515911"/>
                  </a:cubicBezTo>
                  <a:cubicBezTo>
                    <a:pt x="1137964" y="1292074"/>
                    <a:pt x="1116057" y="988226"/>
                    <a:pt x="1132249" y="899644"/>
                  </a:cubicBezTo>
                  <a:cubicBezTo>
                    <a:pt x="1155109" y="911074"/>
                    <a:pt x="1130344" y="948221"/>
                    <a:pt x="1161777" y="951079"/>
                  </a:cubicBezTo>
                  <a:cubicBezTo>
                    <a:pt x="1181779" y="952984"/>
                    <a:pt x="1202734" y="949174"/>
                    <a:pt x="1223689" y="950126"/>
                  </a:cubicBezTo>
                  <a:cubicBezTo>
                    <a:pt x="1421809" y="958699"/>
                    <a:pt x="1612309" y="998704"/>
                    <a:pt x="1795189" y="1077761"/>
                  </a:cubicBezTo>
                  <a:cubicBezTo>
                    <a:pt x="1764709" y="1082524"/>
                    <a:pt x="1738039" y="1071094"/>
                    <a:pt x="1710417" y="1063474"/>
                  </a:cubicBezTo>
                  <a:cubicBezTo>
                    <a:pt x="1542777" y="1019659"/>
                    <a:pt x="1377042" y="983464"/>
                    <a:pt x="1207497" y="971081"/>
                  </a:cubicBezTo>
                  <a:close/>
                  <a:moveTo>
                    <a:pt x="1692319" y="1619734"/>
                  </a:moveTo>
                  <a:cubicBezTo>
                    <a:pt x="1517059" y="1546391"/>
                    <a:pt x="1358944" y="1445426"/>
                    <a:pt x="1220832" y="1314934"/>
                  </a:cubicBezTo>
                  <a:cubicBezTo>
                    <a:pt x="1387519" y="1400659"/>
                    <a:pt x="1545634" y="1501624"/>
                    <a:pt x="1692319" y="1619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9" name="Google Shape;2979;p70"/>
            <p:cNvGrpSpPr/>
            <p:nvPr/>
          </p:nvGrpSpPr>
          <p:grpSpPr>
            <a:xfrm rot="-377987">
              <a:off x="7304163" y="5052016"/>
              <a:ext cx="1421809" cy="1336506"/>
              <a:chOff x="5903628" y="805233"/>
              <a:chExt cx="5796431" cy="5448665"/>
            </a:xfrm>
          </p:grpSpPr>
          <p:sp>
            <p:nvSpPr>
              <p:cNvPr id="2980" name="Google Shape;2980;p70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1" name="Google Shape;2981;p70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2" name="Google Shape;2982;p70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3" name="Google Shape;2983;p70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70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p70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6" name="Google Shape;2986;p70"/>
            <p:cNvGrpSpPr/>
            <p:nvPr/>
          </p:nvGrpSpPr>
          <p:grpSpPr>
            <a:xfrm>
              <a:off x="8535180" y="4618954"/>
              <a:ext cx="1882567" cy="1769620"/>
              <a:chOff x="5903628" y="805233"/>
              <a:chExt cx="5796431" cy="5448665"/>
            </a:xfrm>
          </p:grpSpPr>
          <p:sp>
            <p:nvSpPr>
              <p:cNvPr id="2987" name="Google Shape;2987;p70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70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70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70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70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70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93" name="Google Shape;2993;p70"/>
          <p:cNvGrpSpPr/>
          <p:nvPr/>
        </p:nvGrpSpPr>
        <p:grpSpPr>
          <a:xfrm>
            <a:off x="2480764" y="2998101"/>
            <a:ext cx="2107982" cy="2097398"/>
            <a:chOff x="7599765" y="2190751"/>
            <a:chExt cx="3221357" cy="3205183"/>
          </a:xfrm>
        </p:grpSpPr>
        <p:sp>
          <p:nvSpPr>
            <p:cNvPr id="2994" name="Google Shape;2994;p70"/>
            <p:cNvSpPr/>
            <p:nvPr/>
          </p:nvSpPr>
          <p:spPr>
            <a:xfrm>
              <a:off x="7599765" y="2190751"/>
              <a:ext cx="3221357" cy="1453951"/>
            </a:xfrm>
            <a:custGeom>
              <a:rect b="b" l="l" r="r" t="t"/>
              <a:pathLst>
                <a:path extrusionOk="0" h="1453951" w="3221357">
                  <a:moveTo>
                    <a:pt x="1606078" y="7"/>
                  </a:moveTo>
                  <a:cubicBezTo>
                    <a:pt x="2442699" y="-2491"/>
                    <a:pt x="3133365" y="630040"/>
                    <a:pt x="3220819" y="1444418"/>
                  </a:cubicBezTo>
                  <a:lnTo>
                    <a:pt x="3221357" y="1453951"/>
                  </a:lnTo>
                  <a:lnTo>
                    <a:pt x="3051593" y="1453951"/>
                  </a:lnTo>
                  <a:lnTo>
                    <a:pt x="3030220" y="1319043"/>
                  </a:lnTo>
                  <a:cubicBezTo>
                    <a:pt x="2891565" y="660159"/>
                    <a:pt x="2306017" y="166741"/>
                    <a:pt x="1606581" y="168829"/>
                  </a:cubicBezTo>
                  <a:cubicBezTo>
                    <a:pt x="907145" y="170917"/>
                    <a:pt x="324554" y="667820"/>
                    <a:pt x="189834" y="1327522"/>
                  </a:cubicBezTo>
                  <a:lnTo>
                    <a:pt x="170578" y="1453951"/>
                  </a:lnTo>
                  <a:lnTo>
                    <a:pt x="0" y="1453951"/>
                  </a:lnTo>
                  <a:lnTo>
                    <a:pt x="24429" y="1293566"/>
                  </a:lnTo>
                  <a:cubicBezTo>
                    <a:pt x="174829" y="557079"/>
                    <a:pt x="825232" y="2338"/>
                    <a:pt x="1606078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70"/>
            <p:cNvSpPr/>
            <p:nvPr/>
          </p:nvSpPr>
          <p:spPr>
            <a:xfrm rot="10800000">
              <a:off x="7599765" y="3941983"/>
              <a:ext cx="3221357" cy="1453951"/>
            </a:xfrm>
            <a:custGeom>
              <a:rect b="b" l="l" r="r" t="t"/>
              <a:pathLst>
                <a:path extrusionOk="0" h="1453951" w="3221357">
                  <a:moveTo>
                    <a:pt x="1606078" y="7"/>
                  </a:moveTo>
                  <a:cubicBezTo>
                    <a:pt x="2442699" y="-2491"/>
                    <a:pt x="3133365" y="630040"/>
                    <a:pt x="3220819" y="1444418"/>
                  </a:cubicBezTo>
                  <a:lnTo>
                    <a:pt x="3221357" y="1453951"/>
                  </a:lnTo>
                  <a:lnTo>
                    <a:pt x="3051593" y="1453951"/>
                  </a:lnTo>
                  <a:lnTo>
                    <a:pt x="3030220" y="1319043"/>
                  </a:lnTo>
                  <a:cubicBezTo>
                    <a:pt x="2891565" y="660159"/>
                    <a:pt x="2306017" y="166741"/>
                    <a:pt x="1606581" y="168829"/>
                  </a:cubicBezTo>
                  <a:cubicBezTo>
                    <a:pt x="907145" y="170917"/>
                    <a:pt x="324554" y="667820"/>
                    <a:pt x="189834" y="1327522"/>
                  </a:cubicBezTo>
                  <a:lnTo>
                    <a:pt x="170578" y="1453951"/>
                  </a:lnTo>
                  <a:lnTo>
                    <a:pt x="0" y="1453951"/>
                  </a:lnTo>
                  <a:lnTo>
                    <a:pt x="24429" y="1293566"/>
                  </a:lnTo>
                  <a:cubicBezTo>
                    <a:pt x="174829" y="557079"/>
                    <a:pt x="825232" y="2338"/>
                    <a:pt x="1606078" y="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6" name="Google Shape;2996;p70"/>
            <p:cNvGrpSpPr/>
            <p:nvPr/>
          </p:nvGrpSpPr>
          <p:grpSpPr>
            <a:xfrm>
              <a:off x="7913031" y="2674948"/>
              <a:ext cx="2613333" cy="2328532"/>
              <a:chOff x="7175530" y="302678"/>
              <a:chExt cx="4470082" cy="3982932"/>
            </a:xfrm>
          </p:grpSpPr>
          <p:sp>
            <p:nvSpPr>
              <p:cNvPr id="2997" name="Google Shape;2997;p70"/>
              <p:cNvSpPr/>
              <p:nvPr/>
            </p:nvSpPr>
            <p:spPr>
              <a:xfrm>
                <a:off x="10954097" y="1248254"/>
                <a:ext cx="330313" cy="546735"/>
              </a:xfrm>
              <a:custGeom>
                <a:rect b="b" l="l" r="r" t="t"/>
                <a:pathLst>
                  <a:path extrusionOk="0" h="546735" w="330313">
                    <a:moveTo>
                      <a:pt x="138113" y="266700"/>
                    </a:moveTo>
                    <a:cubicBezTo>
                      <a:pt x="180022" y="357188"/>
                      <a:pt x="230505" y="441960"/>
                      <a:pt x="247650" y="541020"/>
                    </a:cubicBezTo>
                    <a:cubicBezTo>
                      <a:pt x="245745" y="542925"/>
                      <a:pt x="243840" y="544830"/>
                      <a:pt x="241935" y="546735"/>
                    </a:cubicBezTo>
                    <a:cubicBezTo>
                      <a:pt x="220027" y="537210"/>
                      <a:pt x="198120" y="528638"/>
                      <a:pt x="177165" y="516255"/>
                    </a:cubicBezTo>
                    <a:cubicBezTo>
                      <a:pt x="120015" y="481965"/>
                      <a:pt x="88582" y="426720"/>
                      <a:pt x="64770" y="366713"/>
                    </a:cubicBezTo>
                    <a:cubicBezTo>
                      <a:pt x="29527" y="280035"/>
                      <a:pt x="13335" y="188595"/>
                      <a:pt x="5715" y="96203"/>
                    </a:cubicBezTo>
                    <a:cubicBezTo>
                      <a:pt x="3810" y="65723"/>
                      <a:pt x="1905" y="36195"/>
                      <a:pt x="0" y="0"/>
                    </a:cubicBezTo>
                    <a:cubicBezTo>
                      <a:pt x="31432" y="23813"/>
                      <a:pt x="60007" y="42863"/>
                      <a:pt x="85725" y="64770"/>
                    </a:cubicBezTo>
                    <a:cubicBezTo>
                      <a:pt x="180975" y="144780"/>
                      <a:pt x="252413" y="244793"/>
                      <a:pt x="308610" y="355283"/>
                    </a:cubicBezTo>
                    <a:cubicBezTo>
                      <a:pt x="322897" y="383858"/>
                      <a:pt x="338138" y="414338"/>
                      <a:pt x="325755" y="447675"/>
                    </a:cubicBezTo>
                    <a:cubicBezTo>
                      <a:pt x="319088" y="464820"/>
                      <a:pt x="307657" y="481013"/>
                      <a:pt x="295275" y="495300"/>
                    </a:cubicBezTo>
                    <a:cubicBezTo>
                      <a:pt x="280988" y="510540"/>
                      <a:pt x="272415" y="507683"/>
                      <a:pt x="262890" y="488633"/>
                    </a:cubicBezTo>
                    <a:cubicBezTo>
                      <a:pt x="237172" y="438150"/>
                      <a:pt x="211455" y="387667"/>
                      <a:pt x="183832" y="338138"/>
                    </a:cubicBezTo>
                    <a:cubicBezTo>
                      <a:pt x="169545" y="313373"/>
                      <a:pt x="153352" y="290513"/>
                      <a:pt x="138113" y="266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98" name="Google Shape;2998;p70"/>
              <p:cNvGrpSpPr/>
              <p:nvPr/>
            </p:nvGrpSpPr>
            <p:grpSpPr>
              <a:xfrm>
                <a:off x="8086008" y="302678"/>
                <a:ext cx="2157116" cy="1770058"/>
                <a:chOff x="8086008" y="302678"/>
                <a:chExt cx="2157116" cy="1770058"/>
              </a:xfrm>
            </p:grpSpPr>
            <p:sp>
              <p:nvSpPr>
                <p:cNvPr id="2999" name="Google Shape;2999;p70"/>
                <p:cNvSpPr/>
                <p:nvPr/>
              </p:nvSpPr>
              <p:spPr>
                <a:xfrm>
                  <a:off x="8086008" y="302678"/>
                  <a:ext cx="1271699" cy="869761"/>
                </a:xfrm>
                <a:custGeom>
                  <a:rect b="b" l="l" r="r" t="t"/>
                  <a:pathLst>
                    <a:path extrusionOk="0" h="869761" w="1271699">
                      <a:moveTo>
                        <a:pt x="683054" y="397889"/>
                      </a:moveTo>
                      <a:cubicBezTo>
                        <a:pt x="667814" y="422654"/>
                        <a:pt x="670672" y="447419"/>
                        <a:pt x="675434" y="474089"/>
                      </a:cubicBezTo>
                      <a:cubicBezTo>
                        <a:pt x="659242" y="479804"/>
                        <a:pt x="650669" y="469326"/>
                        <a:pt x="643049" y="458849"/>
                      </a:cubicBezTo>
                      <a:cubicBezTo>
                        <a:pt x="626857" y="436941"/>
                        <a:pt x="628762" y="415986"/>
                        <a:pt x="647812" y="384554"/>
                      </a:cubicBezTo>
                      <a:cubicBezTo>
                        <a:pt x="640192" y="381696"/>
                        <a:pt x="631619" y="378839"/>
                        <a:pt x="623047" y="375981"/>
                      </a:cubicBezTo>
                      <a:cubicBezTo>
                        <a:pt x="594472" y="423606"/>
                        <a:pt x="566849" y="470279"/>
                        <a:pt x="537322" y="516951"/>
                      </a:cubicBezTo>
                      <a:cubicBezTo>
                        <a:pt x="486839" y="596009"/>
                        <a:pt x="435404" y="675066"/>
                        <a:pt x="368729" y="741741"/>
                      </a:cubicBezTo>
                      <a:cubicBezTo>
                        <a:pt x="327772" y="782699"/>
                        <a:pt x="285862" y="822704"/>
                        <a:pt x="234427" y="849374"/>
                      </a:cubicBezTo>
                      <a:cubicBezTo>
                        <a:pt x="212519" y="859851"/>
                        <a:pt x="187754" y="866519"/>
                        <a:pt x="162989" y="869376"/>
                      </a:cubicBezTo>
                      <a:cubicBezTo>
                        <a:pt x="141082" y="872234"/>
                        <a:pt x="122032" y="858899"/>
                        <a:pt x="114412" y="838896"/>
                      </a:cubicBezTo>
                      <a:cubicBezTo>
                        <a:pt x="105839" y="817941"/>
                        <a:pt x="101077" y="795081"/>
                        <a:pt x="97267" y="773174"/>
                      </a:cubicBezTo>
                      <a:cubicBezTo>
                        <a:pt x="94409" y="756981"/>
                        <a:pt x="90599" y="747456"/>
                        <a:pt x="72502" y="742694"/>
                      </a:cubicBezTo>
                      <a:cubicBezTo>
                        <a:pt x="19162" y="728406"/>
                        <a:pt x="-5603" y="683639"/>
                        <a:pt x="1064" y="618869"/>
                      </a:cubicBezTo>
                      <a:cubicBezTo>
                        <a:pt x="7732" y="552194"/>
                        <a:pt x="39164" y="496949"/>
                        <a:pt x="92504" y="455991"/>
                      </a:cubicBezTo>
                      <a:cubicBezTo>
                        <a:pt x="126794" y="429321"/>
                        <a:pt x="153464" y="435036"/>
                        <a:pt x="172514" y="465516"/>
                      </a:cubicBezTo>
                      <a:cubicBezTo>
                        <a:pt x="148702" y="477899"/>
                        <a:pt x="122984" y="487424"/>
                        <a:pt x="101077" y="501711"/>
                      </a:cubicBezTo>
                      <a:cubicBezTo>
                        <a:pt x="61072" y="529334"/>
                        <a:pt x="35354" y="568386"/>
                        <a:pt x="22972" y="615059"/>
                      </a:cubicBezTo>
                      <a:cubicBezTo>
                        <a:pt x="8684" y="670304"/>
                        <a:pt x="33449" y="709356"/>
                        <a:pt x="92504" y="723644"/>
                      </a:cubicBezTo>
                      <a:cubicBezTo>
                        <a:pt x="98219" y="700784"/>
                        <a:pt x="101077" y="676971"/>
                        <a:pt x="108697" y="654111"/>
                      </a:cubicBezTo>
                      <a:cubicBezTo>
                        <a:pt x="141082" y="557909"/>
                        <a:pt x="192517" y="475041"/>
                        <a:pt x="275384" y="414081"/>
                      </a:cubicBezTo>
                      <a:cubicBezTo>
                        <a:pt x="293482" y="400746"/>
                        <a:pt x="318247" y="392174"/>
                        <a:pt x="341107" y="389316"/>
                      </a:cubicBezTo>
                      <a:cubicBezTo>
                        <a:pt x="375397" y="384554"/>
                        <a:pt x="401114" y="412176"/>
                        <a:pt x="403019" y="446466"/>
                      </a:cubicBezTo>
                      <a:cubicBezTo>
                        <a:pt x="404924" y="496949"/>
                        <a:pt x="383969" y="540764"/>
                        <a:pt x="359204" y="581721"/>
                      </a:cubicBezTo>
                      <a:cubicBezTo>
                        <a:pt x="307769" y="665541"/>
                        <a:pt x="234427" y="719834"/>
                        <a:pt x="139177" y="744599"/>
                      </a:cubicBezTo>
                      <a:cubicBezTo>
                        <a:pt x="132509" y="746504"/>
                        <a:pt x="124889" y="747456"/>
                        <a:pt x="112507" y="749361"/>
                      </a:cubicBezTo>
                      <a:cubicBezTo>
                        <a:pt x="119174" y="774126"/>
                        <a:pt x="122984" y="799844"/>
                        <a:pt x="132509" y="822704"/>
                      </a:cubicBezTo>
                      <a:cubicBezTo>
                        <a:pt x="142034" y="845564"/>
                        <a:pt x="167752" y="851279"/>
                        <a:pt x="195374" y="840801"/>
                      </a:cubicBezTo>
                      <a:cubicBezTo>
                        <a:pt x="232522" y="826514"/>
                        <a:pt x="262049" y="800796"/>
                        <a:pt x="287767" y="771269"/>
                      </a:cubicBezTo>
                      <a:cubicBezTo>
                        <a:pt x="371587" y="677924"/>
                        <a:pt x="433499" y="569339"/>
                        <a:pt x="495412" y="460754"/>
                      </a:cubicBezTo>
                      <a:cubicBezTo>
                        <a:pt x="513509" y="428369"/>
                        <a:pt x="531607" y="395984"/>
                        <a:pt x="551609" y="360741"/>
                      </a:cubicBezTo>
                      <a:cubicBezTo>
                        <a:pt x="528749" y="356931"/>
                        <a:pt x="507794" y="352169"/>
                        <a:pt x="486839" y="350264"/>
                      </a:cubicBezTo>
                      <a:cubicBezTo>
                        <a:pt x="450644" y="346454"/>
                        <a:pt x="414449" y="342644"/>
                        <a:pt x="378254" y="340739"/>
                      </a:cubicBezTo>
                      <a:cubicBezTo>
                        <a:pt x="348727" y="339786"/>
                        <a:pt x="319199" y="342644"/>
                        <a:pt x="303007" y="380744"/>
                      </a:cubicBezTo>
                      <a:cubicBezTo>
                        <a:pt x="305864" y="319784"/>
                        <a:pt x="341107" y="284541"/>
                        <a:pt x="393494" y="278826"/>
                      </a:cubicBezTo>
                      <a:cubicBezTo>
                        <a:pt x="450644" y="273111"/>
                        <a:pt x="504937" y="286446"/>
                        <a:pt x="558277" y="303591"/>
                      </a:cubicBezTo>
                      <a:cubicBezTo>
                        <a:pt x="578279" y="310259"/>
                        <a:pt x="584947" y="305496"/>
                        <a:pt x="596377" y="289304"/>
                      </a:cubicBezTo>
                      <a:cubicBezTo>
                        <a:pt x="639239" y="227391"/>
                        <a:pt x="682102" y="165479"/>
                        <a:pt x="730679" y="107376"/>
                      </a:cubicBezTo>
                      <a:cubicBezTo>
                        <a:pt x="755444" y="77849"/>
                        <a:pt x="789734" y="55941"/>
                        <a:pt x="823072" y="27366"/>
                      </a:cubicBezTo>
                      <a:cubicBezTo>
                        <a:pt x="788782" y="26414"/>
                        <a:pt x="753539" y="23556"/>
                        <a:pt x="719249" y="26414"/>
                      </a:cubicBezTo>
                      <a:cubicBezTo>
                        <a:pt x="630667" y="33081"/>
                        <a:pt x="545894" y="55941"/>
                        <a:pt x="464932" y="94994"/>
                      </a:cubicBezTo>
                      <a:cubicBezTo>
                        <a:pt x="412544" y="120711"/>
                        <a:pt x="363967" y="153096"/>
                        <a:pt x="327772" y="199769"/>
                      </a:cubicBezTo>
                      <a:cubicBezTo>
                        <a:pt x="304912" y="229296"/>
                        <a:pt x="297292" y="263586"/>
                        <a:pt x="294434" y="300734"/>
                      </a:cubicBezTo>
                      <a:cubicBezTo>
                        <a:pt x="274432" y="251204"/>
                        <a:pt x="279194" y="185481"/>
                        <a:pt x="315389" y="139761"/>
                      </a:cubicBezTo>
                      <a:cubicBezTo>
                        <a:pt x="351584" y="93089"/>
                        <a:pt x="401114" y="66419"/>
                        <a:pt x="454454" y="46416"/>
                      </a:cubicBezTo>
                      <a:cubicBezTo>
                        <a:pt x="526844" y="19746"/>
                        <a:pt x="602092" y="6411"/>
                        <a:pt x="680197" y="1649"/>
                      </a:cubicBezTo>
                      <a:cubicBezTo>
                        <a:pt x="741157" y="-2161"/>
                        <a:pt x="801164" y="-256"/>
                        <a:pt x="860219" y="16889"/>
                      </a:cubicBezTo>
                      <a:cubicBezTo>
                        <a:pt x="872602" y="20699"/>
                        <a:pt x="886889" y="14031"/>
                        <a:pt x="901177" y="13079"/>
                      </a:cubicBezTo>
                      <a:cubicBezTo>
                        <a:pt x="914512" y="13079"/>
                        <a:pt x="927847" y="13079"/>
                        <a:pt x="940229" y="15936"/>
                      </a:cubicBezTo>
                      <a:cubicBezTo>
                        <a:pt x="945944" y="17841"/>
                        <a:pt x="954517" y="25461"/>
                        <a:pt x="954517" y="31176"/>
                      </a:cubicBezTo>
                      <a:cubicBezTo>
                        <a:pt x="954517" y="36891"/>
                        <a:pt x="947849" y="47369"/>
                        <a:pt x="942134" y="48321"/>
                      </a:cubicBezTo>
                      <a:cubicBezTo>
                        <a:pt x="926894" y="51179"/>
                        <a:pt x="910702" y="53084"/>
                        <a:pt x="896414" y="49274"/>
                      </a:cubicBezTo>
                      <a:cubicBezTo>
                        <a:pt x="878317" y="44511"/>
                        <a:pt x="866887" y="49274"/>
                        <a:pt x="853552" y="60704"/>
                      </a:cubicBezTo>
                      <a:cubicBezTo>
                        <a:pt x="808784" y="99756"/>
                        <a:pt x="772589" y="145476"/>
                        <a:pt x="739252" y="194054"/>
                      </a:cubicBezTo>
                      <a:cubicBezTo>
                        <a:pt x="707819" y="239774"/>
                        <a:pt x="678292" y="286446"/>
                        <a:pt x="648764" y="332166"/>
                      </a:cubicBezTo>
                      <a:cubicBezTo>
                        <a:pt x="668767" y="347406"/>
                        <a:pt x="684959" y="351216"/>
                        <a:pt x="707819" y="341691"/>
                      </a:cubicBezTo>
                      <a:cubicBezTo>
                        <a:pt x="732584" y="331214"/>
                        <a:pt x="760207" y="327404"/>
                        <a:pt x="786877" y="324546"/>
                      </a:cubicBezTo>
                      <a:cubicBezTo>
                        <a:pt x="799259" y="322641"/>
                        <a:pt x="806879" y="318831"/>
                        <a:pt x="813547" y="308354"/>
                      </a:cubicBezTo>
                      <a:cubicBezTo>
                        <a:pt x="859267" y="235011"/>
                        <a:pt x="914512" y="169289"/>
                        <a:pt x="984044" y="116901"/>
                      </a:cubicBezTo>
                      <a:cubicBezTo>
                        <a:pt x="1037384" y="75944"/>
                        <a:pt x="1097392" y="49274"/>
                        <a:pt x="1165972" y="48321"/>
                      </a:cubicBezTo>
                      <a:cubicBezTo>
                        <a:pt x="1201214" y="47369"/>
                        <a:pt x="1236457" y="57846"/>
                        <a:pt x="1271699" y="63561"/>
                      </a:cubicBezTo>
                      <a:cubicBezTo>
                        <a:pt x="1271699" y="65466"/>
                        <a:pt x="1270747" y="67371"/>
                        <a:pt x="1270747" y="69276"/>
                      </a:cubicBezTo>
                      <a:cubicBezTo>
                        <a:pt x="1244077" y="74039"/>
                        <a:pt x="1217407" y="75944"/>
                        <a:pt x="1191689" y="83564"/>
                      </a:cubicBezTo>
                      <a:cubicBezTo>
                        <a:pt x="1125014" y="102614"/>
                        <a:pt x="1067864" y="139761"/>
                        <a:pt x="1016429" y="184529"/>
                      </a:cubicBezTo>
                      <a:cubicBezTo>
                        <a:pt x="966899" y="228344"/>
                        <a:pt x="922132" y="276921"/>
                        <a:pt x="875459" y="323594"/>
                      </a:cubicBezTo>
                      <a:cubicBezTo>
                        <a:pt x="873554" y="325499"/>
                        <a:pt x="872602" y="328356"/>
                        <a:pt x="871649" y="329309"/>
                      </a:cubicBezTo>
                      <a:cubicBezTo>
                        <a:pt x="884032" y="335976"/>
                        <a:pt x="896414" y="341691"/>
                        <a:pt x="905939" y="350264"/>
                      </a:cubicBezTo>
                      <a:cubicBezTo>
                        <a:pt x="929752" y="370266"/>
                        <a:pt x="926894" y="397889"/>
                        <a:pt x="898319" y="407414"/>
                      </a:cubicBezTo>
                      <a:cubicBezTo>
                        <a:pt x="872602" y="415986"/>
                        <a:pt x="844979" y="419796"/>
                        <a:pt x="817357" y="423606"/>
                      </a:cubicBezTo>
                      <a:cubicBezTo>
                        <a:pt x="805927" y="424559"/>
                        <a:pt x="799259" y="427416"/>
                        <a:pt x="794497" y="436941"/>
                      </a:cubicBezTo>
                      <a:cubicBezTo>
                        <a:pt x="775447" y="474089"/>
                        <a:pt x="755444" y="511236"/>
                        <a:pt x="735442" y="549336"/>
                      </a:cubicBezTo>
                      <a:cubicBezTo>
                        <a:pt x="741157" y="553146"/>
                        <a:pt x="744014" y="556004"/>
                        <a:pt x="746872" y="557909"/>
                      </a:cubicBezTo>
                      <a:cubicBezTo>
                        <a:pt x="817357" y="592199"/>
                        <a:pt x="852599" y="661731"/>
                        <a:pt x="835454" y="737931"/>
                      </a:cubicBezTo>
                      <a:cubicBezTo>
                        <a:pt x="826882" y="776984"/>
                        <a:pt x="789734" y="816036"/>
                        <a:pt x="742109" y="800796"/>
                      </a:cubicBezTo>
                      <a:cubicBezTo>
                        <a:pt x="715439" y="792224"/>
                        <a:pt x="699247" y="770316"/>
                        <a:pt x="689722" y="745551"/>
                      </a:cubicBezTo>
                      <a:cubicBezTo>
                        <a:pt x="668767" y="693164"/>
                        <a:pt x="675434" y="640776"/>
                        <a:pt x="687817" y="588389"/>
                      </a:cubicBezTo>
                      <a:cubicBezTo>
                        <a:pt x="687817" y="586484"/>
                        <a:pt x="688769" y="584579"/>
                        <a:pt x="688769" y="582674"/>
                      </a:cubicBezTo>
                      <a:cubicBezTo>
                        <a:pt x="654479" y="577911"/>
                        <a:pt x="616379" y="602676"/>
                        <a:pt x="606854" y="636966"/>
                      </a:cubicBezTo>
                      <a:cubicBezTo>
                        <a:pt x="594472" y="676019"/>
                        <a:pt x="612569" y="706499"/>
                        <a:pt x="663052" y="731264"/>
                      </a:cubicBezTo>
                      <a:cubicBezTo>
                        <a:pt x="635429" y="758886"/>
                        <a:pt x="603044" y="753171"/>
                        <a:pt x="586852" y="716976"/>
                      </a:cubicBezTo>
                      <a:cubicBezTo>
                        <a:pt x="556372" y="648396"/>
                        <a:pt x="606854" y="559814"/>
                        <a:pt x="681149" y="552194"/>
                      </a:cubicBezTo>
                      <a:cubicBezTo>
                        <a:pt x="694484" y="550289"/>
                        <a:pt x="700199" y="544574"/>
                        <a:pt x="704962" y="533144"/>
                      </a:cubicBezTo>
                      <a:cubicBezTo>
                        <a:pt x="719249" y="495044"/>
                        <a:pt x="734489" y="456944"/>
                        <a:pt x="749729" y="417891"/>
                      </a:cubicBezTo>
                      <a:cubicBezTo>
                        <a:pt x="728774" y="412176"/>
                        <a:pt x="705914" y="405509"/>
                        <a:pt x="683054" y="397889"/>
                      </a:cubicBezTo>
                      <a:close/>
                      <a:moveTo>
                        <a:pt x="115364" y="718881"/>
                      </a:moveTo>
                      <a:cubicBezTo>
                        <a:pt x="117269" y="721739"/>
                        <a:pt x="119174" y="723644"/>
                        <a:pt x="121079" y="726501"/>
                      </a:cubicBezTo>
                      <a:cubicBezTo>
                        <a:pt x="144892" y="716976"/>
                        <a:pt x="169657" y="709356"/>
                        <a:pt x="191564" y="696021"/>
                      </a:cubicBezTo>
                      <a:cubicBezTo>
                        <a:pt x="267764" y="649349"/>
                        <a:pt x="322057" y="581721"/>
                        <a:pt x="363967" y="503616"/>
                      </a:cubicBezTo>
                      <a:cubicBezTo>
                        <a:pt x="373492" y="485519"/>
                        <a:pt x="377302" y="463611"/>
                        <a:pt x="380159" y="443609"/>
                      </a:cubicBezTo>
                      <a:cubicBezTo>
                        <a:pt x="383017" y="421701"/>
                        <a:pt x="366824" y="409319"/>
                        <a:pt x="344917" y="415034"/>
                      </a:cubicBezTo>
                      <a:cubicBezTo>
                        <a:pt x="327772" y="419796"/>
                        <a:pt x="308722" y="425511"/>
                        <a:pt x="294434" y="435989"/>
                      </a:cubicBezTo>
                      <a:cubicBezTo>
                        <a:pt x="194422" y="505521"/>
                        <a:pt x="140129" y="603629"/>
                        <a:pt x="115364" y="718881"/>
                      </a:cubicBezTo>
                      <a:close/>
                      <a:moveTo>
                        <a:pt x="723059" y="584579"/>
                      </a:moveTo>
                      <a:cubicBezTo>
                        <a:pt x="716392" y="617916"/>
                        <a:pt x="708772" y="648396"/>
                        <a:pt x="704962" y="678876"/>
                      </a:cubicBezTo>
                      <a:cubicBezTo>
                        <a:pt x="701152" y="706499"/>
                        <a:pt x="704962" y="734121"/>
                        <a:pt x="721154" y="757934"/>
                      </a:cubicBezTo>
                      <a:cubicBezTo>
                        <a:pt x="733537" y="776031"/>
                        <a:pt x="757349" y="786509"/>
                        <a:pt x="776399" y="780794"/>
                      </a:cubicBezTo>
                      <a:cubicBezTo>
                        <a:pt x="795449" y="776031"/>
                        <a:pt x="811642" y="755076"/>
                        <a:pt x="811642" y="733169"/>
                      </a:cubicBezTo>
                      <a:cubicBezTo>
                        <a:pt x="811642" y="717929"/>
                        <a:pt x="811642" y="702689"/>
                        <a:pt x="806879" y="688401"/>
                      </a:cubicBezTo>
                      <a:cubicBezTo>
                        <a:pt x="794497" y="645539"/>
                        <a:pt x="770684" y="608391"/>
                        <a:pt x="723059" y="584579"/>
                      </a:cubicBezTo>
                      <a:close/>
                      <a:moveTo>
                        <a:pt x="820214" y="395984"/>
                      </a:moveTo>
                      <a:cubicBezTo>
                        <a:pt x="844027" y="395984"/>
                        <a:pt x="863077" y="397889"/>
                        <a:pt x="881174" y="395031"/>
                      </a:cubicBezTo>
                      <a:cubicBezTo>
                        <a:pt x="888794" y="394079"/>
                        <a:pt x="895462" y="384554"/>
                        <a:pt x="903082" y="378839"/>
                      </a:cubicBezTo>
                      <a:cubicBezTo>
                        <a:pt x="896414" y="371219"/>
                        <a:pt x="889747" y="360741"/>
                        <a:pt x="881174" y="355979"/>
                      </a:cubicBezTo>
                      <a:cubicBezTo>
                        <a:pt x="872602" y="352169"/>
                        <a:pt x="857362" y="349311"/>
                        <a:pt x="851647" y="353121"/>
                      </a:cubicBezTo>
                      <a:cubicBezTo>
                        <a:pt x="840217" y="364551"/>
                        <a:pt x="832597" y="379791"/>
                        <a:pt x="820214" y="395984"/>
                      </a:cubicBezTo>
                      <a:close/>
                      <a:moveTo>
                        <a:pt x="768779" y="385506"/>
                      </a:moveTo>
                      <a:cubicBezTo>
                        <a:pt x="776399" y="371219"/>
                        <a:pt x="783067" y="358836"/>
                        <a:pt x="789734" y="346454"/>
                      </a:cubicBezTo>
                      <a:cubicBezTo>
                        <a:pt x="788782" y="344549"/>
                        <a:pt x="787829" y="343596"/>
                        <a:pt x="786877" y="341691"/>
                      </a:cubicBezTo>
                      <a:cubicBezTo>
                        <a:pt x="764017" y="348359"/>
                        <a:pt x="741157" y="355026"/>
                        <a:pt x="718297" y="362646"/>
                      </a:cubicBezTo>
                      <a:cubicBezTo>
                        <a:pt x="718297" y="364551"/>
                        <a:pt x="719249" y="366456"/>
                        <a:pt x="719249" y="369314"/>
                      </a:cubicBezTo>
                      <a:cubicBezTo>
                        <a:pt x="734489" y="373124"/>
                        <a:pt x="750682" y="378839"/>
                        <a:pt x="768779" y="3855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70"/>
                <p:cNvSpPr/>
                <p:nvPr/>
              </p:nvSpPr>
              <p:spPr>
                <a:xfrm>
                  <a:off x="8632074" y="1583534"/>
                  <a:ext cx="806024" cy="489202"/>
                </a:xfrm>
                <a:custGeom>
                  <a:rect b="b" l="l" r="r" t="t"/>
                  <a:pathLst>
                    <a:path extrusionOk="0" h="489202" w="806024">
                      <a:moveTo>
                        <a:pt x="535133" y="265748"/>
                      </a:moveTo>
                      <a:cubicBezTo>
                        <a:pt x="529418" y="245745"/>
                        <a:pt x="523703" y="226695"/>
                        <a:pt x="517988" y="206693"/>
                      </a:cubicBezTo>
                      <a:cubicBezTo>
                        <a:pt x="496081" y="222885"/>
                        <a:pt x="473221" y="241935"/>
                        <a:pt x="449408" y="259080"/>
                      </a:cubicBezTo>
                      <a:cubicBezTo>
                        <a:pt x="426548" y="275273"/>
                        <a:pt x="408451" y="267653"/>
                        <a:pt x="405593" y="239078"/>
                      </a:cubicBezTo>
                      <a:cubicBezTo>
                        <a:pt x="403688" y="224790"/>
                        <a:pt x="405593" y="210503"/>
                        <a:pt x="405593" y="194310"/>
                      </a:cubicBezTo>
                      <a:cubicBezTo>
                        <a:pt x="381781" y="213360"/>
                        <a:pt x="357016" y="232410"/>
                        <a:pt x="332251" y="251460"/>
                      </a:cubicBezTo>
                      <a:cubicBezTo>
                        <a:pt x="331298" y="252413"/>
                        <a:pt x="330346" y="253365"/>
                        <a:pt x="329393" y="254318"/>
                      </a:cubicBezTo>
                      <a:cubicBezTo>
                        <a:pt x="317963" y="259080"/>
                        <a:pt x="304628" y="269558"/>
                        <a:pt x="296056" y="266700"/>
                      </a:cubicBezTo>
                      <a:cubicBezTo>
                        <a:pt x="278911" y="260985"/>
                        <a:pt x="277006" y="241935"/>
                        <a:pt x="276053" y="224790"/>
                      </a:cubicBezTo>
                      <a:cubicBezTo>
                        <a:pt x="276053" y="220028"/>
                        <a:pt x="276053" y="216218"/>
                        <a:pt x="276053" y="209550"/>
                      </a:cubicBezTo>
                      <a:cubicBezTo>
                        <a:pt x="254146" y="227648"/>
                        <a:pt x="234143" y="243840"/>
                        <a:pt x="213188" y="260033"/>
                      </a:cubicBezTo>
                      <a:cubicBezTo>
                        <a:pt x="195091" y="273368"/>
                        <a:pt x="191281" y="271463"/>
                        <a:pt x="180803" y="250508"/>
                      </a:cubicBezTo>
                      <a:cubicBezTo>
                        <a:pt x="168421" y="223838"/>
                        <a:pt x="167468" y="196215"/>
                        <a:pt x="182708" y="172403"/>
                      </a:cubicBezTo>
                      <a:cubicBezTo>
                        <a:pt x="206521" y="133350"/>
                        <a:pt x="234143" y="96203"/>
                        <a:pt x="260813" y="58103"/>
                      </a:cubicBezTo>
                      <a:cubicBezTo>
                        <a:pt x="265576" y="50483"/>
                        <a:pt x="271291" y="43815"/>
                        <a:pt x="276053" y="37148"/>
                      </a:cubicBezTo>
                      <a:cubicBezTo>
                        <a:pt x="274148" y="36195"/>
                        <a:pt x="273196" y="34290"/>
                        <a:pt x="271291" y="33338"/>
                      </a:cubicBezTo>
                      <a:cubicBezTo>
                        <a:pt x="248431" y="53340"/>
                        <a:pt x="223666" y="72390"/>
                        <a:pt x="202711" y="94298"/>
                      </a:cubicBezTo>
                      <a:cubicBezTo>
                        <a:pt x="179851" y="118110"/>
                        <a:pt x="161753" y="145733"/>
                        <a:pt x="141751" y="171450"/>
                      </a:cubicBezTo>
                      <a:cubicBezTo>
                        <a:pt x="116986" y="203835"/>
                        <a:pt x="107461" y="239078"/>
                        <a:pt x="120796" y="280988"/>
                      </a:cubicBezTo>
                      <a:cubicBezTo>
                        <a:pt x="87458" y="254318"/>
                        <a:pt x="74123" y="220028"/>
                        <a:pt x="92221" y="183833"/>
                      </a:cubicBezTo>
                      <a:cubicBezTo>
                        <a:pt x="111271" y="145733"/>
                        <a:pt x="137941" y="110490"/>
                        <a:pt x="161753" y="74295"/>
                      </a:cubicBezTo>
                      <a:cubicBezTo>
                        <a:pt x="170326" y="60960"/>
                        <a:pt x="180803" y="48578"/>
                        <a:pt x="190328" y="36195"/>
                      </a:cubicBezTo>
                      <a:cubicBezTo>
                        <a:pt x="188423" y="34290"/>
                        <a:pt x="186518" y="32385"/>
                        <a:pt x="184613" y="30480"/>
                      </a:cubicBezTo>
                      <a:cubicBezTo>
                        <a:pt x="159848" y="55245"/>
                        <a:pt x="135083" y="80010"/>
                        <a:pt x="111271" y="105728"/>
                      </a:cubicBezTo>
                      <a:cubicBezTo>
                        <a:pt x="96031" y="121920"/>
                        <a:pt x="83648" y="140018"/>
                        <a:pt x="69361" y="156210"/>
                      </a:cubicBezTo>
                      <a:cubicBezTo>
                        <a:pt x="38881" y="192405"/>
                        <a:pt x="22688" y="232410"/>
                        <a:pt x="36976" y="280988"/>
                      </a:cubicBezTo>
                      <a:cubicBezTo>
                        <a:pt x="-1124" y="251460"/>
                        <a:pt x="-11602" y="207645"/>
                        <a:pt x="14116" y="163830"/>
                      </a:cubicBezTo>
                      <a:cubicBezTo>
                        <a:pt x="33166" y="132398"/>
                        <a:pt x="57931" y="104775"/>
                        <a:pt x="79838" y="74295"/>
                      </a:cubicBezTo>
                      <a:cubicBezTo>
                        <a:pt x="95078" y="53340"/>
                        <a:pt x="116033" y="34290"/>
                        <a:pt x="108413" y="4763"/>
                      </a:cubicBezTo>
                      <a:cubicBezTo>
                        <a:pt x="131273" y="-952"/>
                        <a:pt x="136988" y="6668"/>
                        <a:pt x="137941" y="45720"/>
                      </a:cubicBezTo>
                      <a:cubicBezTo>
                        <a:pt x="152228" y="34290"/>
                        <a:pt x="164611" y="22860"/>
                        <a:pt x="178898" y="14288"/>
                      </a:cubicBezTo>
                      <a:cubicBezTo>
                        <a:pt x="187471" y="8573"/>
                        <a:pt x="202711" y="1905"/>
                        <a:pt x="207473" y="5715"/>
                      </a:cubicBezTo>
                      <a:cubicBezTo>
                        <a:pt x="216046" y="12383"/>
                        <a:pt x="218903" y="25718"/>
                        <a:pt x="223666" y="36195"/>
                      </a:cubicBezTo>
                      <a:cubicBezTo>
                        <a:pt x="224618" y="38100"/>
                        <a:pt x="223666" y="40958"/>
                        <a:pt x="224618" y="45720"/>
                      </a:cubicBezTo>
                      <a:cubicBezTo>
                        <a:pt x="240811" y="32385"/>
                        <a:pt x="255098" y="20003"/>
                        <a:pt x="270338" y="9525"/>
                      </a:cubicBezTo>
                      <a:cubicBezTo>
                        <a:pt x="277006" y="4763"/>
                        <a:pt x="289388" y="1905"/>
                        <a:pt x="295103" y="4763"/>
                      </a:cubicBezTo>
                      <a:cubicBezTo>
                        <a:pt x="301771" y="8573"/>
                        <a:pt x="307486" y="20003"/>
                        <a:pt x="308438" y="28575"/>
                      </a:cubicBezTo>
                      <a:cubicBezTo>
                        <a:pt x="311296" y="64770"/>
                        <a:pt x="292246" y="92393"/>
                        <a:pt x="271291" y="120015"/>
                      </a:cubicBezTo>
                      <a:cubicBezTo>
                        <a:pt x="254146" y="140970"/>
                        <a:pt x="236048" y="161925"/>
                        <a:pt x="221761" y="183833"/>
                      </a:cubicBezTo>
                      <a:cubicBezTo>
                        <a:pt x="211283" y="200025"/>
                        <a:pt x="205568" y="219075"/>
                        <a:pt x="197948" y="237173"/>
                      </a:cubicBezTo>
                      <a:cubicBezTo>
                        <a:pt x="199853" y="238125"/>
                        <a:pt x="202711" y="240030"/>
                        <a:pt x="204616" y="240983"/>
                      </a:cubicBezTo>
                      <a:cubicBezTo>
                        <a:pt x="231286" y="219075"/>
                        <a:pt x="258908" y="197168"/>
                        <a:pt x="285578" y="175260"/>
                      </a:cubicBezTo>
                      <a:cubicBezTo>
                        <a:pt x="291293" y="170498"/>
                        <a:pt x="293198" y="161925"/>
                        <a:pt x="296056" y="154305"/>
                      </a:cubicBezTo>
                      <a:cubicBezTo>
                        <a:pt x="320821" y="88583"/>
                        <a:pt x="363683" y="40005"/>
                        <a:pt x="429406" y="13335"/>
                      </a:cubicBezTo>
                      <a:cubicBezTo>
                        <a:pt x="443693" y="7620"/>
                        <a:pt x="459886" y="3810"/>
                        <a:pt x="475126" y="4763"/>
                      </a:cubicBezTo>
                      <a:cubicBezTo>
                        <a:pt x="489413" y="5715"/>
                        <a:pt x="503701" y="14288"/>
                        <a:pt x="520846" y="20003"/>
                      </a:cubicBezTo>
                      <a:cubicBezTo>
                        <a:pt x="532276" y="18098"/>
                        <a:pt x="550373" y="11430"/>
                        <a:pt x="567518" y="12383"/>
                      </a:cubicBezTo>
                      <a:cubicBezTo>
                        <a:pt x="589426" y="13335"/>
                        <a:pt x="593236" y="33338"/>
                        <a:pt x="594188" y="54293"/>
                      </a:cubicBezTo>
                      <a:cubicBezTo>
                        <a:pt x="619906" y="28575"/>
                        <a:pt x="645623" y="8573"/>
                        <a:pt x="680866" y="2858"/>
                      </a:cubicBezTo>
                      <a:cubicBezTo>
                        <a:pt x="718966" y="-3810"/>
                        <a:pt x="737063" y="4763"/>
                        <a:pt x="754208" y="40958"/>
                      </a:cubicBezTo>
                      <a:cubicBezTo>
                        <a:pt x="761828" y="30480"/>
                        <a:pt x="768496" y="19050"/>
                        <a:pt x="778021" y="10478"/>
                      </a:cubicBezTo>
                      <a:cubicBezTo>
                        <a:pt x="783736" y="4763"/>
                        <a:pt x="793261" y="2858"/>
                        <a:pt x="800881" y="0"/>
                      </a:cubicBezTo>
                      <a:cubicBezTo>
                        <a:pt x="798976" y="7620"/>
                        <a:pt x="798976" y="15240"/>
                        <a:pt x="796118" y="21908"/>
                      </a:cubicBezTo>
                      <a:cubicBezTo>
                        <a:pt x="753256" y="104775"/>
                        <a:pt x="710393" y="186690"/>
                        <a:pt x="667531" y="270510"/>
                      </a:cubicBezTo>
                      <a:cubicBezTo>
                        <a:pt x="693248" y="280035"/>
                        <a:pt x="716108" y="284798"/>
                        <a:pt x="735158" y="296228"/>
                      </a:cubicBezTo>
                      <a:cubicBezTo>
                        <a:pt x="756113" y="307658"/>
                        <a:pt x="776116" y="322898"/>
                        <a:pt x="792308" y="340043"/>
                      </a:cubicBezTo>
                      <a:cubicBezTo>
                        <a:pt x="810406" y="360045"/>
                        <a:pt x="809453" y="386715"/>
                        <a:pt x="796118" y="410528"/>
                      </a:cubicBezTo>
                      <a:cubicBezTo>
                        <a:pt x="788498" y="425768"/>
                        <a:pt x="777068" y="438150"/>
                        <a:pt x="764686" y="457200"/>
                      </a:cubicBezTo>
                      <a:cubicBezTo>
                        <a:pt x="765638" y="373380"/>
                        <a:pt x="719918" y="332423"/>
                        <a:pt x="653243" y="306705"/>
                      </a:cubicBezTo>
                      <a:cubicBezTo>
                        <a:pt x="635146" y="331470"/>
                        <a:pt x="618953" y="357188"/>
                        <a:pt x="600856" y="381000"/>
                      </a:cubicBezTo>
                      <a:cubicBezTo>
                        <a:pt x="557041" y="435293"/>
                        <a:pt x="502748" y="473393"/>
                        <a:pt x="434168" y="486728"/>
                      </a:cubicBezTo>
                      <a:cubicBezTo>
                        <a:pt x="419881" y="489585"/>
                        <a:pt x="403688" y="489585"/>
                        <a:pt x="388448" y="488633"/>
                      </a:cubicBezTo>
                      <a:cubicBezTo>
                        <a:pt x="340823" y="482918"/>
                        <a:pt x="316058" y="439103"/>
                        <a:pt x="332251" y="391478"/>
                      </a:cubicBezTo>
                      <a:cubicBezTo>
                        <a:pt x="353206" y="332423"/>
                        <a:pt x="399878" y="301943"/>
                        <a:pt x="456076" y="284798"/>
                      </a:cubicBezTo>
                      <a:cubicBezTo>
                        <a:pt x="480841" y="277178"/>
                        <a:pt x="510368" y="271463"/>
                        <a:pt x="535133" y="265748"/>
                      </a:cubicBezTo>
                      <a:close/>
                      <a:moveTo>
                        <a:pt x="597046" y="294323"/>
                      </a:moveTo>
                      <a:cubicBezTo>
                        <a:pt x="585616" y="293370"/>
                        <a:pt x="577043" y="292418"/>
                        <a:pt x="568471" y="291465"/>
                      </a:cubicBezTo>
                      <a:cubicBezTo>
                        <a:pt x="506558" y="287655"/>
                        <a:pt x="447503" y="298133"/>
                        <a:pt x="396068" y="337185"/>
                      </a:cubicBezTo>
                      <a:cubicBezTo>
                        <a:pt x="371303" y="356235"/>
                        <a:pt x="357968" y="396240"/>
                        <a:pt x="367493" y="424815"/>
                      </a:cubicBezTo>
                      <a:cubicBezTo>
                        <a:pt x="378923" y="459105"/>
                        <a:pt x="412261" y="478155"/>
                        <a:pt x="461791" y="449580"/>
                      </a:cubicBezTo>
                      <a:cubicBezTo>
                        <a:pt x="524656" y="413385"/>
                        <a:pt x="559898" y="354330"/>
                        <a:pt x="597046" y="294323"/>
                      </a:cubicBezTo>
                      <a:close/>
                      <a:moveTo>
                        <a:pt x="556088" y="243840"/>
                      </a:moveTo>
                      <a:cubicBezTo>
                        <a:pt x="582758" y="220980"/>
                        <a:pt x="610381" y="198120"/>
                        <a:pt x="637051" y="175260"/>
                      </a:cubicBezTo>
                      <a:cubicBezTo>
                        <a:pt x="674198" y="143828"/>
                        <a:pt x="699916" y="103823"/>
                        <a:pt x="718013" y="59055"/>
                      </a:cubicBezTo>
                      <a:cubicBezTo>
                        <a:pt x="720871" y="51435"/>
                        <a:pt x="718013" y="41910"/>
                        <a:pt x="718013" y="32385"/>
                      </a:cubicBezTo>
                      <a:cubicBezTo>
                        <a:pt x="709441" y="32385"/>
                        <a:pt x="699916" y="32385"/>
                        <a:pt x="692296" y="34290"/>
                      </a:cubicBezTo>
                      <a:cubicBezTo>
                        <a:pt x="686581" y="35243"/>
                        <a:pt x="680866" y="39053"/>
                        <a:pt x="677056" y="42863"/>
                      </a:cubicBezTo>
                      <a:cubicBezTo>
                        <a:pt x="657053" y="60960"/>
                        <a:pt x="635146" y="78105"/>
                        <a:pt x="618953" y="99060"/>
                      </a:cubicBezTo>
                      <a:cubicBezTo>
                        <a:pt x="586568" y="140970"/>
                        <a:pt x="560851" y="186690"/>
                        <a:pt x="556088" y="243840"/>
                      </a:cubicBezTo>
                      <a:close/>
                      <a:moveTo>
                        <a:pt x="305581" y="240983"/>
                      </a:moveTo>
                      <a:cubicBezTo>
                        <a:pt x="307486" y="241935"/>
                        <a:pt x="308438" y="242888"/>
                        <a:pt x="310343" y="243840"/>
                      </a:cubicBezTo>
                      <a:cubicBezTo>
                        <a:pt x="355111" y="201930"/>
                        <a:pt x="416071" y="176213"/>
                        <a:pt x="441788" y="114300"/>
                      </a:cubicBezTo>
                      <a:cubicBezTo>
                        <a:pt x="446551" y="102870"/>
                        <a:pt x="455123" y="93345"/>
                        <a:pt x="462743" y="82868"/>
                      </a:cubicBezTo>
                      <a:cubicBezTo>
                        <a:pt x="473221" y="68580"/>
                        <a:pt x="484651" y="54293"/>
                        <a:pt x="497033" y="39053"/>
                      </a:cubicBezTo>
                      <a:cubicBezTo>
                        <a:pt x="470363" y="26670"/>
                        <a:pt x="451313" y="40005"/>
                        <a:pt x="433216" y="52388"/>
                      </a:cubicBezTo>
                      <a:cubicBezTo>
                        <a:pt x="374161" y="94298"/>
                        <a:pt x="337013" y="153353"/>
                        <a:pt x="311296" y="219075"/>
                      </a:cubicBezTo>
                      <a:cubicBezTo>
                        <a:pt x="307486" y="225743"/>
                        <a:pt x="307486" y="233363"/>
                        <a:pt x="305581" y="240983"/>
                      </a:cubicBezTo>
                      <a:close/>
                      <a:moveTo>
                        <a:pt x="428453" y="242888"/>
                      </a:moveTo>
                      <a:cubicBezTo>
                        <a:pt x="430358" y="243840"/>
                        <a:pt x="432263" y="243840"/>
                        <a:pt x="433216" y="244793"/>
                      </a:cubicBezTo>
                      <a:cubicBezTo>
                        <a:pt x="442741" y="238125"/>
                        <a:pt x="452266" y="232410"/>
                        <a:pt x="460838" y="225743"/>
                      </a:cubicBezTo>
                      <a:cubicBezTo>
                        <a:pt x="497033" y="196215"/>
                        <a:pt x="537991" y="171450"/>
                        <a:pt x="549421" y="120968"/>
                      </a:cubicBezTo>
                      <a:cubicBezTo>
                        <a:pt x="552278" y="108585"/>
                        <a:pt x="563708" y="98108"/>
                        <a:pt x="568471" y="86678"/>
                      </a:cubicBezTo>
                      <a:cubicBezTo>
                        <a:pt x="573233" y="75248"/>
                        <a:pt x="576091" y="63818"/>
                        <a:pt x="576091" y="51435"/>
                      </a:cubicBezTo>
                      <a:cubicBezTo>
                        <a:pt x="577043" y="37148"/>
                        <a:pt x="567518" y="35243"/>
                        <a:pt x="557993" y="41910"/>
                      </a:cubicBezTo>
                      <a:cubicBezTo>
                        <a:pt x="547516" y="49530"/>
                        <a:pt x="536086" y="57150"/>
                        <a:pt x="528466" y="67628"/>
                      </a:cubicBezTo>
                      <a:cubicBezTo>
                        <a:pt x="499891" y="110490"/>
                        <a:pt x="471316" y="153353"/>
                        <a:pt x="445598" y="197168"/>
                      </a:cubicBezTo>
                      <a:cubicBezTo>
                        <a:pt x="437026" y="210503"/>
                        <a:pt x="434168" y="226695"/>
                        <a:pt x="428453" y="242888"/>
                      </a:cubicBezTo>
                      <a:close/>
                      <a:moveTo>
                        <a:pt x="659911" y="186690"/>
                      </a:moveTo>
                      <a:cubicBezTo>
                        <a:pt x="658958" y="185738"/>
                        <a:pt x="658006" y="185738"/>
                        <a:pt x="658006" y="184785"/>
                      </a:cubicBezTo>
                      <a:cubicBezTo>
                        <a:pt x="627526" y="210503"/>
                        <a:pt x="597046" y="236220"/>
                        <a:pt x="563708" y="265748"/>
                      </a:cubicBezTo>
                      <a:cubicBezTo>
                        <a:pt x="580853" y="265748"/>
                        <a:pt x="592283" y="266700"/>
                        <a:pt x="604666" y="265748"/>
                      </a:cubicBezTo>
                      <a:cubicBezTo>
                        <a:pt x="610381" y="264795"/>
                        <a:pt x="617048" y="261938"/>
                        <a:pt x="619906" y="257175"/>
                      </a:cubicBezTo>
                      <a:cubicBezTo>
                        <a:pt x="633241" y="233363"/>
                        <a:pt x="646576" y="210503"/>
                        <a:pt x="659911" y="1866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70"/>
                <p:cNvSpPr/>
                <p:nvPr/>
              </p:nvSpPr>
              <p:spPr>
                <a:xfrm>
                  <a:off x="9351412" y="1306463"/>
                  <a:ext cx="891712" cy="545676"/>
                </a:xfrm>
                <a:custGeom>
                  <a:rect b="b" l="l" r="r" t="t"/>
                  <a:pathLst>
                    <a:path extrusionOk="0" h="545676" w="891712">
                      <a:moveTo>
                        <a:pt x="32013" y="517102"/>
                      </a:moveTo>
                      <a:cubicBezTo>
                        <a:pt x="56778" y="496147"/>
                        <a:pt x="81543" y="476144"/>
                        <a:pt x="106308" y="454237"/>
                      </a:cubicBezTo>
                      <a:cubicBezTo>
                        <a:pt x="111070" y="449474"/>
                        <a:pt x="112023" y="441854"/>
                        <a:pt x="114880" y="435187"/>
                      </a:cubicBezTo>
                      <a:cubicBezTo>
                        <a:pt x="135835" y="376132"/>
                        <a:pt x="166315" y="323744"/>
                        <a:pt x="224418" y="292312"/>
                      </a:cubicBezTo>
                      <a:cubicBezTo>
                        <a:pt x="250135" y="278024"/>
                        <a:pt x="278710" y="273262"/>
                        <a:pt x="307285" y="281834"/>
                      </a:cubicBezTo>
                      <a:cubicBezTo>
                        <a:pt x="330145" y="288502"/>
                        <a:pt x="335860" y="307552"/>
                        <a:pt x="318715" y="323744"/>
                      </a:cubicBezTo>
                      <a:cubicBezTo>
                        <a:pt x="299665" y="341842"/>
                        <a:pt x="277758" y="357082"/>
                        <a:pt x="256803" y="373274"/>
                      </a:cubicBezTo>
                      <a:cubicBezTo>
                        <a:pt x="252993" y="376132"/>
                        <a:pt x="247278" y="375179"/>
                        <a:pt x="242515" y="376132"/>
                      </a:cubicBezTo>
                      <a:cubicBezTo>
                        <a:pt x="241563" y="374227"/>
                        <a:pt x="239658" y="372322"/>
                        <a:pt x="238705" y="370417"/>
                      </a:cubicBezTo>
                      <a:cubicBezTo>
                        <a:pt x="260613" y="351367"/>
                        <a:pt x="282520" y="331364"/>
                        <a:pt x="306333" y="309457"/>
                      </a:cubicBezTo>
                      <a:cubicBezTo>
                        <a:pt x="238705" y="303742"/>
                        <a:pt x="132025" y="439949"/>
                        <a:pt x="137740" y="519959"/>
                      </a:cubicBezTo>
                      <a:cubicBezTo>
                        <a:pt x="177745" y="487574"/>
                        <a:pt x="218703" y="458047"/>
                        <a:pt x="254898" y="424709"/>
                      </a:cubicBezTo>
                      <a:cubicBezTo>
                        <a:pt x="290140" y="392324"/>
                        <a:pt x="322525" y="356129"/>
                        <a:pt x="356815" y="322792"/>
                      </a:cubicBezTo>
                      <a:cubicBezTo>
                        <a:pt x="386343" y="295169"/>
                        <a:pt x="421585" y="278024"/>
                        <a:pt x="462543" y="281834"/>
                      </a:cubicBezTo>
                      <a:cubicBezTo>
                        <a:pt x="475878" y="282787"/>
                        <a:pt x="489213" y="291359"/>
                        <a:pt x="507310" y="298027"/>
                      </a:cubicBezTo>
                      <a:cubicBezTo>
                        <a:pt x="514930" y="296122"/>
                        <a:pt x="529218" y="288502"/>
                        <a:pt x="543505" y="289454"/>
                      </a:cubicBezTo>
                      <a:cubicBezTo>
                        <a:pt x="555888" y="290407"/>
                        <a:pt x="568270" y="298979"/>
                        <a:pt x="576843" y="302789"/>
                      </a:cubicBezTo>
                      <a:cubicBezTo>
                        <a:pt x="620658" y="244687"/>
                        <a:pt x="664473" y="182774"/>
                        <a:pt x="713050" y="122767"/>
                      </a:cubicBezTo>
                      <a:cubicBezTo>
                        <a:pt x="750198" y="76094"/>
                        <a:pt x="794965" y="36089"/>
                        <a:pt x="849258" y="8467"/>
                      </a:cubicBezTo>
                      <a:cubicBezTo>
                        <a:pt x="855925" y="5609"/>
                        <a:pt x="862593" y="2752"/>
                        <a:pt x="869260" y="847"/>
                      </a:cubicBezTo>
                      <a:cubicBezTo>
                        <a:pt x="884500" y="-2963"/>
                        <a:pt x="895930" y="6562"/>
                        <a:pt x="890215" y="19897"/>
                      </a:cubicBezTo>
                      <a:cubicBezTo>
                        <a:pt x="883548" y="37042"/>
                        <a:pt x="873070" y="52282"/>
                        <a:pt x="861640" y="66569"/>
                      </a:cubicBezTo>
                      <a:cubicBezTo>
                        <a:pt x="793060" y="157057"/>
                        <a:pt x="711145" y="234209"/>
                        <a:pt x="631135" y="315172"/>
                      </a:cubicBezTo>
                      <a:cubicBezTo>
                        <a:pt x="585415" y="360892"/>
                        <a:pt x="555888" y="418042"/>
                        <a:pt x="536838" y="479954"/>
                      </a:cubicBezTo>
                      <a:cubicBezTo>
                        <a:pt x="533028" y="492337"/>
                        <a:pt x="533980" y="506624"/>
                        <a:pt x="533028" y="519959"/>
                      </a:cubicBezTo>
                      <a:cubicBezTo>
                        <a:pt x="534933" y="520912"/>
                        <a:pt x="536838" y="521864"/>
                        <a:pt x="538743" y="522817"/>
                      </a:cubicBezTo>
                      <a:cubicBezTo>
                        <a:pt x="576843" y="490432"/>
                        <a:pt x="615895" y="457094"/>
                        <a:pt x="653995" y="424709"/>
                      </a:cubicBezTo>
                      <a:cubicBezTo>
                        <a:pt x="654948" y="425662"/>
                        <a:pt x="656853" y="426614"/>
                        <a:pt x="657805" y="427567"/>
                      </a:cubicBezTo>
                      <a:cubicBezTo>
                        <a:pt x="647328" y="443759"/>
                        <a:pt x="637803" y="460904"/>
                        <a:pt x="624468" y="474239"/>
                      </a:cubicBezTo>
                      <a:cubicBezTo>
                        <a:pt x="601608" y="496147"/>
                        <a:pt x="576843" y="516149"/>
                        <a:pt x="552078" y="536152"/>
                      </a:cubicBezTo>
                      <a:cubicBezTo>
                        <a:pt x="538743" y="547582"/>
                        <a:pt x="525408" y="545677"/>
                        <a:pt x="516835" y="528532"/>
                      </a:cubicBezTo>
                      <a:cubicBezTo>
                        <a:pt x="510168" y="515197"/>
                        <a:pt x="508263" y="499004"/>
                        <a:pt x="503500" y="481859"/>
                      </a:cubicBezTo>
                      <a:cubicBezTo>
                        <a:pt x="499690" y="484717"/>
                        <a:pt x="494928" y="489479"/>
                        <a:pt x="489213" y="493289"/>
                      </a:cubicBezTo>
                      <a:cubicBezTo>
                        <a:pt x="469210" y="508529"/>
                        <a:pt x="448255" y="522817"/>
                        <a:pt x="429205" y="539009"/>
                      </a:cubicBezTo>
                      <a:cubicBezTo>
                        <a:pt x="415870" y="550439"/>
                        <a:pt x="404440" y="545677"/>
                        <a:pt x="398725" y="532342"/>
                      </a:cubicBezTo>
                      <a:cubicBezTo>
                        <a:pt x="393010" y="520912"/>
                        <a:pt x="392058" y="507577"/>
                        <a:pt x="390153" y="495194"/>
                      </a:cubicBezTo>
                      <a:cubicBezTo>
                        <a:pt x="389200" y="487574"/>
                        <a:pt x="391105" y="479954"/>
                        <a:pt x="392058" y="468524"/>
                      </a:cubicBezTo>
                      <a:cubicBezTo>
                        <a:pt x="361578" y="492337"/>
                        <a:pt x="333955" y="513292"/>
                        <a:pt x="306333" y="534247"/>
                      </a:cubicBezTo>
                      <a:cubicBezTo>
                        <a:pt x="287283" y="548534"/>
                        <a:pt x="270138" y="544724"/>
                        <a:pt x="265375" y="520912"/>
                      </a:cubicBezTo>
                      <a:cubicBezTo>
                        <a:pt x="261565" y="500909"/>
                        <a:pt x="266328" y="479954"/>
                        <a:pt x="268233" y="458999"/>
                      </a:cubicBezTo>
                      <a:cubicBezTo>
                        <a:pt x="269185" y="450427"/>
                        <a:pt x="272995" y="442807"/>
                        <a:pt x="276805" y="429472"/>
                      </a:cubicBezTo>
                      <a:cubicBezTo>
                        <a:pt x="241563" y="458047"/>
                        <a:pt x="209178" y="483764"/>
                        <a:pt x="176793" y="508529"/>
                      </a:cubicBezTo>
                      <a:cubicBezTo>
                        <a:pt x="165363" y="517102"/>
                        <a:pt x="152980" y="525674"/>
                        <a:pt x="142503" y="535199"/>
                      </a:cubicBezTo>
                      <a:cubicBezTo>
                        <a:pt x="132978" y="544724"/>
                        <a:pt x="123453" y="541867"/>
                        <a:pt x="117738" y="533294"/>
                      </a:cubicBezTo>
                      <a:cubicBezTo>
                        <a:pt x="109165" y="518054"/>
                        <a:pt x="102498" y="500909"/>
                        <a:pt x="95830" y="484717"/>
                      </a:cubicBezTo>
                      <a:cubicBezTo>
                        <a:pt x="72970" y="503767"/>
                        <a:pt x="47253" y="523769"/>
                        <a:pt x="20583" y="545677"/>
                      </a:cubicBezTo>
                      <a:cubicBezTo>
                        <a:pt x="580" y="519007"/>
                        <a:pt x="-4182" y="493289"/>
                        <a:pt x="3438" y="463762"/>
                      </a:cubicBezTo>
                      <a:cubicBezTo>
                        <a:pt x="13915" y="423757"/>
                        <a:pt x="39633" y="394229"/>
                        <a:pt x="63445" y="361844"/>
                      </a:cubicBezTo>
                      <a:cubicBezTo>
                        <a:pt x="70113" y="352319"/>
                        <a:pt x="77733" y="342794"/>
                        <a:pt x="85353" y="333269"/>
                      </a:cubicBezTo>
                      <a:cubicBezTo>
                        <a:pt x="110118" y="298979"/>
                        <a:pt x="110118" y="297074"/>
                        <a:pt x="88210" y="266594"/>
                      </a:cubicBezTo>
                      <a:cubicBezTo>
                        <a:pt x="134883" y="281834"/>
                        <a:pt x="148218" y="307552"/>
                        <a:pt x="128215" y="345652"/>
                      </a:cubicBezTo>
                      <a:cubicBezTo>
                        <a:pt x="121548" y="358987"/>
                        <a:pt x="112023" y="371369"/>
                        <a:pt x="102498" y="383752"/>
                      </a:cubicBezTo>
                      <a:cubicBezTo>
                        <a:pt x="84400" y="408517"/>
                        <a:pt x="65350" y="431377"/>
                        <a:pt x="48205" y="457094"/>
                      </a:cubicBezTo>
                      <a:cubicBezTo>
                        <a:pt x="37728" y="473287"/>
                        <a:pt x="31060" y="493289"/>
                        <a:pt x="22488" y="511387"/>
                      </a:cubicBezTo>
                      <a:cubicBezTo>
                        <a:pt x="28203" y="515197"/>
                        <a:pt x="30108" y="516149"/>
                        <a:pt x="32013" y="517102"/>
                      </a:cubicBezTo>
                      <a:close/>
                      <a:moveTo>
                        <a:pt x="479688" y="314219"/>
                      </a:moveTo>
                      <a:cubicBezTo>
                        <a:pt x="468258" y="306599"/>
                        <a:pt x="454923" y="311362"/>
                        <a:pt x="441588" y="317077"/>
                      </a:cubicBezTo>
                      <a:cubicBezTo>
                        <a:pt x="395868" y="338984"/>
                        <a:pt x="365388" y="377084"/>
                        <a:pt x="338718" y="418994"/>
                      </a:cubicBezTo>
                      <a:cubicBezTo>
                        <a:pt x="318715" y="449474"/>
                        <a:pt x="298713" y="480907"/>
                        <a:pt x="294903" y="522817"/>
                      </a:cubicBezTo>
                      <a:cubicBezTo>
                        <a:pt x="313953" y="508529"/>
                        <a:pt x="330145" y="497099"/>
                        <a:pt x="345385" y="483764"/>
                      </a:cubicBezTo>
                      <a:cubicBezTo>
                        <a:pt x="368245" y="465667"/>
                        <a:pt x="393963" y="449474"/>
                        <a:pt x="411108" y="426614"/>
                      </a:cubicBezTo>
                      <a:cubicBezTo>
                        <a:pt x="435873" y="392324"/>
                        <a:pt x="455875" y="353272"/>
                        <a:pt x="479688" y="314219"/>
                      </a:cubicBezTo>
                      <a:close/>
                      <a:moveTo>
                        <a:pt x="417775" y="519007"/>
                      </a:moveTo>
                      <a:cubicBezTo>
                        <a:pt x="419680" y="519959"/>
                        <a:pt x="421585" y="521864"/>
                        <a:pt x="423490" y="522817"/>
                      </a:cubicBezTo>
                      <a:cubicBezTo>
                        <a:pt x="453018" y="499004"/>
                        <a:pt x="482545" y="474239"/>
                        <a:pt x="511120" y="450427"/>
                      </a:cubicBezTo>
                      <a:cubicBezTo>
                        <a:pt x="514930" y="446617"/>
                        <a:pt x="518740" y="441854"/>
                        <a:pt x="520645" y="436139"/>
                      </a:cubicBezTo>
                      <a:cubicBezTo>
                        <a:pt x="533980" y="405659"/>
                        <a:pt x="547315" y="374227"/>
                        <a:pt x="559698" y="342794"/>
                      </a:cubicBezTo>
                      <a:cubicBezTo>
                        <a:pt x="562555" y="335174"/>
                        <a:pt x="559698" y="325649"/>
                        <a:pt x="560650" y="317077"/>
                      </a:cubicBezTo>
                      <a:cubicBezTo>
                        <a:pt x="553030" y="318982"/>
                        <a:pt x="544458" y="319934"/>
                        <a:pt x="537790" y="323744"/>
                      </a:cubicBezTo>
                      <a:cubicBezTo>
                        <a:pt x="528265" y="330412"/>
                        <a:pt x="519693" y="338032"/>
                        <a:pt x="513978" y="346604"/>
                      </a:cubicBezTo>
                      <a:cubicBezTo>
                        <a:pt x="487308" y="386609"/>
                        <a:pt x="460638" y="426614"/>
                        <a:pt x="435873" y="467572"/>
                      </a:cubicBezTo>
                      <a:cubicBezTo>
                        <a:pt x="426348" y="482812"/>
                        <a:pt x="423490" y="501862"/>
                        <a:pt x="417775" y="519007"/>
                      </a:cubicBezTo>
                      <a:close/>
                      <a:moveTo>
                        <a:pt x="844495" y="57044"/>
                      </a:moveTo>
                      <a:cubicBezTo>
                        <a:pt x="843543" y="56092"/>
                        <a:pt x="841638" y="54187"/>
                        <a:pt x="840685" y="53234"/>
                      </a:cubicBezTo>
                      <a:cubicBezTo>
                        <a:pt x="791155" y="100859"/>
                        <a:pt x="742578" y="148484"/>
                        <a:pt x="702573" y="205634"/>
                      </a:cubicBezTo>
                      <a:cubicBezTo>
                        <a:pt x="704478" y="206587"/>
                        <a:pt x="705430" y="208492"/>
                        <a:pt x="707335" y="209444"/>
                      </a:cubicBezTo>
                      <a:cubicBezTo>
                        <a:pt x="753055" y="158962"/>
                        <a:pt x="798775" y="108479"/>
                        <a:pt x="844495" y="570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70"/>
                <p:cNvSpPr/>
                <p:nvPr/>
              </p:nvSpPr>
              <p:spPr>
                <a:xfrm>
                  <a:off x="8920350" y="645322"/>
                  <a:ext cx="679292" cy="273141"/>
                </a:xfrm>
                <a:custGeom>
                  <a:rect b="b" l="l" r="r" t="t"/>
                  <a:pathLst>
                    <a:path extrusionOk="0" h="273141" w="679292">
                      <a:moveTo>
                        <a:pt x="309722" y="104775"/>
                      </a:moveTo>
                      <a:cubicBezTo>
                        <a:pt x="315437" y="92392"/>
                        <a:pt x="324962" y="80010"/>
                        <a:pt x="326867" y="66675"/>
                      </a:cubicBezTo>
                      <a:cubicBezTo>
                        <a:pt x="329725" y="44767"/>
                        <a:pt x="327820" y="21907"/>
                        <a:pt x="327820" y="0"/>
                      </a:cubicBezTo>
                      <a:cubicBezTo>
                        <a:pt x="353537" y="12382"/>
                        <a:pt x="371634" y="55245"/>
                        <a:pt x="356395" y="91440"/>
                      </a:cubicBezTo>
                      <a:cubicBezTo>
                        <a:pt x="340202" y="128588"/>
                        <a:pt x="316389" y="161925"/>
                        <a:pt x="294482" y="196215"/>
                      </a:cubicBezTo>
                      <a:cubicBezTo>
                        <a:pt x="284005" y="212408"/>
                        <a:pt x="271622" y="226695"/>
                        <a:pt x="264002" y="245745"/>
                      </a:cubicBezTo>
                      <a:cubicBezTo>
                        <a:pt x="270670" y="239077"/>
                        <a:pt x="278289" y="234315"/>
                        <a:pt x="284957" y="226695"/>
                      </a:cubicBezTo>
                      <a:cubicBezTo>
                        <a:pt x="313532" y="194310"/>
                        <a:pt x="342107" y="160972"/>
                        <a:pt x="370682" y="127635"/>
                      </a:cubicBezTo>
                      <a:cubicBezTo>
                        <a:pt x="374492" y="122872"/>
                        <a:pt x="375445" y="114300"/>
                        <a:pt x="375445" y="108585"/>
                      </a:cubicBezTo>
                      <a:cubicBezTo>
                        <a:pt x="372587" y="80010"/>
                        <a:pt x="373539" y="52388"/>
                        <a:pt x="389732" y="28575"/>
                      </a:cubicBezTo>
                      <a:cubicBezTo>
                        <a:pt x="398305" y="15240"/>
                        <a:pt x="411639" y="2857"/>
                        <a:pt x="428784" y="7620"/>
                      </a:cubicBezTo>
                      <a:cubicBezTo>
                        <a:pt x="446882" y="12382"/>
                        <a:pt x="450692" y="28575"/>
                        <a:pt x="448787" y="45720"/>
                      </a:cubicBezTo>
                      <a:cubicBezTo>
                        <a:pt x="447834" y="56197"/>
                        <a:pt x="446882" y="66675"/>
                        <a:pt x="443072" y="76200"/>
                      </a:cubicBezTo>
                      <a:cubicBezTo>
                        <a:pt x="436405" y="93345"/>
                        <a:pt x="428784" y="110490"/>
                        <a:pt x="420212" y="129540"/>
                      </a:cubicBezTo>
                      <a:cubicBezTo>
                        <a:pt x="446882" y="124777"/>
                        <a:pt x="467837" y="114300"/>
                        <a:pt x="482125" y="91440"/>
                      </a:cubicBezTo>
                      <a:cubicBezTo>
                        <a:pt x="502127" y="60007"/>
                        <a:pt x="527845" y="34290"/>
                        <a:pt x="561182" y="19050"/>
                      </a:cubicBezTo>
                      <a:cubicBezTo>
                        <a:pt x="583089" y="8572"/>
                        <a:pt x="606902" y="1905"/>
                        <a:pt x="631667" y="9525"/>
                      </a:cubicBezTo>
                      <a:cubicBezTo>
                        <a:pt x="647860" y="14288"/>
                        <a:pt x="658337" y="23813"/>
                        <a:pt x="663100" y="40957"/>
                      </a:cubicBezTo>
                      <a:cubicBezTo>
                        <a:pt x="622142" y="74295"/>
                        <a:pt x="582137" y="107632"/>
                        <a:pt x="541180" y="140970"/>
                      </a:cubicBezTo>
                      <a:cubicBezTo>
                        <a:pt x="524987" y="154305"/>
                        <a:pt x="507842" y="167640"/>
                        <a:pt x="491650" y="180975"/>
                      </a:cubicBezTo>
                      <a:cubicBezTo>
                        <a:pt x="471647" y="198120"/>
                        <a:pt x="472600" y="222885"/>
                        <a:pt x="468789" y="247650"/>
                      </a:cubicBezTo>
                      <a:cubicBezTo>
                        <a:pt x="484982" y="236220"/>
                        <a:pt x="502127" y="225742"/>
                        <a:pt x="517367" y="213360"/>
                      </a:cubicBezTo>
                      <a:cubicBezTo>
                        <a:pt x="561182" y="178117"/>
                        <a:pt x="604045" y="141922"/>
                        <a:pt x="648812" y="107632"/>
                      </a:cubicBezTo>
                      <a:cubicBezTo>
                        <a:pt x="655480" y="101917"/>
                        <a:pt x="665957" y="100965"/>
                        <a:pt x="675482" y="98107"/>
                      </a:cubicBezTo>
                      <a:cubicBezTo>
                        <a:pt x="676435" y="100965"/>
                        <a:pt x="678339" y="102870"/>
                        <a:pt x="679292" y="105727"/>
                      </a:cubicBezTo>
                      <a:cubicBezTo>
                        <a:pt x="656432" y="126682"/>
                        <a:pt x="635477" y="148590"/>
                        <a:pt x="611664" y="166688"/>
                      </a:cubicBezTo>
                      <a:cubicBezTo>
                        <a:pt x="566897" y="200977"/>
                        <a:pt x="521177" y="233363"/>
                        <a:pt x="476409" y="267653"/>
                      </a:cubicBezTo>
                      <a:cubicBezTo>
                        <a:pt x="465932" y="275273"/>
                        <a:pt x="460217" y="273367"/>
                        <a:pt x="452597" y="266700"/>
                      </a:cubicBezTo>
                      <a:cubicBezTo>
                        <a:pt x="430689" y="246697"/>
                        <a:pt x="434500" y="220980"/>
                        <a:pt x="438309" y="196215"/>
                      </a:cubicBezTo>
                      <a:cubicBezTo>
                        <a:pt x="441167" y="177165"/>
                        <a:pt x="448787" y="158115"/>
                        <a:pt x="453550" y="140017"/>
                      </a:cubicBezTo>
                      <a:cubicBezTo>
                        <a:pt x="440214" y="141922"/>
                        <a:pt x="424975" y="143827"/>
                        <a:pt x="410687" y="146685"/>
                      </a:cubicBezTo>
                      <a:cubicBezTo>
                        <a:pt x="406877" y="147638"/>
                        <a:pt x="403067" y="152400"/>
                        <a:pt x="399257" y="156210"/>
                      </a:cubicBezTo>
                      <a:cubicBezTo>
                        <a:pt x="367825" y="194310"/>
                        <a:pt x="333534" y="228600"/>
                        <a:pt x="291625" y="255270"/>
                      </a:cubicBezTo>
                      <a:cubicBezTo>
                        <a:pt x="286862" y="258127"/>
                        <a:pt x="281147" y="260985"/>
                        <a:pt x="276384" y="263842"/>
                      </a:cubicBezTo>
                      <a:cubicBezTo>
                        <a:pt x="244952" y="280035"/>
                        <a:pt x="232570" y="272415"/>
                        <a:pt x="232570" y="237172"/>
                      </a:cubicBezTo>
                      <a:cubicBezTo>
                        <a:pt x="232570" y="232410"/>
                        <a:pt x="232570" y="228600"/>
                        <a:pt x="231617" y="220027"/>
                      </a:cubicBezTo>
                      <a:cubicBezTo>
                        <a:pt x="210662" y="236220"/>
                        <a:pt x="190659" y="250508"/>
                        <a:pt x="171609" y="264795"/>
                      </a:cubicBezTo>
                      <a:cubicBezTo>
                        <a:pt x="152559" y="279082"/>
                        <a:pt x="138272" y="275273"/>
                        <a:pt x="132557" y="251460"/>
                      </a:cubicBezTo>
                      <a:cubicBezTo>
                        <a:pt x="127795" y="235267"/>
                        <a:pt x="129700" y="217170"/>
                        <a:pt x="127795" y="199072"/>
                      </a:cubicBezTo>
                      <a:cubicBezTo>
                        <a:pt x="102077" y="219075"/>
                        <a:pt x="75407" y="240983"/>
                        <a:pt x="47784" y="260985"/>
                      </a:cubicBezTo>
                      <a:cubicBezTo>
                        <a:pt x="40164" y="266700"/>
                        <a:pt x="24925" y="274320"/>
                        <a:pt x="21114" y="271463"/>
                      </a:cubicBezTo>
                      <a:cubicBezTo>
                        <a:pt x="11589" y="263842"/>
                        <a:pt x="3017" y="251460"/>
                        <a:pt x="1112" y="240030"/>
                      </a:cubicBezTo>
                      <a:cubicBezTo>
                        <a:pt x="-4603" y="197167"/>
                        <a:pt x="12542" y="160020"/>
                        <a:pt x="33497" y="123825"/>
                      </a:cubicBezTo>
                      <a:cubicBezTo>
                        <a:pt x="63977" y="70485"/>
                        <a:pt x="103030" y="24765"/>
                        <a:pt x="166847" y="10477"/>
                      </a:cubicBezTo>
                      <a:cubicBezTo>
                        <a:pt x="192564" y="4763"/>
                        <a:pt x="220187" y="1905"/>
                        <a:pt x="237332" y="29527"/>
                      </a:cubicBezTo>
                      <a:cubicBezTo>
                        <a:pt x="246857" y="24765"/>
                        <a:pt x="256382" y="19050"/>
                        <a:pt x="265907" y="16192"/>
                      </a:cubicBezTo>
                      <a:cubicBezTo>
                        <a:pt x="296387" y="7620"/>
                        <a:pt x="316389" y="24765"/>
                        <a:pt x="313532" y="57150"/>
                      </a:cubicBezTo>
                      <a:cubicBezTo>
                        <a:pt x="312580" y="75247"/>
                        <a:pt x="311627" y="90488"/>
                        <a:pt x="309722" y="104775"/>
                      </a:cubicBezTo>
                      <a:cubicBezTo>
                        <a:pt x="307817" y="99060"/>
                        <a:pt x="304007" y="93345"/>
                        <a:pt x="304007" y="87630"/>
                      </a:cubicBezTo>
                      <a:cubicBezTo>
                        <a:pt x="303055" y="79057"/>
                        <a:pt x="304007" y="70485"/>
                        <a:pt x="303055" y="61913"/>
                      </a:cubicBezTo>
                      <a:cubicBezTo>
                        <a:pt x="301150" y="44767"/>
                        <a:pt x="293530" y="41910"/>
                        <a:pt x="279242" y="50482"/>
                      </a:cubicBezTo>
                      <a:cubicBezTo>
                        <a:pt x="275432" y="53340"/>
                        <a:pt x="271622" y="56197"/>
                        <a:pt x="268764" y="59055"/>
                      </a:cubicBezTo>
                      <a:cubicBezTo>
                        <a:pt x="222092" y="103822"/>
                        <a:pt x="188755" y="158115"/>
                        <a:pt x="163989" y="218122"/>
                      </a:cubicBezTo>
                      <a:cubicBezTo>
                        <a:pt x="160180" y="227647"/>
                        <a:pt x="159227" y="237172"/>
                        <a:pt x="155417" y="249555"/>
                      </a:cubicBezTo>
                      <a:cubicBezTo>
                        <a:pt x="160180" y="248602"/>
                        <a:pt x="163037" y="248602"/>
                        <a:pt x="163989" y="247650"/>
                      </a:cubicBezTo>
                      <a:cubicBezTo>
                        <a:pt x="204947" y="216217"/>
                        <a:pt x="247809" y="188595"/>
                        <a:pt x="277337" y="143827"/>
                      </a:cubicBezTo>
                      <a:cubicBezTo>
                        <a:pt x="286862" y="129540"/>
                        <a:pt x="298292" y="117157"/>
                        <a:pt x="309722" y="104775"/>
                      </a:cubicBezTo>
                      <a:close/>
                      <a:moveTo>
                        <a:pt x="28734" y="248602"/>
                      </a:moveTo>
                      <a:cubicBezTo>
                        <a:pt x="31592" y="248602"/>
                        <a:pt x="33497" y="248602"/>
                        <a:pt x="34450" y="248602"/>
                      </a:cubicBezTo>
                      <a:cubicBezTo>
                        <a:pt x="83027" y="209550"/>
                        <a:pt x="140177" y="178117"/>
                        <a:pt x="168752" y="117157"/>
                      </a:cubicBezTo>
                      <a:cubicBezTo>
                        <a:pt x="181134" y="91440"/>
                        <a:pt x="201137" y="69532"/>
                        <a:pt x="219234" y="44767"/>
                      </a:cubicBezTo>
                      <a:cubicBezTo>
                        <a:pt x="194470" y="35242"/>
                        <a:pt x="174467" y="44767"/>
                        <a:pt x="156370" y="58102"/>
                      </a:cubicBezTo>
                      <a:cubicBezTo>
                        <a:pt x="97314" y="102870"/>
                        <a:pt x="57309" y="161925"/>
                        <a:pt x="32545" y="230505"/>
                      </a:cubicBezTo>
                      <a:cubicBezTo>
                        <a:pt x="31592" y="236220"/>
                        <a:pt x="30639" y="241935"/>
                        <a:pt x="28734" y="248602"/>
                      </a:cubicBezTo>
                      <a:close/>
                      <a:moveTo>
                        <a:pt x="510700" y="134302"/>
                      </a:moveTo>
                      <a:cubicBezTo>
                        <a:pt x="511652" y="135255"/>
                        <a:pt x="512605" y="137160"/>
                        <a:pt x="514509" y="138113"/>
                      </a:cubicBezTo>
                      <a:cubicBezTo>
                        <a:pt x="553562" y="106680"/>
                        <a:pt x="591662" y="74295"/>
                        <a:pt x="630714" y="42863"/>
                      </a:cubicBezTo>
                      <a:cubicBezTo>
                        <a:pt x="568802" y="46672"/>
                        <a:pt x="541180" y="92392"/>
                        <a:pt x="510700" y="134302"/>
                      </a:cubicBezTo>
                      <a:close/>
                      <a:moveTo>
                        <a:pt x="426880" y="33338"/>
                      </a:moveTo>
                      <a:cubicBezTo>
                        <a:pt x="424022" y="32385"/>
                        <a:pt x="421164" y="30480"/>
                        <a:pt x="417355" y="29527"/>
                      </a:cubicBezTo>
                      <a:cubicBezTo>
                        <a:pt x="408782" y="48577"/>
                        <a:pt x="401162" y="66675"/>
                        <a:pt x="392589" y="85725"/>
                      </a:cubicBezTo>
                      <a:cubicBezTo>
                        <a:pt x="394495" y="86677"/>
                        <a:pt x="396400" y="87630"/>
                        <a:pt x="398305" y="88582"/>
                      </a:cubicBezTo>
                      <a:cubicBezTo>
                        <a:pt x="408782" y="69532"/>
                        <a:pt x="417355" y="51435"/>
                        <a:pt x="426880" y="333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3" name="Google Shape;3003;p70"/>
                <p:cNvSpPr/>
                <p:nvPr/>
              </p:nvSpPr>
              <p:spPr>
                <a:xfrm>
                  <a:off x="9305498" y="993839"/>
                  <a:ext cx="314967" cy="263286"/>
                </a:xfrm>
                <a:custGeom>
                  <a:rect b="b" l="l" r="r" t="t"/>
                  <a:pathLst>
                    <a:path extrusionOk="0" h="263286" w="314967">
                      <a:moveTo>
                        <a:pt x="244614" y="16291"/>
                      </a:moveTo>
                      <a:cubicBezTo>
                        <a:pt x="272236" y="1051"/>
                        <a:pt x="291286" y="98"/>
                        <a:pt x="306526" y="15338"/>
                      </a:cubicBezTo>
                      <a:cubicBezTo>
                        <a:pt x="318909" y="28673"/>
                        <a:pt x="317956" y="59153"/>
                        <a:pt x="301764" y="88681"/>
                      </a:cubicBezTo>
                      <a:cubicBezTo>
                        <a:pt x="301764" y="73441"/>
                        <a:pt x="302716" y="60106"/>
                        <a:pt x="301764" y="47723"/>
                      </a:cubicBezTo>
                      <a:cubicBezTo>
                        <a:pt x="300811" y="31531"/>
                        <a:pt x="292239" y="26768"/>
                        <a:pt x="279856" y="37246"/>
                      </a:cubicBezTo>
                      <a:cubicBezTo>
                        <a:pt x="263664" y="50581"/>
                        <a:pt x="247471" y="64868"/>
                        <a:pt x="236041" y="82966"/>
                      </a:cubicBezTo>
                      <a:cubicBezTo>
                        <a:pt x="210324" y="122971"/>
                        <a:pt x="187464" y="163928"/>
                        <a:pt x="164603" y="205838"/>
                      </a:cubicBezTo>
                      <a:cubicBezTo>
                        <a:pt x="159841" y="214411"/>
                        <a:pt x="158889" y="225841"/>
                        <a:pt x="156984" y="235366"/>
                      </a:cubicBezTo>
                      <a:cubicBezTo>
                        <a:pt x="158889" y="236318"/>
                        <a:pt x="159841" y="237271"/>
                        <a:pt x="161746" y="238223"/>
                      </a:cubicBezTo>
                      <a:cubicBezTo>
                        <a:pt x="200799" y="205838"/>
                        <a:pt x="239851" y="174406"/>
                        <a:pt x="278904" y="142021"/>
                      </a:cubicBezTo>
                      <a:cubicBezTo>
                        <a:pt x="280809" y="142973"/>
                        <a:pt x="281761" y="143926"/>
                        <a:pt x="283666" y="144878"/>
                      </a:cubicBezTo>
                      <a:cubicBezTo>
                        <a:pt x="276046" y="158213"/>
                        <a:pt x="271284" y="174406"/>
                        <a:pt x="260806" y="183931"/>
                      </a:cubicBezTo>
                      <a:cubicBezTo>
                        <a:pt x="230326" y="210601"/>
                        <a:pt x="196989" y="235366"/>
                        <a:pt x="164603" y="260131"/>
                      </a:cubicBezTo>
                      <a:cubicBezTo>
                        <a:pt x="160794" y="262988"/>
                        <a:pt x="149364" y="262036"/>
                        <a:pt x="144601" y="259178"/>
                      </a:cubicBezTo>
                      <a:cubicBezTo>
                        <a:pt x="128409" y="246796"/>
                        <a:pt x="125551" y="228698"/>
                        <a:pt x="128409" y="208696"/>
                      </a:cubicBezTo>
                      <a:cubicBezTo>
                        <a:pt x="129361" y="202981"/>
                        <a:pt x="130314" y="197266"/>
                        <a:pt x="132219" y="187741"/>
                      </a:cubicBezTo>
                      <a:cubicBezTo>
                        <a:pt x="102691" y="210601"/>
                        <a:pt x="76021" y="231556"/>
                        <a:pt x="49351" y="251558"/>
                      </a:cubicBezTo>
                      <a:cubicBezTo>
                        <a:pt x="41731" y="257273"/>
                        <a:pt x="26491" y="264893"/>
                        <a:pt x="23634" y="262988"/>
                      </a:cubicBezTo>
                      <a:cubicBezTo>
                        <a:pt x="14109" y="252511"/>
                        <a:pt x="2678" y="240128"/>
                        <a:pt x="774" y="226793"/>
                      </a:cubicBezTo>
                      <a:cubicBezTo>
                        <a:pt x="-3989" y="187741"/>
                        <a:pt x="14109" y="153451"/>
                        <a:pt x="31253" y="121066"/>
                      </a:cubicBezTo>
                      <a:cubicBezTo>
                        <a:pt x="53161" y="79156"/>
                        <a:pt x="82689" y="44866"/>
                        <a:pt x="123646" y="19148"/>
                      </a:cubicBezTo>
                      <a:cubicBezTo>
                        <a:pt x="147459" y="3908"/>
                        <a:pt x="173176" y="-2759"/>
                        <a:pt x="200799" y="1051"/>
                      </a:cubicBezTo>
                      <a:cubicBezTo>
                        <a:pt x="213181" y="1051"/>
                        <a:pt x="225564" y="8671"/>
                        <a:pt x="244614" y="16291"/>
                      </a:cubicBezTo>
                      <a:close/>
                      <a:moveTo>
                        <a:pt x="29349" y="239176"/>
                      </a:moveTo>
                      <a:cubicBezTo>
                        <a:pt x="50303" y="222983"/>
                        <a:pt x="67449" y="209648"/>
                        <a:pt x="85546" y="196313"/>
                      </a:cubicBezTo>
                      <a:cubicBezTo>
                        <a:pt x="117931" y="170596"/>
                        <a:pt x="149364" y="144878"/>
                        <a:pt x="167461" y="104873"/>
                      </a:cubicBezTo>
                      <a:cubicBezTo>
                        <a:pt x="179844" y="78203"/>
                        <a:pt x="200799" y="56296"/>
                        <a:pt x="217944" y="31531"/>
                      </a:cubicBezTo>
                      <a:cubicBezTo>
                        <a:pt x="199846" y="22006"/>
                        <a:pt x="183653" y="28673"/>
                        <a:pt x="168414" y="37246"/>
                      </a:cubicBezTo>
                      <a:cubicBezTo>
                        <a:pt x="123646" y="62963"/>
                        <a:pt x="93166" y="102968"/>
                        <a:pt x="66496" y="145831"/>
                      </a:cubicBezTo>
                      <a:cubicBezTo>
                        <a:pt x="49351" y="173453"/>
                        <a:pt x="34111" y="202028"/>
                        <a:pt x="29349" y="2391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4" name="Google Shape;3004;p70"/>
                <p:cNvSpPr/>
                <p:nvPr/>
              </p:nvSpPr>
              <p:spPr>
                <a:xfrm>
                  <a:off x="9499630" y="1427325"/>
                  <a:ext cx="59054" cy="97154"/>
                </a:xfrm>
                <a:custGeom>
                  <a:rect b="b" l="l" r="r" t="t"/>
                  <a:pathLst>
                    <a:path extrusionOk="0" h="97154" w="59054">
                      <a:moveTo>
                        <a:pt x="4763" y="97155"/>
                      </a:moveTo>
                      <a:cubicBezTo>
                        <a:pt x="2858" y="82867"/>
                        <a:pt x="953" y="70485"/>
                        <a:pt x="0" y="58102"/>
                      </a:cubicBezTo>
                      <a:cubicBezTo>
                        <a:pt x="0" y="52388"/>
                        <a:pt x="1905" y="46673"/>
                        <a:pt x="4763" y="41910"/>
                      </a:cubicBezTo>
                      <a:cubicBezTo>
                        <a:pt x="7620" y="37148"/>
                        <a:pt x="12383" y="34290"/>
                        <a:pt x="16192" y="31433"/>
                      </a:cubicBezTo>
                      <a:cubicBezTo>
                        <a:pt x="27622" y="20955"/>
                        <a:pt x="40005" y="11430"/>
                        <a:pt x="53340" y="0"/>
                      </a:cubicBezTo>
                      <a:cubicBezTo>
                        <a:pt x="55245" y="15240"/>
                        <a:pt x="58103" y="27623"/>
                        <a:pt x="59055" y="40958"/>
                      </a:cubicBezTo>
                      <a:cubicBezTo>
                        <a:pt x="59055" y="44767"/>
                        <a:pt x="58103" y="50483"/>
                        <a:pt x="55245" y="53340"/>
                      </a:cubicBezTo>
                      <a:cubicBezTo>
                        <a:pt x="38100" y="68580"/>
                        <a:pt x="21908" y="81915"/>
                        <a:pt x="4763" y="9715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5" name="Google Shape;3005;p70"/>
                <p:cNvSpPr/>
                <p:nvPr/>
              </p:nvSpPr>
              <p:spPr>
                <a:xfrm>
                  <a:off x="9194830" y="1767367"/>
                  <a:ext cx="97154" cy="81385"/>
                </a:xfrm>
                <a:custGeom>
                  <a:rect b="b" l="l" r="r" t="t"/>
                  <a:pathLst>
                    <a:path extrusionOk="0" h="81385" w="97154">
                      <a:moveTo>
                        <a:pt x="97155" y="2858"/>
                      </a:moveTo>
                      <a:cubicBezTo>
                        <a:pt x="83820" y="25717"/>
                        <a:pt x="70485" y="49530"/>
                        <a:pt x="56197" y="72390"/>
                      </a:cubicBezTo>
                      <a:cubicBezTo>
                        <a:pt x="53340" y="77153"/>
                        <a:pt x="46672" y="80963"/>
                        <a:pt x="40958" y="80963"/>
                      </a:cubicBezTo>
                      <a:cubicBezTo>
                        <a:pt x="29528" y="81915"/>
                        <a:pt x="17145" y="80963"/>
                        <a:pt x="0" y="80963"/>
                      </a:cubicBezTo>
                      <a:cubicBezTo>
                        <a:pt x="33338" y="52388"/>
                        <a:pt x="63817" y="26670"/>
                        <a:pt x="94297" y="0"/>
                      </a:cubicBezTo>
                      <a:cubicBezTo>
                        <a:pt x="95250" y="1905"/>
                        <a:pt x="96203" y="1905"/>
                        <a:pt x="97155" y="28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6" name="Google Shape;3006;p70"/>
              <p:cNvGrpSpPr/>
              <p:nvPr/>
            </p:nvGrpSpPr>
            <p:grpSpPr>
              <a:xfrm>
                <a:off x="7175530" y="1539720"/>
                <a:ext cx="4470082" cy="2745890"/>
                <a:chOff x="7175530" y="1539720"/>
                <a:chExt cx="4470082" cy="2745890"/>
              </a:xfrm>
            </p:grpSpPr>
            <p:sp>
              <p:nvSpPr>
                <p:cNvPr id="3007" name="Google Shape;3007;p70"/>
                <p:cNvSpPr/>
                <p:nvPr/>
              </p:nvSpPr>
              <p:spPr>
                <a:xfrm>
                  <a:off x="7552719" y="1774351"/>
                  <a:ext cx="4027144" cy="2511259"/>
                </a:xfrm>
                <a:custGeom>
                  <a:rect b="b" l="l" r="r" t="t"/>
                  <a:pathLst>
                    <a:path extrusionOk="0" h="2511259" w="4027144">
                      <a:moveTo>
                        <a:pt x="546735" y="1457961"/>
                      </a:moveTo>
                      <a:cubicBezTo>
                        <a:pt x="572453" y="1466533"/>
                        <a:pt x="598170" y="1480821"/>
                        <a:pt x="624840" y="1482726"/>
                      </a:cubicBezTo>
                      <a:cubicBezTo>
                        <a:pt x="654368" y="1485583"/>
                        <a:pt x="684848" y="1477964"/>
                        <a:pt x="715328" y="1477011"/>
                      </a:cubicBezTo>
                      <a:cubicBezTo>
                        <a:pt x="766763" y="1476058"/>
                        <a:pt x="818198" y="1477011"/>
                        <a:pt x="869632" y="1473201"/>
                      </a:cubicBezTo>
                      <a:cubicBezTo>
                        <a:pt x="837248" y="1459866"/>
                        <a:pt x="803910" y="1446531"/>
                        <a:pt x="771525" y="1433196"/>
                      </a:cubicBezTo>
                      <a:cubicBezTo>
                        <a:pt x="680085" y="1397001"/>
                        <a:pt x="586740" y="1363664"/>
                        <a:pt x="496253" y="1324611"/>
                      </a:cubicBezTo>
                      <a:cubicBezTo>
                        <a:pt x="386715" y="1276986"/>
                        <a:pt x="289560" y="1209358"/>
                        <a:pt x="205740" y="1123633"/>
                      </a:cubicBezTo>
                      <a:cubicBezTo>
                        <a:pt x="89535" y="1003618"/>
                        <a:pt x="18098" y="860743"/>
                        <a:pt x="4763" y="691198"/>
                      </a:cubicBezTo>
                      <a:cubicBezTo>
                        <a:pt x="2858" y="663576"/>
                        <a:pt x="953" y="635953"/>
                        <a:pt x="0" y="608331"/>
                      </a:cubicBezTo>
                      <a:cubicBezTo>
                        <a:pt x="0" y="596901"/>
                        <a:pt x="1905" y="584518"/>
                        <a:pt x="3810" y="573089"/>
                      </a:cubicBezTo>
                      <a:cubicBezTo>
                        <a:pt x="3810" y="809308"/>
                        <a:pt x="91440" y="1005523"/>
                        <a:pt x="266700" y="1158876"/>
                      </a:cubicBezTo>
                      <a:cubicBezTo>
                        <a:pt x="306705" y="1117918"/>
                        <a:pt x="346710" y="1077914"/>
                        <a:pt x="385763" y="1036956"/>
                      </a:cubicBezTo>
                      <a:cubicBezTo>
                        <a:pt x="384810" y="1036004"/>
                        <a:pt x="384810" y="1035051"/>
                        <a:pt x="383858" y="1035051"/>
                      </a:cubicBezTo>
                      <a:cubicBezTo>
                        <a:pt x="355283" y="1058864"/>
                        <a:pt x="326708" y="1082676"/>
                        <a:pt x="298133" y="1106489"/>
                      </a:cubicBezTo>
                      <a:cubicBezTo>
                        <a:pt x="291465" y="1112204"/>
                        <a:pt x="284798" y="1118871"/>
                        <a:pt x="277178" y="1124586"/>
                      </a:cubicBezTo>
                      <a:cubicBezTo>
                        <a:pt x="262890" y="1136968"/>
                        <a:pt x="256223" y="1136016"/>
                        <a:pt x="250508" y="1117918"/>
                      </a:cubicBezTo>
                      <a:cubicBezTo>
                        <a:pt x="240983" y="1089343"/>
                        <a:pt x="249555" y="1063626"/>
                        <a:pt x="270510" y="1043623"/>
                      </a:cubicBezTo>
                      <a:cubicBezTo>
                        <a:pt x="340995" y="977901"/>
                        <a:pt x="421958" y="929323"/>
                        <a:pt x="515303" y="904558"/>
                      </a:cubicBezTo>
                      <a:cubicBezTo>
                        <a:pt x="530543" y="900748"/>
                        <a:pt x="541020" y="895986"/>
                        <a:pt x="547688" y="877889"/>
                      </a:cubicBezTo>
                      <a:cubicBezTo>
                        <a:pt x="559118" y="845503"/>
                        <a:pt x="580073" y="818833"/>
                        <a:pt x="606743" y="797878"/>
                      </a:cubicBezTo>
                      <a:cubicBezTo>
                        <a:pt x="635318" y="775971"/>
                        <a:pt x="658178" y="780733"/>
                        <a:pt x="674370" y="813118"/>
                      </a:cubicBezTo>
                      <a:cubicBezTo>
                        <a:pt x="641985" y="816928"/>
                        <a:pt x="615315" y="831216"/>
                        <a:pt x="593408" y="855028"/>
                      </a:cubicBezTo>
                      <a:cubicBezTo>
                        <a:pt x="571500" y="878841"/>
                        <a:pt x="554355" y="905511"/>
                        <a:pt x="551498" y="937896"/>
                      </a:cubicBezTo>
                      <a:cubicBezTo>
                        <a:pt x="547688" y="977901"/>
                        <a:pt x="564833" y="1000761"/>
                        <a:pt x="606743" y="1009333"/>
                      </a:cubicBezTo>
                      <a:cubicBezTo>
                        <a:pt x="615315" y="942658"/>
                        <a:pt x="644843" y="885508"/>
                        <a:pt x="683895" y="832168"/>
                      </a:cubicBezTo>
                      <a:cubicBezTo>
                        <a:pt x="706755" y="800736"/>
                        <a:pt x="733425" y="773114"/>
                        <a:pt x="767715" y="755016"/>
                      </a:cubicBezTo>
                      <a:cubicBezTo>
                        <a:pt x="784860" y="746443"/>
                        <a:pt x="802005" y="739776"/>
                        <a:pt x="822008" y="747396"/>
                      </a:cubicBezTo>
                      <a:cubicBezTo>
                        <a:pt x="850582" y="758826"/>
                        <a:pt x="863918" y="784543"/>
                        <a:pt x="851535" y="824548"/>
                      </a:cubicBezTo>
                      <a:cubicBezTo>
                        <a:pt x="819150" y="927418"/>
                        <a:pt x="756285" y="1000761"/>
                        <a:pt x="648653" y="1029336"/>
                      </a:cubicBezTo>
                      <a:cubicBezTo>
                        <a:pt x="641985" y="1031241"/>
                        <a:pt x="635318" y="1030289"/>
                        <a:pt x="622935" y="1032193"/>
                      </a:cubicBezTo>
                      <a:cubicBezTo>
                        <a:pt x="628650" y="1052196"/>
                        <a:pt x="632460" y="1073151"/>
                        <a:pt x="641033" y="1091248"/>
                      </a:cubicBezTo>
                      <a:cubicBezTo>
                        <a:pt x="650558" y="1111251"/>
                        <a:pt x="677228" y="1113156"/>
                        <a:pt x="694373" y="1100773"/>
                      </a:cubicBezTo>
                      <a:cubicBezTo>
                        <a:pt x="725805" y="1077914"/>
                        <a:pt x="758190" y="1052196"/>
                        <a:pt x="782955" y="1022668"/>
                      </a:cubicBezTo>
                      <a:cubicBezTo>
                        <a:pt x="860107" y="930276"/>
                        <a:pt x="920115" y="825501"/>
                        <a:pt x="984885" y="724536"/>
                      </a:cubicBezTo>
                      <a:cubicBezTo>
                        <a:pt x="1028700" y="655003"/>
                        <a:pt x="1076325" y="587376"/>
                        <a:pt x="1122998" y="517843"/>
                      </a:cubicBezTo>
                      <a:cubicBezTo>
                        <a:pt x="1087755" y="507366"/>
                        <a:pt x="1049655" y="493078"/>
                        <a:pt x="1010603" y="484506"/>
                      </a:cubicBezTo>
                      <a:cubicBezTo>
                        <a:pt x="949643" y="471171"/>
                        <a:pt x="887730" y="459741"/>
                        <a:pt x="825818" y="453073"/>
                      </a:cubicBezTo>
                      <a:cubicBezTo>
                        <a:pt x="783908" y="448311"/>
                        <a:pt x="741045" y="456883"/>
                        <a:pt x="704850" y="480696"/>
                      </a:cubicBezTo>
                      <a:cubicBezTo>
                        <a:pt x="651510" y="514986"/>
                        <a:pt x="644843" y="570231"/>
                        <a:pt x="685800" y="623571"/>
                      </a:cubicBezTo>
                      <a:cubicBezTo>
                        <a:pt x="732473" y="684531"/>
                        <a:pt x="831533" y="714058"/>
                        <a:pt x="903923" y="689293"/>
                      </a:cubicBezTo>
                      <a:cubicBezTo>
                        <a:pt x="957263" y="671196"/>
                        <a:pt x="978218" y="627381"/>
                        <a:pt x="959168" y="574993"/>
                      </a:cubicBezTo>
                      <a:cubicBezTo>
                        <a:pt x="958215" y="571183"/>
                        <a:pt x="956310" y="567373"/>
                        <a:pt x="955357" y="564516"/>
                      </a:cubicBezTo>
                      <a:cubicBezTo>
                        <a:pt x="978218" y="553086"/>
                        <a:pt x="1005840" y="569278"/>
                        <a:pt x="1011555" y="596901"/>
                      </a:cubicBezTo>
                      <a:cubicBezTo>
                        <a:pt x="1016318" y="620714"/>
                        <a:pt x="1010603" y="642621"/>
                        <a:pt x="996315" y="661671"/>
                      </a:cubicBezTo>
                      <a:cubicBezTo>
                        <a:pt x="969645" y="696914"/>
                        <a:pt x="933450" y="714058"/>
                        <a:pt x="890588" y="717868"/>
                      </a:cubicBezTo>
                      <a:cubicBezTo>
                        <a:pt x="808673" y="725489"/>
                        <a:pt x="736283" y="704533"/>
                        <a:pt x="681038" y="641668"/>
                      </a:cubicBezTo>
                      <a:cubicBezTo>
                        <a:pt x="607695" y="558801"/>
                        <a:pt x="637223" y="469266"/>
                        <a:pt x="738188" y="433071"/>
                      </a:cubicBezTo>
                      <a:cubicBezTo>
                        <a:pt x="782003" y="417831"/>
                        <a:pt x="828675" y="417831"/>
                        <a:pt x="875348" y="422593"/>
                      </a:cubicBezTo>
                      <a:cubicBezTo>
                        <a:pt x="1014413" y="435928"/>
                        <a:pt x="1145858" y="479743"/>
                        <a:pt x="1280160" y="513081"/>
                      </a:cubicBezTo>
                      <a:cubicBezTo>
                        <a:pt x="1292543" y="515938"/>
                        <a:pt x="1303020" y="514986"/>
                        <a:pt x="1312545" y="507366"/>
                      </a:cubicBezTo>
                      <a:cubicBezTo>
                        <a:pt x="1320165" y="501651"/>
                        <a:pt x="1328738" y="495936"/>
                        <a:pt x="1338263" y="493078"/>
                      </a:cubicBezTo>
                      <a:cubicBezTo>
                        <a:pt x="1344930" y="491173"/>
                        <a:pt x="1357313" y="490221"/>
                        <a:pt x="1359218" y="493078"/>
                      </a:cubicBezTo>
                      <a:cubicBezTo>
                        <a:pt x="1363028" y="498793"/>
                        <a:pt x="1362075" y="508318"/>
                        <a:pt x="1361123" y="515938"/>
                      </a:cubicBezTo>
                      <a:cubicBezTo>
                        <a:pt x="1361123" y="519748"/>
                        <a:pt x="1358265" y="522606"/>
                        <a:pt x="1355408" y="528321"/>
                      </a:cubicBezTo>
                      <a:cubicBezTo>
                        <a:pt x="1397318" y="536893"/>
                        <a:pt x="1437323" y="541656"/>
                        <a:pt x="1478280" y="534989"/>
                      </a:cubicBezTo>
                      <a:cubicBezTo>
                        <a:pt x="1540193" y="524511"/>
                        <a:pt x="1556385" y="479743"/>
                        <a:pt x="1519238" y="430213"/>
                      </a:cubicBezTo>
                      <a:cubicBezTo>
                        <a:pt x="1517333" y="427356"/>
                        <a:pt x="1514475" y="424498"/>
                        <a:pt x="1512570" y="421641"/>
                      </a:cubicBezTo>
                      <a:cubicBezTo>
                        <a:pt x="1513523" y="419736"/>
                        <a:pt x="1514475" y="417831"/>
                        <a:pt x="1516380" y="415926"/>
                      </a:cubicBezTo>
                      <a:cubicBezTo>
                        <a:pt x="1522095" y="418783"/>
                        <a:pt x="1529715" y="420688"/>
                        <a:pt x="1533525" y="425451"/>
                      </a:cubicBezTo>
                      <a:cubicBezTo>
                        <a:pt x="1564958" y="462598"/>
                        <a:pt x="1571625" y="526416"/>
                        <a:pt x="1511618" y="561658"/>
                      </a:cubicBezTo>
                      <a:cubicBezTo>
                        <a:pt x="1477328" y="581661"/>
                        <a:pt x="1440180" y="587376"/>
                        <a:pt x="1401128" y="586423"/>
                      </a:cubicBezTo>
                      <a:cubicBezTo>
                        <a:pt x="1381125" y="586423"/>
                        <a:pt x="1362075" y="582614"/>
                        <a:pt x="1342073" y="579756"/>
                      </a:cubicBezTo>
                      <a:cubicBezTo>
                        <a:pt x="1326833" y="577851"/>
                        <a:pt x="1315403" y="578803"/>
                        <a:pt x="1303020" y="592139"/>
                      </a:cubicBezTo>
                      <a:cubicBezTo>
                        <a:pt x="1251585" y="647383"/>
                        <a:pt x="1198245" y="700723"/>
                        <a:pt x="1145858" y="755016"/>
                      </a:cubicBezTo>
                      <a:cubicBezTo>
                        <a:pt x="1140143" y="761683"/>
                        <a:pt x="1135380" y="768351"/>
                        <a:pt x="1129665" y="775971"/>
                      </a:cubicBezTo>
                      <a:cubicBezTo>
                        <a:pt x="1130618" y="776923"/>
                        <a:pt x="1132523" y="778828"/>
                        <a:pt x="1133475" y="779781"/>
                      </a:cubicBezTo>
                      <a:cubicBezTo>
                        <a:pt x="1148715" y="766446"/>
                        <a:pt x="1163955" y="754064"/>
                        <a:pt x="1179195" y="740728"/>
                      </a:cubicBezTo>
                      <a:cubicBezTo>
                        <a:pt x="1185863" y="735014"/>
                        <a:pt x="1193483" y="728346"/>
                        <a:pt x="1201103" y="723583"/>
                      </a:cubicBezTo>
                      <a:cubicBezTo>
                        <a:pt x="1215390" y="713106"/>
                        <a:pt x="1228725" y="719773"/>
                        <a:pt x="1231583" y="737871"/>
                      </a:cubicBezTo>
                      <a:cubicBezTo>
                        <a:pt x="1235393" y="772161"/>
                        <a:pt x="1218248" y="796926"/>
                        <a:pt x="1199198" y="822643"/>
                      </a:cubicBezTo>
                      <a:cubicBezTo>
                        <a:pt x="1187768" y="838836"/>
                        <a:pt x="1174433" y="853123"/>
                        <a:pt x="1163955" y="870268"/>
                      </a:cubicBezTo>
                      <a:cubicBezTo>
                        <a:pt x="1157288" y="881698"/>
                        <a:pt x="1153478" y="895033"/>
                        <a:pt x="1151573" y="909321"/>
                      </a:cubicBezTo>
                      <a:cubicBezTo>
                        <a:pt x="1177290" y="887414"/>
                        <a:pt x="1207770" y="873126"/>
                        <a:pt x="1223010" y="837883"/>
                      </a:cubicBezTo>
                      <a:cubicBezTo>
                        <a:pt x="1245870" y="784543"/>
                        <a:pt x="1280160" y="738823"/>
                        <a:pt x="1340168" y="722631"/>
                      </a:cubicBezTo>
                      <a:cubicBezTo>
                        <a:pt x="1362075" y="716916"/>
                        <a:pt x="1384935" y="714058"/>
                        <a:pt x="1402080" y="735014"/>
                      </a:cubicBezTo>
                      <a:cubicBezTo>
                        <a:pt x="1457325" y="715964"/>
                        <a:pt x="1464945" y="720726"/>
                        <a:pt x="1463993" y="780733"/>
                      </a:cubicBezTo>
                      <a:cubicBezTo>
                        <a:pt x="1465898" y="781686"/>
                        <a:pt x="1467803" y="782639"/>
                        <a:pt x="1468755" y="783591"/>
                      </a:cubicBezTo>
                      <a:cubicBezTo>
                        <a:pt x="1479233" y="762636"/>
                        <a:pt x="1488758" y="741681"/>
                        <a:pt x="1501140" y="717868"/>
                      </a:cubicBezTo>
                      <a:cubicBezTo>
                        <a:pt x="1517333" y="716916"/>
                        <a:pt x="1523048" y="728346"/>
                        <a:pt x="1515428" y="770256"/>
                      </a:cubicBezTo>
                      <a:cubicBezTo>
                        <a:pt x="1535430" y="754064"/>
                        <a:pt x="1552575" y="739776"/>
                        <a:pt x="1570673" y="726441"/>
                      </a:cubicBezTo>
                      <a:cubicBezTo>
                        <a:pt x="1577340" y="721678"/>
                        <a:pt x="1589723" y="715964"/>
                        <a:pt x="1594485" y="718821"/>
                      </a:cubicBezTo>
                      <a:cubicBezTo>
                        <a:pt x="1601153" y="722631"/>
                        <a:pt x="1604963" y="734061"/>
                        <a:pt x="1605915" y="742633"/>
                      </a:cubicBezTo>
                      <a:cubicBezTo>
                        <a:pt x="1607820" y="782639"/>
                        <a:pt x="1580198" y="806451"/>
                        <a:pt x="1559243" y="835026"/>
                      </a:cubicBezTo>
                      <a:cubicBezTo>
                        <a:pt x="1545908" y="853123"/>
                        <a:pt x="1534478" y="872173"/>
                        <a:pt x="1523048" y="891223"/>
                      </a:cubicBezTo>
                      <a:cubicBezTo>
                        <a:pt x="1520190" y="895986"/>
                        <a:pt x="1520190" y="901701"/>
                        <a:pt x="1521143" y="908368"/>
                      </a:cubicBezTo>
                      <a:cubicBezTo>
                        <a:pt x="1549718" y="885508"/>
                        <a:pt x="1581150" y="869316"/>
                        <a:pt x="1596390" y="831216"/>
                      </a:cubicBezTo>
                      <a:cubicBezTo>
                        <a:pt x="1645920" y="709296"/>
                        <a:pt x="1719263" y="604521"/>
                        <a:pt x="1822133" y="520701"/>
                      </a:cubicBezTo>
                      <a:cubicBezTo>
                        <a:pt x="1835468" y="509271"/>
                        <a:pt x="1851660" y="500698"/>
                        <a:pt x="1867853" y="493078"/>
                      </a:cubicBezTo>
                      <a:cubicBezTo>
                        <a:pt x="1874520" y="490221"/>
                        <a:pt x="1884045" y="493078"/>
                        <a:pt x="1892618" y="493078"/>
                      </a:cubicBezTo>
                      <a:cubicBezTo>
                        <a:pt x="1891665" y="501651"/>
                        <a:pt x="1894523" y="513081"/>
                        <a:pt x="1890713" y="519748"/>
                      </a:cubicBezTo>
                      <a:cubicBezTo>
                        <a:pt x="1871663" y="546418"/>
                        <a:pt x="1851660" y="573089"/>
                        <a:pt x="1829753" y="597853"/>
                      </a:cubicBezTo>
                      <a:cubicBezTo>
                        <a:pt x="1794510" y="637858"/>
                        <a:pt x="1756410" y="675958"/>
                        <a:pt x="1719263" y="715011"/>
                      </a:cubicBezTo>
                      <a:cubicBezTo>
                        <a:pt x="1738313" y="715011"/>
                        <a:pt x="1743075" y="726441"/>
                        <a:pt x="1741170" y="743586"/>
                      </a:cubicBezTo>
                      <a:cubicBezTo>
                        <a:pt x="1739265" y="768351"/>
                        <a:pt x="1726883" y="785496"/>
                        <a:pt x="1709738" y="800736"/>
                      </a:cubicBezTo>
                      <a:cubicBezTo>
                        <a:pt x="1694498" y="815023"/>
                        <a:pt x="1671638" y="826453"/>
                        <a:pt x="1672590" y="852171"/>
                      </a:cubicBezTo>
                      <a:cubicBezTo>
                        <a:pt x="1673543" y="873126"/>
                        <a:pt x="1677353" y="893128"/>
                        <a:pt x="1680210" y="913131"/>
                      </a:cubicBezTo>
                      <a:cubicBezTo>
                        <a:pt x="1682115" y="914083"/>
                        <a:pt x="1684973" y="914083"/>
                        <a:pt x="1686878" y="915036"/>
                      </a:cubicBezTo>
                      <a:cubicBezTo>
                        <a:pt x="1693545" y="909321"/>
                        <a:pt x="1702118" y="904558"/>
                        <a:pt x="1705928" y="897891"/>
                      </a:cubicBezTo>
                      <a:cubicBezTo>
                        <a:pt x="1742123" y="836931"/>
                        <a:pt x="1791653" y="787401"/>
                        <a:pt x="1839278" y="735966"/>
                      </a:cubicBezTo>
                      <a:cubicBezTo>
                        <a:pt x="1853565" y="719773"/>
                        <a:pt x="1863090" y="699771"/>
                        <a:pt x="1876425" y="682626"/>
                      </a:cubicBezTo>
                      <a:cubicBezTo>
                        <a:pt x="1880235" y="677864"/>
                        <a:pt x="1891665" y="677864"/>
                        <a:pt x="1899285" y="675958"/>
                      </a:cubicBezTo>
                      <a:cubicBezTo>
                        <a:pt x="1898333" y="684531"/>
                        <a:pt x="1898333" y="692151"/>
                        <a:pt x="1896428" y="700723"/>
                      </a:cubicBezTo>
                      <a:cubicBezTo>
                        <a:pt x="1896428" y="702628"/>
                        <a:pt x="1893570" y="703581"/>
                        <a:pt x="1892618" y="704533"/>
                      </a:cubicBezTo>
                      <a:cubicBezTo>
                        <a:pt x="1874520" y="717868"/>
                        <a:pt x="1867853" y="737871"/>
                        <a:pt x="1862138" y="758826"/>
                      </a:cubicBezTo>
                      <a:cubicBezTo>
                        <a:pt x="1849755" y="798831"/>
                        <a:pt x="1838325" y="837883"/>
                        <a:pt x="1823085" y="876936"/>
                      </a:cubicBezTo>
                      <a:cubicBezTo>
                        <a:pt x="1811655" y="906464"/>
                        <a:pt x="1791653" y="930276"/>
                        <a:pt x="1757363" y="936943"/>
                      </a:cubicBezTo>
                      <a:cubicBezTo>
                        <a:pt x="1738313" y="940753"/>
                        <a:pt x="1722120" y="936943"/>
                        <a:pt x="1707833" y="925514"/>
                      </a:cubicBezTo>
                      <a:cubicBezTo>
                        <a:pt x="1679258" y="941706"/>
                        <a:pt x="1674495" y="940753"/>
                        <a:pt x="1661160" y="911226"/>
                      </a:cubicBezTo>
                      <a:cubicBezTo>
                        <a:pt x="1645920" y="878841"/>
                        <a:pt x="1637348" y="844551"/>
                        <a:pt x="1651635" y="807403"/>
                      </a:cubicBezTo>
                      <a:cubicBezTo>
                        <a:pt x="1623060" y="831216"/>
                        <a:pt x="1608773" y="860743"/>
                        <a:pt x="1604010" y="895033"/>
                      </a:cubicBezTo>
                      <a:cubicBezTo>
                        <a:pt x="1602105" y="905511"/>
                        <a:pt x="1609725" y="917893"/>
                        <a:pt x="1614488" y="928371"/>
                      </a:cubicBezTo>
                      <a:cubicBezTo>
                        <a:pt x="1616393" y="933133"/>
                        <a:pt x="1622108" y="935991"/>
                        <a:pt x="1628775" y="941706"/>
                      </a:cubicBezTo>
                      <a:cubicBezTo>
                        <a:pt x="1595438" y="938848"/>
                        <a:pt x="1579245" y="922656"/>
                        <a:pt x="1580198" y="889318"/>
                      </a:cubicBezTo>
                      <a:cubicBezTo>
                        <a:pt x="1560195" y="904558"/>
                        <a:pt x="1544003" y="916941"/>
                        <a:pt x="1527810" y="930276"/>
                      </a:cubicBezTo>
                      <a:cubicBezTo>
                        <a:pt x="1516380" y="939801"/>
                        <a:pt x="1509713" y="935991"/>
                        <a:pt x="1503045" y="924561"/>
                      </a:cubicBezTo>
                      <a:cubicBezTo>
                        <a:pt x="1489710" y="899796"/>
                        <a:pt x="1491615" y="874078"/>
                        <a:pt x="1504950" y="850266"/>
                      </a:cubicBezTo>
                      <a:cubicBezTo>
                        <a:pt x="1523048" y="820739"/>
                        <a:pt x="1544955" y="793116"/>
                        <a:pt x="1564958" y="764541"/>
                      </a:cubicBezTo>
                      <a:cubicBezTo>
                        <a:pt x="1568768" y="758826"/>
                        <a:pt x="1573530" y="753111"/>
                        <a:pt x="1575435" y="745491"/>
                      </a:cubicBezTo>
                      <a:cubicBezTo>
                        <a:pt x="1560195" y="757873"/>
                        <a:pt x="1544003" y="770256"/>
                        <a:pt x="1529715" y="783591"/>
                      </a:cubicBezTo>
                      <a:cubicBezTo>
                        <a:pt x="1505903" y="804546"/>
                        <a:pt x="1482090" y="825501"/>
                        <a:pt x="1460183" y="849314"/>
                      </a:cubicBezTo>
                      <a:cubicBezTo>
                        <a:pt x="1434465" y="876936"/>
                        <a:pt x="1422083" y="909321"/>
                        <a:pt x="1439228" y="948373"/>
                      </a:cubicBezTo>
                      <a:cubicBezTo>
                        <a:pt x="1437323" y="949326"/>
                        <a:pt x="1434465" y="949326"/>
                        <a:pt x="1432560" y="950278"/>
                      </a:cubicBezTo>
                      <a:cubicBezTo>
                        <a:pt x="1422083" y="931228"/>
                        <a:pt x="1410653" y="912178"/>
                        <a:pt x="1400175" y="892176"/>
                      </a:cubicBezTo>
                      <a:cubicBezTo>
                        <a:pt x="1383983" y="903606"/>
                        <a:pt x="1365885" y="917893"/>
                        <a:pt x="1347788" y="931228"/>
                      </a:cubicBezTo>
                      <a:cubicBezTo>
                        <a:pt x="1332548" y="941706"/>
                        <a:pt x="1322070" y="939801"/>
                        <a:pt x="1316355" y="922656"/>
                      </a:cubicBezTo>
                      <a:cubicBezTo>
                        <a:pt x="1311593" y="909321"/>
                        <a:pt x="1312545" y="894081"/>
                        <a:pt x="1310640" y="879793"/>
                      </a:cubicBezTo>
                      <a:cubicBezTo>
                        <a:pt x="1290638" y="895033"/>
                        <a:pt x="1269683" y="912178"/>
                        <a:pt x="1247775" y="928371"/>
                      </a:cubicBezTo>
                      <a:cubicBezTo>
                        <a:pt x="1226820" y="944564"/>
                        <a:pt x="1210628" y="936943"/>
                        <a:pt x="1206818" y="910273"/>
                      </a:cubicBezTo>
                      <a:cubicBezTo>
                        <a:pt x="1205865" y="905511"/>
                        <a:pt x="1205865" y="899796"/>
                        <a:pt x="1205865" y="892176"/>
                      </a:cubicBezTo>
                      <a:cubicBezTo>
                        <a:pt x="1185863" y="908368"/>
                        <a:pt x="1166813" y="923608"/>
                        <a:pt x="1147763" y="938848"/>
                      </a:cubicBezTo>
                      <a:cubicBezTo>
                        <a:pt x="1125855" y="915989"/>
                        <a:pt x="1118235" y="889318"/>
                        <a:pt x="1131570" y="862648"/>
                      </a:cubicBezTo>
                      <a:cubicBezTo>
                        <a:pt x="1145858" y="833121"/>
                        <a:pt x="1164908" y="806451"/>
                        <a:pt x="1183005" y="778828"/>
                      </a:cubicBezTo>
                      <a:cubicBezTo>
                        <a:pt x="1188720" y="769303"/>
                        <a:pt x="1195388" y="761683"/>
                        <a:pt x="1200150" y="751206"/>
                      </a:cubicBezTo>
                      <a:cubicBezTo>
                        <a:pt x="1134428" y="803593"/>
                        <a:pt x="1067753" y="854076"/>
                        <a:pt x="1044893" y="941706"/>
                      </a:cubicBezTo>
                      <a:cubicBezTo>
                        <a:pt x="1042988" y="941706"/>
                        <a:pt x="1040130" y="940753"/>
                        <a:pt x="1038225" y="940753"/>
                      </a:cubicBezTo>
                      <a:cubicBezTo>
                        <a:pt x="1038225" y="925514"/>
                        <a:pt x="1034415" y="908368"/>
                        <a:pt x="1037273" y="894081"/>
                      </a:cubicBezTo>
                      <a:cubicBezTo>
                        <a:pt x="1052513" y="832168"/>
                        <a:pt x="1085850" y="778828"/>
                        <a:pt x="1122045" y="727393"/>
                      </a:cubicBezTo>
                      <a:cubicBezTo>
                        <a:pt x="1162050" y="670243"/>
                        <a:pt x="1205865" y="615951"/>
                        <a:pt x="1247775" y="558801"/>
                      </a:cubicBezTo>
                      <a:cubicBezTo>
                        <a:pt x="1231583" y="554039"/>
                        <a:pt x="1213485" y="548323"/>
                        <a:pt x="1194435" y="544514"/>
                      </a:cubicBezTo>
                      <a:cubicBezTo>
                        <a:pt x="1189673" y="543561"/>
                        <a:pt x="1182053" y="548323"/>
                        <a:pt x="1178243" y="552133"/>
                      </a:cubicBezTo>
                      <a:cubicBezTo>
                        <a:pt x="1126808" y="622618"/>
                        <a:pt x="1075373" y="692151"/>
                        <a:pt x="1023938" y="763589"/>
                      </a:cubicBezTo>
                      <a:cubicBezTo>
                        <a:pt x="969645" y="838836"/>
                        <a:pt x="918210" y="916941"/>
                        <a:pt x="861060" y="990283"/>
                      </a:cubicBezTo>
                      <a:cubicBezTo>
                        <a:pt x="822008" y="1040766"/>
                        <a:pt x="774383" y="1085533"/>
                        <a:pt x="717233" y="1116014"/>
                      </a:cubicBezTo>
                      <a:cubicBezTo>
                        <a:pt x="704850" y="1122681"/>
                        <a:pt x="690563" y="1127443"/>
                        <a:pt x="676275" y="1129348"/>
                      </a:cubicBezTo>
                      <a:cubicBezTo>
                        <a:pt x="648653" y="1134111"/>
                        <a:pt x="627698" y="1121729"/>
                        <a:pt x="620078" y="1095058"/>
                      </a:cubicBezTo>
                      <a:cubicBezTo>
                        <a:pt x="614363" y="1076008"/>
                        <a:pt x="610553" y="1055054"/>
                        <a:pt x="605790" y="1032193"/>
                      </a:cubicBezTo>
                      <a:cubicBezTo>
                        <a:pt x="558165" y="1021716"/>
                        <a:pt x="529590" y="992189"/>
                        <a:pt x="528638" y="937896"/>
                      </a:cubicBezTo>
                      <a:cubicBezTo>
                        <a:pt x="521970" y="949326"/>
                        <a:pt x="516255" y="961708"/>
                        <a:pt x="509588" y="972186"/>
                      </a:cubicBezTo>
                      <a:cubicBezTo>
                        <a:pt x="482918" y="1012191"/>
                        <a:pt x="459105" y="1054101"/>
                        <a:pt x="429578" y="1092201"/>
                      </a:cubicBezTo>
                      <a:cubicBezTo>
                        <a:pt x="393383" y="1137921"/>
                        <a:pt x="346710" y="1168401"/>
                        <a:pt x="283845" y="1166496"/>
                      </a:cubicBezTo>
                      <a:cubicBezTo>
                        <a:pt x="282893" y="1168401"/>
                        <a:pt x="282893" y="1171258"/>
                        <a:pt x="281940" y="1173164"/>
                      </a:cubicBezTo>
                      <a:cubicBezTo>
                        <a:pt x="327660" y="1202691"/>
                        <a:pt x="372428" y="1233171"/>
                        <a:pt x="420053" y="1260793"/>
                      </a:cubicBezTo>
                      <a:cubicBezTo>
                        <a:pt x="514350" y="1316039"/>
                        <a:pt x="619125" y="1346518"/>
                        <a:pt x="721995" y="1381761"/>
                      </a:cubicBezTo>
                      <a:cubicBezTo>
                        <a:pt x="858203" y="1429386"/>
                        <a:pt x="991553" y="1481773"/>
                        <a:pt x="1115378" y="1556068"/>
                      </a:cubicBezTo>
                      <a:cubicBezTo>
                        <a:pt x="1141095" y="1571308"/>
                        <a:pt x="1164908" y="1588454"/>
                        <a:pt x="1190625" y="1605598"/>
                      </a:cubicBezTo>
                      <a:cubicBezTo>
                        <a:pt x="1259205" y="1557973"/>
                        <a:pt x="1329690" y="1552258"/>
                        <a:pt x="1400175" y="1602741"/>
                      </a:cubicBezTo>
                      <a:cubicBezTo>
                        <a:pt x="1430655" y="1498918"/>
                        <a:pt x="1499235" y="1437958"/>
                        <a:pt x="1603058" y="1413193"/>
                      </a:cubicBezTo>
                      <a:cubicBezTo>
                        <a:pt x="1707833" y="1388429"/>
                        <a:pt x="1791653" y="1428433"/>
                        <a:pt x="1867853" y="1500823"/>
                      </a:cubicBezTo>
                      <a:cubicBezTo>
                        <a:pt x="1860233" y="1460818"/>
                        <a:pt x="1851660" y="1425576"/>
                        <a:pt x="1846898" y="1389381"/>
                      </a:cubicBezTo>
                      <a:cubicBezTo>
                        <a:pt x="1840230" y="1340804"/>
                        <a:pt x="1844040" y="1291273"/>
                        <a:pt x="1860233" y="1244601"/>
                      </a:cubicBezTo>
                      <a:cubicBezTo>
                        <a:pt x="1879283" y="1189356"/>
                        <a:pt x="1940243" y="1168401"/>
                        <a:pt x="1998345" y="1198881"/>
                      </a:cubicBezTo>
                      <a:cubicBezTo>
                        <a:pt x="1992630" y="1213168"/>
                        <a:pt x="1986915" y="1228408"/>
                        <a:pt x="1980248" y="1243648"/>
                      </a:cubicBezTo>
                      <a:cubicBezTo>
                        <a:pt x="1956435" y="1299846"/>
                        <a:pt x="1925003" y="1354139"/>
                        <a:pt x="1917383" y="1416051"/>
                      </a:cubicBezTo>
                      <a:cubicBezTo>
                        <a:pt x="1913573" y="1448436"/>
                        <a:pt x="1913573" y="1480821"/>
                        <a:pt x="1911668" y="1517016"/>
                      </a:cubicBezTo>
                      <a:cubicBezTo>
                        <a:pt x="1935480" y="1494156"/>
                        <a:pt x="1953578" y="1475106"/>
                        <a:pt x="1974533" y="1458914"/>
                      </a:cubicBezTo>
                      <a:cubicBezTo>
                        <a:pt x="2033588" y="1412241"/>
                        <a:pt x="2101215" y="1398906"/>
                        <a:pt x="2174558" y="1408431"/>
                      </a:cubicBezTo>
                      <a:cubicBezTo>
                        <a:pt x="2230755" y="1415098"/>
                        <a:pt x="2284095" y="1429386"/>
                        <a:pt x="2334578" y="1457008"/>
                      </a:cubicBezTo>
                      <a:cubicBezTo>
                        <a:pt x="2406015" y="1496061"/>
                        <a:pt x="2455545" y="1551306"/>
                        <a:pt x="2470785" y="1632268"/>
                      </a:cubicBezTo>
                      <a:cubicBezTo>
                        <a:pt x="2486978" y="1616076"/>
                        <a:pt x="2501265" y="1597979"/>
                        <a:pt x="2519363" y="1583691"/>
                      </a:cubicBezTo>
                      <a:cubicBezTo>
                        <a:pt x="2563178" y="1548448"/>
                        <a:pt x="2612708" y="1546543"/>
                        <a:pt x="2658428" y="1577976"/>
                      </a:cubicBezTo>
                      <a:cubicBezTo>
                        <a:pt x="2687003" y="1597979"/>
                        <a:pt x="2711768" y="1622743"/>
                        <a:pt x="2738438" y="1646556"/>
                      </a:cubicBezTo>
                      <a:cubicBezTo>
                        <a:pt x="2771775" y="1603693"/>
                        <a:pt x="2806065" y="1558926"/>
                        <a:pt x="2841308" y="1514158"/>
                      </a:cubicBezTo>
                      <a:cubicBezTo>
                        <a:pt x="2894648" y="1447483"/>
                        <a:pt x="2947988" y="1380808"/>
                        <a:pt x="3003233" y="1316991"/>
                      </a:cubicBezTo>
                      <a:cubicBezTo>
                        <a:pt x="3028950" y="1287464"/>
                        <a:pt x="3041333" y="1252221"/>
                        <a:pt x="3055620" y="1217931"/>
                      </a:cubicBezTo>
                      <a:cubicBezTo>
                        <a:pt x="3098483" y="1115061"/>
                        <a:pt x="3132773" y="1009333"/>
                        <a:pt x="3152775" y="899796"/>
                      </a:cubicBezTo>
                      <a:cubicBezTo>
                        <a:pt x="3177540" y="765493"/>
                        <a:pt x="3183255" y="633096"/>
                        <a:pt x="3128010" y="503556"/>
                      </a:cubicBezTo>
                      <a:cubicBezTo>
                        <a:pt x="3100388" y="436881"/>
                        <a:pt x="3057525" y="381636"/>
                        <a:pt x="3000375" y="337821"/>
                      </a:cubicBezTo>
                      <a:cubicBezTo>
                        <a:pt x="2964180" y="310198"/>
                        <a:pt x="2925128" y="316866"/>
                        <a:pt x="2885123" y="326391"/>
                      </a:cubicBezTo>
                      <a:cubicBezTo>
                        <a:pt x="2871788" y="330201"/>
                        <a:pt x="2858453" y="337821"/>
                        <a:pt x="2845118" y="344488"/>
                      </a:cubicBezTo>
                      <a:cubicBezTo>
                        <a:pt x="2856548" y="365443"/>
                        <a:pt x="2867025" y="386398"/>
                        <a:pt x="2855595" y="408306"/>
                      </a:cubicBezTo>
                      <a:cubicBezTo>
                        <a:pt x="2847975" y="423546"/>
                        <a:pt x="2837498" y="439738"/>
                        <a:pt x="2823210" y="449263"/>
                      </a:cubicBezTo>
                      <a:cubicBezTo>
                        <a:pt x="2795588" y="469266"/>
                        <a:pt x="2758440" y="460693"/>
                        <a:pt x="2736533" y="434023"/>
                      </a:cubicBezTo>
                      <a:cubicBezTo>
                        <a:pt x="2710815" y="401638"/>
                        <a:pt x="2709863" y="369253"/>
                        <a:pt x="2735580" y="341631"/>
                      </a:cubicBezTo>
                      <a:cubicBezTo>
                        <a:pt x="2764155" y="311151"/>
                        <a:pt x="2798445" y="309246"/>
                        <a:pt x="2835593" y="335916"/>
                      </a:cubicBezTo>
                      <a:cubicBezTo>
                        <a:pt x="2868930" y="321628"/>
                        <a:pt x="2901315" y="308293"/>
                        <a:pt x="2933700" y="294958"/>
                      </a:cubicBezTo>
                      <a:cubicBezTo>
                        <a:pt x="2934653" y="295911"/>
                        <a:pt x="2933700" y="294006"/>
                        <a:pt x="2931795" y="292101"/>
                      </a:cubicBezTo>
                      <a:cubicBezTo>
                        <a:pt x="2871788" y="256858"/>
                        <a:pt x="2810828" y="229236"/>
                        <a:pt x="2739390" y="226378"/>
                      </a:cubicBezTo>
                      <a:cubicBezTo>
                        <a:pt x="2673668" y="223521"/>
                        <a:pt x="2609850" y="257811"/>
                        <a:pt x="2584133" y="308293"/>
                      </a:cubicBezTo>
                      <a:cubicBezTo>
                        <a:pt x="2607945" y="330201"/>
                        <a:pt x="2635568" y="348298"/>
                        <a:pt x="2652713" y="374016"/>
                      </a:cubicBezTo>
                      <a:cubicBezTo>
                        <a:pt x="2719388" y="470218"/>
                        <a:pt x="2662238" y="604521"/>
                        <a:pt x="2546033" y="621666"/>
                      </a:cubicBezTo>
                      <a:cubicBezTo>
                        <a:pt x="2454593" y="635001"/>
                        <a:pt x="2374583" y="576898"/>
                        <a:pt x="2361248" y="481648"/>
                      </a:cubicBezTo>
                      <a:cubicBezTo>
                        <a:pt x="2349818" y="399733"/>
                        <a:pt x="2408873" y="315913"/>
                        <a:pt x="2500313" y="305436"/>
                      </a:cubicBezTo>
                      <a:cubicBezTo>
                        <a:pt x="2507933" y="304483"/>
                        <a:pt x="2515553" y="300673"/>
                        <a:pt x="2521268" y="303531"/>
                      </a:cubicBezTo>
                      <a:cubicBezTo>
                        <a:pt x="2552700" y="314961"/>
                        <a:pt x="2567940" y="296863"/>
                        <a:pt x="2584133" y="274003"/>
                      </a:cubicBezTo>
                      <a:cubicBezTo>
                        <a:pt x="2608898" y="238761"/>
                        <a:pt x="2645093" y="218758"/>
                        <a:pt x="2687003" y="205423"/>
                      </a:cubicBezTo>
                      <a:cubicBezTo>
                        <a:pt x="2664143" y="189231"/>
                        <a:pt x="2642235" y="173038"/>
                        <a:pt x="2620328" y="155893"/>
                      </a:cubicBezTo>
                      <a:cubicBezTo>
                        <a:pt x="2576513" y="181611"/>
                        <a:pt x="2528888" y="174943"/>
                        <a:pt x="2501265" y="138748"/>
                      </a:cubicBezTo>
                      <a:cubicBezTo>
                        <a:pt x="2472690" y="101601"/>
                        <a:pt x="2477453" y="55881"/>
                        <a:pt x="2512695" y="21591"/>
                      </a:cubicBezTo>
                      <a:cubicBezTo>
                        <a:pt x="2541270" y="-6032"/>
                        <a:pt x="2590800" y="-6984"/>
                        <a:pt x="2622233" y="17781"/>
                      </a:cubicBezTo>
                      <a:cubicBezTo>
                        <a:pt x="2660333" y="49213"/>
                        <a:pt x="2664143" y="98743"/>
                        <a:pt x="2629853" y="149226"/>
                      </a:cubicBezTo>
                      <a:cubicBezTo>
                        <a:pt x="2655570" y="175896"/>
                        <a:pt x="2687003" y="193993"/>
                        <a:pt x="2723198" y="196851"/>
                      </a:cubicBezTo>
                      <a:cubicBezTo>
                        <a:pt x="2808923" y="201613"/>
                        <a:pt x="2882265" y="235903"/>
                        <a:pt x="2950845" y="283528"/>
                      </a:cubicBezTo>
                      <a:cubicBezTo>
                        <a:pt x="2954655" y="286386"/>
                        <a:pt x="2959418" y="289243"/>
                        <a:pt x="2964180" y="292101"/>
                      </a:cubicBezTo>
                      <a:cubicBezTo>
                        <a:pt x="2965133" y="271146"/>
                        <a:pt x="2966085" y="253048"/>
                        <a:pt x="2947035" y="237808"/>
                      </a:cubicBezTo>
                      <a:cubicBezTo>
                        <a:pt x="2929890" y="225426"/>
                        <a:pt x="2931795" y="193041"/>
                        <a:pt x="2944178" y="175896"/>
                      </a:cubicBezTo>
                      <a:cubicBezTo>
                        <a:pt x="2957513" y="157798"/>
                        <a:pt x="2985135" y="150178"/>
                        <a:pt x="3006090" y="158751"/>
                      </a:cubicBezTo>
                      <a:cubicBezTo>
                        <a:pt x="3026093" y="167323"/>
                        <a:pt x="3041333" y="191136"/>
                        <a:pt x="3038475" y="211138"/>
                      </a:cubicBezTo>
                      <a:cubicBezTo>
                        <a:pt x="3034665" y="236856"/>
                        <a:pt x="3015615" y="255906"/>
                        <a:pt x="2991803" y="256858"/>
                      </a:cubicBezTo>
                      <a:cubicBezTo>
                        <a:pt x="2986088" y="256858"/>
                        <a:pt x="2980373" y="257811"/>
                        <a:pt x="2973705" y="257811"/>
                      </a:cubicBezTo>
                      <a:cubicBezTo>
                        <a:pt x="2976563" y="287338"/>
                        <a:pt x="2988945" y="309246"/>
                        <a:pt x="3009900" y="328296"/>
                      </a:cubicBezTo>
                      <a:cubicBezTo>
                        <a:pt x="3125153" y="430213"/>
                        <a:pt x="3194685" y="556896"/>
                        <a:pt x="3214688" y="710248"/>
                      </a:cubicBezTo>
                      <a:cubicBezTo>
                        <a:pt x="3237548" y="879793"/>
                        <a:pt x="3198495" y="1036956"/>
                        <a:pt x="3128010" y="1189356"/>
                      </a:cubicBezTo>
                      <a:cubicBezTo>
                        <a:pt x="3127058" y="1192214"/>
                        <a:pt x="3126105" y="1195071"/>
                        <a:pt x="3127058" y="1199833"/>
                      </a:cubicBezTo>
                      <a:cubicBezTo>
                        <a:pt x="3144203" y="1185546"/>
                        <a:pt x="3162300" y="1171258"/>
                        <a:pt x="3179445" y="1156971"/>
                      </a:cubicBezTo>
                      <a:cubicBezTo>
                        <a:pt x="3250883" y="1096964"/>
                        <a:pt x="3323273" y="1038861"/>
                        <a:pt x="3394710" y="977901"/>
                      </a:cubicBezTo>
                      <a:cubicBezTo>
                        <a:pt x="3494723" y="892176"/>
                        <a:pt x="3583305" y="795973"/>
                        <a:pt x="3647123" y="679768"/>
                      </a:cubicBezTo>
                      <a:cubicBezTo>
                        <a:pt x="3648075" y="677864"/>
                        <a:pt x="3649028" y="675006"/>
                        <a:pt x="3651885" y="670243"/>
                      </a:cubicBezTo>
                      <a:cubicBezTo>
                        <a:pt x="3638550" y="675006"/>
                        <a:pt x="3628073" y="678816"/>
                        <a:pt x="3617595" y="681673"/>
                      </a:cubicBezTo>
                      <a:cubicBezTo>
                        <a:pt x="3580448" y="692151"/>
                        <a:pt x="3544253" y="682626"/>
                        <a:pt x="3509963" y="669291"/>
                      </a:cubicBezTo>
                      <a:cubicBezTo>
                        <a:pt x="3430905" y="637858"/>
                        <a:pt x="3367088" y="584518"/>
                        <a:pt x="3305175" y="523558"/>
                      </a:cubicBezTo>
                      <a:cubicBezTo>
                        <a:pt x="3323273" y="520701"/>
                        <a:pt x="3338513" y="515938"/>
                        <a:pt x="3352800" y="514986"/>
                      </a:cubicBezTo>
                      <a:cubicBezTo>
                        <a:pt x="3437573" y="509271"/>
                        <a:pt x="3520440" y="518796"/>
                        <a:pt x="3600450" y="548323"/>
                      </a:cubicBezTo>
                      <a:cubicBezTo>
                        <a:pt x="3618548" y="554991"/>
                        <a:pt x="3633788" y="569278"/>
                        <a:pt x="3648075" y="582614"/>
                      </a:cubicBezTo>
                      <a:cubicBezTo>
                        <a:pt x="3654743" y="588328"/>
                        <a:pt x="3658553" y="599758"/>
                        <a:pt x="3659505" y="609283"/>
                      </a:cubicBezTo>
                      <a:cubicBezTo>
                        <a:pt x="3662363" y="631191"/>
                        <a:pt x="3653790" y="635953"/>
                        <a:pt x="3633788" y="629286"/>
                      </a:cubicBezTo>
                      <a:cubicBezTo>
                        <a:pt x="3590925" y="614046"/>
                        <a:pt x="3547110" y="599758"/>
                        <a:pt x="3503295" y="589281"/>
                      </a:cubicBezTo>
                      <a:cubicBezTo>
                        <a:pt x="3554730" y="611189"/>
                        <a:pt x="3606165" y="633096"/>
                        <a:pt x="3660458" y="656908"/>
                      </a:cubicBezTo>
                      <a:cubicBezTo>
                        <a:pt x="3762375" y="454978"/>
                        <a:pt x="3768090" y="246381"/>
                        <a:pt x="3687128" y="33021"/>
                      </a:cubicBezTo>
                      <a:cubicBezTo>
                        <a:pt x="3689985" y="32068"/>
                        <a:pt x="3692843" y="32068"/>
                        <a:pt x="3694748" y="31116"/>
                      </a:cubicBezTo>
                      <a:cubicBezTo>
                        <a:pt x="3710940" y="86361"/>
                        <a:pt x="3730943" y="140653"/>
                        <a:pt x="3742373" y="196851"/>
                      </a:cubicBezTo>
                      <a:cubicBezTo>
                        <a:pt x="3779520" y="379731"/>
                        <a:pt x="3741420" y="550228"/>
                        <a:pt x="3650933" y="710248"/>
                      </a:cubicBezTo>
                      <a:cubicBezTo>
                        <a:pt x="3590925" y="816928"/>
                        <a:pt x="3510915" y="907416"/>
                        <a:pt x="3421380" y="989331"/>
                      </a:cubicBezTo>
                      <a:cubicBezTo>
                        <a:pt x="3354705" y="1050291"/>
                        <a:pt x="3289935" y="1114108"/>
                        <a:pt x="3226118" y="1179831"/>
                      </a:cubicBezTo>
                      <a:cubicBezTo>
                        <a:pt x="3236595" y="1175068"/>
                        <a:pt x="3247073" y="1168401"/>
                        <a:pt x="3257550" y="1164591"/>
                      </a:cubicBezTo>
                      <a:cubicBezTo>
                        <a:pt x="3305175" y="1147446"/>
                        <a:pt x="3351848" y="1128396"/>
                        <a:pt x="3400425" y="1114108"/>
                      </a:cubicBezTo>
                      <a:cubicBezTo>
                        <a:pt x="3431858" y="1104583"/>
                        <a:pt x="3461385" y="1095058"/>
                        <a:pt x="3485198" y="1071246"/>
                      </a:cubicBezTo>
                      <a:cubicBezTo>
                        <a:pt x="3486150" y="1072198"/>
                        <a:pt x="3487103" y="1074104"/>
                        <a:pt x="3488055" y="1075056"/>
                      </a:cubicBezTo>
                      <a:cubicBezTo>
                        <a:pt x="3479483" y="1081723"/>
                        <a:pt x="3469958" y="1087439"/>
                        <a:pt x="3461385" y="1094106"/>
                      </a:cubicBezTo>
                      <a:cubicBezTo>
                        <a:pt x="3552825" y="1092201"/>
                        <a:pt x="3639503" y="1082676"/>
                        <a:pt x="3710940" y="1025526"/>
                      </a:cubicBezTo>
                      <a:cubicBezTo>
                        <a:pt x="3693795" y="977901"/>
                        <a:pt x="3701415" y="945516"/>
                        <a:pt x="3734753" y="927418"/>
                      </a:cubicBezTo>
                      <a:cubicBezTo>
                        <a:pt x="3764280" y="911226"/>
                        <a:pt x="3799523" y="917893"/>
                        <a:pt x="3821430" y="945516"/>
                      </a:cubicBezTo>
                      <a:cubicBezTo>
                        <a:pt x="3841433" y="971233"/>
                        <a:pt x="3839528" y="1007429"/>
                        <a:pt x="3817620" y="1031241"/>
                      </a:cubicBezTo>
                      <a:cubicBezTo>
                        <a:pt x="3791903" y="1059816"/>
                        <a:pt x="3759518" y="1060768"/>
                        <a:pt x="3717608" y="1033146"/>
                      </a:cubicBezTo>
                      <a:cubicBezTo>
                        <a:pt x="3684270" y="1051243"/>
                        <a:pt x="3650933" y="1069341"/>
                        <a:pt x="3616643" y="1088391"/>
                      </a:cubicBezTo>
                      <a:cubicBezTo>
                        <a:pt x="3648075" y="1092201"/>
                        <a:pt x="3679508" y="1095058"/>
                        <a:pt x="3709988" y="1100773"/>
                      </a:cubicBezTo>
                      <a:cubicBezTo>
                        <a:pt x="3750945" y="1108393"/>
                        <a:pt x="3791903" y="1118871"/>
                        <a:pt x="3832860" y="1130301"/>
                      </a:cubicBezTo>
                      <a:cubicBezTo>
                        <a:pt x="3843338" y="1133158"/>
                        <a:pt x="3849053" y="1132206"/>
                        <a:pt x="3856673" y="1124586"/>
                      </a:cubicBezTo>
                      <a:cubicBezTo>
                        <a:pt x="3889058" y="1090296"/>
                        <a:pt x="3931920" y="1082676"/>
                        <a:pt x="3970020" y="1100773"/>
                      </a:cubicBezTo>
                      <a:cubicBezTo>
                        <a:pt x="4010978" y="1120776"/>
                        <a:pt x="4031933" y="1159829"/>
                        <a:pt x="4026218" y="1204596"/>
                      </a:cubicBezTo>
                      <a:cubicBezTo>
                        <a:pt x="4021455" y="1243648"/>
                        <a:pt x="3988118" y="1277939"/>
                        <a:pt x="3945255" y="1285558"/>
                      </a:cubicBezTo>
                      <a:cubicBezTo>
                        <a:pt x="3890010" y="1296036"/>
                        <a:pt x="3818573" y="1246506"/>
                        <a:pt x="3834765" y="1165543"/>
                      </a:cubicBezTo>
                      <a:cubicBezTo>
                        <a:pt x="3835718" y="1160781"/>
                        <a:pt x="3836670" y="1156971"/>
                        <a:pt x="3837623" y="1152208"/>
                      </a:cubicBezTo>
                      <a:cubicBezTo>
                        <a:pt x="3716655" y="1102679"/>
                        <a:pt x="3549015" y="1087439"/>
                        <a:pt x="3383280" y="1141731"/>
                      </a:cubicBezTo>
                      <a:cubicBezTo>
                        <a:pt x="3402330" y="1150304"/>
                        <a:pt x="3421380" y="1156018"/>
                        <a:pt x="3438525" y="1166496"/>
                      </a:cubicBezTo>
                      <a:cubicBezTo>
                        <a:pt x="3478530" y="1192214"/>
                        <a:pt x="3516630" y="1219836"/>
                        <a:pt x="3555683" y="1247458"/>
                      </a:cubicBezTo>
                      <a:cubicBezTo>
                        <a:pt x="3567113" y="1256031"/>
                        <a:pt x="3575685" y="1259841"/>
                        <a:pt x="3590925" y="1253173"/>
                      </a:cubicBezTo>
                      <a:cubicBezTo>
                        <a:pt x="3636645" y="1232218"/>
                        <a:pt x="3693795" y="1243648"/>
                        <a:pt x="3729038" y="1278891"/>
                      </a:cubicBezTo>
                      <a:cubicBezTo>
                        <a:pt x="3763328" y="1313181"/>
                        <a:pt x="3774758" y="1369379"/>
                        <a:pt x="3757613" y="1413193"/>
                      </a:cubicBezTo>
                      <a:cubicBezTo>
                        <a:pt x="3738563" y="1459866"/>
                        <a:pt x="3689985" y="1493204"/>
                        <a:pt x="3641408" y="1493204"/>
                      </a:cubicBezTo>
                      <a:cubicBezTo>
                        <a:pt x="3589973" y="1493204"/>
                        <a:pt x="3544253" y="1463676"/>
                        <a:pt x="3526155" y="1417004"/>
                      </a:cubicBezTo>
                      <a:cubicBezTo>
                        <a:pt x="3505200" y="1366521"/>
                        <a:pt x="3513773" y="1319848"/>
                        <a:pt x="3551873" y="1279843"/>
                      </a:cubicBezTo>
                      <a:cubicBezTo>
                        <a:pt x="3555683" y="1275081"/>
                        <a:pt x="3560445" y="1272223"/>
                        <a:pt x="3566160" y="1266508"/>
                      </a:cubicBezTo>
                      <a:cubicBezTo>
                        <a:pt x="3515678" y="1218883"/>
                        <a:pt x="3457575" y="1188404"/>
                        <a:pt x="3393758" y="1166496"/>
                      </a:cubicBezTo>
                      <a:cubicBezTo>
                        <a:pt x="3362325" y="1156018"/>
                        <a:pt x="3333750" y="1155066"/>
                        <a:pt x="3304223" y="1173164"/>
                      </a:cubicBezTo>
                      <a:cubicBezTo>
                        <a:pt x="3259455" y="1199833"/>
                        <a:pt x="3213735" y="1223646"/>
                        <a:pt x="3165158" y="1251268"/>
                      </a:cubicBezTo>
                      <a:cubicBezTo>
                        <a:pt x="3212783" y="1266508"/>
                        <a:pt x="3253740" y="1280796"/>
                        <a:pt x="3297555" y="1295083"/>
                      </a:cubicBezTo>
                      <a:cubicBezTo>
                        <a:pt x="3337560" y="1258889"/>
                        <a:pt x="3382328" y="1258889"/>
                        <a:pt x="3416618" y="1292226"/>
                      </a:cubicBezTo>
                      <a:cubicBezTo>
                        <a:pt x="3446145" y="1320801"/>
                        <a:pt x="3449003" y="1368426"/>
                        <a:pt x="3424238" y="1400811"/>
                      </a:cubicBezTo>
                      <a:cubicBezTo>
                        <a:pt x="3399473" y="1432243"/>
                        <a:pt x="3354705" y="1441768"/>
                        <a:pt x="3318510" y="1421766"/>
                      </a:cubicBezTo>
                      <a:cubicBezTo>
                        <a:pt x="3278505" y="1399858"/>
                        <a:pt x="3268980" y="1358901"/>
                        <a:pt x="3289935" y="1302704"/>
                      </a:cubicBezTo>
                      <a:cubicBezTo>
                        <a:pt x="3248978" y="1280796"/>
                        <a:pt x="3205163" y="1270318"/>
                        <a:pt x="3159443" y="1267461"/>
                      </a:cubicBezTo>
                      <a:cubicBezTo>
                        <a:pt x="3152775" y="1267461"/>
                        <a:pt x="3144203" y="1269366"/>
                        <a:pt x="3140393" y="1274129"/>
                      </a:cubicBezTo>
                      <a:cubicBezTo>
                        <a:pt x="3099435" y="1315086"/>
                        <a:pt x="3058478" y="1356043"/>
                        <a:pt x="3019425" y="1399858"/>
                      </a:cubicBezTo>
                      <a:cubicBezTo>
                        <a:pt x="2969895" y="1455104"/>
                        <a:pt x="2922270" y="1513206"/>
                        <a:pt x="2873693" y="1570356"/>
                      </a:cubicBezTo>
                      <a:cubicBezTo>
                        <a:pt x="2839403" y="1610361"/>
                        <a:pt x="2805113" y="1651318"/>
                        <a:pt x="2770823" y="1691323"/>
                      </a:cubicBezTo>
                      <a:cubicBezTo>
                        <a:pt x="2767965" y="1695133"/>
                        <a:pt x="2766060" y="1703706"/>
                        <a:pt x="2767965" y="1708468"/>
                      </a:cubicBezTo>
                      <a:cubicBezTo>
                        <a:pt x="2806065" y="1818006"/>
                        <a:pt x="2803208" y="1928496"/>
                        <a:pt x="2784158" y="2039939"/>
                      </a:cubicBezTo>
                      <a:cubicBezTo>
                        <a:pt x="2767013" y="2142808"/>
                        <a:pt x="2737485" y="2240916"/>
                        <a:pt x="2685098" y="2330451"/>
                      </a:cubicBezTo>
                      <a:cubicBezTo>
                        <a:pt x="2649855" y="2390458"/>
                        <a:pt x="2605088" y="2443799"/>
                        <a:pt x="2542223" y="2478089"/>
                      </a:cubicBezTo>
                      <a:cubicBezTo>
                        <a:pt x="2502218" y="2499996"/>
                        <a:pt x="2459355" y="2510474"/>
                        <a:pt x="2414588" y="2503806"/>
                      </a:cubicBezTo>
                      <a:cubicBezTo>
                        <a:pt x="2368868" y="2497139"/>
                        <a:pt x="2335530" y="2472374"/>
                        <a:pt x="2313623" y="2431416"/>
                      </a:cubicBezTo>
                      <a:cubicBezTo>
                        <a:pt x="2311718" y="2427606"/>
                        <a:pt x="2308860" y="2423796"/>
                        <a:pt x="2306955" y="2419986"/>
                      </a:cubicBezTo>
                      <a:cubicBezTo>
                        <a:pt x="2306955" y="2419986"/>
                        <a:pt x="2306003" y="2419986"/>
                        <a:pt x="2305050" y="2419033"/>
                      </a:cubicBezTo>
                      <a:cubicBezTo>
                        <a:pt x="2261235" y="2499996"/>
                        <a:pt x="2187893" y="2515236"/>
                        <a:pt x="2105978" y="2510474"/>
                      </a:cubicBezTo>
                      <a:cubicBezTo>
                        <a:pt x="2007870" y="2503806"/>
                        <a:pt x="1950720" y="2445704"/>
                        <a:pt x="1919288" y="2355216"/>
                      </a:cubicBezTo>
                      <a:cubicBezTo>
                        <a:pt x="1884998" y="2445704"/>
                        <a:pt x="1828800" y="2505711"/>
                        <a:pt x="1727835" y="2510474"/>
                      </a:cubicBezTo>
                      <a:cubicBezTo>
                        <a:pt x="1646873" y="2514283"/>
                        <a:pt x="1574483" y="2499043"/>
                        <a:pt x="1533525" y="2419986"/>
                      </a:cubicBezTo>
                      <a:cubicBezTo>
                        <a:pt x="1521143" y="2437131"/>
                        <a:pt x="1509713" y="2456181"/>
                        <a:pt x="1494473" y="2470468"/>
                      </a:cubicBezTo>
                      <a:cubicBezTo>
                        <a:pt x="1446848" y="2514283"/>
                        <a:pt x="1389698" y="2513331"/>
                        <a:pt x="1332548" y="2495233"/>
                      </a:cubicBezTo>
                      <a:cubicBezTo>
                        <a:pt x="1275398" y="2477136"/>
                        <a:pt x="1232535" y="2439989"/>
                        <a:pt x="1195388" y="2394268"/>
                      </a:cubicBezTo>
                      <a:cubicBezTo>
                        <a:pt x="1124903" y="2307591"/>
                        <a:pt x="1089660" y="2206626"/>
                        <a:pt x="1066800" y="2098993"/>
                      </a:cubicBezTo>
                      <a:cubicBezTo>
                        <a:pt x="1050608" y="2025651"/>
                        <a:pt x="1045845" y="1951356"/>
                        <a:pt x="1051560" y="1876108"/>
                      </a:cubicBezTo>
                      <a:cubicBezTo>
                        <a:pt x="1057275" y="1805623"/>
                        <a:pt x="1070610" y="1736091"/>
                        <a:pt x="1116330" y="1677989"/>
                      </a:cubicBezTo>
                      <a:cubicBezTo>
                        <a:pt x="1134428" y="1655129"/>
                        <a:pt x="1156335" y="1634173"/>
                        <a:pt x="1179195" y="1611314"/>
                      </a:cubicBezTo>
                      <a:cubicBezTo>
                        <a:pt x="1134428" y="1589406"/>
                        <a:pt x="1088708" y="1569404"/>
                        <a:pt x="1043940" y="1546543"/>
                      </a:cubicBezTo>
                      <a:cubicBezTo>
                        <a:pt x="998220" y="1522731"/>
                        <a:pt x="955357" y="1525589"/>
                        <a:pt x="916305" y="1559879"/>
                      </a:cubicBezTo>
                      <a:cubicBezTo>
                        <a:pt x="897255" y="1576071"/>
                        <a:pt x="879157" y="1593216"/>
                        <a:pt x="859155" y="1610361"/>
                      </a:cubicBezTo>
                      <a:cubicBezTo>
                        <a:pt x="882015" y="1627506"/>
                        <a:pt x="897255" y="1648461"/>
                        <a:pt x="897255" y="1674179"/>
                      </a:cubicBezTo>
                      <a:cubicBezTo>
                        <a:pt x="897255" y="1690371"/>
                        <a:pt x="893445" y="1708468"/>
                        <a:pt x="885825" y="1722756"/>
                      </a:cubicBezTo>
                      <a:cubicBezTo>
                        <a:pt x="869632" y="1755141"/>
                        <a:pt x="829628" y="1770381"/>
                        <a:pt x="794385" y="1760856"/>
                      </a:cubicBezTo>
                      <a:cubicBezTo>
                        <a:pt x="762000" y="1752283"/>
                        <a:pt x="735330" y="1717993"/>
                        <a:pt x="734378" y="1684656"/>
                      </a:cubicBezTo>
                      <a:cubicBezTo>
                        <a:pt x="733425" y="1647508"/>
                        <a:pt x="754380" y="1613218"/>
                        <a:pt x="789623" y="1604646"/>
                      </a:cubicBezTo>
                      <a:cubicBezTo>
                        <a:pt x="805815" y="1600836"/>
                        <a:pt x="824865" y="1604646"/>
                        <a:pt x="842010" y="1603693"/>
                      </a:cubicBezTo>
                      <a:cubicBezTo>
                        <a:pt x="848678" y="1603693"/>
                        <a:pt x="856298" y="1602741"/>
                        <a:pt x="860107" y="1598931"/>
                      </a:cubicBezTo>
                      <a:cubicBezTo>
                        <a:pt x="891540" y="1573214"/>
                        <a:pt x="922020" y="1545591"/>
                        <a:pt x="955357" y="1517016"/>
                      </a:cubicBezTo>
                      <a:cubicBezTo>
                        <a:pt x="916305" y="1511301"/>
                        <a:pt x="877253" y="1504633"/>
                        <a:pt x="838200" y="1498918"/>
                      </a:cubicBezTo>
                      <a:cubicBezTo>
                        <a:pt x="833438" y="1497966"/>
                        <a:pt x="827723" y="1499871"/>
                        <a:pt x="822008" y="1497966"/>
                      </a:cubicBezTo>
                      <a:cubicBezTo>
                        <a:pt x="771525" y="1483679"/>
                        <a:pt x="732473" y="1502729"/>
                        <a:pt x="697230" y="1537971"/>
                      </a:cubicBezTo>
                      <a:cubicBezTo>
                        <a:pt x="654368" y="1579881"/>
                        <a:pt x="618173" y="1625601"/>
                        <a:pt x="594360" y="1677036"/>
                      </a:cubicBezTo>
                      <a:cubicBezTo>
                        <a:pt x="615315" y="1691323"/>
                        <a:pt x="637223" y="1703706"/>
                        <a:pt x="654368" y="1720851"/>
                      </a:cubicBezTo>
                      <a:cubicBezTo>
                        <a:pt x="716280" y="1782764"/>
                        <a:pt x="683895" y="1903731"/>
                        <a:pt x="599123" y="1921829"/>
                      </a:cubicBezTo>
                      <a:cubicBezTo>
                        <a:pt x="553403" y="1931354"/>
                        <a:pt x="503873" y="1927543"/>
                        <a:pt x="469583" y="1887539"/>
                      </a:cubicBezTo>
                      <a:cubicBezTo>
                        <a:pt x="434340" y="1846581"/>
                        <a:pt x="425768" y="1799908"/>
                        <a:pt x="448628" y="1751331"/>
                      </a:cubicBezTo>
                      <a:cubicBezTo>
                        <a:pt x="471488" y="1702754"/>
                        <a:pt x="513398" y="1677036"/>
                        <a:pt x="567690" y="1677989"/>
                      </a:cubicBezTo>
                      <a:cubicBezTo>
                        <a:pt x="580073" y="1677989"/>
                        <a:pt x="585788" y="1673226"/>
                        <a:pt x="592455" y="1663701"/>
                      </a:cubicBezTo>
                      <a:cubicBezTo>
                        <a:pt x="621983" y="1617029"/>
                        <a:pt x="652463" y="1571308"/>
                        <a:pt x="683895" y="1525589"/>
                      </a:cubicBezTo>
                      <a:cubicBezTo>
                        <a:pt x="690563" y="1516064"/>
                        <a:pt x="701040" y="1509396"/>
                        <a:pt x="709613" y="1501776"/>
                      </a:cubicBezTo>
                      <a:cubicBezTo>
                        <a:pt x="622935" y="1481773"/>
                        <a:pt x="390525" y="1580833"/>
                        <a:pt x="295275" y="1680846"/>
                      </a:cubicBezTo>
                      <a:cubicBezTo>
                        <a:pt x="327660" y="1731329"/>
                        <a:pt x="329565" y="1771333"/>
                        <a:pt x="300038" y="1811339"/>
                      </a:cubicBezTo>
                      <a:cubicBezTo>
                        <a:pt x="270510" y="1851343"/>
                        <a:pt x="204788" y="1859916"/>
                        <a:pt x="164783" y="1828483"/>
                      </a:cubicBezTo>
                      <a:cubicBezTo>
                        <a:pt x="120968" y="1794193"/>
                        <a:pt x="113348" y="1728471"/>
                        <a:pt x="147638" y="1688466"/>
                      </a:cubicBezTo>
                      <a:cubicBezTo>
                        <a:pt x="179070" y="1652271"/>
                        <a:pt x="222885" y="1643698"/>
                        <a:pt x="267653" y="1662748"/>
                      </a:cubicBezTo>
                      <a:cubicBezTo>
                        <a:pt x="272415" y="1664654"/>
                        <a:pt x="280988" y="1664654"/>
                        <a:pt x="284798" y="1661796"/>
                      </a:cubicBezTo>
                      <a:cubicBezTo>
                        <a:pt x="340995" y="1611314"/>
                        <a:pt x="404813" y="1573214"/>
                        <a:pt x="475298" y="1538923"/>
                      </a:cubicBezTo>
                      <a:cubicBezTo>
                        <a:pt x="434340" y="1534161"/>
                        <a:pt x="397193" y="1530351"/>
                        <a:pt x="359093" y="1525589"/>
                      </a:cubicBezTo>
                      <a:cubicBezTo>
                        <a:pt x="327660" y="1567498"/>
                        <a:pt x="298133" y="1578929"/>
                        <a:pt x="261938" y="1560831"/>
                      </a:cubicBezTo>
                      <a:cubicBezTo>
                        <a:pt x="234315" y="1546543"/>
                        <a:pt x="219075" y="1513206"/>
                        <a:pt x="228600" y="1483679"/>
                      </a:cubicBezTo>
                      <a:cubicBezTo>
                        <a:pt x="239077" y="1450341"/>
                        <a:pt x="269558" y="1429386"/>
                        <a:pt x="300038" y="1433196"/>
                      </a:cubicBezTo>
                      <a:cubicBezTo>
                        <a:pt x="339090" y="1437958"/>
                        <a:pt x="359093" y="1465581"/>
                        <a:pt x="361950" y="1516064"/>
                      </a:cubicBezTo>
                      <a:cubicBezTo>
                        <a:pt x="449580" y="1541781"/>
                        <a:pt x="531495" y="1518921"/>
                        <a:pt x="611505" y="1489393"/>
                      </a:cubicBezTo>
                      <a:cubicBezTo>
                        <a:pt x="589598" y="1480821"/>
                        <a:pt x="567690" y="1469391"/>
                        <a:pt x="546735" y="1457961"/>
                      </a:cubicBezTo>
                      <a:lnTo>
                        <a:pt x="546735" y="1457961"/>
                      </a:lnTo>
                      <a:close/>
                      <a:moveTo>
                        <a:pt x="624840" y="1016001"/>
                      </a:moveTo>
                      <a:cubicBezTo>
                        <a:pt x="642938" y="1010286"/>
                        <a:pt x="656273" y="1006476"/>
                        <a:pt x="667703" y="1000761"/>
                      </a:cubicBezTo>
                      <a:cubicBezTo>
                        <a:pt x="718185" y="975043"/>
                        <a:pt x="757238" y="935039"/>
                        <a:pt x="789623" y="889318"/>
                      </a:cubicBezTo>
                      <a:cubicBezTo>
                        <a:pt x="806768" y="864553"/>
                        <a:pt x="821055" y="835978"/>
                        <a:pt x="832485" y="808356"/>
                      </a:cubicBezTo>
                      <a:cubicBezTo>
                        <a:pt x="842963" y="780733"/>
                        <a:pt x="827723" y="763589"/>
                        <a:pt x="800100" y="772161"/>
                      </a:cubicBezTo>
                      <a:cubicBezTo>
                        <a:pt x="782955" y="776923"/>
                        <a:pt x="765810" y="786448"/>
                        <a:pt x="751523" y="797878"/>
                      </a:cubicBezTo>
                      <a:cubicBezTo>
                        <a:pt x="682943" y="853123"/>
                        <a:pt x="645795" y="925514"/>
                        <a:pt x="624840" y="1016001"/>
                      </a:cubicBezTo>
                      <a:close/>
                      <a:moveTo>
                        <a:pt x="1380173" y="747396"/>
                      </a:moveTo>
                      <a:cubicBezTo>
                        <a:pt x="1333500" y="736918"/>
                        <a:pt x="1246823" y="831216"/>
                        <a:pt x="1231583" y="915036"/>
                      </a:cubicBezTo>
                      <a:cubicBezTo>
                        <a:pt x="1255395" y="895986"/>
                        <a:pt x="1277303" y="879793"/>
                        <a:pt x="1298258" y="862648"/>
                      </a:cubicBezTo>
                      <a:cubicBezTo>
                        <a:pt x="1307783" y="855028"/>
                        <a:pt x="1318260" y="847408"/>
                        <a:pt x="1325880" y="836931"/>
                      </a:cubicBezTo>
                      <a:cubicBezTo>
                        <a:pt x="1344930" y="808356"/>
                        <a:pt x="1362075" y="777876"/>
                        <a:pt x="1380173" y="747396"/>
                      </a:cubicBezTo>
                      <a:close/>
                      <a:moveTo>
                        <a:pt x="1444943" y="748348"/>
                      </a:moveTo>
                      <a:cubicBezTo>
                        <a:pt x="1387793" y="789306"/>
                        <a:pt x="1356360" y="847408"/>
                        <a:pt x="1330643" y="915989"/>
                      </a:cubicBezTo>
                      <a:cubicBezTo>
                        <a:pt x="1340168" y="911226"/>
                        <a:pt x="1343978" y="909321"/>
                        <a:pt x="1347788" y="906464"/>
                      </a:cubicBezTo>
                      <a:cubicBezTo>
                        <a:pt x="1382078" y="881698"/>
                        <a:pt x="1413510" y="853123"/>
                        <a:pt x="1438275" y="816928"/>
                      </a:cubicBezTo>
                      <a:cubicBezTo>
                        <a:pt x="1452563" y="794068"/>
                        <a:pt x="1453515" y="774066"/>
                        <a:pt x="1444943" y="748348"/>
                      </a:cubicBezTo>
                      <a:close/>
                      <a:moveTo>
                        <a:pt x="1721168" y="917893"/>
                      </a:moveTo>
                      <a:cubicBezTo>
                        <a:pt x="1750695" y="908368"/>
                        <a:pt x="1803083" y="832168"/>
                        <a:pt x="1810703" y="792164"/>
                      </a:cubicBezTo>
                      <a:cubicBezTo>
                        <a:pt x="1777365" y="831216"/>
                        <a:pt x="1740218" y="866458"/>
                        <a:pt x="1721168" y="917893"/>
                      </a:cubicBezTo>
                      <a:close/>
                      <a:moveTo>
                        <a:pt x="1839278" y="551181"/>
                      </a:moveTo>
                      <a:cubicBezTo>
                        <a:pt x="1837373" y="549276"/>
                        <a:pt x="1836420" y="548323"/>
                        <a:pt x="1834515" y="546418"/>
                      </a:cubicBezTo>
                      <a:cubicBezTo>
                        <a:pt x="1804988" y="579756"/>
                        <a:pt x="1775460" y="612141"/>
                        <a:pt x="1745933" y="645478"/>
                      </a:cubicBezTo>
                      <a:cubicBezTo>
                        <a:pt x="1747838" y="646431"/>
                        <a:pt x="1748790" y="648336"/>
                        <a:pt x="1750695" y="649289"/>
                      </a:cubicBezTo>
                      <a:cubicBezTo>
                        <a:pt x="1780223" y="616903"/>
                        <a:pt x="1809750" y="584518"/>
                        <a:pt x="1839278" y="551181"/>
                      </a:cubicBezTo>
                      <a:close/>
                      <a:moveTo>
                        <a:pt x="1213485" y="650241"/>
                      </a:moveTo>
                      <a:cubicBezTo>
                        <a:pt x="1214438" y="651193"/>
                        <a:pt x="1216343" y="653098"/>
                        <a:pt x="1217295" y="654051"/>
                      </a:cubicBezTo>
                      <a:cubicBezTo>
                        <a:pt x="1242060" y="627381"/>
                        <a:pt x="1266825" y="600711"/>
                        <a:pt x="1292543" y="573089"/>
                      </a:cubicBezTo>
                      <a:cubicBezTo>
                        <a:pt x="1290638" y="571183"/>
                        <a:pt x="1288733" y="569278"/>
                        <a:pt x="1286828" y="567373"/>
                      </a:cubicBezTo>
                      <a:cubicBezTo>
                        <a:pt x="1262063" y="594996"/>
                        <a:pt x="1238250" y="622618"/>
                        <a:pt x="1213485" y="6502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8" name="Google Shape;3008;p70"/>
                <p:cNvSpPr/>
                <p:nvPr/>
              </p:nvSpPr>
              <p:spPr>
                <a:xfrm>
                  <a:off x="9556881" y="2478884"/>
                  <a:ext cx="728088" cy="419719"/>
                </a:xfrm>
                <a:custGeom>
                  <a:rect b="b" l="l" r="r" t="t"/>
                  <a:pathLst>
                    <a:path extrusionOk="0" h="419719" w="728088">
                      <a:moveTo>
                        <a:pt x="506629" y="230505"/>
                      </a:moveTo>
                      <a:cubicBezTo>
                        <a:pt x="501866" y="216218"/>
                        <a:pt x="497104" y="202883"/>
                        <a:pt x="491389" y="186690"/>
                      </a:cubicBezTo>
                      <a:cubicBezTo>
                        <a:pt x="476149" y="199073"/>
                        <a:pt x="461861" y="211455"/>
                        <a:pt x="445669" y="222885"/>
                      </a:cubicBezTo>
                      <a:cubicBezTo>
                        <a:pt x="426619" y="237173"/>
                        <a:pt x="422809" y="235268"/>
                        <a:pt x="412331" y="213360"/>
                      </a:cubicBezTo>
                      <a:cubicBezTo>
                        <a:pt x="401854" y="191453"/>
                        <a:pt x="403759" y="169545"/>
                        <a:pt x="415189" y="150495"/>
                      </a:cubicBezTo>
                      <a:cubicBezTo>
                        <a:pt x="433286" y="120968"/>
                        <a:pt x="454241" y="92393"/>
                        <a:pt x="474244" y="63818"/>
                      </a:cubicBezTo>
                      <a:cubicBezTo>
                        <a:pt x="479006" y="57150"/>
                        <a:pt x="484721" y="50483"/>
                        <a:pt x="491389" y="41910"/>
                      </a:cubicBezTo>
                      <a:cubicBezTo>
                        <a:pt x="459004" y="59055"/>
                        <a:pt x="375184" y="136208"/>
                        <a:pt x="358039" y="163830"/>
                      </a:cubicBezTo>
                      <a:cubicBezTo>
                        <a:pt x="341846" y="188595"/>
                        <a:pt x="338036" y="214313"/>
                        <a:pt x="350419" y="242888"/>
                      </a:cubicBezTo>
                      <a:cubicBezTo>
                        <a:pt x="348514" y="243840"/>
                        <a:pt x="346609" y="244793"/>
                        <a:pt x="344704" y="245745"/>
                      </a:cubicBezTo>
                      <a:cubicBezTo>
                        <a:pt x="334226" y="227648"/>
                        <a:pt x="323749" y="208598"/>
                        <a:pt x="313271" y="189548"/>
                      </a:cubicBezTo>
                      <a:cubicBezTo>
                        <a:pt x="296126" y="203835"/>
                        <a:pt x="276124" y="219075"/>
                        <a:pt x="255169" y="236220"/>
                      </a:cubicBezTo>
                      <a:cubicBezTo>
                        <a:pt x="223736" y="194310"/>
                        <a:pt x="239929" y="158115"/>
                        <a:pt x="261836" y="121920"/>
                      </a:cubicBezTo>
                      <a:cubicBezTo>
                        <a:pt x="247549" y="124778"/>
                        <a:pt x="233261" y="125730"/>
                        <a:pt x="219926" y="129540"/>
                      </a:cubicBezTo>
                      <a:cubicBezTo>
                        <a:pt x="216116" y="130493"/>
                        <a:pt x="212306" y="136208"/>
                        <a:pt x="208496" y="140018"/>
                      </a:cubicBezTo>
                      <a:cubicBezTo>
                        <a:pt x="178016" y="166688"/>
                        <a:pt x="147536" y="194310"/>
                        <a:pt x="117056" y="220980"/>
                      </a:cubicBezTo>
                      <a:cubicBezTo>
                        <a:pt x="113246" y="224790"/>
                        <a:pt x="108484" y="226695"/>
                        <a:pt x="103721" y="228600"/>
                      </a:cubicBezTo>
                      <a:cubicBezTo>
                        <a:pt x="82766" y="237173"/>
                        <a:pt x="74194" y="231458"/>
                        <a:pt x="72289" y="209550"/>
                      </a:cubicBezTo>
                      <a:cubicBezTo>
                        <a:pt x="72289" y="205740"/>
                        <a:pt x="72289" y="201930"/>
                        <a:pt x="72289" y="194310"/>
                      </a:cubicBezTo>
                      <a:cubicBezTo>
                        <a:pt x="53239" y="209550"/>
                        <a:pt x="37046" y="221933"/>
                        <a:pt x="18949" y="236220"/>
                      </a:cubicBezTo>
                      <a:cubicBezTo>
                        <a:pt x="-4864" y="208598"/>
                        <a:pt x="-4864" y="178118"/>
                        <a:pt x="11329" y="149543"/>
                      </a:cubicBezTo>
                      <a:cubicBezTo>
                        <a:pt x="25616" y="122873"/>
                        <a:pt x="44666" y="98108"/>
                        <a:pt x="62764" y="72390"/>
                      </a:cubicBezTo>
                      <a:cubicBezTo>
                        <a:pt x="65621" y="67628"/>
                        <a:pt x="70384" y="62865"/>
                        <a:pt x="73241" y="58103"/>
                      </a:cubicBezTo>
                      <a:cubicBezTo>
                        <a:pt x="92291" y="30480"/>
                        <a:pt x="92291" y="29528"/>
                        <a:pt x="71336" y="1905"/>
                      </a:cubicBezTo>
                      <a:cubicBezTo>
                        <a:pt x="80861" y="7620"/>
                        <a:pt x="92291" y="12383"/>
                        <a:pt x="100864" y="19050"/>
                      </a:cubicBezTo>
                      <a:cubicBezTo>
                        <a:pt x="117056" y="30480"/>
                        <a:pt x="120866" y="48578"/>
                        <a:pt x="108484" y="68580"/>
                      </a:cubicBezTo>
                      <a:cubicBezTo>
                        <a:pt x="93244" y="93345"/>
                        <a:pt x="74194" y="115253"/>
                        <a:pt x="58001" y="140018"/>
                      </a:cubicBezTo>
                      <a:cubicBezTo>
                        <a:pt x="44666" y="160020"/>
                        <a:pt x="34189" y="181928"/>
                        <a:pt x="21806" y="202883"/>
                      </a:cubicBezTo>
                      <a:cubicBezTo>
                        <a:pt x="23711" y="204788"/>
                        <a:pt x="25616" y="205740"/>
                        <a:pt x="27521" y="207645"/>
                      </a:cubicBezTo>
                      <a:cubicBezTo>
                        <a:pt x="46571" y="191453"/>
                        <a:pt x="67526" y="177165"/>
                        <a:pt x="84671" y="159068"/>
                      </a:cubicBezTo>
                      <a:cubicBezTo>
                        <a:pt x="104674" y="137160"/>
                        <a:pt x="120866" y="112395"/>
                        <a:pt x="138011" y="88583"/>
                      </a:cubicBezTo>
                      <a:cubicBezTo>
                        <a:pt x="157061" y="61913"/>
                        <a:pt x="158014" y="33338"/>
                        <a:pt x="144679" y="0"/>
                      </a:cubicBezTo>
                      <a:cubicBezTo>
                        <a:pt x="185636" y="40958"/>
                        <a:pt x="190399" y="72390"/>
                        <a:pt x="160871" y="120015"/>
                      </a:cubicBezTo>
                      <a:cubicBezTo>
                        <a:pt x="146584" y="143828"/>
                        <a:pt x="127534" y="165735"/>
                        <a:pt x="111341" y="189548"/>
                      </a:cubicBezTo>
                      <a:cubicBezTo>
                        <a:pt x="108484" y="193358"/>
                        <a:pt x="105626" y="198120"/>
                        <a:pt x="102769" y="201930"/>
                      </a:cubicBezTo>
                      <a:cubicBezTo>
                        <a:pt x="104674" y="202883"/>
                        <a:pt x="106579" y="204788"/>
                        <a:pt x="107531" y="205740"/>
                      </a:cubicBezTo>
                      <a:cubicBezTo>
                        <a:pt x="134201" y="174308"/>
                        <a:pt x="161824" y="141923"/>
                        <a:pt x="187541" y="109538"/>
                      </a:cubicBezTo>
                      <a:cubicBezTo>
                        <a:pt x="189446" y="106680"/>
                        <a:pt x="187541" y="100013"/>
                        <a:pt x="187541" y="95250"/>
                      </a:cubicBezTo>
                      <a:cubicBezTo>
                        <a:pt x="184684" y="69533"/>
                        <a:pt x="187541" y="45720"/>
                        <a:pt x="206591" y="27623"/>
                      </a:cubicBezTo>
                      <a:cubicBezTo>
                        <a:pt x="213259" y="20955"/>
                        <a:pt x="230404" y="14288"/>
                        <a:pt x="237071" y="18098"/>
                      </a:cubicBezTo>
                      <a:cubicBezTo>
                        <a:pt x="245644" y="22860"/>
                        <a:pt x="253264" y="39053"/>
                        <a:pt x="252311" y="48578"/>
                      </a:cubicBezTo>
                      <a:cubicBezTo>
                        <a:pt x="248501" y="71438"/>
                        <a:pt x="238976" y="93345"/>
                        <a:pt x="232309" y="116205"/>
                      </a:cubicBezTo>
                      <a:cubicBezTo>
                        <a:pt x="236119" y="115253"/>
                        <a:pt x="241834" y="115253"/>
                        <a:pt x="244691" y="112395"/>
                      </a:cubicBezTo>
                      <a:cubicBezTo>
                        <a:pt x="266599" y="95250"/>
                        <a:pt x="290411" y="79058"/>
                        <a:pt x="310414" y="60008"/>
                      </a:cubicBezTo>
                      <a:cubicBezTo>
                        <a:pt x="324701" y="46673"/>
                        <a:pt x="335179" y="28575"/>
                        <a:pt x="305651" y="10478"/>
                      </a:cubicBezTo>
                      <a:cubicBezTo>
                        <a:pt x="346609" y="17145"/>
                        <a:pt x="361849" y="43815"/>
                        <a:pt x="344704" y="73343"/>
                      </a:cubicBezTo>
                      <a:cubicBezTo>
                        <a:pt x="331369" y="95250"/>
                        <a:pt x="315176" y="115253"/>
                        <a:pt x="299936" y="136208"/>
                      </a:cubicBezTo>
                      <a:cubicBezTo>
                        <a:pt x="283744" y="158115"/>
                        <a:pt x="267551" y="179070"/>
                        <a:pt x="262789" y="211455"/>
                      </a:cubicBezTo>
                      <a:cubicBezTo>
                        <a:pt x="290411" y="187643"/>
                        <a:pt x="318034" y="171450"/>
                        <a:pt x="335179" y="140970"/>
                      </a:cubicBezTo>
                      <a:cubicBezTo>
                        <a:pt x="348514" y="117158"/>
                        <a:pt x="367564" y="96203"/>
                        <a:pt x="384709" y="74295"/>
                      </a:cubicBezTo>
                      <a:cubicBezTo>
                        <a:pt x="398044" y="57150"/>
                        <a:pt x="410426" y="40958"/>
                        <a:pt x="406616" y="18098"/>
                      </a:cubicBezTo>
                      <a:cubicBezTo>
                        <a:pt x="430429" y="17145"/>
                        <a:pt x="430429" y="17145"/>
                        <a:pt x="432334" y="67628"/>
                      </a:cubicBezTo>
                      <a:cubicBezTo>
                        <a:pt x="451384" y="52388"/>
                        <a:pt x="469481" y="37148"/>
                        <a:pt x="488531" y="22860"/>
                      </a:cubicBezTo>
                      <a:cubicBezTo>
                        <a:pt x="494246" y="19050"/>
                        <a:pt x="503771" y="17145"/>
                        <a:pt x="509486" y="19050"/>
                      </a:cubicBezTo>
                      <a:cubicBezTo>
                        <a:pt x="514249" y="20955"/>
                        <a:pt x="518059" y="30480"/>
                        <a:pt x="519011" y="36195"/>
                      </a:cubicBezTo>
                      <a:cubicBezTo>
                        <a:pt x="522821" y="69533"/>
                        <a:pt x="503771" y="95250"/>
                        <a:pt x="484721" y="120015"/>
                      </a:cubicBezTo>
                      <a:cubicBezTo>
                        <a:pt x="468529" y="140970"/>
                        <a:pt x="453289" y="163830"/>
                        <a:pt x="439001" y="186690"/>
                      </a:cubicBezTo>
                      <a:cubicBezTo>
                        <a:pt x="435191" y="192405"/>
                        <a:pt x="435191" y="200025"/>
                        <a:pt x="435191" y="207645"/>
                      </a:cubicBezTo>
                      <a:cubicBezTo>
                        <a:pt x="463766" y="184785"/>
                        <a:pt x="499009" y="169545"/>
                        <a:pt x="511391" y="129540"/>
                      </a:cubicBezTo>
                      <a:cubicBezTo>
                        <a:pt x="522821" y="93345"/>
                        <a:pt x="544729" y="60960"/>
                        <a:pt x="577114" y="40005"/>
                      </a:cubicBezTo>
                      <a:cubicBezTo>
                        <a:pt x="593306" y="28575"/>
                        <a:pt x="613309" y="21908"/>
                        <a:pt x="633311" y="17145"/>
                      </a:cubicBezTo>
                      <a:cubicBezTo>
                        <a:pt x="658076" y="11430"/>
                        <a:pt x="673316" y="21908"/>
                        <a:pt x="686651" y="46673"/>
                      </a:cubicBezTo>
                      <a:cubicBezTo>
                        <a:pt x="699986" y="37148"/>
                        <a:pt x="701891" y="9525"/>
                        <a:pt x="726656" y="17145"/>
                      </a:cubicBezTo>
                      <a:cubicBezTo>
                        <a:pt x="689509" y="92393"/>
                        <a:pt x="653314" y="164783"/>
                        <a:pt x="616166" y="238125"/>
                      </a:cubicBezTo>
                      <a:cubicBezTo>
                        <a:pt x="637121" y="245745"/>
                        <a:pt x="655219" y="251460"/>
                        <a:pt x="674269" y="259080"/>
                      </a:cubicBezTo>
                      <a:cubicBezTo>
                        <a:pt x="680936" y="261938"/>
                        <a:pt x="687604" y="265747"/>
                        <a:pt x="693319" y="269558"/>
                      </a:cubicBezTo>
                      <a:cubicBezTo>
                        <a:pt x="739991" y="303847"/>
                        <a:pt x="739991" y="350520"/>
                        <a:pt x="691414" y="387668"/>
                      </a:cubicBezTo>
                      <a:cubicBezTo>
                        <a:pt x="694271" y="323850"/>
                        <a:pt x="656171" y="291465"/>
                        <a:pt x="601879" y="269558"/>
                      </a:cubicBezTo>
                      <a:cubicBezTo>
                        <a:pt x="586639" y="290513"/>
                        <a:pt x="572351" y="313372"/>
                        <a:pt x="555206" y="334328"/>
                      </a:cubicBezTo>
                      <a:cubicBezTo>
                        <a:pt x="516154" y="382905"/>
                        <a:pt x="466624" y="413385"/>
                        <a:pt x="404711" y="419100"/>
                      </a:cubicBezTo>
                      <a:cubicBezTo>
                        <a:pt x="378994" y="421958"/>
                        <a:pt x="355181" y="415290"/>
                        <a:pt x="341846" y="391478"/>
                      </a:cubicBezTo>
                      <a:cubicBezTo>
                        <a:pt x="327559" y="366713"/>
                        <a:pt x="332321" y="340995"/>
                        <a:pt x="345656" y="318135"/>
                      </a:cubicBezTo>
                      <a:cubicBezTo>
                        <a:pt x="373279" y="270510"/>
                        <a:pt x="419951" y="251460"/>
                        <a:pt x="471386" y="240983"/>
                      </a:cubicBezTo>
                      <a:cubicBezTo>
                        <a:pt x="482816" y="233363"/>
                        <a:pt x="495199" y="232410"/>
                        <a:pt x="506629" y="230505"/>
                      </a:cubicBezTo>
                      <a:close/>
                      <a:moveTo>
                        <a:pt x="557111" y="252413"/>
                      </a:moveTo>
                      <a:cubicBezTo>
                        <a:pt x="494246" y="244793"/>
                        <a:pt x="439954" y="252413"/>
                        <a:pt x="392329" y="290513"/>
                      </a:cubicBezTo>
                      <a:cubicBezTo>
                        <a:pt x="368516" y="309563"/>
                        <a:pt x="362801" y="352425"/>
                        <a:pt x="378994" y="373380"/>
                      </a:cubicBezTo>
                      <a:cubicBezTo>
                        <a:pt x="393281" y="392430"/>
                        <a:pt x="423761" y="393383"/>
                        <a:pt x="452336" y="376238"/>
                      </a:cubicBezTo>
                      <a:cubicBezTo>
                        <a:pt x="455194" y="374333"/>
                        <a:pt x="458051" y="372428"/>
                        <a:pt x="460909" y="370522"/>
                      </a:cubicBezTo>
                      <a:cubicBezTo>
                        <a:pt x="502819" y="340995"/>
                        <a:pt x="526631" y="298133"/>
                        <a:pt x="557111" y="252413"/>
                      </a:cubicBezTo>
                      <a:close/>
                      <a:moveTo>
                        <a:pt x="523774" y="209550"/>
                      </a:moveTo>
                      <a:cubicBezTo>
                        <a:pt x="575209" y="169545"/>
                        <a:pt x="624739" y="132398"/>
                        <a:pt x="650456" y="72390"/>
                      </a:cubicBezTo>
                      <a:cubicBezTo>
                        <a:pt x="655219" y="61913"/>
                        <a:pt x="657124" y="50483"/>
                        <a:pt x="659981" y="40005"/>
                      </a:cubicBezTo>
                      <a:cubicBezTo>
                        <a:pt x="613309" y="26670"/>
                        <a:pt x="528536" y="143828"/>
                        <a:pt x="523774" y="209550"/>
                      </a:cubicBezTo>
                      <a:close/>
                      <a:moveTo>
                        <a:pt x="600926" y="175260"/>
                      </a:moveTo>
                      <a:cubicBezTo>
                        <a:pt x="599974" y="174308"/>
                        <a:pt x="599021" y="173355"/>
                        <a:pt x="598069" y="173355"/>
                      </a:cubicBezTo>
                      <a:cubicBezTo>
                        <a:pt x="577114" y="190500"/>
                        <a:pt x="556159" y="208598"/>
                        <a:pt x="535204" y="225743"/>
                      </a:cubicBezTo>
                      <a:cubicBezTo>
                        <a:pt x="536156" y="227648"/>
                        <a:pt x="537109" y="229553"/>
                        <a:pt x="537109" y="231458"/>
                      </a:cubicBezTo>
                      <a:cubicBezTo>
                        <a:pt x="549491" y="228600"/>
                        <a:pt x="565684" y="229553"/>
                        <a:pt x="572351" y="221933"/>
                      </a:cubicBezTo>
                      <a:cubicBezTo>
                        <a:pt x="585686" y="208598"/>
                        <a:pt x="592354" y="190500"/>
                        <a:pt x="600926" y="1752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70"/>
                <p:cNvSpPr/>
                <p:nvPr/>
              </p:nvSpPr>
              <p:spPr>
                <a:xfrm>
                  <a:off x="7455541" y="1742602"/>
                  <a:ext cx="230235" cy="592408"/>
                </a:xfrm>
                <a:custGeom>
                  <a:rect b="b" l="l" r="r" t="t"/>
                  <a:pathLst>
                    <a:path extrusionOk="0" h="592408" w="230235">
                      <a:moveTo>
                        <a:pt x="124801" y="283845"/>
                      </a:moveTo>
                      <a:cubicBezTo>
                        <a:pt x="116228" y="354330"/>
                        <a:pt x="106703" y="424815"/>
                        <a:pt x="98131" y="495300"/>
                      </a:cubicBezTo>
                      <a:cubicBezTo>
                        <a:pt x="96226" y="514350"/>
                        <a:pt x="95273" y="533400"/>
                        <a:pt x="94321" y="552450"/>
                      </a:cubicBezTo>
                      <a:cubicBezTo>
                        <a:pt x="93368" y="569595"/>
                        <a:pt x="85748" y="573405"/>
                        <a:pt x="69556" y="569595"/>
                      </a:cubicBezTo>
                      <a:cubicBezTo>
                        <a:pt x="27646" y="558165"/>
                        <a:pt x="-929" y="522922"/>
                        <a:pt x="23" y="477202"/>
                      </a:cubicBezTo>
                      <a:cubicBezTo>
                        <a:pt x="1928" y="386715"/>
                        <a:pt x="17168" y="298132"/>
                        <a:pt x="47648" y="212407"/>
                      </a:cubicBezTo>
                      <a:cubicBezTo>
                        <a:pt x="72413" y="142875"/>
                        <a:pt x="101941" y="75247"/>
                        <a:pt x="141946" y="12382"/>
                      </a:cubicBezTo>
                      <a:cubicBezTo>
                        <a:pt x="143851" y="9525"/>
                        <a:pt x="146708" y="6667"/>
                        <a:pt x="152423" y="0"/>
                      </a:cubicBezTo>
                      <a:cubicBezTo>
                        <a:pt x="166711" y="42863"/>
                        <a:pt x="180046" y="82867"/>
                        <a:pt x="191476" y="123825"/>
                      </a:cubicBezTo>
                      <a:cubicBezTo>
                        <a:pt x="219098" y="219075"/>
                        <a:pt x="237196" y="316230"/>
                        <a:pt x="227671" y="416242"/>
                      </a:cubicBezTo>
                      <a:cubicBezTo>
                        <a:pt x="221956" y="482917"/>
                        <a:pt x="195286" y="539115"/>
                        <a:pt x="145756" y="584835"/>
                      </a:cubicBezTo>
                      <a:cubicBezTo>
                        <a:pt x="133373" y="596265"/>
                        <a:pt x="126706" y="595313"/>
                        <a:pt x="124801" y="578168"/>
                      </a:cubicBezTo>
                      <a:cubicBezTo>
                        <a:pt x="120991" y="531495"/>
                        <a:pt x="117181" y="484822"/>
                        <a:pt x="117181" y="438150"/>
                      </a:cubicBezTo>
                      <a:cubicBezTo>
                        <a:pt x="118133" y="392430"/>
                        <a:pt x="124801" y="345757"/>
                        <a:pt x="128611" y="300038"/>
                      </a:cubicBezTo>
                      <a:cubicBezTo>
                        <a:pt x="128611" y="295275"/>
                        <a:pt x="128611" y="289560"/>
                        <a:pt x="128611" y="284797"/>
                      </a:cubicBezTo>
                      <a:cubicBezTo>
                        <a:pt x="128611" y="284797"/>
                        <a:pt x="126706" y="283845"/>
                        <a:pt x="124801" y="2838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70"/>
                <p:cNvSpPr/>
                <p:nvPr/>
              </p:nvSpPr>
              <p:spPr>
                <a:xfrm>
                  <a:off x="7616138" y="2117887"/>
                  <a:ext cx="383303" cy="376237"/>
                </a:xfrm>
                <a:custGeom>
                  <a:rect b="b" l="l" r="r" t="t"/>
                  <a:pathLst>
                    <a:path extrusionOk="0" h="376237" w="383303">
                      <a:moveTo>
                        <a:pt x="39451" y="373380"/>
                      </a:moveTo>
                      <a:cubicBezTo>
                        <a:pt x="77551" y="297180"/>
                        <a:pt x="139464" y="243840"/>
                        <a:pt x="193756" y="182880"/>
                      </a:cubicBezTo>
                      <a:cubicBezTo>
                        <a:pt x="175659" y="198120"/>
                        <a:pt x="156609" y="212408"/>
                        <a:pt x="139464" y="228600"/>
                      </a:cubicBezTo>
                      <a:cubicBezTo>
                        <a:pt x="107079" y="259080"/>
                        <a:pt x="76599" y="290513"/>
                        <a:pt x="45166" y="321945"/>
                      </a:cubicBezTo>
                      <a:cubicBezTo>
                        <a:pt x="28974" y="338138"/>
                        <a:pt x="22306" y="337185"/>
                        <a:pt x="10876" y="317183"/>
                      </a:cubicBezTo>
                      <a:cubicBezTo>
                        <a:pt x="-6269" y="287655"/>
                        <a:pt x="-3411" y="249555"/>
                        <a:pt x="21354" y="222885"/>
                      </a:cubicBezTo>
                      <a:cubicBezTo>
                        <a:pt x="117556" y="120015"/>
                        <a:pt x="229951" y="40958"/>
                        <a:pt x="367111" y="1905"/>
                      </a:cubicBezTo>
                      <a:cubicBezTo>
                        <a:pt x="370921" y="953"/>
                        <a:pt x="374731" y="953"/>
                        <a:pt x="383304" y="0"/>
                      </a:cubicBezTo>
                      <a:cubicBezTo>
                        <a:pt x="363301" y="45720"/>
                        <a:pt x="346156" y="89535"/>
                        <a:pt x="326154" y="131445"/>
                      </a:cubicBezTo>
                      <a:cubicBezTo>
                        <a:pt x="292816" y="199072"/>
                        <a:pt x="253764" y="262890"/>
                        <a:pt x="197566" y="316230"/>
                      </a:cubicBezTo>
                      <a:cubicBezTo>
                        <a:pt x="157561" y="354330"/>
                        <a:pt x="109936" y="374333"/>
                        <a:pt x="54691" y="376238"/>
                      </a:cubicBezTo>
                      <a:cubicBezTo>
                        <a:pt x="51834" y="375285"/>
                        <a:pt x="47071" y="374333"/>
                        <a:pt x="39451" y="37338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70"/>
                <p:cNvSpPr/>
                <p:nvPr/>
              </p:nvSpPr>
              <p:spPr>
                <a:xfrm>
                  <a:off x="10735974" y="1737689"/>
                  <a:ext cx="462921" cy="246645"/>
                </a:xfrm>
                <a:custGeom>
                  <a:rect b="b" l="l" r="r" t="t"/>
                  <a:pathLst>
                    <a:path extrusionOk="0" h="246645" w="462921">
                      <a:moveTo>
                        <a:pt x="234315" y="102068"/>
                      </a:moveTo>
                      <a:cubicBezTo>
                        <a:pt x="310515" y="139215"/>
                        <a:pt x="392430" y="163980"/>
                        <a:pt x="461010" y="224940"/>
                      </a:cubicBezTo>
                      <a:cubicBezTo>
                        <a:pt x="420053" y="242085"/>
                        <a:pt x="381953" y="251610"/>
                        <a:pt x="341948" y="243990"/>
                      </a:cubicBezTo>
                      <a:cubicBezTo>
                        <a:pt x="255270" y="227798"/>
                        <a:pt x="184785" y="180173"/>
                        <a:pt x="120015" y="124928"/>
                      </a:cubicBezTo>
                      <a:cubicBezTo>
                        <a:pt x="78105" y="89685"/>
                        <a:pt x="40005" y="50633"/>
                        <a:pt x="0" y="12533"/>
                      </a:cubicBezTo>
                      <a:cubicBezTo>
                        <a:pt x="953" y="9675"/>
                        <a:pt x="1905" y="7770"/>
                        <a:pt x="1905" y="4913"/>
                      </a:cubicBezTo>
                      <a:cubicBezTo>
                        <a:pt x="36195" y="3008"/>
                        <a:pt x="70485" y="-802"/>
                        <a:pt x="104775" y="150"/>
                      </a:cubicBezTo>
                      <a:cubicBezTo>
                        <a:pt x="206693" y="2055"/>
                        <a:pt x="301943" y="31583"/>
                        <a:pt x="395288" y="67778"/>
                      </a:cubicBezTo>
                      <a:cubicBezTo>
                        <a:pt x="412433" y="74445"/>
                        <a:pt x="428625" y="84923"/>
                        <a:pt x="441960" y="96353"/>
                      </a:cubicBezTo>
                      <a:cubicBezTo>
                        <a:pt x="465773" y="116355"/>
                        <a:pt x="465773" y="144930"/>
                        <a:pt x="459105" y="173505"/>
                      </a:cubicBezTo>
                      <a:cubicBezTo>
                        <a:pt x="455295" y="188745"/>
                        <a:pt x="445770" y="182078"/>
                        <a:pt x="437198" y="179220"/>
                      </a:cubicBezTo>
                      <a:cubicBezTo>
                        <a:pt x="396240" y="163028"/>
                        <a:pt x="355283" y="144930"/>
                        <a:pt x="314325" y="129690"/>
                      </a:cubicBezTo>
                      <a:cubicBezTo>
                        <a:pt x="289560" y="119213"/>
                        <a:pt x="261938" y="111593"/>
                        <a:pt x="234315" y="1020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70"/>
                <p:cNvSpPr/>
                <p:nvPr/>
              </p:nvSpPr>
              <p:spPr>
                <a:xfrm>
                  <a:off x="11302757" y="1539720"/>
                  <a:ext cx="243794" cy="395547"/>
                </a:xfrm>
                <a:custGeom>
                  <a:rect b="b" l="l" r="r" t="t"/>
                  <a:pathLst>
                    <a:path extrusionOk="0" h="395547" w="243794">
                      <a:moveTo>
                        <a:pt x="129495" y="207645"/>
                      </a:moveTo>
                      <a:cubicBezTo>
                        <a:pt x="94252" y="267652"/>
                        <a:pt x="66630" y="332422"/>
                        <a:pt x="11385" y="384810"/>
                      </a:cubicBezTo>
                      <a:cubicBezTo>
                        <a:pt x="-998" y="345758"/>
                        <a:pt x="-3855" y="311467"/>
                        <a:pt x="5670" y="275272"/>
                      </a:cubicBezTo>
                      <a:cubicBezTo>
                        <a:pt x="19005" y="226695"/>
                        <a:pt x="47580" y="185738"/>
                        <a:pt x="79965" y="147638"/>
                      </a:cubicBezTo>
                      <a:cubicBezTo>
                        <a:pt x="126637" y="92392"/>
                        <a:pt x="179977" y="44767"/>
                        <a:pt x="243795" y="0"/>
                      </a:cubicBezTo>
                      <a:cubicBezTo>
                        <a:pt x="241890" y="34290"/>
                        <a:pt x="242842" y="64770"/>
                        <a:pt x="238080" y="94297"/>
                      </a:cubicBezTo>
                      <a:cubicBezTo>
                        <a:pt x="224745" y="186690"/>
                        <a:pt x="194265" y="273367"/>
                        <a:pt x="147592" y="353377"/>
                      </a:cubicBezTo>
                      <a:cubicBezTo>
                        <a:pt x="136162" y="372427"/>
                        <a:pt x="121875" y="388620"/>
                        <a:pt x="99015" y="393383"/>
                      </a:cubicBezTo>
                      <a:cubicBezTo>
                        <a:pt x="94252" y="394335"/>
                        <a:pt x="89490" y="396240"/>
                        <a:pt x="85680" y="395288"/>
                      </a:cubicBezTo>
                      <a:cubicBezTo>
                        <a:pt x="74250" y="392430"/>
                        <a:pt x="61867" y="388620"/>
                        <a:pt x="50437" y="384810"/>
                      </a:cubicBezTo>
                      <a:cubicBezTo>
                        <a:pt x="54247" y="375285"/>
                        <a:pt x="57105" y="365760"/>
                        <a:pt x="60915" y="356235"/>
                      </a:cubicBezTo>
                      <a:cubicBezTo>
                        <a:pt x="85680" y="307658"/>
                        <a:pt x="110445" y="259080"/>
                        <a:pt x="135210" y="210502"/>
                      </a:cubicBezTo>
                      <a:cubicBezTo>
                        <a:pt x="133305" y="209550"/>
                        <a:pt x="131400" y="208597"/>
                        <a:pt x="129495" y="2076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3" name="Google Shape;3013;p70"/>
                <p:cNvSpPr/>
                <p:nvPr/>
              </p:nvSpPr>
              <p:spPr>
                <a:xfrm>
                  <a:off x="7700323" y="2420782"/>
                  <a:ext cx="349601" cy="309423"/>
                </a:xfrm>
                <a:custGeom>
                  <a:rect b="b" l="l" r="r" t="t"/>
                  <a:pathLst>
                    <a:path extrusionOk="0" h="309423" w="349601">
                      <a:moveTo>
                        <a:pt x="172436" y="150495"/>
                      </a:moveTo>
                      <a:cubicBezTo>
                        <a:pt x="145766" y="170497"/>
                        <a:pt x="119096" y="190500"/>
                        <a:pt x="93379" y="211455"/>
                      </a:cubicBezTo>
                      <a:cubicBezTo>
                        <a:pt x="74329" y="227647"/>
                        <a:pt x="56231" y="245745"/>
                        <a:pt x="37181" y="261938"/>
                      </a:cubicBezTo>
                      <a:cubicBezTo>
                        <a:pt x="22894" y="274320"/>
                        <a:pt x="17179" y="273367"/>
                        <a:pt x="8606" y="257175"/>
                      </a:cubicBezTo>
                      <a:cubicBezTo>
                        <a:pt x="-6634" y="227647"/>
                        <a:pt x="-1871" y="199072"/>
                        <a:pt x="24799" y="173355"/>
                      </a:cubicBezTo>
                      <a:cubicBezTo>
                        <a:pt x="77186" y="120967"/>
                        <a:pt x="136241" y="77152"/>
                        <a:pt x="203869" y="47625"/>
                      </a:cubicBezTo>
                      <a:cubicBezTo>
                        <a:pt x="244826" y="29527"/>
                        <a:pt x="288641" y="16192"/>
                        <a:pt x="331504" y="1905"/>
                      </a:cubicBezTo>
                      <a:cubicBezTo>
                        <a:pt x="335314" y="952"/>
                        <a:pt x="340076" y="952"/>
                        <a:pt x="349601" y="0"/>
                      </a:cubicBezTo>
                      <a:cubicBezTo>
                        <a:pt x="332456" y="34290"/>
                        <a:pt x="318169" y="65722"/>
                        <a:pt x="301976" y="96202"/>
                      </a:cubicBezTo>
                      <a:cubicBezTo>
                        <a:pt x="268639" y="157163"/>
                        <a:pt x="229586" y="214313"/>
                        <a:pt x="176246" y="260985"/>
                      </a:cubicBezTo>
                      <a:cubicBezTo>
                        <a:pt x="135289" y="297180"/>
                        <a:pt x="88616" y="313372"/>
                        <a:pt x="29561" y="308610"/>
                      </a:cubicBezTo>
                      <a:cubicBezTo>
                        <a:pt x="67661" y="242888"/>
                        <a:pt x="124811" y="200977"/>
                        <a:pt x="172436" y="1504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4" name="Google Shape;3014;p70"/>
                <p:cNvSpPr/>
                <p:nvPr/>
              </p:nvSpPr>
              <p:spPr>
                <a:xfrm>
                  <a:off x="7175530" y="2236950"/>
                  <a:ext cx="355549" cy="308442"/>
                </a:xfrm>
                <a:custGeom>
                  <a:rect b="b" l="l" r="r" t="t"/>
                  <a:pathLst>
                    <a:path extrusionOk="0" h="308442" w="355549">
                      <a:moveTo>
                        <a:pt x="0" y="0"/>
                      </a:moveTo>
                      <a:cubicBezTo>
                        <a:pt x="107633" y="27622"/>
                        <a:pt x="208598" y="61913"/>
                        <a:pt x="292418" y="133350"/>
                      </a:cubicBezTo>
                      <a:cubicBezTo>
                        <a:pt x="328613" y="163830"/>
                        <a:pt x="348615" y="202883"/>
                        <a:pt x="355283" y="248603"/>
                      </a:cubicBezTo>
                      <a:cubicBezTo>
                        <a:pt x="356235" y="253365"/>
                        <a:pt x="354330" y="257175"/>
                        <a:pt x="354330" y="263842"/>
                      </a:cubicBezTo>
                      <a:cubicBezTo>
                        <a:pt x="288608" y="240030"/>
                        <a:pt x="240030" y="193358"/>
                        <a:pt x="186690" y="152400"/>
                      </a:cubicBezTo>
                      <a:cubicBezTo>
                        <a:pt x="185738" y="154305"/>
                        <a:pt x="183833" y="155258"/>
                        <a:pt x="182880" y="157163"/>
                      </a:cubicBezTo>
                      <a:cubicBezTo>
                        <a:pt x="229553" y="197167"/>
                        <a:pt x="275273" y="238125"/>
                        <a:pt x="321945" y="278130"/>
                      </a:cubicBezTo>
                      <a:cubicBezTo>
                        <a:pt x="300990" y="310515"/>
                        <a:pt x="260033" y="319088"/>
                        <a:pt x="226695" y="293370"/>
                      </a:cubicBezTo>
                      <a:cubicBezTo>
                        <a:pt x="190500" y="264795"/>
                        <a:pt x="155258" y="234315"/>
                        <a:pt x="123825" y="200978"/>
                      </a:cubicBezTo>
                      <a:cubicBezTo>
                        <a:pt x="71438" y="146685"/>
                        <a:pt x="30480" y="84772"/>
                        <a:pt x="3810" y="13335"/>
                      </a:cubicBezTo>
                      <a:cubicBezTo>
                        <a:pt x="2858" y="10478"/>
                        <a:pt x="1905" y="666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5" name="Google Shape;3015;p70"/>
                <p:cNvSpPr/>
                <p:nvPr/>
              </p:nvSpPr>
              <p:spPr>
                <a:xfrm>
                  <a:off x="7228869" y="2629909"/>
                  <a:ext cx="415290" cy="219202"/>
                </a:xfrm>
                <a:custGeom>
                  <a:rect b="b" l="l" r="r" t="t"/>
                  <a:pathLst>
                    <a:path extrusionOk="0" h="219202" w="415290">
                      <a:moveTo>
                        <a:pt x="213360" y="94721"/>
                      </a:moveTo>
                      <a:cubicBezTo>
                        <a:pt x="264795" y="116628"/>
                        <a:pt x="315278" y="139488"/>
                        <a:pt x="367665" y="160443"/>
                      </a:cubicBezTo>
                      <a:cubicBezTo>
                        <a:pt x="396240" y="171873"/>
                        <a:pt x="398145" y="177588"/>
                        <a:pt x="376238" y="199496"/>
                      </a:cubicBezTo>
                      <a:cubicBezTo>
                        <a:pt x="351473" y="224261"/>
                        <a:pt x="322898" y="222356"/>
                        <a:pt x="293370" y="211878"/>
                      </a:cubicBezTo>
                      <a:cubicBezTo>
                        <a:pt x="222885" y="186161"/>
                        <a:pt x="156210" y="150918"/>
                        <a:pt x="99060" y="102341"/>
                      </a:cubicBezTo>
                      <a:cubicBezTo>
                        <a:pt x="63818" y="72813"/>
                        <a:pt x="32385" y="39476"/>
                        <a:pt x="0" y="8043"/>
                      </a:cubicBezTo>
                      <a:cubicBezTo>
                        <a:pt x="952" y="5186"/>
                        <a:pt x="2858" y="3281"/>
                        <a:pt x="3810" y="423"/>
                      </a:cubicBezTo>
                      <a:cubicBezTo>
                        <a:pt x="40005" y="423"/>
                        <a:pt x="77153" y="-529"/>
                        <a:pt x="113348" y="423"/>
                      </a:cubicBezTo>
                      <a:cubicBezTo>
                        <a:pt x="170498" y="2328"/>
                        <a:pt x="226695" y="10901"/>
                        <a:pt x="281940" y="28046"/>
                      </a:cubicBezTo>
                      <a:cubicBezTo>
                        <a:pt x="339090" y="46143"/>
                        <a:pt x="385763" y="76623"/>
                        <a:pt x="411480" y="132821"/>
                      </a:cubicBezTo>
                      <a:cubicBezTo>
                        <a:pt x="413385" y="137583"/>
                        <a:pt x="414338" y="142346"/>
                        <a:pt x="415290" y="147108"/>
                      </a:cubicBezTo>
                      <a:cubicBezTo>
                        <a:pt x="410528" y="148061"/>
                        <a:pt x="405765" y="149966"/>
                        <a:pt x="401003" y="149013"/>
                      </a:cubicBezTo>
                      <a:cubicBezTo>
                        <a:pt x="343853" y="142346"/>
                        <a:pt x="292418" y="119486"/>
                        <a:pt x="240030" y="97578"/>
                      </a:cubicBezTo>
                      <a:cubicBezTo>
                        <a:pt x="232410" y="94721"/>
                        <a:pt x="224790" y="90911"/>
                        <a:pt x="217170" y="87101"/>
                      </a:cubicBezTo>
                      <a:cubicBezTo>
                        <a:pt x="216218" y="89958"/>
                        <a:pt x="215265" y="92816"/>
                        <a:pt x="213360" y="947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6" name="Google Shape;3016;p70"/>
                <p:cNvSpPr/>
                <p:nvPr/>
              </p:nvSpPr>
              <p:spPr>
                <a:xfrm>
                  <a:off x="10800745" y="2032153"/>
                  <a:ext cx="417194" cy="202047"/>
                </a:xfrm>
                <a:custGeom>
                  <a:rect b="b" l="l" r="r" t="t"/>
                  <a:pathLst>
                    <a:path extrusionOk="0" h="202047" w="417194">
                      <a:moveTo>
                        <a:pt x="0" y="13344"/>
                      </a:moveTo>
                      <a:cubicBezTo>
                        <a:pt x="105728" y="-11421"/>
                        <a:pt x="204788" y="962"/>
                        <a:pt x="303847" y="28584"/>
                      </a:cubicBezTo>
                      <a:cubicBezTo>
                        <a:pt x="324803" y="34299"/>
                        <a:pt x="345757" y="40967"/>
                        <a:pt x="365760" y="48587"/>
                      </a:cubicBezTo>
                      <a:cubicBezTo>
                        <a:pt x="400050" y="62874"/>
                        <a:pt x="419100" y="90497"/>
                        <a:pt x="415290" y="121929"/>
                      </a:cubicBezTo>
                      <a:cubicBezTo>
                        <a:pt x="413385" y="140979"/>
                        <a:pt x="407670" y="143837"/>
                        <a:pt x="389572" y="138122"/>
                      </a:cubicBezTo>
                      <a:cubicBezTo>
                        <a:pt x="338138" y="120977"/>
                        <a:pt x="285750" y="104784"/>
                        <a:pt x="233363" y="88592"/>
                      </a:cubicBezTo>
                      <a:cubicBezTo>
                        <a:pt x="229553" y="87639"/>
                        <a:pt x="224790" y="86687"/>
                        <a:pt x="220028" y="87639"/>
                      </a:cubicBezTo>
                      <a:cubicBezTo>
                        <a:pt x="286703" y="112404"/>
                        <a:pt x="354330" y="134312"/>
                        <a:pt x="417195" y="177174"/>
                      </a:cubicBezTo>
                      <a:cubicBezTo>
                        <a:pt x="377190" y="196224"/>
                        <a:pt x="341947" y="206702"/>
                        <a:pt x="302895" y="200034"/>
                      </a:cubicBezTo>
                      <a:cubicBezTo>
                        <a:pt x="217170" y="184794"/>
                        <a:pt x="148590" y="137169"/>
                        <a:pt x="82867" y="84782"/>
                      </a:cubicBezTo>
                      <a:cubicBezTo>
                        <a:pt x="55245" y="62874"/>
                        <a:pt x="29528" y="39062"/>
                        <a:pt x="0" y="133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7" name="Google Shape;3017;p70"/>
                <p:cNvSpPr/>
                <p:nvPr/>
              </p:nvSpPr>
              <p:spPr>
                <a:xfrm>
                  <a:off x="11312237" y="1926434"/>
                  <a:ext cx="333375" cy="332712"/>
                </a:xfrm>
                <a:custGeom>
                  <a:rect b="b" l="l" r="r" t="t"/>
                  <a:pathLst>
                    <a:path extrusionOk="0" h="332712" w="333375">
                      <a:moveTo>
                        <a:pt x="35243" y="309563"/>
                      </a:moveTo>
                      <a:cubicBezTo>
                        <a:pt x="79058" y="263843"/>
                        <a:pt x="121920" y="219075"/>
                        <a:pt x="164783" y="173355"/>
                      </a:cubicBezTo>
                      <a:cubicBezTo>
                        <a:pt x="163830" y="172403"/>
                        <a:pt x="161925" y="170498"/>
                        <a:pt x="160973" y="169545"/>
                      </a:cubicBezTo>
                      <a:cubicBezTo>
                        <a:pt x="136208" y="192405"/>
                        <a:pt x="111443" y="215265"/>
                        <a:pt x="86678" y="238125"/>
                      </a:cubicBezTo>
                      <a:cubicBezTo>
                        <a:pt x="61913" y="260985"/>
                        <a:pt x="35243" y="282893"/>
                        <a:pt x="0" y="298133"/>
                      </a:cubicBezTo>
                      <a:cubicBezTo>
                        <a:pt x="0" y="256223"/>
                        <a:pt x="4763" y="218123"/>
                        <a:pt x="30480" y="188595"/>
                      </a:cubicBezTo>
                      <a:cubicBezTo>
                        <a:pt x="56198" y="159068"/>
                        <a:pt x="83820" y="130493"/>
                        <a:pt x="115253" y="106680"/>
                      </a:cubicBezTo>
                      <a:cubicBezTo>
                        <a:pt x="179070" y="59055"/>
                        <a:pt x="251460" y="26670"/>
                        <a:pt x="333375" y="0"/>
                      </a:cubicBezTo>
                      <a:cubicBezTo>
                        <a:pt x="318135" y="38100"/>
                        <a:pt x="307658" y="72390"/>
                        <a:pt x="292418" y="104775"/>
                      </a:cubicBezTo>
                      <a:cubicBezTo>
                        <a:pt x="254318" y="184785"/>
                        <a:pt x="200025" y="252413"/>
                        <a:pt x="135255" y="311468"/>
                      </a:cubicBezTo>
                      <a:cubicBezTo>
                        <a:pt x="109538" y="336233"/>
                        <a:pt x="73343" y="343853"/>
                        <a:pt x="35243" y="3095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8" name="Google Shape;3018;p70"/>
                <p:cNvSpPr/>
                <p:nvPr/>
              </p:nvSpPr>
              <p:spPr>
                <a:xfrm>
                  <a:off x="9232067" y="2487457"/>
                  <a:ext cx="394127" cy="403083"/>
                </a:xfrm>
                <a:custGeom>
                  <a:rect b="b" l="l" r="r" t="t"/>
                  <a:pathLst>
                    <a:path extrusionOk="0" h="403083" w="394127">
                      <a:moveTo>
                        <a:pt x="175170" y="220027"/>
                      </a:moveTo>
                      <a:cubicBezTo>
                        <a:pt x="157072" y="193358"/>
                        <a:pt x="161835" y="165735"/>
                        <a:pt x="170407" y="138113"/>
                      </a:cubicBezTo>
                      <a:cubicBezTo>
                        <a:pt x="182790" y="96202"/>
                        <a:pt x="203745" y="60960"/>
                        <a:pt x="236130" y="31433"/>
                      </a:cubicBezTo>
                      <a:cubicBezTo>
                        <a:pt x="255180" y="14288"/>
                        <a:pt x="278040" y="4763"/>
                        <a:pt x="303757" y="1905"/>
                      </a:cubicBezTo>
                      <a:cubicBezTo>
                        <a:pt x="326617" y="0"/>
                        <a:pt x="341857" y="9525"/>
                        <a:pt x="353287" y="33338"/>
                      </a:cubicBezTo>
                      <a:cubicBezTo>
                        <a:pt x="359002" y="24765"/>
                        <a:pt x="363765" y="15240"/>
                        <a:pt x="370432" y="8572"/>
                      </a:cubicBezTo>
                      <a:cubicBezTo>
                        <a:pt x="375195" y="3810"/>
                        <a:pt x="383767" y="2858"/>
                        <a:pt x="390435" y="0"/>
                      </a:cubicBezTo>
                      <a:cubicBezTo>
                        <a:pt x="389482" y="6667"/>
                        <a:pt x="390435" y="13335"/>
                        <a:pt x="387577" y="19050"/>
                      </a:cubicBezTo>
                      <a:cubicBezTo>
                        <a:pt x="353287" y="86677"/>
                        <a:pt x="318045" y="153352"/>
                        <a:pt x="281850" y="221933"/>
                      </a:cubicBezTo>
                      <a:cubicBezTo>
                        <a:pt x="300900" y="228600"/>
                        <a:pt x="317092" y="231458"/>
                        <a:pt x="330427" y="239077"/>
                      </a:cubicBezTo>
                      <a:cubicBezTo>
                        <a:pt x="346620" y="247650"/>
                        <a:pt x="362812" y="257175"/>
                        <a:pt x="376147" y="269558"/>
                      </a:cubicBezTo>
                      <a:cubicBezTo>
                        <a:pt x="397102" y="289560"/>
                        <a:pt x="399007" y="310515"/>
                        <a:pt x="385672" y="337185"/>
                      </a:cubicBezTo>
                      <a:cubicBezTo>
                        <a:pt x="381862" y="344805"/>
                        <a:pt x="377100" y="352425"/>
                        <a:pt x="372337" y="359092"/>
                      </a:cubicBezTo>
                      <a:cubicBezTo>
                        <a:pt x="369480" y="363855"/>
                        <a:pt x="364717" y="367665"/>
                        <a:pt x="358050" y="375285"/>
                      </a:cubicBezTo>
                      <a:cubicBezTo>
                        <a:pt x="361860" y="306705"/>
                        <a:pt x="321855" y="275273"/>
                        <a:pt x="270420" y="253365"/>
                      </a:cubicBezTo>
                      <a:cubicBezTo>
                        <a:pt x="251370" y="279083"/>
                        <a:pt x="233272" y="304800"/>
                        <a:pt x="212317" y="328612"/>
                      </a:cubicBezTo>
                      <a:cubicBezTo>
                        <a:pt x="178980" y="367665"/>
                        <a:pt x="136117" y="392430"/>
                        <a:pt x="84682" y="401002"/>
                      </a:cubicBezTo>
                      <a:cubicBezTo>
                        <a:pt x="57060" y="405765"/>
                        <a:pt x="32295" y="403860"/>
                        <a:pt x="13245" y="379095"/>
                      </a:cubicBezTo>
                      <a:cubicBezTo>
                        <a:pt x="-7710" y="351473"/>
                        <a:pt x="-1043" y="323850"/>
                        <a:pt x="14197" y="298133"/>
                      </a:cubicBezTo>
                      <a:cubicBezTo>
                        <a:pt x="35152" y="262890"/>
                        <a:pt x="68490" y="242888"/>
                        <a:pt x="107542" y="231458"/>
                      </a:cubicBezTo>
                      <a:cubicBezTo>
                        <a:pt x="128497" y="228600"/>
                        <a:pt x="150405" y="225742"/>
                        <a:pt x="175170" y="220027"/>
                      </a:cubicBezTo>
                      <a:close/>
                      <a:moveTo>
                        <a:pt x="223747" y="243840"/>
                      </a:moveTo>
                      <a:cubicBezTo>
                        <a:pt x="166597" y="237172"/>
                        <a:pt x="114210" y="242888"/>
                        <a:pt x="69442" y="275273"/>
                      </a:cubicBezTo>
                      <a:cubicBezTo>
                        <a:pt x="55155" y="284798"/>
                        <a:pt x="45630" y="302895"/>
                        <a:pt x="38962" y="319087"/>
                      </a:cubicBezTo>
                      <a:cubicBezTo>
                        <a:pt x="31342" y="337185"/>
                        <a:pt x="37057" y="355283"/>
                        <a:pt x="51345" y="369570"/>
                      </a:cubicBezTo>
                      <a:cubicBezTo>
                        <a:pt x="65632" y="382905"/>
                        <a:pt x="82777" y="381000"/>
                        <a:pt x="99922" y="376237"/>
                      </a:cubicBezTo>
                      <a:cubicBezTo>
                        <a:pt x="109447" y="373380"/>
                        <a:pt x="118020" y="368617"/>
                        <a:pt x="125640" y="362902"/>
                      </a:cubicBezTo>
                      <a:cubicBezTo>
                        <a:pt x="167550" y="333375"/>
                        <a:pt x="195172" y="290512"/>
                        <a:pt x="223747" y="243840"/>
                      </a:cubicBezTo>
                      <a:close/>
                      <a:moveTo>
                        <a:pt x="189457" y="200977"/>
                      </a:moveTo>
                      <a:cubicBezTo>
                        <a:pt x="240892" y="160020"/>
                        <a:pt x="289470" y="123825"/>
                        <a:pt x="315187" y="66675"/>
                      </a:cubicBezTo>
                      <a:cubicBezTo>
                        <a:pt x="319950" y="56197"/>
                        <a:pt x="319950" y="42863"/>
                        <a:pt x="321855" y="30480"/>
                      </a:cubicBezTo>
                      <a:cubicBezTo>
                        <a:pt x="309472" y="34290"/>
                        <a:pt x="295185" y="36195"/>
                        <a:pt x="284707" y="42863"/>
                      </a:cubicBezTo>
                      <a:cubicBezTo>
                        <a:pt x="238035" y="76200"/>
                        <a:pt x="212317" y="124777"/>
                        <a:pt x="193267" y="177165"/>
                      </a:cubicBezTo>
                      <a:cubicBezTo>
                        <a:pt x="191362" y="183833"/>
                        <a:pt x="191362" y="190500"/>
                        <a:pt x="189457" y="200977"/>
                      </a:cubicBezTo>
                      <a:close/>
                      <a:moveTo>
                        <a:pt x="202792" y="216217"/>
                      </a:moveTo>
                      <a:cubicBezTo>
                        <a:pt x="202792" y="218122"/>
                        <a:pt x="203745" y="219075"/>
                        <a:pt x="203745" y="220980"/>
                      </a:cubicBezTo>
                      <a:cubicBezTo>
                        <a:pt x="216127" y="219075"/>
                        <a:pt x="232320" y="221933"/>
                        <a:pt x="238987" y="215265"/>
                      </a:cubicBezTo>
                      <a:cubicBezTo>
                        <a:pt x="252322" y="200025"/>
                        <a:pt x="259942" y="180975"/>
                        <a:pt x="270420" y="162877"/>
                      </a:cubicBezTo>
                      <a:cubicBezTo>
                        <a:pt x="269467" y="162877"/>
                        <a:pt x="268515" y="161925"/>
                        <a:pt x="268515" y="161925"/>
                      </a:cubicBezTo>
                      <a:cubicBezTo>
                        <a:pt x="245655" y="180022"/>
                        <a:pt x="224700" y="198120"/>
                        <a:pt x="202792" y="2162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9" name="Google Shape;3019;p70"/>
                <p:cNvSpPr/>
                <p:nvPr/>
              </p:nvSpPr>
              <p:spPr>
                <a:xfrm>
                  <a:off x="7494617" y="2974709"/>
                  <a:ext cx="320039" cy="141043"/>
                </a:xfrm>
                <a:custGeom>
                  <a:rect b="b" l="l" r="r" t="t"/>
                  <a:pathLst>
                    <a:path extrusionOk="0" h="141043" w="320039">
                      <a:moveTo>
                        <a:pt x="312420" y="50910"/>
                      </a:moveTo>
                      <a:cubicBezTo>
                        <a:pt x="319088" y="82343"/>
                        <a:pt x="306705" y="107108"/>
                        <a:pt x="277178" y="116633"/>
                      </a:cubicBezTo>
                      <a:cubicBezTo>
                        <a:pt x="216218" y="135683"/>
                        <a:pt x="154305" y="146160"/>
                        <a:pt x="90488" y="138540"/>
                      </a:cubicBezTo>
                      <a:cubicBezTo>
                        <a:pt x="60007" y="134730"/>
                        <a:pt x="30480" y="129968"/>
                        <a:pt x="0" y="123300"/>
                      </a:cubicBezTo>
                      <a:cubicBezTo>
                        <a:pt x="61913" y="69960"/>
                        <a:pt x="126682" y="25193"/>
                        <a:pt x="204788" y="5190"/>
                      </a:cubicBezTo>
                      <a:cubicBezTo>
                        <a:pt x="244793" y="-5287"/>
                        <a:pt x="282893" y="-525"/>
                        <a:pt x="320040" y="25193"/>
                      </a:cubicBezTo>
                      <a:cubicBezTo>
                        <a:pt x="276225" y="54720"/>
                        <a:pt x="225743" y="62340"/>
                        <a:pt x="180023" y="81390"/>
                      </a:cubicBezTo>
                      <a:cubicBezTo>
                        <a:pt x="224790" y="70913"/>
                        <a:pt x="268605" y="61388"/>
                        <a:pt x="312420" y="509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0" name="Google Shape;3020;p70"/>
                <p:cNvSpPr/>
                <p:nvPr/>
              </p:nvSpPr>
              <p:spPr>
                <a:xfrm>
                  <a:off x="11242705" y="2425921"/>
                  <a:ext cx="333375" cy="135319"/>
                </a:xfrm>
                <a:custGeom>
                  <a:rect b="b" l="l" r="r" t="t"/>
                  <a:pathLst>
                    <a:path extrusionOk="0" h="135319" w="333375">
                      <a:moveTo>
                        <a:pt x="0" y="65346"/>
                      </a:moveTo>
                      <a:cubicBezTo>
                        <a:pt x="27622" y="23436"/>
                        <a:pt x="65722" y="5339"/>
                        <a:pt x="110490" y="1529"/>
                      </a:cubicBezTo>
                      <a:cubicBezTo>
                        <a:pt x="183832" y="-4186"/>
                        <a:pt x="255270" y="6291"/>
                        <a:pt x="324803" y="30104"/>
                      </a:cubicBezTo>
                      <a:cubicBezTo>
                        <a:pt x="326707" y="31056"/>
                        <a:pt x="329565" y="32009"/>
                        <a:pt x="333375" y="33914"/>
                      </a:cubicBezTo>
                      <a:cubicBezTo>
                        <a:pt x="293370" y="67251"/>
                        <a:pt x="250507" y="91064"/>
                        <a:pt x="204788" y="105351"/>
                      </a:cubicBezTo>
                      <a:cubicBezTo>
                        <a:pt x="165735" y="117734"/>
                        <a:pt x="124778" y="126306"/>
                        <a:pt x="83820" y="133926"/>
                      </a:cubicBezTo>
                      <a:cubicBezTo>
                        <a:pt x="54293" y="139641"/>
                        <a:pt x="30480" y="127259"/>
                        <a:pt x="19050" y="106304"/>
                      </a:cubicBezTo>
                      <a:cubicBezTo>
                        <a:pt x="11430" y="91064"/>
                        <a:pt x="15240" y="85349"/>
                        <a:pt x="31432" y="82491"/>
                      </a:cubicBezTo>
                      <a:cubicBezTo>
                        <a:pt x="74295" y="76776"/>
                        <a:pt x="116205" y="69156"/>
                        <a:pt x="158115" y="60584"/>
                      </a:cubicBezTo>
                      <a:cubicBezTo>
                        <a:pt x="107632" y="63441"/>
                        <a:pt x="55245" y="75824"/>
                        <a:pt x="0" y="653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1" name="Google Shape;3021;p70"/>
                <p:cNvSpPr/>
                <p:nvPr/>
              </p:nvSpPr>
              <p:spPr>
                <a:xfrm>
                  <a:off x="11048360" y="2736059"/>
                  <a:ext cx="82901" cy="81915"/>
                </a:xfrm>
                <a:custGeom>
                  <a:rect b="b" l="l" r="r" t="t"/>
                  <a:pathLst>
                    <a:path extrusionOk="0" h="81915" w="82901">
                      <a:moveTo>
                        <a:pt x="82902" y="40005"/>
                      </a:moveTo>
                      <a:cubicBezTo>
                        <a:pt x="82902" y="60960"/>
                        <a:pt x="62899" y="81915"/>
                        <a:pt x="42897" y="81915"/>
                      </a:cubicBezTo>
                      <a:cubicBezTo>
                        <a:pt x="22894" y="81915"/>
                        <a:pt x="987" y="62865"/>
                        <a:pt x="34" y="43815"/>
                      </a:cubicBezTo>
                      <a:cubicBezTo>
                        <a:pt x="-918" y="20955"/>
                        <a:pt x="18132" y="0"/>
                        <a:pt x="39087" y="0"/>
                      </a:cubicBezTo>
                      <a:cubicBezTo>
                        <a:pt x="63852" y="0"/>
                        <a:pt x="82902" y="17145"/>
                        <a:pt x="82902" y="400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2" name="Google Shape;3022;p70"/>
                <p:cNvSpPr/>
                <p:nvPr/>
              </p:nvSpPr>
              <p:spPr>
                <a:xfrm>
                  <a:off x="8023285" y="3162906"/>
                  <a:ext cx="80758" cy="82576"/>
                </a:xfrm>
                <a:custGeom>
                  <a:rect b="b" l="l" r="r" t="t"/>
                  <a:pathLst>
                    <a:path extrusionOk="0" h="82576" w="80758">
                      <a:moveTo>
                        <a:pt x="76170" y="69406"/>
                      </a:moveTo>
                      <a:cubicBezTo>
                        <a:pt x="71407" y="72263"/>
                        <a:pt x="65692" y="74169"/>
                        <a:pt x="60930" y="77026"/>
                      </a:cubicBezTo>
                      <a:cubicBezTo>
                        <a:pt x="43785" y="86551"/>
                        <a:pt x="22830" y="83694"/>
                        <a:pt x="10447" y="69406"/>
                      </a:cubicBezTo>
                      <a:cubicBezTo>
                        <a:pt x="-1935" y="54166"/>
                        <a:pt x="-3840" y="33211"/>
                        <a:pt x="7590" y="17971"/>
                      </a:cubicBezTo>
                      <a:cubicBezTo>
                        <a:pt x="19020" y="1779"/>
                        <a:pt x="38070" y="-3937"/>
                        <a:pt x="55215" y="2731"/>
                      </a:cubicBezTo>
                      <a:cubicBezTo>
                        <a:pt x="73312" y="10351"/>
                        <a:pt x="83790" y="30354"/>
                        <a:pt x="79980" y="49404"/>
                      </a:cubicBezTo>
                      <a:cubicBezTo>
                        <a:pt x="79027" y="57024"/>
                        <a:pt x="77122" y="62738"/>
                        <a:pt x="76170" y="69406"/>
                      </a:cubicBezTo>
                      <a:cubicBezTo>
                        <a:pt x="76170" y="69406"/>
                        <a:pt x="76170" y="69406"/>
                        <a:pt x="76170" y="69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70"/>
                <p:cNvSpPr/>
                <p:nvPr/>
              </p:nvSpPr>
              <p:spPr>
                <a:xfrm>
                  <a:off x="9677895" y="2364584"/>
                  <a:ext cx="48945" cy="76200"/>
                </a:xfrm>
                <a:custGeom>
                  <a:rect b="b" l="l" r="r" t="t"/>
                  <a:pathLst>
                    <a:path extrusionOk="0" h="76200" w="48945">
                      <a:moveTo>
                        <a:pt x="3662" y="76200"/>
                      </a:moveTo>
                      <a:cubicBezTo>
                        <a:pt x="-5863" y="38100"/>
                        <a:pt x="1757" y="23813"/>
                        <a:pt x="43667" y="0"/>
                      </a:cubicBezTo>
                      <a:cubicBezTo>
                        <a:pt x="57002" y="30480"/>
                        <a:pt x="45572" y="52388"/>
                        <a:pt x="3662" y="762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4" name="Google Shape;3024;p70"/>
                <p:cNvSpPr/>
                <p:nvPr/>
              </p:nvSpPr>
              <p:spPr>
                <a:xfrm>
                  <a:off x="9914911" y="2364584"/>
                  <a:ext cx="46402" cy="76200"/>
                </a:xfrm>
                <a:custGeom>
                  <a:rect b="b" l="l" r="r" t="t"/>
                  <a:pathLst>
                    <a:path extrusionOk="0" h="76200" w="46402">
                      <a:moveTo>
                        <a:pt x="42872" y="0"/>
                      </a:moveTo>
                      <a:cubicBezTo>
                        <a:pt x="51444" y="40958"/>
                        <a:pt x="46681" y="49530"/>
                        <a:pt x="2866" y="76200"/>
                      </a:cubicBezTo>
                      <a:cubicBezTo>
                        <a:pt x="-4753" y="37148"/>
                        <a:pt x="962" y="26670"/>
                        <a:pt x="428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5" name="Google Shape;3025;p70"/>
                <p:cNvSpPr/>
                <p:nvPr/>
              </p:nvSpPr>
              <p:spPr>
                <a:xfrm>
                  <a:off x="9434859" y="2649382"/>
                  <a:ext cx="66675" cy="59054"/>
                </a:xfrm>
                <a:custGeom>
                  <a:rect b="b" l="l" r="r" t="t"/>
                  <a:pathLst>
                    <a:path extrusionOk="0" h="59054" w="66675">
                      <a:moveTo>
                        <a:pt x="0" y="54292"/>
                      </a:moveTo>
                      <a:cubicBezTo>
                        <a:pt x="21908" y="36195"/>
                        <a:pt x="42863" y="18097"/>
                        <a:pt x="64770" y="0"/>
                      </a:cubicBezTo>
                      <a:cubicBezTo>
                        <a:pt x="65723" y="0"/>
                        <a:pt x="66675" y="952"/>
                        <a:pt x="66675" y="952"/>
                      </a:cubicBezTo>
                      <a:cubicBezTo>
                        <a:pt x="56198" y="19050"/>
                        <a:pt x="48578" y="38100"/>
                        <a:pt x="35242" y="53340"/>
                      </a:cubicBezTo>
                      <a:cubicBezTo>
                        <a:pt x="29528" y="60008"/>
                        <a:pt x="12383" y="57150"/>
                        <a:pt x="0" y="59055"/>
                      </a:cubicBezTo>
                      <a:cubicBezTo>
                        <a:pt x="953" y="57150"/>
                        <a:pt x="0" y="56197"/>
                        <a:pt x="0" y="5429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p71"/>
          <p:cNvSpPr/>
          <p:nvPr/>
        </p:nvSpPr>
        <p:spPr>
          <a:xfrm flipH="1">
            <a:off x="7941801" y="1108622"/>
            <a:ext cx="1664748" cy="3066784"/>
          </a:xfrm>
          <a:custGeom>
            <a:rect b="b" l="l" r="r" t="t"/>
            <a:pathLst>
              <a:path extrusionOk="0" h="4662001" w="2530682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1" name="Google Shape;3031;p71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3032" name="Google Shape;3032;p71"/>
          <p:cNvGrpSpPr/>
          <p:nvPr/>
        </p:nvGrpSpPr>
        <p:grpSpPr>
          <a:xfrm>
            <a:off x="4388576" y="1064517"/>
            <a:ext cx="3410322" cy="3783692"/>
            <a:chOff x="4309306" y="2172999"/>
            <a:chExt cx="3575137" cy="3966553"/>
          </a:xfrm>
        </p:grpSpPr>
        <p:grpSp>
          <p:nvGrpSpPr>
            <p:cNvPr id="3033" name="Google Shape;3033;p71"/>
            <p:cNvGrpSpPr/>
            <p:nvPr/>
          </p:nvGrpSpPr>
          <p:grpSpPr>
            <a:xfrm>
              <a:off x="4309306" y="3278530"/>
              <a:ext cx="3575137" cy="2861022"/>
              <a:chOff x="3181332" y="2215311"/>
              <a:chExt cx="4432729" cy="3547314"/>
            </a:xfrm>
          </p:grpSpPr>
          <p:sp>
            <p:nvSpPr>
              <p:cNvPr id="3034" name="Google Shape;3034;p71"/>
              <p:cNvSpPr/>
              <p:nvPr/>
            </p:nvSpPr>
            <p:spPr>
              <a:xfrm>
                <a:off x="4497678" y="2393400"/>
                <a:ext cx="1826756" cy="2604017"/>
              </a:xfrm>
              <a:custGeom>
                <a:rect b="b" l="l" r="r" t="t"/>
                <a:pathLst>
                  <a:path extrusionOk="0" h="2604017" w="1826756">
                    <a:moveTo>
                      <a:pt x="1824854" y="1872113"/>
                    </a:moveTo>
                    <a:cubicBezTo>
                      <a:pt x="1809652" y="1806958"/>
                      <a:pt x="1790105" y="1742527"/>
                      <a:pt x="1781418" y="1676649"/>
                    </a:cubicBezTo>
                    <a:cubicBezTo>
                      <a:pt x="1780694" y="1676649"/>
                      <a:pt x="1780694" y="1676649"/>
                      <a:pt x="1779970" y="1676649"/>
                    </a:cubicBezTo>
                    <a:lnTo>
                      <a:pt x="1351397" y="0"/>
                    </a:lnTo>
                    <a:lnTo>
                      <a:pt x="252453" y="54296"/>
                    </a:lnTo>
                    <a:lnTo>
                      <a:pt x="36718" y="1757006"/>
                    </a:lnTo>
                    <a:cubicBezTo>
                      <a:pt x="25135" y="1831572"/>
                      <a:pt x="14276" y="1906862"/>
                      <a:pt x="1245" y="1981428"/>
                    </a:cubicBezTo>
                    <a:cubicBezTo>
                      <a:pt x="-2374" y="2000975"/>
                      <a:pt x="1245" y="2006042"/>
                      <a:pt x="20792" y="2005318"/>
                    </a:cubicBezTo>
                    <a:cubicBezTo>
                      <a:pt x="104045" y="2003870"/>
                      <a:pt x="188022" y="2004594"/>
                      <a:pt x="271276" y="2003870"/>
                    </a:cubicBezTo>
                    <a:cubicBezTo>
                      <a:pt x="287202" y="2003870"/>
                      <a:pt x="295166" y="2007490"/>
                      <a:pt x="298061" y="2024865"/>
                    </a:cubicBezTo>
                    <a:cubicBezTo>
                      <a:pt x="301681" y="2046583"/>
                      <a:pt x="308921" y="2067577"/>
                      <a:pt x="314712" y="2089296"/>
                    </a:cubicBezTo>
                    <a:cubicBezTo>
                      <a:pt x="327019" y="2137076"/>
                      <a:pt x="340050" y="2184856"/>
                      <a:pt x="353805" y="2236980"/>
                    </a:cubicBezTo>
                    <a:cubicBezTo>
                      <a:pt x="387106" y="2188476"/>
                      <a:pt x="416788" y="2144315"/>
                      <a:pt x="447917" y="2098707"/>
                    </a:cubicBezTo>
                    <a:cubicBezTo>
                      <a:pt x="506557" y="2203678"/>
                      <a:pt x="563024" y="2304306"/>
                      <a:pt x="620216" y="2407106"/>
                    </a:cubicBezTo>
                    <a:cubicBezTo>
                      <a:pt x="678855" y="2334712"/>
                      <a:pt x="734598" y="2266661"/>
                      <a:pt x="788894" y="2197163"/>
                    </a:cubicBezTo>
                    <a:cubicBezTo>
                      <a:pt x="801925" y="2180512"/>
                      <a:pt x="809164" y="2179788"/>
                      <a:pt x="822919" y="2194991"/>
                    </a:cubicBezTo>
                    <a:cubicBezTo>
                      <a:pt x="835950" y="2208746"/>
                      <a:pt x="852601" y="2219605"/>
                      <a:pt x="867080" y="2231188"/>
                    </a:cubicBezTo>
                    <a:cubicBezTo>
                      <a:pt x="875043" y="2228292"/>
                      <a:pt x="878663" y="2223225"/>
                      <a:pt x="880835" y="2217433"/>
                    </a:cubicBezTo>
                    <a:lnTo>
                      <a:pt x="1010420" y="2350639"/>
                    </a:lnTo>
                    <a:cubicBezTo>
                      <a:pt x="1012592" y="2358602"/>
                      <a:pt x="1017659" y="2365117"/>
                      <a:pt x="1028519" y="2369461"/>
                    </a:cubicBezTo>
                    <a:cubicBezTo>
                      <a:pt x="1118287" y="2446923"/>
                      <a:pt x="1208056" y="2523661"/>
                      <a:pt x="1300721" y="2604018"/>
                    </a:cubicBezTo>
                    <a:cubicBezTo>
                      <a:pt x="1328954" y="2434616"/>
                      <a:pt x="1356464" y="2270281"/>
                      <a:pt x="1384698" y="2102327"/>
                    </a:cubicBezTo>
                    <a:cubicBezTo>
                      <a:pt x="1468675" y="2160242"/>
                      <a:pt x="1549757" y="2215986"/>
                      <a:pt x="1633010" y="2273901"/>
                    </a:cubicBezTo>
                    <a:cubicBezTo>
                      <a:pt x="1632286" y="2266661"/>
                      <a:pt x="1633010" y="2263042"/>
                      <a:pt x="1632286" y="2259422"/>
                    </a:cubicBezTo>
                    <a:cubicBezTo>
                      <a:pt x="1610568" y="2158070"/>
                      <a:pt x="1588849" y="2056718"/>
                      <a:pt x="1567855" y="1955366"/>
                    </a:cubicBezTo>
                    <a:cubicBezTo>
                      <a:pt x="1566407" y="1949575"/>
                      <a:pt x="1563511" y="1943783"/>
                      <a:pt x="1562064" y="1937992"/>
                    </a:cubicBezTo>
                    <a:lnTo>
                      <a:pt x="1610568" y="1898899"/>
                    </a:lnTo>
                    <a:lnTo>
                      <a:pt x="1678618" y="1818541"/>
                    </a:lnTo>
                    <a:cubicBezTo>
                      <a:pt x="1684410" y="1849671"/>
                      <a:pt x="1691649" y="1880076"/>
                      <a:pt x="1702508" y="1909758"/>
                    </a:cubicBezTo>
                    <a:cubicBezTo>
                      <a:pt x="1735810" y="1907586"/>
                      <a:pt x="1769111" y="1903243"/>
                      <a:pt x="1803136" y="1902519"/>
                    </a:cubicBezTo>
                    <a:cubicBezTo>
                      <a:pt x="1825578" y="1900347"/>
                      <a:pt x="1829922" y="1894555"/>
                      <a:pt x="1824854" y="1872113"/>
                    </a:cubicBezTo>
                    <a:close/>
                    <a:moveTo>
                      <a:pt x="517416" y="2077713"/>
                    </a:moveTo>
                    <a:cubicBezTo>
                      <a:pt x="516692" y="2075541"/>
                      <a:pt x="515244" y="2073369"/>
                      <a:pt x="514520" y="2071197"/>
                    </a:cubicBezTo>
                    <a:lnTo>
                      <a:pt x="518140" y="2072645"/>
                    </a:lnTo>
                    <a:cubicBezTo>
                      <a:pt x="517416" y="2074817"/>
                      <a:pt x="517416" y="2076265"/>
                      <a:pt x="517416" y="2077713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71"/>
              <p:cNvSpPr/>
              <p:nvPr/>
            </p:nvSpPr>
            <p:spPr>
              <a:xfrm>
                <a:off x="3181332" y="2424512"/>
                <a:ext cx="4432729" cy="206358"/>
              </a:xfrm>
              <a:custGeom>
                <a:rect b="b" l="l" r="r" t="t"/>
                <a:pathLst>
                  <a:path extrusionOk="0" h="206358" w="4432729">
                    <a:moveTo>
                      <a:pt x="4382761" y="18"/>
                    </a:moveTo>
                    <a:lnTo>
                      <a:pt x="47074" y="110057"/>
                    </a:lnTo>
                    <a:cubicBezTo>
                      <a:pt x="21012" y="110781"/>
                      <a:pt x="-706" y="133223"/>
                      <a:pt x="18" y="159285"/>
                    </a:cubicBezTo>
                    <a:lnTo>
                      <a:pt x="18" y="159285"/>
                    </a:lnTo>
                    <a:cubicBezTo>
                      <a:pt x="742" y="185347"/>
                      <a:pt x="23184" y="207065"/>
                      <a:pt x="49246" y="206341"/>
                    </a:cubicBezTo>
                    <a:lnTo>
                      <a:pt x="4385656" y="97026"/>
                    </a:lnTo>
                    <a:cubicBezTo>
                      <a:pt x="4411719" y="96302"/>
                      <a:pt x="4433437" y="73860"/>
                      <a:pt x="4432713" y="47798"/>
                    </a:cubicBezTo>
                    <a:lnTo>
                      <a:pt x="4432713" y="47798"/>
                    </a:lnTo>
                    <a:cubicBezTo>
                      <a:pt x="4431265" y="21012"/>
                      <a:pt x="4409546" y="-706"/>
                      <a:pt x="4382761" y="18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71"/>
              <p:cNvSpPr/>
              <p:nvPr/>
            </p:nvSpPr>
            <p:spPr>
              <a:xfrm>
                <a:off x="5331456" y="2215311"/>
                <a:ext cx="117278" cy="3547314"/>
              </a:xfrm>
              <a:custGeom>
                <a:rect b="b" l="l" r="r" t="t"/>
                <a:pathLst>
                  <a:path extrusionOk="0" h="3547314" w="117278">
                    <a:moveTo>
                      <a:pt x="58639" y="3547314"/>
                    </a:moveTo>
                    <a:lnTo>
                      <a:pt x="58639" y="3547314"/>
                    </a:lnTo>
                    <a:cubicBezTo>
                      <a:pt x="26062" y="3547314"/>
                      <a:pt x="0" y="3521252"/>
                      <a:pt x="0" y="3488675"/>
                    </a:cubicBezTo>
                    <a:lnTo>
                      <a:pt x="0" y="58639"/>
                    </a:lnTo>
                    <a:cubicBezTo>
                      <a:pt x="0" y="26062"/>
                      <a:pt x="26062" y="0"/>
                      <a:pt x="58639" y="0"/>
                    </a:cubicBezTo>
                    <a:lnTo>
                      <a:pt x="58639" y="0"/>
                    </a:lnTo>
                    <a:cubicBezTo>
                      <a:pt x="91217" y="0"/>
                      <a:pt x="117279" y="26062"/>
                      <a:pt x="117279" y="58639"/>
                    </a:cubicBezTo>
                    <a:lnTo>
                      <a:pt x="117279" y="3488675"/>
                    </a:lnTo>
                    <a:cubicBezTo>
                      <a:pt x="117279" y="3521252"/>
                      <a:pt x="90493" y="3547314"/>
                      <a:pt x="58639" y="3547314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37" name="Google Shape;3037;p71"/>
              <p:cNvGrpSpPr/>
              <p:nvPr/>
            </p:nvGrpSpPr>
            <p:grpSpPr>
              <a:xfrm>
                <a:off x="3541149" y="2381817"/>
                <a:ext cx="3650837" cy="2151554"/>
                <a:chOff x="3541149" y="2381817"/>
                <a:chExt cx="3650837" cy="2151554"/>
              </a:xfrm>
            </p:grpSpPr>
            <p:sp>
              <p:nvSpPr>
                <p:cNvPr id="3038" name="Google Shape;3038;p71"/>
                <p:cNvSpPr/>
                <p:nvPr/>
              </p:nvSpPr>
              <p:spPr>
                <a:xfrm>
                  <a:off x="5655058" y="2381817"/>
                  <a:ext cx="1536928" cy="2094363"/>
                </a:xfrm>
                <a:custGeom>
                  <a:rect b="b" l="l" r="r" t="t"/>
                  <a:pathLst>
                    <a:path extrusionOk="0" h="2094363" w="1536928">
                      <a:moveTo>
                        <a:pt x="1536928" y="556711"/>
                      </a:moveTo>
                      <a:cubicBezTo>
                        <a:pt x="1528241" y="546576"/>
                        <a:pt x="1518106" y="545852"/>
                        <a:pt x="1507970" y="543680"/>
                      </a:cubicBezTo>
                      <a:cubicBezTo>
                        <a:pt x="1498559" y="542232"/>
                        <a:pt x="1483356" y="552368"/>
                        <a:pt x="1481185" y="537165"/>
                      </a:cubicBezTo>
                      <a:cubicBezTo>
                        <a:pt x="1479737" y="524134"/>
                        <a:pt x="1498559" y="530649"/>
                        <a:pt x="1505075" y="521962"/>
                      </a:cubicBezTo>
                      <a:cubicBezTo>
                        <a:pt x="1505799" y="520514"/>
                        <a:pt x="1506522" y="518342"/>
                        <a:pt x="1506522" y="517618"/>
                      </a:cubicBezTo>
                      <a:cubicBezTo>
                        <a:pt x="1496388" y="503139"/>
                        <a:pt x="1474669" y="514723"/>
                        <a:pt x="1463810" y="498796"/>
                      </a:cubicBezTo>
                      <a:cubicBezTo>
                        <a:pt x="1481909" y="491556"/>
                        <a:pt x="1502903" y="498072"/>
                        <a:pt x="1518830" y="483593"/>
                      </a:cubicBezTo>
                      <a:cubicBezTo>
                        <a:pt x="1502179" y="472734"/>
                        <a:pt x="1484804" y="469114"/>
                        <a:pt x="1468154" y="472734"/>
                      </a:cubicBezTo>
                      <a:cubicBezTo>
                        <a:pt x="1444987" y="477801"/>
                        <a:pt x="1444987" y="458979"/>
                        <a:pt x="1441368" y="447396"/>
                      </a:cubicBezTo>
                      <a:cubicBezTo>
                        <a:pt x="1435576" y="431469"/>
                        <a:pt x="1452951" y="437261"/>
                        <a:pt x="1459466" y="432917"/>
                      </a:cubicBezTo>
                      <a:cubicBezTo>
                        <a:pt x="1465258" y="429297"/>
                        <a:pt x="1473945" y="430745"/>
                        <a:pt x="1477565" y="423506"/>
                      </a:cubicBezTo>
                      <a:cubicBezTo>
                        <a:pt x="1460914" y="406855"/>
                        <a:pt x="1439196" y="421334"/>
                        <a:pt x="1422545" y="409751"/>
                      </a:cubicBezTo>
                      <a:cubicBezTo>
                        <a:pt x="1422545" y="409751"/>
                        <a:pt x="1422545" y="409751"/>
                        <a:pt x="1422545" y="409751"/>
                      </a:cubicBezTo>
                      <a:cubicBezTo>
                        <a:pt x="1422545" y="409751"/>
                        <a:pt x="1422545" y="409751"/>
                        <a:pt x="1422545" y="409751"/>
                      </a:cubicBezTo>
                      <a:cubicBezTo>
                        <a:pt x="1442816" y="395996"/>
                        <a:pt x="1468877" y="401788"/>
                        <a:pt x="1491320" y="388757"/>
                      </a:cubicBezTo>
                      <a:cubicBezTo>
                        <a:pt x="1472497" y="373554"/>
                        <a:pt x="1452227" y="373554"/>
                        <a:pt x="1431957" y="378622"/>
                      </a:cubicBezTo>
                      <a:cubicBezTo>
                        <a:pt x="1418202" y="382241"/>
                        <a:pt x="1409515" y="381517"/>
                        <a:pt x="1405895" y="366314"/>
                      </a:cubicBezTo>
                      <a:cubicBezTo>
                        <a:pt x="1400827" y="347492"/>
                        <a:pt x="1418202" y="353284"/>
                        <a:pt x="1425441" y="349664"/>
                      </a:cubicBezTo>
                      <a:cubicBezTo>
                        <a:pt x="1435576" y="344596"/>
                        <a:pt x="1447159" y="342424"/>
                        <a:pt x="1460190" y="338081"/>
                      </a:cubicBezTo>
                      <a:cubicBezTo>
                        <a:pt x="1436300" y="321430"/>
                        <a:pt x="1411686" y="335185"/>
                        <a:pt x="1389244" y="323602"/>
                      </a:cubicBezTo>
                      <a:cubicBezTo>
                        <a:pt x="1416754" y="317086"/>
                        <a:pt x="1444264" y="310571"/>
                        <a:pt x="1478289" y="301884"/>
                      </a:cubicBezTo>
                      <a:cubicBezTo>
                        <a:pt x="1448607" y="289577"/>
                        <a:pt x="1425441" y="292472"/>
                        <a:pt x="1401551" y="294644"/>
                      </a:cubicBezTo>
                      <a:cubicBezTo>
                        <a:pt x="1392864" y="295368"/>
                        <a:pt x="1381281" y="300436"/>
                        <a:pt x="1381281" y="283785"/>
                      </a:cubicBezTo>
                      <a:cubicBezTo>
                        <a:pt x="1398655" y="277994"/>
                        <a:pt x="1416754" y="274374"/>
                        <a:pt x="1431233" y="261343"/>
                      </a:cubicBezTo>
                      <a:cubicBezTo>
                        <a:pt x="1412410" y="249760"/>
                        <a:pt x="1392140" y="265687"/>
                        <a:pt x="1373317" y="251208"/>
                      </a:cubicBezTo>
                      <a:cubicBezTo>
                        <a:pt x="1397207" y="238177"/>
                        <a:pt x="1425441" y="241797"/>
                        <a:pt x="1449331" y="220078"/>
                      </a:cubicBezTo>
                      <a:cubicBezTo>
                        <a:pt x="1424717" y="220078"/>
                        <a:pt x="1405895" y="218630"/>
                        <a:pt x="1387796" y="220802"/>
                      </a:cubicBezTo>
                      <a:cubicBezTo>
                        <a:pt x="1373317" y="222250"/>
                        <a:pt x="1368250" y="217182"/>
                        <a:pt x="1368974" y="204152"/>
                      </a:cubicBezTo>
                      <a:cubicBezTo>
                        <a:pt x="1370422" y="199808"/>
                        <a:pt x="1373317" y="198360"/>
                        <a:pt x="1377661" y="197636"/>
                      </a:cubicBezTo>
                      <a:cubicBezTo>
                        <a:pt x="1389244" y="194740"/>
                        <a:pt x="1407342" y="196912"/>
                        <a:pt x="1407342" y="181709"/>
                      </a:cubicBezTo>
                      <a:cubicBezTo>
                        <a:pt x="1408067" y="169402"/>
                        <a:pt x="1389968" y="169402"/>
                        <a:pt x="1379833" y="165059"/>
                      </a:cubicBezTo>
                      <a:cubicBezTo>
                        <a:pt x="1377661" y="164335"/>
                        <a:pt x="1376937" y="162887"/>
                        <a:pt x="1378385" y="160715"/>
                      </a:cubicBezTo>
                      <a:cubicBezTo>
                        <a:pt x="1387072" y="157095"/>
                        <a:pt x="1397207" y="159991"/>
                        <a:pt x="1406619" y="157095"/>
                      </a:cubicBezTo>
                      <a:cubicBezTo>
                        <a:pt x="1414582" y="154924"/>
                        <a:pt x="1425441" y="152752"/>
                        <a:pt x="1425441" y="142617"/>
                      </a:cubicBezTo>
                      <a:cubicBezTo>
                        <a:pt x="1425441" y="133205"/>
                        <a:pt x="1415306" y="132481"/>
                        <a:pt x="1408067" y="130309"/>
                      </a:cubicBezTo>
                      <a:cubicBezTo>
                        <a:pt x="1390692" y="125242"/>
                        <a:pt x="1371870" y="125966"/>
                        <a:pt x="1354495" y="122346"/>
                      </a:cubicBezTo>
                      <a:cubicBezTo>
                        <a:pt x="1361010" y="110039"/>
                        <a:pt x="1367526" y="97732"/>
                        <a:pt x="1375489" y="86149"/>
                      </a:cubicBezTo>
                      <a:cubicBezTo>
                        <a:pt x="1368250" y="77462"/>
                        <a:pt x="1348703" y="83253"/>
                        <a:pt x="1349427" y="68051"/>
                      </a:cubicBezTo>
                      <a:cubicBezTo>
                        <a:pt x="1350875" y="52124"/>
                        <a:pt x="1368250" y="62259"/>
                        <a:pt x="1376937" y="55744"/>
                      </a:cubicBezTo>
                      <a:cubicBezTo>
                        <a:pt x="1381281" y="52848"/>
                        <a:pt x="1388520" y="55744"/>
                        <a:pt x="1391416" y="44884"/>
                      </a:cubicBezTo>
                      <a:cubicBezTo>
                        <a:pt x="1380557" y="41989"/>
                        <a:pt x="1369698" y="38369"/>
                        <a:pt x="1358839" y="36921"/>
                      </a:cubicBezTo>
                      <a:cubicBezTo>
                        <a:pt x="1347980" y="35473"/>
                        <a:pt x="1340016" y="32577"/>
                        <a:pt x="1340740" y="20270"/>
                      </a:cubicBezTo>
                      <a:cubicBezTo>
                        <a:pt x="1341464" y="724"/>
                        <a:pt x="1329881" y="0"/>
                        <a:pt x="1314678" y="0"/>
                      </a:cubicBezTo>
                      <a:cubicBezTo>
                        <a:pt x="1155411" y="2172"/>
                        <a:pt x="996144" y="3620"/>
                        <a:pt x="836153" y="5068"/>
                      </a:cubicBezTo>
                      <a:cubicBezTo>
                        <a:pt x="711635" y="7239"/>
                        <a:pt x="587117" y="7239"/>
                        <a:pt x="462599" y="7239"/>
                      </a:cubicBezTo>
                      <a:cubicBezTo>
                        <a:pt x="461151" y="7963"/>
                        <a:pt x="35473" y="13755"/>
                        <a:pt x="35473" y="13755"/>
                      </a:cubicBezTo>
                      <a:cubicBezTo>
                        <a:pt x="15927" y="13755"/>
                        <a:pt x="0" y="29682"/>
                        <a:pt x="0" y="49228"/>
                      </a:cubicBezTo>
                      <a:cubicBezTo>
                        <a:pt x="0" y="49228"/>
                        <a:pt x="20994" y="238901"/>
                        <a:pt x="23166" y="249760"/>
                      </a:cubicBezTo>
                      <a:cubicBezTo>
                        <a:pt x="31853" y="302608"/>
                        <a:pt x="40541" y="354731"/>
                        <a:pt x="49228" y="407579"/>
                      </a:cubicBezTo>
                      <a:cubicBezTo>
                        <a:pt x="65879" y="511827"/>
                        <a:pt x="81081" y="616798"/>
                        <a:pt x="97732" y="721046"/>
                      </a:cubicBezTo>
                      <a:cubicBezTo>
                        <a:pt x="115831" y="834705"/>
                        <a:pt x="134653" y="948364"/>
                        <a:pt x="153476" y="1062022"/>
                      </a:cubicBezTo>
                      <a:cubicBezTo>
                        <a:pt x="168678" y="1156135"/>
                        <a:pt x="183157" y="1250247"/>
                        <a:pt x="198360" y="1344360"/>
                      </a:cubicBezTo>
                      <a:cubicBezTo>
                        <a:pt x="216459" y="1454399"/>
                        <a:pt x="233833" y="1564438"/>
                        <a:pt x="251932" y="1674477"/>
                      </a:cubicBezTo>
                      <a:cubicBezTo>
                        <a:pt x="251932" y="1674477"/>
                        <a:pt x="251932" y="1674477"/>
                        <a:pt x="251932" y="1674477"/>
                      </a:cubicBezTo>
                      <a:cubicBezTo>
                        <a:pt x="263515" y="1741804"/>
                        <a:pt x="275098" y="1808406"/>
                        <a:pt x="285957" y="1875733"/>
                      </a:cubicBezTo>
                      <a:cubicBezTo>
                        <a:pt x="296816" y="1948851"/>
                        <a:pt x="308399" y="2021969"/>
                        <a:pt x="319258" y="2094363"/>
                      </a:cubicBezTo>
                      <a:cubicBezTo>
                        <a:pt x="332289" y="2037896"/>
                        <a:pt x="340976" y="1982876"/>
                        <a:pt x="348940" y="1927133"/>
                      </a:cubicBezTo>
                      <a:cubicBezTo>
                        <a:pt x="351112" y="1914102"/>
                        <a:pt x="357627" y="1909758"/>
                        <a:pt x="368486" y="1916997"/>
                      </a:cubicBezTo>
                      <a:cubicBezTo>
                        <a:pt x="387309" y="1930028"/>
                        <a:pt x="405407" y="1944507"/>
                        <a:pt x="423506" y="1958262"/>
                      </a:cubicBezTo>
                      <a:cubicBezTo>
                        <a:pt x="431469" y="1964778"/>
                        <a:pt x="422782" y="1967673"/>
                        <a:pt x="419886" y="1971293"/>
                      </a:cubicBezTo>
                      <a:cubicBezTo>
                        <a:pt x="432917" y="1970569"/>
                        <a:pt x="443052" y="1977809"/>
                        <a:pt x="453187" y="1985048"/>
                      </a:cubicBezTo>
                      <a:cubicBezTo>
                        <a:pt x="492280" y="2014006"/>
                        <a:pt x="532097" y="2042963"/>
                        <a:pt x="576981" y="2075541"/>
                      </a:cubicBezTo>
                      <a:cubicBezTo>
                        <a:pt x="569018" y="2033552"/>
                        <a:pt x="563227" y="1998079"/>
                        <a:pt x="556711" y="1962606"/>
                      </a:cubicBezTo>
                      <a:cubicBezTo>
                        <a:pt x="559607" y="1951023"/>
                        <a:pt x="555987" y="1940164"/>
                        <a:pt x="553815" y="1928581"/>
                      </a:cubicBezTo>
                      <a:cubicBezTo>
                        <a:pt x="543680" y="1877905"/>
                        <a:pt x="531373" y="1827953"/>
                        <a:pt x="523410" y="1777277"/>
                      </a:cubicBezTo>
                      <a:cubicBezTo>
                        <a:pt x="518342" y="1746871"/>
                        <a:pt x="518342" y="1748319"/>
                        <a:pt x="548024" y="1744699"/>
                      </a:cubicBezTo>
                      <a:cubicBezTo>
                        <a:pt x="576981" y="1741804"/>
                        <a:pt x="607387" y="1743975"/>
                        <a:pt x="634897" y="1731669"/>
                      </a:cubicBezTo>
                      <a:cubicBezTo>
                        <a:pt x="662407" y="1733840"/>
                        <a:pt x="689916" y="1730221"/>
                        <a:pt x="717426" y="1725877"/>
                      </a:cubicBezTo>
                      <a:cubicBezTo>
                        <a:pt x="733353" y="1722981"/>
                        <a:pt x="747108" y="1720809"/>
                        <a:pt x="739144" y="1694747"/>
                      </a:cubicBezTo>
                      <a:cubicBezTo>
                        <a:pt x="726837" y="1654207"/>
                        <a:pt x="721046" y="1611494"/>
                        <a:pt x="713083" y="1569506"/>
                      </a:cubicBezTo>
                      <a:cubicBezTo>
                        <a:pt x="713083" y="1569506"/>
                        <a:pt x="713083" y="1569506"/>
                        <a:pt x="713083" y="1569506"/>
                      </a:cubicBezTo>
                      <a:cubicBezTo>
                        <a:pt x="713083" y="1569506"/>
                        <a:pt x="713083" y="1569506"/>
                        <a:pt x="713083" y="1569506"/>
                      </a:cubicBezTo>
                      <a:cubicBezTo>
                        <a:pt x="712359" y="1564438"/>
                        <a:pt x="713083" y="1560094"/>
                        <a:pt x="711635" y="1555027"/>
                      </a:cubicBezTo>
                      <a:cubicBezTo>
                        <a:pt x="634173" y="1203915"/>
                        <a:pt x="555987" y="852803"/>
                        <a:pt x="478525" y="501692"/>
                      </a:cubicBezTo>
                      <a:cubicBezTo>
                        <a:pt x="465494" y="443776"/>
                        <a:pt x="453187" y="386585"/>
                        <a:pt x="440156" y="326498"/>
                      </a:cubicBezTo>
                      <a:cubicBezTo>
                        <a:pt x="506759" y="345320"/>
                        <a:pt x="569018" y="363419"/>
                        <a:pt x="631277" y="381517"/>
                      </a:cubicBezTo>
                      <a:cubicBezTo>
                        <a:pt x="634897" y="382965"/>
                        <a:pt x="637792" y="385137"/>
                        <a:pt x="641412" y="385861"/>
                      </a:cubicBezTo>
                      <a:cubicBezTo>
                        <a:pt x="928817" y="472010"/>
                        <a:pt x="1216222" y="557435"/>
                        <a:pt x="1503627" y="643584"/>
                      </a:cubicBezTo>
                      <a:cubicBezTo>
                        <a:pt x="1510142" y="645756"/>
                        <a:pt x="1517382" y="650824"/>
                        <a:pt x="1524621" y="645756"/>
                      </a:cubicBezTo>
                      <a:cubicBezTo>
                        <a:pt x="1525345" y="626210"/>
                        <a:pt x="1491320" y="605939"/>
                        <a:pt x="1527517" y="590736"/>
                      </a:cubicBezTo>
                      <a:cubicBezTo>
                        <a:pt x="1521726" y="574810"/>
                        <a:pt x="1500731" y="584945"/>
                        <a:pt x="1494940" y="568294"/>
                      </a:cubicBezTo>
                      <a:cubicBezTo>
                        <a:pt x="1509418" y="566122"/>
                        <a:pt x="1526069" y="571190"/>
                        <a:pt x="1536928" y="556711"/>
                      </a:cubicBezTo>
                      <a:close/>
                      <a:moveTo>
                        <a:pt x="367038" y="1225633"/>
                      </a:moveTo>
                      <a:cubicBezTo>
                        <a:pt x="367038" y="1224909"/>
                        <a:pt x="366314" y="1224185"/>
                        <a:pt x="366314" y="1223461"/>
                      </a:cubicBezTo>
                      <a:cubicBezTo>
                        <a:pt x="367038" y="1224185"/>
                        <a:pt x="367762" y="1224909"/>
                        <a:pt x="367762" y="1225633"/>
                      </a:cubicBezTo>
                      <a:cubicBezTo>
                        <a:pt x="367038" y="1225633"/>
                        <a:pt x="367038" y="1225633"/>
                        <a:pt x="367038" y="1225633"/>
                      </a:cubicBezTo>
                      <a:close/>
                    </a:path>
                  </a:pathLst>
                </a:custGeom>
                <a:solidFill>
                  <a:srgbClr val="F0523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9" name="Google Shape;3039;p71"/>
                <p:cNvSpPr/>
                <p:nvPr/>
              </p:nvSpPr>
              <p:spPr>
                <a:xfrm>
                  <a:off x="3541149" y="2418014"/>
                  <a:ext cx="1579640" cy="2115357"/>
                </a:xfrm>
                <a:custGeom>
                  <a:rect b="b" l="l" r="r" t="t"/>
                  <a:pathLst>
                    <a:path extrusionOk="0" h="2115357" w="1579640">
                      <a:moveTo>
                        <a:pt x="1579641" y="46332"/>
                      </a:moveTo>
                      <a:cubicBezTo>
                        <a:pt x="1579641" y="20994"/>
                        <a:pt x="1558646" y="0"/>
                        <a:pt x="1533309" y="0"/>
                      </a:cubicBezTo>
                      <a:cubicBezTo>
                        <a:pt x="1533309" y="0"/>
                        <a:pt x="1054783" y="28958"/>
                        <a:pt x="1046096" y="28958"/>
                      </a:cubicBezTo>
                      <a:cubicBezTo>
                        <a:pt x="790544" y="31129"/>
                        <a:pt x="535717" y="33301"/>
                        <a:pt x="280165" y="36197"/>
                      </a:cubicBezTo>
                      <a:cubicBezTo>
                        <a:pt x="247588" y="36921"/>
                        <a:pt x="215011" y="31853"/>
                        <a:pt x="183157" y="39817"/>
                      </a:cubicBezTo>
                      <a:cubicBezTo>
                        <a:pt x="144064" y="39817"/>
                        <a:pt x="104972" y="39817"/>
                        <a:pt x="62259" y="39817"/>
                      </a:cubicBezTo>
                      <a:cubicBezTo>
                        <a:pt x="68051" y="54296"/>
                        <a:pt x="65879" y="67327"/>
                        <a:pt x="73842" y="78186"/>
                      </a:cubicBezTo>
                      <a:cubicBezTo>
                        <a:pt x="72394" y="82529"/>
                        <a:pt x="69498" y="83977"/>
                        <a:pt x="65155" y="83977"/>
                      </a:cubicBezTo>
                      <a:cubicBezTo>
                        <a:pt x="49228" y="83977"/>
                        <a:pt x="32577" y="83253"/>
                        <a:pt x="16651" y="87597"/>
                      </a:cubicBezTo>
                      <a:cubicBezTo>
                        <a:pt x="8687" y="89769"/>
                        <a:pt x="0" y="92665"/>
                        <a:pt x="0" y="100628"/>
                      </a:cubicBezTo>
                      <a:cubicBezTo>
                        <a:pt x="0" y="110763"/>
                        <a:pt x="10135" y="110039"/>
                        <a:pt x="17375" y="111487"/>
                      </a:cubicBezTo>
                      <a:cubicBezTo>
                        <a:pt x="31853" y="113659"/>
                        <a:pt x="47056" y="111487"/>
                        <a:pt x="65879" y="114383"/>
                      </a:cubicBezTo>
                      <a:cubicBezTo>
                        <a:pt x="52848" y="121622"/>
                        <a:pt x="43437" y="120898"/>
                        <a:pt x="34025" y="123794"/>
                      </a:cubicBezTo>
                      <a:cubicBezTo>
                        <a:pt x="23890" y="127414"/>
                        <a:pt x="9411" y="128862"/>
                        <a:pt x="10859" y="141169"/>
                      </a:cubicBezTo>
                      <a:cubicBezTo>
                        <a:pt x="13031" y="155647"/>
                        <a:pt x="28234" y="151304"/>
                        <a:pt x="39093" y="152752"/>
                      </a:cubicBezTo>
                      <a:cubicBezTo>
                        <a:pt x="49952" y="154200"/>
                        <a:pt x="61535" y="147684"/>
                        <a:pt x="72394" y="152028"/>
                      </a:cubicBezTo>
                      <a:cubicBezTo>
                        <a:pt x="72394" y="157095"/>
                        <a:pt x="68051" y="157819"/>
                        <a:pt x="65155" y="159991"/>
                      </a:cubicBezTo>
                      <a:cubicBezTo>
                        <a:pt x="55744" y="166507"/>
                        <a:pt x="36921" y="168678"/>
                        <a:pt x="45608" y="184605"/>
                      </a:cubicBezTo>
                      <a:cubicBezTo>
                        <a:pt x="52124" y="196912"/>
                        <a:pt x="67327" y="191845"/>
                        <a:pt x="79634" y="188225"/>
                      </a:cubicBezTo>
                      <a:cubicBezTo>
                        <a:pt x="83977" y="186777"/>
                        <a:pt x="88321" y="183881"/>
                        <a:pt x="90493" y="179538"/>
                      </a:cubicBezTo>
                      <a:cubicBezTo>
                        <a:pt x="90493" y="179538"/>
                        <a:pt x="90493" y="179538"/>
                        <a:pt x="90493" y="179538"/>
                      </a:cubicBezTo>
                      <a:cubicBezTo>
                        <a:pt x="88321" y="189673"/>
                        <a:pt x="85425" y="198360"/>
                        <a:pt x="74566" y="203428"/>
                      </a:cubicBezTo>
                      <a:cubicBezTo>
                        <a:pt x="70222" y="209943"/>
                        <a:pt x="54296" y="208495"/>
                        <a:pt x="57915" y="219354"/>
                      </a:cubicBezTo>
                      <a:cubicBezTo>
                        <a:pt x="60811" y="228766"/>
                        <a:pt x="72394" y="225870"/>
                        <a:pt x="81081" y="225870"/>
                      </a:cubicBezTo>
                      <a:cubicBezTo>
                        <a:pt x="83977" y="225870"/>
                        <a:pt x="86873" y="225870"/>
                        <a:pt x="89769" y="224422"/>
                      </a:cubicBezTo>
                      <a:cubicBezTo>
                        <a:pt x="105696" y="217906"/>
                        <a:pt x="105696" y="229490"/>
                        <a:pt x="108591" y="239625"/>
                      </a:cubicBezTo>
                      <a:cubicBezTo>
                        <a:pt x="112211" y="252656"/>
                        <a:pt x="105696" y="254104"/>
                        <a:pt x="94836" y="256275"/>
                      </a:cubicBezTo>
                      <a:cubicBezTo>
                        <a:pt x="74566" y="259895"/>
                        <a:pt x="52848" y="262791"/>
                        <a:pt x="32577" y="275822"/>
                      </a:cubicBezTo>
                      <a:cubicBezTo>
                        <a:pt x="55020" y="285957"/>
                        <a:pt x="74566" y="283061"/>
                        <a:pt x="94836" y="280889"/>
                      </a:cubicBezTo>
                      <a:cubicBezTo>
                        <a:pt x="102800" y="280165"/>
                        <a:pt x="116555" y="269306"/>
                        <a:pt x="118726" y="284509"/>
                      </a:cubicBezTo>
                      <a:cubicBezTo>
                        <a:pt x="120898" y="298264"/>
                        <a:pt x="104248" y="292472"/>
                        <a:pt x="96284" y="295368"/>
                      </a:cubicBezTo>
                      <a:cubicBezTo>
                        <a:pt x="81805" y="301160"/>
                        <a:pt x="65879" y="301160"/>
                        <a:pt x="50676" y="312743"/>
                      </a:cubicBezTo>
                      <a:cubicBezTo>
                        <a:pt x="77462" y="324326"/>
                        <a:pt x="102800" y="314191"/>
                        <a:pt x="135377" y="320706"/>
                      </a:cubicBezTo>
                      <a:cubicBezTo>
                        <a:pt x="104972" y="334461"/>
                        <a:pt x="78910" y="326498"/>
                        <a:pt x="51400" y="331565"/>
                      </a:cubicBezTo>
                      <a:cubicBezTo>
                        <a:pt x="78186" y="356179"/>
                        <a:pt x="108591" y="351836"/>
                        <a:pt x="137549" y="352560"/>
                      </a:cubicBezTo>
                      <a:cubicBezTo>
                        <a:pt x="139721" y="366314"/>
                        <a:pt x="129586" y="364867"/>
                        <a:pt x="121622" y="365591"/>
                      </a:cubicBezTo>
                      <a:cubicBezTo>
                        <a:pt x="106419" y="367038"/>
                        <a:pt x="90493" y="367762"/>
                        <a:pt x="70946" y="369210"/>
                      </a:cubicBezTo>
                      <a:cubicBezTo>
                        <a:pt x="89769" y="385861"/>
                        <a:pt x="107143" y="388757"/>
                        <a:pt x="125242" y="388757"/>
                      </a:cubicBezTo>
                      <a:cubicBezTo>
                        <a:pt x="136101" y="388757"/>
                        <a:pt x="145512" y="387309"/>
                        <a:pt x="149132" y="402512"/>
                      </a:cubicBezTo>
                      <a:cubicBezTo>
                        <a:pt x="152752" y="418438"/>
                        <a:pt x="140445" y="419886"/>
                        <a:pt x="131757" y="424230"/>
                      </a:cubicBezTo>
                      <a:cubicBezTo>
                        <a:pt x="99904" y="440880"/>
                        <a:pt x="66603" y="455359"/>
                        <a:pt x="31129" y="479249"/>
                      </a:cubicBezTo>
                      <a:cubicBezTo>
                        <a:pt x="73118" y="476354"/>
                        <a:pt x="104972" y="462599"/>
                        <a:pt x="137549" y="450292"/>
                      </a:cubicBezTo>
                      <a:cubicBezTo>
                        <a:pt x="144064" y="448120"/>
                        <a:pt x="152752" y="434365"/>
                        <a:pt x="158543" y="448120"/>
                      </a:cubicBezTo>
                      <a:cubicBezTo>
                        <a:pt x="163611" y="459703"/>
                        <a:pt x="149132" y="460427"/>
                        <a:pt x="142617" y="464047"/>
                      </a:cubicBezTo>
                      <a:cubicBezTo>
                        <a:pt x="114383" y="479973"/>
                        <a:pt x="83253" y="491556"/>
                        <a:pt x="49952" y="516170"/>
                      </a:cubicBezTo>
                      <a:cubicBezTo>
                        <a:pt x="87597" y="513275"/>
                        <a:pt x="113659" y="502416"/>
                        <a:pt x="141169" y="493004"/>
                      </a:cubicBezTo>
                      <a:cubicBezTo>
                        <a:pt x="149132" y="490108"/>
                        <a:pt x="162163" y="471286"/>
                        <a:pt x="167954" y="491556"/>
                      </a:cubicBezTo>
                      <a:cubicBezTo>
                        <a:pt x="172298" y="507483"/>
                        <a:pt x="191845" y="528477"/>
                        <a:pt x="161439" y="542956"/>
                      </a:cubicBezTo>
                      <a:cubicBezTo>
                        <a:pt x="142617" y="551644"/>
                        <a:pt x="125242" y="563951"/>
                        <a:pt x="107143" y="582049"/>
                      </a:cubicBezTo>
                      <a:cubicBezTo>
                        <a:pt x="130309" y="582773"/>
                        <a:pt x="146960" y="575534"/>
                        <a:pt x="164335" y="569742"/>
                      </a:cubicBezTo>
                      <a:cubicBezTo>
                        <a:pt x="170850" y="567570"/>
                        <a:pt x="178814" y="553091"/>
                        <a:pt x="185329" y="564675"/>
                      </a:cubicBezTo>
                      <a:cubicBezTo>
                        <a:pt x="193292" y="577705"/>
                        <a:pt x="176642" y="578429"/>
                        <a:pt x="170126" y="583497"/>
                      </a:cubicBezTo>
                      <a:cubicBezTo>
                        <a:pt x="157095" y="593632"/>
                        <a:pt x="141169" y="600872"/>
                        <a:pt x="129586" y="615350"/>
                      </a:cubicBezTo>
                      <a:cubicBezTo>
                        <a:pt x="154200" y="620418"/>
                        <a:pt x="173022" y="606663"/>
                        <a:pt x="194740" y="600872"/>
                      </a:cubicBezTo>
                      <a:cubicBezTo>
                        <a:pt x="199084" y="617522"/>
                        <a:pt x="204152" y="632725"/>
                        <a:pt x="206323" y="649376"/>
                      </a:cubicBezTo>
                      <a:cubicBezTo>
                        <a:pt x="209219" y="671094"/>
                        <a:pt x="215735" y="676885"/>
                        <a:pt x="238901" y="666750"/>
                      </a:cubicBezTo>
                      <a:cubicBezTo>
                        <a:pt x="375726" y="608111"/>
                        <a:pt x="512551" y="551644"/>
                        <a:pt x="650100" y="493728"/>
                      </a:cubicBezTo>
                      <a:cubicBezTo>
                        <a:pt x="810091" y="426402"/>
                        <a:pt x="970082" y="359075"/>
                        <a:pt x="1130073" y="291749"/>
                      </a:cubicBezTo>
                      <a:cubicBezTo>
                        <a:pt x="1130073" y="291749"/>
                        <a:pt x="1130073" y="291749"/>
                        <a:pt x="1130073" y="291749"/>
                      </a:cubicBezTo>
                      <a:cubicBezTo>
                        <a:pt x="1130073" y="291749"/>
                        <a:pt x="1130073" y="291749"/>
                        <a:pt x="1130073" y="291749"/>
                      </a:cubicBezTo>
                      <a:cubicBezTo>
                        <a:pt x="1140932" y="288129"/>
                        <a:pt x="1151791" y="285233"/>
                        <a:pt x="1161926" y="279441"/>
                      </a:cubicBezTo>
                      <a:cubicBezTo>
                        <a:pt x="1180749" y="269306"/>
                        <a:pt x="1176405" y="283785"/>
                        <a:pt x="1177129" y="293196"/>
                      </a:cubicBezTo>
                      <a:cubicBezTo>
                        <a:pt x="1165546" y="362695"/>
                        <a:pt x="1152515" y="432917"/>
                        <a:pt x="1142380" y="502416"/>
                      </a:cubicBezTo>
                      <a:cubicBezTo>
                        <a:pt x="1120662" y="647204"/>
                        <a:pt x="1099667" y="791992"/>
                        <a:pt x="1077949" y="936780"/>
                      </a:cubicBezTo>
                      <a:cubicBezTo>
                        <a:pt x="1058403" y="1066366"/>
                        <a:pt x="1039580" y="1195228"/>
                        <a:pt x="1020034" y="1324813"/>
                      </a:cubicBezTo>
                      <a:cubicBezTo>
                        <a:pt x="1013518" y="1343636"/>
                        <a:pt x="1012070" y="1363182"/>
                        <a:pt x="1010623" y="1382729"/>
                      </a:cubicBezTo>
                      <a:lnTo>
                        <a:pt x="1010623" y="1382729"/>
                      </a:lnTo>
                      <a:cubicBezTo>
                        <a:pt x="992524" y="1472497"/>
                        <a:pt x="980941" y="1562990"/>
                        <a:pt x="969358" y="1653483"/>
                      </a:cubicBezTo>
                      <a:cubicBezTo>
                        <a:pt x="965014" y="1675925"/>
                        <a:pt x="960671" y="1698367"/>
                        <a:pt x="957775" y="1720809"/>
                      </a:cubicBezTo>
                      <a:cubicBezTo>
                        <a:pt x="949811" y="1772933"/>
                        <a:pt x="950535" y="1772933"/>
                        <a:pt x="1003383" y="1774381"/>
                      </a:cubicBezTo>
                      <a:cubicBezTo>
                        <a:pt x="1007003" y="1772933"/>
                        <a:pt x="1009899" y="1769313"/>
                        <a:pt x="1013518" y="1769313"/>
                      </a:cubicBezTo>
                      <a:cubicBezTo>
                        <a:pt x="1075053" y="1768589"/>
                        <a:pt x="1136588" y="1768589"/>
                        <a:pt x="1197400" y="1768589"/>
                      </a:cubicBezTo>
                      <a:cubicBezTo>
                        <a:pt x="1212602" y="1768589"/>
                        <a:pt x="1214774" y="1778001"/>
                        <a:pt x="1217670" y="1790308"/>
                      </a:cubicBezTo>
                      <a:cubicBezTo>
                        <a:pt x="1232149" y="1851119"/>
                        <a:pt x="1248076" y="1910482"/>
                        <a:pt x="1265450" y="1976361"/>
                      </a:cubicBezTo>
                      <a:cubicBezTo>
                        <a:pt x="1288616" y="1940888"/>
                        <a:pt x="1307439" y="1910482"/>
                        <a:pt x="1327709" y="1880077"/>
                      </a:cubicBezTo>
                      <a:cubicBezTo>
                        <a:pt x="1346532" y="1851119"/>
                        <a:pt x="1347256" y="1851119"/>
                        <a:pt x="1363906" y="1883696"/>
                      </a:cubicBezTo>
                      <a:cubicBezTo>
                        <a:pt x="1402275" y="1955366"/>
                        <a:pt x="1439920" y="2027761"/>
                        <a:pt x="1478289" y="2099431"/>
                      </a:cubicBezTo>
                      <a:cubicBezTo>
                        <a:pt x="1481185" y="2105222"/>
                        <a:pt x="1481909" y="2115358"/>
                        <a:pt x="1492044" y="2115358"/>
                      </a:cubicBezTo>
                      <a:cubicBezTo>
                        <a:pt x="1496387" y="2034276"/>
                        <a:pt x="1500731" y="1953194"/>
                        <a:pt x="1505799" y="1872837"/>
                      </a:cubicBezTo>
                      <a:cubicBezTo>
                        <a:pt x="1505799" y="1872837"/>
                        <a:pt x="1505799" y="1872837"/>
                        <a:pt x="1505799" y="1872837"/>
                      </a:cubicBezTo>
                      <a:cubicBezTo>
                        <a:pt x="1505799" y="1872837"/>
                        <a:pt x="1505799" y="1872837"/>
                        <a:pt x="1505799" y="1872837"/>
                      </a:cubicBezTo>
                      <a:cubicBezTo>
                        <a:pt x="1505799" y="1861254"/>
                        <a:pt x="1505799" y="1849671"/>
                        <a:pt x="1505799" y="1838088"/>
                      </a:cubicBezTo>
                      <a:cubicBezTo>
                        <a:pt x="1505799" y="1838088"/>
                        <a:pt x="1505799" y="1838088"/>
                        <a:pt x="1505799" y="1838088"/>
                      </a:cubicBezTo>
                      <a:cubicBezTo>
                        <a:pt x="1505799" y="1803339"/>
                        <a:pt x="1507247" y="1768589"/>
                        <a:pt x="1511590" y="1734564"/>
                      </a:cubicBezTo>
                      <a:cubicBezTo>
                        <a:pt x="1511590" y="1734564"/>
                        <a:pt x="1511590" y="1734564"/>
                        <a:pt x="1511590" y="1734564"/>
                      </a:cubicBezTo>
                      <a:cubicBezTo>
                        <a:pt x="1515210" y="1667962"/>
                        <a:pt x="1521001" y="1601359"/>
                        <a:pt x="1523173" y="1534032"/>
                      </a:cubicBezTo>
                      <a:cubicBezTo>
                        <a:pt x="1526793" y="1402275"/>
                        <a:pt x="1534032" y="1270518"/>
                        <a:pt x="1540548" y="1138760"/>
                      </a:cubicBezTo>
                      <a:cubicBezTo>
                        <a:pt x="1544168" y="1055507"/>
                        <a:pt x="1548511" y="972254"/>
                        <a:pt x="1552131" y="889724"/>
                      </a:cubicBezTo>
                      <a:cubicBezTo>
                        <a:pt x="1557198" y="755795"/>
                        <a:pt x="1563714" y="621866"/>
                        <a:pt x="1570230" y="488661"/>
                      </a:cubicBezTo>
                      <a:cubicBezTo>
                        <a:pt x="1573849" y="411199"/>
                        <a:pt x="1574573" y="333737"/>
                        <a:pt x="1576745" y="256275"/>
                      </a:cubicBezTo>
                      <a:cubicBezTo>
                        <a:pt x="1574573" y="249760"/>
                        <a:pt x="1579641" y="46332"/>
                        <a:pt x="1579641" y="46332"/>
                      </a:cubicBezTo>
                      <a:close/>
                    </a:path>
                  </a:pathLst>
                </a:custGeom>
                <a:solidFill>
                  <a:srgbClr val="F0523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40" name="Google Shape;3040;p71"/>
              <p:cNvSpPr/>
              <p:nvPr/>
            </p:nvSpPr>
            <p:spPr>
              <a:xfrm>
                <a:off x="5848779" y="3050739"/>
                <a:ext cx="287675" cy="387322"/>
              </a:xfrm>
              <a:custGeom>
                <a:rect b="b" l="l" r="r" t="t"/>
                <a:pathLst>
                  <a:path extrusionOk="0" h="387322" w="287675">
                    <a:moveTo>
                      <a:pt x="116851" y="343872"/>
                    </a:moveTo>
                    <a:cubicBezTo>
                      <a:pt x="79929" y="295368"/>
                      <a:pt x="43732" y="246864"/>
                      <a:pt x="6087" y="199808"/>
                    </a:cubicBezTo>
                    <a:cubicBezTo>
                      <a:pt x="-2600" y="188949"/>
                      <a:pt x="-1876" y="182433"/>
                      <a:pt x="7535" y="174470"/>
                    </a:cubicBezTo>
                    <a:cubicBezTo>
                      <a:pt x="27082" y="157095"/>
                      <a:pt x="168974" y="13755"/>
                      <a:pt x="179833" y="0"/>
                    </a:cubicBezTo>
                    <a:cubicBezTo>
                      <a:pt x="217478" y="78910"/>
                      <a:pt x="250780" y="148408"/>
                      <a:pt x="284805" y="217906"/>
                    </a:cubicBezTo>
                    <a:cubicBezTo>
                      <a:pt x="292044" y="231661"/>
                      <a:pt x="284081" y="239625"/>
                      <a:pt x="277565" y="248312"/>
                    </a:cubicBezTo>
                    <a:cubicBezTo>
                      <a:pt x="270326" y="257723"/>
                      <a:pt x="179110" y="361247"/>
                      <a:pt x="163183" y="382241"/>
                    </a:cubicBezTo>
                    <a:cubicBezTo>
                      <a:pt x="158115" y="389481"/>
                      <a:pt x="153772" y="388757"/>
                      <a:pt x="147980" y="381517"/>
                    </a:cubicBezTo>
                    <a:cubicBezTo>
                      <a:pt x="138569" y="367762"/>
                      <a:pt x="127710" y="356179"/>
                      <a:pt x="116851" y="343872"/>
                    </a:cubicBezTo>
                    <a:close/>
                  </a:path>
                </a:pathLst>
              </a:custGeom>
              <a:solidFill>
                <a:srgbClr val="F58B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71"/>
              <p:cNvSpPr/>
              <p:nvPr/>
            </p:nvSpPr>
            <p:spPr>
              <a:xfrm>
                <a:off x="4028361" y="2447454"/>
                <a:ext cx="546662" cy="225369"/>
              </a:xfrm>
              <a:custGeom>
                <a:rect b="b" l="l" r="r" t="t"/>
                <a:pathLst>
                  <a:path extrusionOk="0" h="225369" w="546662">
                    <a:moveTo>
                      <a:pt x="544404" y="108109"/>
                    </a:moveTo>
                    <a:cubicBezTo>
                      <a:pt x="534993" y="81323"/>
                      <a:pt x="527753" y="53089"/>
                      <a:pt x="518342" y="26303"/>
                    </a:cubicBezTo>
                    <a:cubicBezTo>
                      <a:pt x="514723" y="14720"/>
                      <a:pt x="514723" y="11824"/>
                      <a:pt x="512551" y="965"/>
                    </a:cubicBezTo>
                    <a:cubicBezTo>
                      <a:pt x="467666" y="965"/>
                      <a:pt x="215011" y="-1207"/>
                      <a:pt x="0" y="965"/>
                    </a:cubicBezTo>
                    <a:lnTo>
                      <a:pt x="3620" y="4585"/>
                    </a:lnTo>
                    <a:cubicBezTo>
                      <a:pt x="3620" y="4585"/>
                      <a:pt x="171574" y="239866"/>
                      <a:pt x="218630" y="224663"/>
                    </a:cubicBezTo>
                    <a:cubicBezTo>
                      <a:pt x="258447" y="211632"/>
                      <a:pt x="391653" y="175435"/>
                      <a:pt x="410475" y="169644"/>
                    </a:cubicBezTo>
                    <a:cubicBezTo>
                      <a:pt x="410475" y="169644"/>
                      <a:pt x="410475" y="169644"/>
                      <a:pt x="410475" y="169644"/>
                    </a:cubicBezTo>
                    <a:cubicBezTo>
                      <a:pt x="410475" y="169644"/>
                      <a:pt x="498072" y="142858"/>
                      <a:pt x="529925" y="134894"/>
                    </a:cubicBezTo>
                    <a:cubicBezTo>
                      <a:pt x="546576" y="129827"/>
                      <a:pt x="549472" y="124035"/>
                      <a:pt x="544404" y="108109"/>
                    </a:cubicBezTo>
                    <a:close/>
                  </a:path>
                </a:pathLst>
              </a:custGeom>
              <a:solidFill>
                <a:srgbClr val="F58B7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71"/>
              <p:cNvSpPr/>
              <p:nvPr/>
            </p:nvSpPr>
            <p:spPr>
              <a:xfrm>
                <a:off x="4902159" y="3115894"/>
                <a:ext cx="146236" cy="146236"/>
              </a:xfrm>
              <a:custGeom>
                <a:rect b="b" l="l" r="r" t="t"/>
                <a:pathLst>
                  <a:path extrusionOk="0" h="146236" w="146236">
                    <a:moveTo>
                      <a:pt x="146236" y="73118"/>
                    </a:moveTo>
                    <a:cubicBezTo>
                      <a:pt x="146236" y="113500"/>
                      <a:pt x="113500" y="146236"/>
                      <a:pt x="73118" y="146236"/>
                    </a:cubicBezTo>
                    <a:cubicBezTo>
                      <a:pt x="32736" y="146236"/>
                      <a:pt x="0" y="113500"/>
                      <a:pt x="0" y="73118"/>
                    </a:cubicBezTo>
                    <a:cubicBezTo>
                      <a:pt x="0" y="32736"/>
                      <a:pt x="32736" y="0"/>
                      <a:pt x="73118" y="0"/>
                    </a:cubicBezTo>
                    <a:cubicBezTo>
                      <a:pt x="113500" y="0"/>
                      <a:pt x="146236" y="32736"/>
                      <a:pt x="146236" y="731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71"/>
              <p:cNvSpPr/>
              <p:nvPr/>
            </p:nvSpPr>
            <p:spPr>
              <a:xfrm>
                <a:off x="4920257" y="3133992"/>
                <a:ext cx="110039" cy="110039"/>
              </a:xfrm>
              <a:custGeom>
                <a:rect b="b" l="l" r="r" t="t"/>
                <a:pathLst>
                  <a:path extrusionOk="0" h="110039" w="110039">
                    <a:moveTo>
                      <a:pt x="110039" y="55020"/>
                    </a:moveTo>
                    <a:cubicBezTo>
                      <a:pt x="110039" y="85406"/>
                      <a:pt x="85406" y="110039"/>
                      <a:pt x="55019" y="110039"/>
                    </a:cubicBezTo>
                    <a:cubicBezTo>
                      <a:pt x="24633" y="110039"/>
                      <a:pt x="0" y="85406"/>
                      <a:pt x="0" y="55020"/>
                    </a:cubicBezTo>
                    <a:cubicBezTo>
                      <a:pt x="0" y="24633"/>
                      <a:pt x="24633" y="0"/>
                      <a:pt x="55019" y="0"/>
                    </a:cubicBezTo>
                    <a:cubicBezTo>
                      <a:pt x="85406" y="0"/>
                      <a:pt x="110039" y="24633"/>
                      <a:pt x="110039" y="550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71"/>
              <p:cNvSpPr/>
              <p:nvPr/>
            </p:nvSpPr>
            <p:spPr>
              <a:xfrm>
                <a:off x="4424263" y="2555469"/>
                <a:ext cx="65342" cy="134841"/>
              </a:xfrm>
              <a:custGeom>
                <a:rect b="b" l="l" r="r" t="t"/>
                <a:pathLst>
                  <a:path extrusionOk="0" h="134841" w="65342">
                    <a:moveTo>
                      <a:pt x="53666" y="134023"/>
                    </a:moveTo>
                    <a:lnTo>
                      <a:pt x="53666" y="134023"/>
                    </a:lnTo>
                    <a:cubicBezTo>
                      <a:pt x="44978" y="136919"/>
                      <a:pt x="35567" y="131851"/>
                      <a:pt x="32671" y="123164"/>
                    </a:cubicBezTo>
                    <a:lnTo>
                      <a:pt x="818" y="21812"/>
                    </a:lnTo>
                    <a:cubicBezTo>
                      <a:pt x="-2078" y="13125"/>
                      <a:pt x="2990" y="3714"/>
                      <a:pt x="11677" y="818"/>
                    </a:cubicBezTo>
                    <a:lnTo>
                      <a:pt x="11677" y="818"/>
                    </a:lnTo>
                    <a:cubicBezTo>
                      <a:pt x="20364" y="-2078"/>
                      <a:pt x="29776" y="2990"/>
                      <a:pt x="32671" y="11677"/>
                    </a:cubicBezTo>
                    <a:lnTo>
                      <a:pt x="64525" y="113029"/>
                    </a:lnTo>
                    <a:cubicBezTo>
                      <a:pt x="67421" y="120992"/>
                      <a:pt x="62353" y="131128"/>
                      <a:pt x="53666" y="134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71"/>
              <p:cNvSpPr/>
              <p:nvPr/>
            </p:nvSpPr>
            <p:spPr>
              <a:xfrm>
                <a:off x="4326531" y="2585875"/>
                <a:ext cx="65411" cy="134841"/>
              </a:xfrm>
              <a:custGeom>
                <a:rect b="b" l="l" r="r" t="t"/>
                <a:pathLst>
                  <a:path extrusionOk="0" h="134841" w="65411">
                    <a:moveTo>
                      <a:pt x="53666" y="134023"/>
                    </a:moveTo>
                    <a:lnTo>
                      <a:pt x="53666" y="134023"/>
                    </a:lnTo>
                    <a:cubicBezTo>
                      <a:pt x="44978" y="136919"/>
                      <a:pt x="35567" y="131851"/>
                      <a:pt x="32671" y="123164"/>
                    </a:cubicBezTo>
                    <a:lnTo>
                      <a:pt x="818" y="21812"/>
                    </a:lnTo>
                    <a:cubicBezTo>
                      <a:pt x="-2078" y="13125"/>
                      <a:pt x="2990" y="3714"/>
                      <a:pt x="11677" y="818"/>
                    </a:cubicBezTo>
                    <a:lnTo>
                      <a:pt x="11677" y="818"/>
                    </a:lnTo>
                    <a:cubicBezTo>
                      <a:pt x="20364" y="-2078"/>
                      <a:pt x="29776" y="2990"/>
                      <a:pt x="32671" y="11677"/>
                    </a:cubicBezTo>
                    <a:lnTo>
                      <a:pt x="64525" y="113029"/>
                    </a:lnTo>
                    <a:cubicBezTo>
                      <a:pt x="67421" y="121716"/>
                      <a:pt x="63077" y="131128"/>
                      <a:pt x="53666" y="134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71"/>
              <p:cNvSpPr/>
              <p:nvPr/>
            </p:nvSpPr>
            <p:spPr>
              <a:xfrm>
                <a:off x="4079037" y="2561355"/>
                <a:ext cx="125965" cy="86397"/>
              </a:xfrm>
              <a:custGeom>
                <a:rect b="b" l="l" r="r" t="t"/>
                <a:pathLst>
                  <a:path extrusionOk="0" h="86397" w="125965">
                    <a:moveTo>
                      <a:pt x="2172" y="78186"/>
                    </a:moveTo>
                    <a:lnTo>
                      <a:pt x="2172" y="78186"/>
                    </a:lnTo>
                    <a:cubicBezTo>
                      <a:pt x="-2172" y="70222"/>
                      <a:pt x="0" y="60087"/>
                      <a:pt x="8687" y="55020"/>
                    </a:cubicBezTo>
                    <a:lnTo>
                      <a:pt x="100628" y="2172"/>
                    </a:lnTo>
                    <a:cubicBezTo>
                      <a:pt x="108591" y="-2172"/>
                      <a:pt x="118726" y="0"/>
                      <a:pt x="123794" y="8687"/>
                    </a:cubicBezTo>
                    <a:lnTo>
                      <a:pt x="123794" y="8687"/>
                    </a:lnTo>
                    <a:cubicBezTo>
                      <a:pt x="128138" y="16651"/>
                      <a:pt x="125966" y="26786"/>
                      <a:pt x="117279" y="31853"/>
                    </a:cubicBezTo>
                    <a:lnTo>
                      <a:pt x="25338" y="84701"/>
                    </a:lnTo>
                    <a:cubicBezTo>
                      <a:pt x="17375" y="88321"/>
                      <a:pt x="7239" y="86149"/>
                      <a:pt x="2172" y="78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71"/>
              <p:cNvSpPr/>
              <p:nvPr/>
            </p:nvSpPr>
            <p:spPr>
              <a:xfrm>
                <a:off x="4028361" y="2472310"/>
                <a:ext cx="125965" cy="86718"/>
              </a:xfrm>
              <a:custGeom>
                <a:rect b="b" l="l" r="r" t="t"/>
                <a:pathLst>
                  <a:path extrusionOk="0" h="86718" w="125965">
                    <a:moveTo>
                      <a:pt x="2172" y="78186"/>
                    </a:moveTo>
                    <a:lnTo>
                      <a:pt x="2172" y="78186"/>
                    </a:lnTo>
                    <a:cubicBezTo>
                      <a:pt x="-2172" y="70222"/>
                      <a:pt x="0" y="60087"/>
                      <a:pt x="8687" y="55020"/>
                    </a:cubicBezTo>
                    <a:lnTo>
                      <a:pt x="100628" y="2172"/>
                    </a:lnTo>
                    <a:cubicBezTo>
                      <a:pt x="108591" y="-2172"/>
                      <a:pt x="118726" y="0"/>
                      <a:pt x="123794" y="8687"/>
                    </a:cubicBezTo>
                    <a:lnTo>
                      <a:pt x="123794" y="8687"/>
                    </a:lnTo>
                    <a:cubicBezTo>
                      <a:pt x="128138" y="16651"/>
                      <a:pt x="125966" y="26786"/>
                      <a:pt x="117279" y="31853"/>
                    </a:cubicBezTo>
                    <a:lnTo>
                      <a:pt x="25338" y="84701"/>
                    </a:lnTo>
                    <a:cubicBezTo>
                      <a:pt x="16651" y="89045"/>
                      <a:pt x="6515" y="86149"/>
                      <a:pt x="2172" y="781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71"/>
              <p:cNvSpPr/>
              <p:nvPr/>
            </p:nvSpPr>
            <p:spPr>
              <a:xfrm>
                <a:off x="6078734" y="3262300"/>
                <a:ext cx="91103" cy="122730"/>
              </a:xfrm>
              <a:custGeom>
                <a:rect b="b" l="l" r="r" t="t"/>
                <a:pathLst>
                  <a:path extrusionOk="0" h="122730" w="91103">
                    <a:moveTo>
                      <a:pt x="83807" y="120005"/>
                    </a:moveTo>
                    <a:lnTo>
                      <a:pt x="83807" y="120005"/>
                    </a:lnTo>
                    <a:cubicBezTo>
                      <a:pt x="75844" y="125072"/>
                      <a:pt x="65709" y="122900"/>
                      <a:pt x="60641" y="114937"/>
                    </a:cubicBezTo>
                    <a:lnTo>
                      <a:pt x="2726" y="25892"/>
                    </a:lnTo>
                    <a:cubicBezTo>
                      <a:pt x="-2342" y="17929"/>
                      <a:pt x="-170" y="7794"/>
                      <a:pt x="7794" y="2726"/>
                    </a:cubicBezTo>
                    <a:lnTo>
                      <a:pt x="7794" y="2726"/>
                    </a:lnTo>
                    <a:cubicBezTo>
                      <a:pt x="15757" y="-2342"/>
                      <a:pt x="25892" y="-170"/>
                      <a:pt x="30960" y="7794"/>
                    </a:cubicBezTo>
                    <a:lnTo>
                      <a:pt x="88875" y="96838"/>
                    </a:lnTo>
                    <a:cubicBezTo>
                      <a:pt x="93219" y="104078"/>
                      <a:pt x="91047" y="114937"/>
                      <a:pt x="83807" y="120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71"/>
              <p:cNvSpPr/>
              <p:nvPr/>
            </p:nvSpPr>
            <p:spPr>
              <a:xfrm>
                <a:off x="5992585" y="3318043"/>
                <a:ext cx="91601" cy="122730"/>
              </a:xfrm>
              <a:custGeom>
                <a:rect b="b" l="l" r="r" t="t"/>
                <a:pathLst>
                  <a:path extrusionOk="0" h="122730" w="91601">
                    <a:moveTo>
                      <a:pt x="83807" y="120005"/>
                    </a:moveTo>
                    <a:lnTo>
                      <a:pt x="83807" y="120005"/>
                    </a:lnTo>
                    <a:cubicBezTo>
                      <a:pt x="75844" y="125072"/>
                      <a:pt x="65709" y="122900"/>
                      <a:pt x="60641" y="114937"/>
                    </a:cubicBezTo>
                    <a:lnTo>
                      <a:pt x="2726" y="25892"/>
                    </a:lnTo>
                    <a:cubicBezTo>
                      <a:pt x="-2342" y="17929"/>
                      <a:pt x="-170" y="7794"/>
                      <a:pt x="7794" y="2726"/>
                    </a:cubicBezTo>
                    <a:lnTo>
                      <a:pt x="7794" y="2726"/>
                    </a:lnTo>
                    <a:cubicBezTo>
                      <a:pt x="15757" y="-2342"/>
                      <a:pt x="25892" y="-170"/>
                      <a:pt x="30960" y="7794"/>
                    </a:cubicBezTo>
                    <a:lnTo>
                      <a:pt x="88875" y="96838"/>
                    </a:lnTo>
                    <a:cubicBezTo>
                      <a:pt x="93943" y="104802"/>
                      <a:pt x="91771" y="114937"/>
                      <a:pt x="83807" y="1200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71"/>
              <p:cNvSpPr/>
              <p:nvPr/>
            </p:nvSpPr>
            <p:spPr>
              <a:xfrm>
                <a:off x="5848698" y="3107341"/>
                <a:ext cx="92182" cy="121354"/>
              </a:xfrm>
              <a:custGeom>
                <a:rect b="b" l="l" r="r" t="t"/>
                <a:pathLst>
                  <a:path extrusionOk="0" h="121354" w="92182">
                    <a:moveTo>
                      <a:pt x="7616" y="2762"/>
                    </a:moveTo>
                    <a:lnTo>
                      <a:pt x="7616" y="2762"/>
                    </a:lnTo>
                    <a:cubicBezTo>
                      <a:pt x="15579" y="-2306"/>
                      <a:pt x="25714" y="-134"/>
                      <a:pt x="30782" y="7105"/>
                    </a:cubicBezTo>
                    <a:lnTo>
                      <a:pt x="89421" y="95426"/>
                    </a:lnTo>
                    <a:cubicBezTo>
                      <a:pt x="94489" y="103390"/>
                      <a:pt x="92317" y="113525"/>
                      <a:pt x="85078" y="118593"/>
                    </a:cubicBezTo>
                    <a:lnTo>
                      <a:pt x="85078" y="118593"/>
                    </a:lnTo>
                    <a:cubicBezTo>
                      <a:pt x="77114" y="123660"/>
                      <a:pt x="66979" y="121488"/>
                      <a:pt x="61911" y="114249"/>
                    </a:cubicBezTo>
                    <a:lnTo>
                      <a:pt x="3272" y="25928"/>
                    </a:lnTo>
                    <a:cubicBezTo>
                      <a:pt x="-2519" y="17965"/>
                      <a:pt x="-348" y="7829"/>
                      <a:pt x="7616" y="2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71"/>
              <p:cNvSpPr/>
              <p:nvPr/>
            </p:nvSpPr>
            <p:spPr>
              <a:xfrm>
                <a:off x="5934123" y="3050149"/>
                <a:ext cx="92182" cy="121354"/>
              </a:xfrm>
              <a:custGeom>
                <a:rect b="b" l="l" r="r" t="t"/>
                <a:pathLst>
                  <a:path extrusionOk="0" h="121354" w="92182">
                    <a:moveTo>
                      <a:pt x="7616" y="2762"/>
                    </a:moveTo>
                    <a:lnTo>
                      <a:pt x="7616" y="2762"/>
                    </a:lnTo>
                    <a:cubicBezTo>
                      <a:pt x="15579" y="-2306"/>
                      <a:pt x="25714" y="-134"/>
                      <a:pt x="30782" y="7105"/>
                    </a:cubicBezTo>
                    <a:lnTo>
                      <a:pt x="89421" y="95426"/>
                    </a:lnTo>
                    <a:cubicBezTo>
                      <a:pt x="94489" y="103390"/>
                      <a:pt x="92317" y="113525"/>
                      <a:pt x="85077" y="118592"/>
                    </a:cubicBezTo>
                    <a:lnTo>
                      <a:pt x="85077" y="118592"/>
                    </a:lnTo>
                    <a:cubicBezTo>
                      <a:pt x="77114" y="123660"/>
                      <a:pt x="66979" y="121488"/>
                      <a:pt x="61911" y="114249"/>
                    </a:cubicBezTo>
                    <a:lnTo>
                      <a:pt x="3272" y="25928"/>
                    </a:lnTo>
                    <a:cubicBezTo>
                      <a:pt x="-2520" y="18689"/>
                      <a:pt x="-348" y="7829"/>
                      <a:pt x="7616" y="2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2" name="Google Shape;3052;p71"/>
              <p:cNvSpPr/>
              <p:nvPr/>
            </p:nvSpPr>
            <p:spPr>
              <a:xfrm>
                <a:off x="5227209" y="2407155"/>
                <a:ext cx="443052" cy="1933648"/>
              </a:xfrm>
              <a:custGeom>
                <a:rect b="b" l="l" r="r" t="t"/>
                <a:pathLst>
                  <a:path extrusionOk="0" h="1933648" w="443052">
                    <a:moveTo>
                      <a:pt x="0" y="31853"/>
                    </a:moveTo>
                    <a:lnTo>
                      <a:pt x="304780" y="0"/>
                    </a:lnTo>
                    <a:lnTo>
                      <a:pt x="443052" y="1733116"/>
                    </a:lnTo>
                    <a:lnTo>
                      <a:pt x="7963" y="193364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3" name="Google Shape;3053;p71"/>
              <p:cNvSpPr/>
              <p:nvPr/>
            </p:nvSpPr>
            <p:spPr>
              <a:xfrm>
                <a:off x="5229379" y="3687791"/>
                <a:ext cx="431985" cy="420903"/>
              </a:xfrm>
              <a:custGeom>
                <a:rect b="b" l="l" r="r" t="t"/>
                <a:pathLst>
                  <a:path extrusionOk="0" h="420903" w="427764">
                    <a:moveTo>
                      <a:pt x="0" y="416283"/>
                    </a:moveTo>
                    <a:cubicBezTo>
                      <a:pt x="0" y="304796"/>
                      <a:pt x="724" y="194033"/>
                      <a:pt x="724" y="82546"/>
                    </a:cubicBezTo>
                    <a:cubicBezTo>
                      <a:pt x="7963" y="73135"/>
                      <a:pt x="18823" y="73135"/>
                      <a:pt x="28958" y="70963"/>
                    </a:cubicBezTo>
                    <a:cubicBezTo>
                      <a:pt x="137549" y="49245"/>
                      <a:pt x="246864" y="27527"/>
                      <a:pt x="355455" y="4360"/>
                    </a:cubicBezTo>
                    <a:cubicBezTo>
                      <a:pt x="395272" y="-4327"/>
                      <a:pt x="397444" y="-2879"/>
                      <a:pt x="402512" y="35490"/>
                    </a:cubicBezTo>
                    <a:cubicBezTo>
                      <a:pt x="410475" y="131050"/>
                      <a:pt x="418438" y="227334"/>
                      <a:pt x="427126" y="322895"/>
                    </a:cubicBezTo>
                    <a:cubicBezTo>
                      <a:pt x="431469" y="345337"/>
                      <a:pt x="412647" y="341717"/>
                      <a:pt x="401788" y="343889"/>
                    </a:cubicBezTo>
                    <a:cubicBezTo>
                      <a:pt x="299712" y="364883"/>
                      <a:pt x="196912" y="385154"/>
                      <a:pt x="94836" y="405424"/>
                    </a:cubicBezTo>
                    <a:cubicBezTo>
                      <a:pt x="73118" y="409768"/>
                      <a:pt x="52124" y="416283"/>
                      <a:pt x="30406" y="418455"/>
                    </a:cubicBezTo>
                    <a:cubicBezTo>
                      <a:pt x="20271" y="420627"/>
                      <a:pt x="9411" y="423523"/>
                      <a:pt x="0" y="416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71"/>
              <p:cNvSpPr/>
              <p:nvPr/>
            </p:nvSpPr>
            <p:spPr>
              <a:xfrm>
                <a:off x="5229567" y="2749579"/>
                <a:ext cx="345692" cy="319258"/>
              </a:xfrm>
              <a:custGeom>
                <a:rect b="b" l="l" r="r" t="t"/>
                <a:pathLst>
                  <a:path extrusionOk="0" h="319258" w="342314">
                    <a:moveTo>
                      <a:pt x="313281" y="17375"/>
                    </a:moveTo>
                    <a:cubicBezTo>
                      <a:pt x="324140" y="46332"/>
                      <a:pt x="343686" y="240349"/>
                      <a:pt x="342238" y="291748"/>
                    </a:cubicBezTo>
                    <a:cubicBezTo>
                      <a:pt x="337895" y="297540"/>
                      <a:pt x="331379" y="300436"/>
                      <a:pt x="324864" y="300436"/>
                    </a:cubicBezTo>
                    <a:cubicBezTo>
                      <a:pt x="221340" y="303332"/>
                      <a:pt x="118540" y="318534"/>
                      <a:pt x="15017" y="319258"/>
                    </a:cubicBezTo>
                    <a:cubicBezTo>
                      <a:pt x="9949" y="319258"/>
                      <a:pt x="5605" y="317810"/>
                      <a:pt x="1262" y="315639"/>
                    </a:cubicBezTo>
                    <a:lnTo>
                      <a:pt x="1262" y="316362"/>
                    </a:lnTo>
                    <a:cubicBezTo>
                      <a:pt x="-1634" y="283061"/>
                      <a:pt x="1262" y="61535"/>
                      <a:pt x="1986" y="0"/>
                    </a:cubicBezTo>
                    <a:cubicBezTo>
                      <a:pt x="84515" y="5068"/>
                      <a:pt x="167768" y="10135"/>
                      <a:pt x="250298" y="15203"/>
                    </a:cubicBezTo>
                    <a:cubicBezTo>
                      <a:pt x="270568" y="16651"/>
                      <a:pt x="292286" y="16651"/>
                      <a:pt x="313281" y="173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71"/>
              <p:cNvSpPr/>
              <p:nvPr/>
            </p:nvSpPr>
            <p:spPr>
              <a:xfrm>
                <a:off x="5230103" y="3279907"/>
                <a:ext cx="384844" cy="237050"/>
              </a:xfrm>
              <a:custGeom>
                <a:rect b="b" l="l" r="r" t="t"/>
                <a:pathLst>
                  <a:path extrusionOk="0" h="237050" w="381082">
                    <a:moveTo>
                      <a:pt x="0" y="22764"/>
                    </a:moveTo>
                    <a:cubicBezTo>
                      <a:pt x="107143" y="15524"/>
                      <a:pt x="215011" y="7561"/>
                      <a:pt x="322154" y="322"/>
                    </a:cubicBezTo>
                    <a:cubicBezTo>
                      <a:pt x="335185" y="-402"/>
                      <a:pt x="348940" y="322"/>
                      <a:pt x="361971" y="322"/>
                    </a:cubicBezTo>
                    <a:cubicBezTo>
                      <a:pt x="368486" y="71268"/>
                      <a:pt x="374278" y="141490"/>
                      <a:pt x="380793" y="212437"/>
                    </a:cubicBezTo>
                    <a:cubicBezTo>
                      <a:pt x="382965" y="233431"/>
                      <a:pt x="372830" y="237051"/>
                      <a:pt x="353283" y="237051"/>
                    </a:cubicBezTo>
                    <a:cubicBezTo>
                      <a:pt x="235281" y="234155"/>
                      <a:pt x="117279" y="231983"/>
                      <a:pt x="0" y="229811"/>
                    </a:cubicBezTo>
                    <a:cubicBezTo>
                      <a:pt x="0" y="160313"/>
                      <a:pt x="0" y="91538"/>
                      <a:pt x="0" y="227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71"/>
              <p:cNvSpPr/>
              <p:nvPr/>
            </p:nvSpPr>
            <p:spPr>
              <a:xfrm>
                <a:off x="5282952" y="4313833"/>
                <a:ext cx="48504" cy="18283"/>
              </a:xfrm>
              <a:custGeom>
                <a:rect b="b" l="l" r="r" t="t"/>
                <a:pathLst>
                  <a:path extrusionOk="0" h="18283" w="48504">
                    <a:moveTo>
                      <a:pt x="34025" y="3804"/>
                    </a:moveTo>
                    <a:cubicBezTo>
                      <a:pt x="22442" y="8872"/>
                      <a:pt x="11583" y="13216"/>
                      <a:pt x="0" y="18283"/>
                    </a:cubicBezTo>
                    <a:lnTo>
                      <a:pt x="48504" y="184"/>
                    </a:lnTo>
                    <a:cubicBezTo>
                      <a:pt x="44884" y="-539"/>
                      <a:pt x="40541" y="908"/>
                      <a:pt x="34025" y="380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71"/>
              <p:cNvSpPr/>
              <p:nvPr/>
            </p:nvSpPr>
            <p:spPr>
              <a:xfrm>
                <a:off x="5233000" y="4332116"/>
                <a:ext cx="49951" cy="19948"/>
              </a:xfrm>
              <a:custGeom>
                <a:rect b="b" l="l" r="r" t="t"/>
                <a:pathLst>
                  <a:path extrusionOk="0" h="19948" w="49951">
                    <a:moveTo>
                      <a:pt x="18823" y="14479"/>
                    </a:moveTo>
                    <a:cubicBezTo>
                      <a:pt x="28958" y="8687"/>
                      <a:pt x="39093" y="4344"/>
                      <a:pt x="49952" y="0"/>
                    </a:cubicBezTo>
                    <a:lnTo>
                      <a:pt x="0" y="18823"/>
                    </a:lnTo>
                    <a:cubicBezTo>
                      <a:pt x="2896" y="20994"/>
                      <a:pt x="8687" y="20270"/>
                      <a:pt x="18823" y="14479"/>
                    </a:cubicBez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71"/>
              <p:cNvSpPr/>
              <p:nvPr/>
            </p:nvSpPr>
            <p:spPr>
              <a:xfrm>
                <a:off x="4954710" y="3169342"/>
                <a:ext cx="44628" cy="44628"/>
              </a:xfrm>
              <a:custGeom>
                <a:rect b="b" l="l" r="r" t="t"/>
                <a:pathLst>
                  <a:path extrusionOk="0" h="121354" w="92182">
                    <a:moveTo>
                      <a:pt x="7616" y="2762"/>
                    </a:moveTo>
                    <a:lnTo>
                      <a:pt x="7616" y="2762"/>
                    </a:lnTo>
                    <a:cubicBezTo>
                      <a:pt x="15579" y="-2306"/>
                      <a:pt x="25714" y="-134"/>
                      <a:pt x="30782" y="7105"/>
                    </a:cubicBezTo>
                    <a:lnTo>
                      <a:pt x="89421" y="95426"/>
                    </a:lnTo>
                    <a:cubicBezTo>
                      <a:pt x="94489" y="103390"/>
                      <a:pt x="92317" y="113525"/>
                      <a:pt x="85078" y="118593"/>
                    </a:cubicBezTo>
                    <a:lnTo>
                      <a:pt x="85078" y="118593"/>
                    </a:lnTo>
                    <a:cubicBezTo>
                      <a:pt x="77114" y="123660"/>
                      <a:pt x="66979" y="121488"/>
                      <a:pt x="61911" y="114249"/>
                    </a:cubicBezTo>
                    <a:lnTo>
                      <a:pt x="3272" y="25928"/>
                    </a:lnTo>
                    <a:cubicBezTo>
                      <a:pt x="-2519" y="17965"/>
                      <a:pt x="-348" y="7829"/>
                      <a:pt x="7616" y="2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9" name="Google Shape;3059;p71"/>
            <p:cNvGrpSpPr/>
            <p:nvPr/>
          </p:nvGrpSpPr>
          <p:grpSpPr>
            <a:xfrm>
              <a:off x="5352642" y="2172999"/>
              <a:ext cx="1580891" cy="1393838"/>
              <a:chOff x="2207488" y="570"/>
              <a:chExt cx="7770529" cy="6851113"/>
            </a:xfrm>
          </p:grpSpPr>
          <p:sp>
            <p:nvSpPr>
              <p:cNvPr id="3060" name="Google Shape;3060;p71"/>
              <p:cNvSpPr/>
              <p:nvPr/>
            </p:nvSpPr>
            <p:spPr>
              <a:xfrm>
                <a:off x="4963643" y="5901"/>
                <a:ext cx="4071280" cy="2435748"/>
              </a:xfrm>
              <a:custGeom>
                <a:rect b="b" l="l" r="r" t="t"/>
                <a:pathLst>
                  <a:path extrusionOk="0" h="2435748" w="4071279">
                    <a:moveTo>
                      <a:pt x="3332252" y="340860"/>
                    </a:moveTo>
                    <a:cubicBezTo>
                      <a:pt x="3307684" y="302253"/>
                      <a:pt x="3167295" y="126065"/>
                      <a:pt x="3143428" y="87458"/>
                    </a:cubicBezTo>
                    <a:cubicBezTo>
                      <a:pt x="3112543" y="8840"/>
                      <a:pt x="3051474" y="-31171"/>
                      <a:pt x="2921614" y="29197"/>
                    </a:cubicBezTo>
                    <a:cubicBezTo>
                      <a:pt x="2828957" y="72717"/>
                      <a:pt x="2268805" y="160460"/>
                      <a:pt x="2242833" y="165374"/>
                    </a:cubicBezTo>
                    <a:cubicBezTo>
                      <a:pt x="2124907" y="189240"/>
                      <a:pt x="2027336" y="217318"/>
                      <a:pt x="1910814" y="248905"/>
                    </a:cubicBezTo>
                    <a:cubicBezTo>
                      <a:pt x="1745857" y="293128"/>
                      <a:pt x="1289592" y="453171"/>
                      <a:pt x="1181493" y="472124"/>
                    </a:cubicBezTo>
                    <a:cubicBezTo>
                      <a:pt x="1148501" y="477739"/>
                      <a:pt x="910542" y="514942"/>
                      <a:pt x="789106" y="513538"/>
                    </a:cubicBezTo>
                    <a:cubicBezTo>
                      <a:pt x="752604" y="512837"/>
                      <a:pt x="716103" y="513538"/>
                      <a:pt x="679602" y="518452"/>
                    </a:cubicBezTo>
                    <a:cubicBezTo>
                      <a:pt x="619235" y="526875"/>
                      <a:pt x="592561" y="551444"/>
                      <a:pt x="588349" y="612513"/>
                    </a:cubicBezTo>
                    <a:cubicBezTo>
                      <a:pt x="583436" y="682005"/>
                      <a:pt x="569397" y="748690"/>
                      <a:pt x="550444" y="815375"/>
                    </a:cubicBezTo>
                    <a:cubicBezTo>
                      <a:pt x="511135" y="950850"/>
                      <a:pt x="268263" y="1628227"/>
                      <a:pt x="240185" y="1702633"/>
                    </a:cubicBezTo>
                    <a:cubicBezTo>
                      <a:pt x="233867" y="1718778"/>
                      <a:pt x="22582" y="2090808"/>
                      <a:pt x="120" y="2121694"/>
                    </a:cubicBezTo>
                    <a:cubicBezTo>
                      <a:pt x="-20237" y="2149772"/>
                      <a:pt x="2561516" y="2420723"/>
                      <a:pt x="2555901" y="2416511"/>
                    </a:cubicBezTo>
                    <a:cubicBezTo>
                      <a:pt x="2555901" y="2416511"/>
                      <a:pt x="2556603" y="2415809"/>
                      <a:pt x="2556603" y="2415809"/>
                    </a:cubicBezTo>
                    <a:cubicBezTo>
                      <a:pt x="2480091" y="2339297"/>
                      <a:pt x="2555901" y="1872504"/>
                      <a:pt x="2596613" y="1851445"/>
                    </a:cubicBezTo>
                    <a:cubicBezTo>
                      <a:pt x="2612758" y="1842320"/>
                      <a:pt x="2667510" y="1851445"/>
                      <a:pt x="2680847" y="1838810"/>
                    </a:cubicBezTo>
                    <a:lnTo>
                      <a:pt x="2681549" y="1838810"/>
                    </a:lnTo>
                    <a:cubicBezTo>
                      <a:pt x="2715242" y="1817752"/>
                      <a:pt x="2727175" y="1791780"/>
                      <a:pt x="2719454" y="1758788"/>
                    </a:cubicBezTo>
                    <a:cubicBezTo>
                      <a:pt x="2719454" y="1758788"/>
                      <a:pt x="2719454" y="1758788"/>
                      <a:pt x="2719454" y="1758788"/>
                    </a:cubicBezTo>
                    <a:cubicBezTo>
                      <a:pt x="2719454" y="1758788"/>
                      <a:pt x="2719454" y="1758788"/>
                      <a:pt x="2720156" y="1758788"/>
                    </a:cubicBezTo>
                    <a:cubicBezTo>
                      <a:pt x="2715242" y="1726499"/>
                      <a:pt x="2546775" y="1386056"/>
                      <a:pt x="2542564" y="1372017"/>
                    </a:cubicBezTo>
                    <a:cubicBezTo>
                      <a:pt x="2529227" y="1324987"/>
                      <a:pt x="2538352" y="1310246"/>
                      <a:pt x="2587488" y="1303928"/>
                    </a:cubicBezTo>
                    <a:cubicBezTo>
                      <a:pt x="2613460" y="1300419"/>
                      <a:pt x="2627499" y="1288485"/>
                      <a:pt x="2627499" y="1261110"/>
                    </a:cubicBezTo>
                    <a:cubicBezTo>
                      <a:pt x="2627499" y="1251282"/>
                      <a:pt x="2625393" y="1237244"/>
                      <a:pt x="2635922" y="1234436"/>
                    </a:cubicBezTo>
                    <a:cubicBezTo>
                      <a:pt x="2647153" y="1231628"/>
                      <a:pt x="2655577" y="1235138"/>
                      <a:pt x="2660491" y="1243561"/>
                    </a:cubicBezTo>
                    <a:cubicBezTo>
                      <a:pt x="2668914" y="1256898"/>
                      <a:pt x="2746830" y="1451337"/>
                      <a:pt x="2766484" y="1486434"/>
                    </a:cubicBezTo>
                    <a:cubicBezTo>
                      <a:pt x="2798774" y="1553821"/>
                      <a:pt x="2824745" y="1562946"/>
                      <a:pt x="2890728" y="1529955"/>
                    </a:cubicBezTo>
                    <a:cubicBezTo>
                      <a:pt x="2901258" y="1524339"/>
                      <a:pt x="3046560" y="1432384"/>
                      <a:pt x="3060599" y="1426067"/>
                    </a:cubicBezTo>
                    <a:cubicBezTo>
                      <a:pt x="3093591" y="1411326"/>
                      <a:pt x="3144832" y="1396585"/>
                      <a:pt x="3181334" y="1403604"/>
                    </a:cubicBezTo>
                    <a:cubicBezTo>
                      <a:pt x="3214325" y="1409922"/>
                      <a:pt x="3228364" y="1435894"/>
                      <a:pt x="3212219" y="1465376"/>
                    </a:cubicBezTo>
                    <a:cubicBezTo>
                      <a:pt x="3202392" y="1483626"/>
                      <a:pt x="3188353" y="1500473"/>
                      <a:pt x="3179227" y="1519425"/>
                    </a:cubicBezTo>
                    <a:cubicBezTo>
                      <a:pt x="3158169" y="1562244"/>
                      <a:pt x="3148342" y="1606466"/>
                      <a:pt x="3172910" y="1652093"/>
                    </a:cubicBezTo>
                    <a:cubicBezTo>
                      <a:pt x="3172910" y="1652093"/>
                      <a:pt x="3172910" y="1652093"/>
                      <a:pt x="3172910" y="1652093"/>
                    </a:cubicBezTo>
                    <a:cubicBezTo>
                      <a:pt x="3173612" y="1659814"/>
                      <a:pt x="3217133" y="1687892"/>
                      <a:pt x="3236085" y="1689998"/>
                    </a:cubicBezTo>
                    <a:cubicBezTo>
                      <a:pt x="3329444" y="1702633"/>
                      <a:pt x="3373666" y="1766510"/>
                      <a:pt x="3350502" y="1858465"/>
                    </a:cubicBezTo>
                    <a:cubicBezTo>
                      <a:pt x="3333655" y="1923745"/>
                      <a:pt x="3298558" y="1976391"/>
                      <a:pt x="3243806" y="2016402"/>
                    </a:cubicBezTo>
                    <a:cubicBezTo>
                      <a:pt x="3199584" y="2048692"/>
                      <a:pt x="2941970" y="2186273"/>
                      <a:pt x="2866862" y="2239621"/>
                    </a:cubicBezTo>
                    <a:cubicBezTo>
                      <a:pt x="2835275" y="2262083"/>
                      <a:pt x="2805793" y="2287353"/>
                      <a:pt x="2788245" y="2322450"/>
                    </a:cubicBezTo>
                    <a:cubicBezTo>
                      <a:pt x="2772802" y="2352634"/>
                      <a:pt x="2772099" y="2383519"/>
                      <a:pt x="2791754" y="2411597"/>
                    </a:cubicBezTo>
                    <a:cubicBezTo>
                      <a:pt x="2810706" y="2437569"/>
                      <a:pt x="2838784" y="2441079"/>
                      <a:pt x="2868266" y="2436165"/>
                    </a:cubicBezTo>
                    <a:cubicBezTo>
                      <a:pt x="3084465" y="2401770"/>
                      <a:pt x="3694455" y="2336489"/>
                      <a:pt x="3778688" y="2307007"/>
                    </a:cubicBezTo>
                    <a:cubicBezTo>
                      <a:pt x="3860114" y="2278228"/>
                      <a:pt x="3904337" y="2221370"/>
                      <a:pt x="3914866" y="2137137"/>
                    </a:cubicBezTo>
                    <a:cubicBezTo>
                      <a:pt x="3930308" y="2014296"/>
                      <a:pt x="3942944" y="1891456"/>
                      <a:pt x="3958386" y="1768616"/>
                    </a:cubicBezTo>
                    <a:cubicBezTo>
                      <a:pt x="3980147" y="1591726"/>
                      <a:pt x="3996291" y="1413432"/>
                      <a:pt x="4049639" y="1242157"/>
                    </a:cubicBezTo>
                    <a:cubicBezTo>
                      <a:pt x="4069996" y="1201444"/>
                      <a:pt x="4084034" y="1159328"/>
                      <a:pt x="4067890" y="1113701"/>
                    </a:cubicBezTo>
                    <a:cubicBezTo>
                      <a:pt x="4065784" y="1083518"/>
                      <a:pt x="3843267" y="889079"/>
                      <a:pt x="3825017" y="869424"/>
                    </a:cubicBezTo>
                    <a:moveTo>
                      <a:pt x="3186949" y="178009"/>
                    </a:moveTo>
                    <a:cubicBezTo>
                      <a:pt x="3186247" y="178009"/>
                      <a:pt x="3186247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ubicBezTo>
                      <a:pt x="3186949" y="178009"/>
                      <a:pt x="3186949" y="178009"/>
                      <a:pt x="3186949" y="1780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71"/>
              <p:cNvSpPr/>
              <p:nvPr/>
            </p:nvSpPr>
            <p:spPr>
              <a:xfrm>
                <a:off x="4677036" y="1953512"/>
                <a:ext cx="2948168" cy="1368792"/>
              </a:xfrm>
              <a:custGeom>
                <a:rect b="b" l="l" r="r" t="t"/>
                <a:pathLst>
                  <a:path extrusionOk="0" h="1368792" w="2948168">
                    <a:moveTo>
                      <a:pt x="2845316" y="468899"/>
                    </a:moveTo>
                    <a:cubicBezTo>
                      <a:pt x="2850931" y="472409"/>
                      <a:pt x="2856547" y="478024"/>
                      <a:pt x="2862865" y="480130"/>
                    </a:cubicBezTo>
                    <a:cubicBezTo>
                      <a:pt x="2909895" y="494871"/>
                      <a:pt x="2921828" y="534882"/>
                      <a:pt x="2926741" y="576297"/>
                    </a:cubicBezTo>
                    <a:cubicBezTo>
                      <a:pt x="2949204" y="754591"/>
                      <a:pt x="2954117" y="932885"/>
                      <a:pt x="2934463" y="1111881"/>
                    </a:cubicBezTo>
                    <a:cubicBezTo>
                      <a:pt x="2934463" y="1112582"/>
                      <a:pt x="2952012" y="1332993"/>
                      <a:pt x="2951309" y="1333695"/>
                    </a:cubicBezTo>
                    <a:cubicBezTo>
                      <a:pt x="2936569" y="1373004"/>
                      <a:pt x="2928145" y="1376514"/>
                      <a:pt x="2892346" y="1361773"/>
                    </a:cubicBezTo>
                    <a:cubicBezTo>
                      <a:pt x="2749851" y="1301406"/>
                      <a:pt x="1438618" y="948327"/>
                      <a:pt x="1424579" y="946222"/>
                    </a:cubicBezTo>
                    <a:cubicBezTo>
                      <a:pt x="1342452" y="934990"/>
                      <a:pt x="29113" y="863392"/>
                      <a:pt x="24200" y="872517"/>
                    </a:cubicBezTo>
                    <a:cubicBezTo>
                      <a:pt x="20690" y="878835"/>
                      <a:pt x="1737" y="857075"/>
                      <a:pt x="334" y="853565"/>
                    </a:cubicBezTo>
                    <a:cubicBezTo>
                      <a:pt x="-8792" y="838122"/>
                      <a:pt x="172310" y="449245"/>
                      <a:pt x="180031" y="383964"/>
                    </a:cubicBezTo>
                    <a:cubicBezTo>
                      <a:pt x="183541" y="355184"/>
                      <a:pt x="258649" y="190929"/>
                      <a:pt x="288833" y="173380"/>
                    </a:cubicBezTo>
                    <a:cubicBezTo>
                      <a:pt x="308487" y="162149"/>
                      <a:pt x="693153" y="-702"/>
                      <a:pt x="716317" y="702"/>
                    </a:cubicBezTo>
                    <a:cubicBezTo>
                      <a:pt x="774579" y="2106"/>
                      <a:pt x="833542" y="0"/>
                      <a:pt x="891803" y="0"/>
                    </a:cubicBezTo>
                    <a:cubicBezTo>
                      <a:pt x="954276" y="2106"/>
                      <a:pt x="1263132" y="10529"/>
                      <a:pt x="1355087" y="18953"/>
                    </a:cubicBezTo>
                    <a:cubicBezTo>
                      <a:pt x="1367020" y="20357"/>
                      <a:pt x="1773446" y="122840"/>
                      <a:pt x="1791696" y="97570"/>
                    </a:cubicBezTo>
                    <a:cubicBezTo>
                      <a:pt x="1795206" y="97570"/>
                      <a:pt x="1798716" y="97570"/>
                      <a:pt x="1802226" y="97570"/>
                    </a:cubicBezTo>
                    <a:cubicBezTo>
                      <a:pt x="2027550" y="143899"/>
                      <a:pt x="2248663" y="207776"/>
                      <a:pt x="2462756" y="292711"/>
                    </a:cubicBezTo>
                    <a:cubicBezTo>
                      <a:pt x="2563836" y="332722"/>
                      <a:pt x="2662108" y="378348"/>
                      <a:pt x="2757573" y="430292"/>
                    </a:cubicBezTo>
                    <a:cubicBezTo>
                      <a:pt x="2786352" y="446437"/>
                      <a:pt x="2820748" y="447139"/>
                      <a:pt x="2845316" y="4688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71"/>
              <p:cNvSpPr/>
              <p:nvPr/>
            </p:nvSpPr>
            <p:spPr>
              <a:xfrm>
                <a:off x="7409690" y="2155672"/>
                <a:ext cx="7019" cy="133369"/>
              </a:xfrm>
              <a:custGeom>
                <a:rect b="b" l="l" r="r" t="t"/>
                <a:pathLst>
                  <a:path extrusionOk="0" h="133369" w="7019">
                    <a:moveTo>
                      <a:pt x="7371" y="0"/>
                    </a:moveTo>
                    <a:cubicBezTo>
                      <a:pt x="7371" y="46328"/>
                      <a:pt x="7371" y="93359"/>
                      <a:pt x="7371" y="139687"/>
                    </a:cubicBezTo>
                    <a:cubicBezTo>
                      <a:pt x="-2457" y="93359"/>
                      <a:pt x="-2457" y="46328"/>
                      <a:pt x="7371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71"/>
              <p:cNvSpPr/>
              <p:nvPr/>
            </p:nvSpPr>
            <p:spPr>
              <a:xfrm>
                <a:off x="3281903" y="4231295"/>
                <a:ext cx="14039" cy="7019"/>
              </a:xfrm>
              <a:custGeom>
                <a:rect b="b" l="l" r="r" t="t"/>
                <a:pathLst>
                  <a:path extrusionOk="0" h="7019" w="14038">
                    <a:moveTo>
                      <a:pt x="0" y="9855"/>
                    </a:moveTo>
                    <a:cubicBezTo>
                      <a:pt x="2106" y="-674"/>
                      <a:pt x="7019" y="-3482"/>
                      <a:pt x="15443" y="4942"/>
                    </a:cubicBezTo>
                    <a:cubicBezTo>
                      <a:pt x="10529" y="7047"/>
                      <a:pt x="5615" y="8451"/>
                      <a:pt x="0" y="9855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71"/>
              <p:cNvSpPr/>
              <p:nvPr/>
            </p:nvSpPr>
            <p:spPr>
              <a:xfrm>
                <a:off x="7599566" y="1840856"/>
                <a:ext cx="42117" cy="14039"/>
              </a:xfrm>
              <a:custGeom>
                <a:rect b="b" l="l" r="r" t="t"/>
                <a:pathLst>
                  <a:path extrusionOk="0" h="14038" w="42116">
                    <a:moveTo>
                      <a:pt x="0" y="15787"/>
                    </a:moveTo>
                    <a:cubicBezTo>
                      <a:pt x="10529" y="-11588"/>
                      <a:pt x="31588" y="5258"/>
                      <a:pt x="47732" y="3854"/>
                    </a:cubicBezTo>
                    <a:cubicBezTo>
                      <a:pt x="34395" y="16489"/>
                      <a:pt x="16846" y="15085"/>
                      <a:pt x="0" y="15787"/>
                    </a:cubicBez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65" name="Google Shape;3065;p71"/>
              <p:cNvGrpSpPr/>
              <p:nvPr/>
            </p:nvGrpSpPr>
            <p:grpSpPr>
              <a:xfrm>
                <a:off x="4965869" y="570"/>
                <a:ext cx="4069195" cy="2443209"/>
                <a:chOff x="4965869" y="570"/>
                <a:chExt cx="4069195" cy="2443209"/>
              </a:xfrm>
            </p:grpSpPr>
            <p:sp>
              <p:nvSpPr>
                <p:cNvPr id="3066" name="Google Shape;3066;p71"/>
                <p:cNvSpPr/>
                <p:nvPr/>
              </p:nvSpPr>
              <p:spPr>
                <a:xfrm>
                  <a:off x="4965869" y="570"/>
                  <a:ext cx="3264043" cy="2126893"/>
                </a:xfrm>
                <a:custGeom>
                  <a:rect b="b" l="l" r="r" t="t"/>
                  <a:pathLst>
                    <a:path extrusionOk="0" h="2126892" w="3264043">
                      <a:moveTo>
                        <a:pt x="603673" y="1954346"/>
                      </a:moveTo>
                      <a:cubicBezTo>
                        <a:pt x="666146" y="1956452"/>
                        <a:pt x="975001" y="1964875"/>
                        <a:pt x="1066956" y="1973299"/>
                      </a:cubicBezTo>
                      <a:cubicBezTo>
                        <a:pt x="1078889" y="1974703"/>
                        <a:pt x="1485315" y="2077187"/>
                        <a:pt x="1503566" y="2051917"/>
                      </a:cubicBezTo>
                      <a:cubicBezTo>
                        <a:pt x="1507076" y="2051917"/>
                        <a:pt x="1510585" y="2051917"/>
                        <a:pt x="1514095" y="2051917"/>
                      </a:cubicBezTo>
                      <a:cubicBezTo>
                        <a:pt x="1568145" y="2063148"/>
                        <a:pt x="1622194" y="2075081"/>
                        <a:pt x="1676244" y="2088418"/>
                      </a:cubicBezTo>
                      <a:cubicBezTo>
                        <a:pt x="1679052" y="2075081"/>
                        <a:pt x="1681860" y="2065955"/>
                        <a:pt x="1684667" y="2063850"/>
                      </a:cubicBezTo>
                      <a:cubicBezTo>
                        <a:pt x="1693091" y="2008396"/>
                        <a:pt x="1704322" y="1953644"/>
                        <a:pt x="1698005" y="1895383"/>
                      </a:cubicBezTo>
                      <a:cubicBezTo>
                        <a:pt x="1681860" y="1751484"/>
                        <a:pt x="1610262" y="1641981"/>
                        <a:pt x="1496546" y="1559853"/>
                      </a:cubicBezTo>
                      <a:cubicBezTo>
                        <a:pt x="1368792" y="1467899"/>
                        <a:pt x="1219980" y="1434205"/>
                        <a:pt x="1066956" y="1413147"/>
                      </a:cubicBezTo>
                      <a:cubicBezTo>
                        <a:pt x="993252" y="1403320"/>
                        <a:pt x="918846" y="1411041"/>
                        <a:pt x="845843" y="1401214"/>
                      </a:cubicBezTo>
                      <a:cubicBezTo>
                        <a:pt x="803727" y="1395598"/>
                        <a:pt x="763014" y="1382261"/>
                        <a:pt x="720897" y="1377348"/>
                      </a:cubicBezTo>
                      <a:cubicBezTo>
                        <a:pt x="661934" y="1369626"/>
                        <a:pt x="650001" y="1414551"/>
                        <a:pt x="624029" y="1368222"/>
                      </a:cubicBezTo>
                      <a:cubicBezTo>
                        <a:pt x="597355" y="1320490"/>
                        <a:pt x="580508" y="1276970"/>
                        <a:pt x="600163" y="1215198"/>
                      </a:cubicBezTo>
                      <a:cubicBezTo>
                        <a:pt x="627539" y="1129561"/>
                        <a:pt x="655616" y="1043924"/>
                        <a:pt x="685098" y="958989"/>
                      </a:cubicBezTo>
                      <a:cubicBezTo>
                        <a:pt x="710368" y="886688"/>
                        <a:pt x="748975" y="823513"/>
                        <a:pt x="805833" y="772271"/>
                      </a:cubicBezTo>
                      <a:cubicBezTo>
                        <a:pt x="879537" y="704885"/>
                        <a:pt x="973598" y="681720"/>
                        <a:pt x="1066956" y="667682"/>
                      </a:cubicBezTo>
                      <a:cubicBezTo>
                        <a:pt x="1168738" y="652239"/>
                        <a:pt x="1266309" y="622055"/>
                        <a:pt x="1365283" y="598189"/>
                      </a:cubicBezTo>
                      <a:cubicBezTo>
                        <a:pt x="1467065" y="573621"/>
                        <a:pt x="1563933" y="527995"/>
                        <a:pt x="1662205" y="490791"/>
                      </a:cubicBezTo>
                      <a:cubicBezTo>
                        <a:pt x="1801892" y="438146"/>
                        <a:pt x="1946493" y="410770"/>
                        <a:pt x="2091795" y="386904"/>
                      </a:cubicBezTo>
                      <a:cubicBezTo>
                        <a:pt x="2280619" y="356018"/>
                        <a:pt x="2468038" y="322325"/>
                        <a:pt x="2654053" y="278804"/>
                      </a:cubicBezTo>
                      <a:cubicBezTo>
                        <a:pt x="2739690" y="258448"/>
                        <a:pt x="2823924" y="254236"/>
                        <a:pt x="2908157" y="281612"/>
                      </a:cubicBezTo>
                      <a:cubicBezTo>
                        <a:pt x="2927110" y="287929"/>
                        <a:pt x="2936937" y="283016"/>
                        <a:pt x="2943254" y="264765"/>
                      </a:cubicBezTo>
                      <a:cubicBezTo>
                        <a:pt x="2946764" y="254938"/>
                        <a:pt x="2950274" y="245813"/>
                        <a:pt x="2954486" y="236687"/>
                      </a:cubicBezTo>
                      <a:cubicBezTo>
                        <a:pt x="2978352" y="191061"/>
                        <a:pt x="3030296" y="182638"/>
                        <a:pt x="3068903" y="215629"/>
                      </a:cubicBezTo>
                      <a:cubicBezTo>
                        <a:pt x="3129270" y="267573"/>
                        <a:pt x="3249303" y="284420"/>
                        <a:pt x="3269659" y="280910"/>
                      </a:cubicBezTo>
                      <a:cubicBezTo>
                        <a:pt x="3282996" y="278102"/>
                        <a:pt x="3139799" y="85067"/>
                        <a:pt x="3118039" y="45759"/>
                      </a:cubicBezTo>
                      <a:cubicBezTo>
                        <a:pt x="3078730" y="834"/>
                        <a:pt x="3021171" y="-11801"/>
                        <a:pt x="2965717" y="11363"/>
                      </a:cubicBezTo>
                      <a:cubicBezTo>
                        <a:pt x="2948168" y="18383"/>
                        <a:pt x="2924302" y="35229"/>
                        <a:pt x="2905350" y="40143"/>
                      </a:cubicBezTo>
                      <a:cubicBezTo>
                        <a:pt x="2835155" y="58394"/>
                        <a:pt x="2515770" y="113145"/>
                        <a:pt x="2501029" y="116655"/>
                      </a:cubicBezTo>
                      <a:cubicBezTo>
                        <a:pt x="2421710" y="136309"/>
                        <a:pt x="2340986" y="150348"/>
                        <a:pt x="2260964" y="170705"/>
                      </a:cubicBezTo>
                      <a:cubicBezTo>
                        <a:pt x="2088988" y="214225"/>
                        <a:pt x="1915607" y="251428"/>
                        <a:pt x="1744333" y="294949"/>
                      </a:cubicBezTo>
                      <a:cubicBezTo>
                        <a:pt x="1637637" y="321623"/>
                        <a:pt x="1167334" y="472541"/>
                        <a:pt x="1146978" y="476753"/>
                      </a:cubicBezTo>
                      <a:cubicBezTo>
                        <a:pt x="1029051" y="504128"/>
                        <a:pt x="910422" y="521677"/>
                        <a:pt x="788986" y="519571"/>
                      </a:cubicBezTo>
                      <a:cubicBezTo>
                        <a:pt x="752485" y="518869"/>
                        <a:pt x="715984" y="519571"/>
                        <a:pt x="679482" y="524485"/>
                      </a:cubicBezTo>
                      <a:cubicBezTo>
                        <a:pt x="619115" y="532908"/>
                        <a:pt x="592441" y="557476"/>
                        <a:pt x="588230" y="618545"/>
                      </a:cubicBezTo>
                      <a:cubicBezTo>
                        <a:pt x="583316" y="688038"/>
                        <a:pt x="569277" y="754723"/>
                        <a:pt x="550325" y="821407"/>
                      </a:cubicBezTo>
                      <a:cubicBezTo>
                        <a:pt x="511016" y="956883"/>
                        <a:pt x="268143" y="1634259"/>
                        <a:pt x="240065" y="1708666"/>
                      </a:cubicBezTo>
                      <a:cubicBezTo>
                        <a:pt x="233748" y="1724810"/>
                        <a:pt x="12635" y="2115092"/>
                        <a:pt x="0" y="2127727"/>
                      </a:cubicBezTo>
                      <a:cubicBezTo>
                        <a:pt x="19654" y="2116496"/>
                        <a:pt x="404320" y="1953644"/>
                        <a:pt x="427484" y="1955048"/>
                      </a:cubicBezTo>
                      <a:cubicBezTo>
                        <a:pt x="487150" y="1955750"/>
                        <a:pt x="545411" y="1953644"/>
                        <a:pt x="603673" y="1954346"/>
                      </a:cubicBezTo>
                      <a:close/>
                    </a:path>
                  </a:pathLst>
                </a:custGeom>
                <a:solidFill>
                  <a:srgbClr val="4A05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7" name="Google Shape;3067;p71"/>
                <p:cNvSpPr/>
                <p:nvPr/>
              </p:nvSpPr>
              <p:spPr>
                <a:xfrm>
                  <a:off x="6564218" y="534489"/>
                  <a:ext cx="2470846" cy="1909290"/>
                </a:xfrm>
                <a:custGeom>
                  <a:rect b="b" l="l" r="r" t="t"/>
                  <a:pathLst>
                    <a:path extrusionOk="0" h="1909289" w="2470845">
                      <a:moveTo>
                        <a:pt x="2471527" y="586517"/>
                      </a:moveTo>
                      <a:cubicBezTo>
                        <a:pt x="2466613" y="575286"/>
                        <a:pt x="1985079" y="76203"/>
                        <a:pt x="1921203" y="14432"/>
                      </a:cubicBezTo>
                      <a:cubicBezTo>
                        <a:pt x="1913481" y="6711"/>
                        <a:pt x="1907865" y="-5222"/>
                        <a:pt x="1893827" y="2499"/>
                      </a:cubicBezTo>
                      <a:cubicBezTo>
                        <a:pt x="1871364" y="-3818"/>
                        <a:pt x="1853816" y="1797"/>
                        <a:pt x="1846094" y="26365"/>
                      </a:cubicBezTo>
                      <a:cubicBezTo>
                        <a:pt x="1844690" y="29875"/>
                        <a:pt x="1841181" y="32683"/>
                        <a:pt x="1838373" y="36193"/>
                      </a:cubicBezTo>
                      <a:cubicBezTo>
                        <a:pt x="1806785" y="72694"/>
                        <a:pt x="1806785" y="72694"/>
                        <a:pt x="1845392" y="106387"/>
                      </a:cubicBezTo>
                      <a:cubicBezTo>
                        <a:pt x="1865047" y="123234"/>
                        <a:pt x="1883999" y="145696"/>
                        <a:pt x="1877682" y="171668"/>
                      </a:cubicBezTo>
                      <a:cubicBezTo>
                        <a:pt x="1865749" y="220804"/>
                        <a:pt x="1892423" y="246074"/>
                        <a:pt x="1924712" y="273450"/>
                      </a:cubicBezTo>
                      <a:cubicBezTo>
                        <a:pt x="2034216" y="364703"/>
                        <a:pt x="2140209" y="460167"/>
                        <a:pt x="2206192" y="590729"/>
                      </a:cubicBezTo>
                      <a:cubicBezTo>
                        <a:pt x="2233568" y="644779"/>
                        <a:pt x="2248309" y="700232"/>
                        <a:pt x="2250415" y="759196"/>
                      </a:cubicBezTo>
                      <a:cubicBezTo>
                        <a:pt x="2255328" y="883440"/>
                        <a:pt x="2241991" y="1270211"/>
                        <a:pt x="2239184" y="1339002"/>
                      </a:cubicBezTo>
                      <a:cubicBezTo>
                        <a:pt x="2235674" y="1423235"/>
                        <a:pt x="2201981" y="1423235"/>
                        <a:pt x="2201981" y="1423235"/>
                      </a:cubicBezTo>
                      <a:cubicBezTo>
                        <a:pt x="2093881" y="1441486"/>
                        <a:pt x="2064399" y="1374801"/>
                        <a:pt x="2025090" y="1247047"/>
                      </a:cubicBezTo>
                      <a:cubicBezTo>
                        <a:pt x="2003330" y="1176853"/>
                        <a:pt x="1991397" y="1102447"/>
                        <a:pt x="1949280" y="1039272"/>
                      </a:cubicBezTo>
                      <a:cubicBezTo>
                        <a:pt x="1890317" y="950125"/>
                        <a:pt x="1883297" y="854660"/>
                        <a:pt x="1910673" y="754282"/>
                      </a:cubicBezTo>
                      <a:cubicBezTo>
                        <a:pt x="1924712" y="703742"/>
                        <a:pt x="1931030" y="653202"/>
                        <a:pt x="1928222" y="601258"/>
                      </a:cubicBezTo>
                      <a:cubicBezTo>
                        <a:pt x="1924010" y="511409"/>
                        <a:pt x="1856624" y="474206"/>
                        <a:pt x="1779410" y="519131"/>
                      </a:cubicBezTo>
                      <a:cubicBezTo>
                        <a:pt x="1725360" y="550718"/>
                        <a:pt x="1681839" y="594239"/>
                        <a:pt x="1632703" y="632144"/>
                      </a:cubicBezTo>
                      <a:cubicBezTo>
                        <a:pt x="1582163" y="671453"/>
                        <a:pt x="1521094" y="672154"/>
                        <a:pt x="1474765" y="630038"/>
                      </a:cubicBezTo>
                      <a:cubicBezTo>
                        <a:pt x="1453707" y="610383"/>
                        <a:pt x="1394744" y="425070"/>
                        <a:pt x="1376493" y="359087"/>
                      </a:cubicBezTo>
                      <a:cubicBezTo>
                        <a:pt x="1365262" y="319076"/>
                        <a:pt x="1347714" y="283979"/>
                        <a:pt x="1317530" y="254497"/>
                      </a:cubicBezTo>
                      <a:cubicBezTo>
                        <a:pt x="1295770" y="234141"/>
                        <a:pt x="1273307" y="232035"/>
                        <a:pt x="1248739" y="247478"/>
                      </a:cubicBezTo>
                      <a:cubicBezTo>
                        <a:pt x="1219258" y="265728"/>
                        <a:pt x="1203815" y="293104"/>
                        <a:pt x="1192584" y="324692"/>
                      </a:cubicBezTo>
                      <a:cubicBezTo>
                        <a:pt x="1161698" y="410329"/>
                        <a:pt x="1099927" y="463677"/>
                        <a:pt x="1014992" y="490351"/>
                      </a:cubicBezTo>
                      <a:cubicBezTo>
                        <a:pt x="944797" y="512813"/>
                        <a:pt x="873199" y="521938"/>
                        <a:pt x="799495" y="508601"/>
                      </a:cubicBezTo>
                      <a:cubicBezTo>
                        <a:pt x="722281" y="494562"/>
                        <a:pt x="654894" y="466485"/>
                        <a:pt x="600142" y="407521"/>
                      </a:cubicBezTo>
                      <a:cubicBezTo>
                        <a:pt x="518015" y="319076"/>
                        <a:pt x="279354" y="73396"/>
                        <a:pt x="229516" y="57953"/>
                      </a:cubicBezTo>
                      <a:cubicBezTo>
                        <a:pt x="188101" y="45318"/>
                        <a:pt x="160725" y="68482"/>
                        <a:pt x="166341" y="111301"/>
                      </a:cubicBezTo>
                      <a:cubicBezTo>
                        <a:pt x="167744" y="121830"/>
                        <a:pt x="431676" y="525448"/>
                        <a:pt x="482216" y="620913"/>
                      </a:cubicBezTo>
                      <a:cubicBezTo>
                        <a:pt x="534159" y="718483"/>
                        <a:pt x="749657" y="1027338"/>
                        <a:pt x="787562" y="1095427"/>
                      </a:cubicBezTo>
                      <a:cubicBezTo>
                        <a:pt x="800898" y="1119293"/>
                        <a:pt x="815640" y="1143159"/>
                        <a:pt x="803004" y="1172641"/>
                      </a:cubicBezTo>
                      <a:cubicBezTo>
                        <a:pt x="767907" y="1216162"/>
                        <a:pt x="751061" y="1182468"/>
                        <a:pt x="725790" y="1188786"/>
                      </a:cubicBezTo>
                      <a:cubicBezTo>
                        <a:pt x="693501" y="1197209"/>
                        <a:pt x="663317" y="1196507"/>
                        <a:pt x="631730" y="1182468"/>
                      </a:cubicBezTo>
                      <a:cubicBezTo>
                        <a:pt x="532755" y="1138246"/>
                        <a:pt x="112291" y="893267"/>
                        <a:pt x="49116" y="863785"/>
                      </a:cubicBezTo>
                      <a:cubicBezTo>
                        <a:pt x="35779" y="857468"/>
                        <a:pt x="19634" y="849746"/>
                        <a:pt x="6999" y="863785"/>
                      </a:cubicBezTo>
                      <a:cubicBezTo>
                        <a:pt x="-4934" y="877122"/>
                        <a:pt x="681" y="893267"/>
                        <a:pt x="6999" y="906604"/>
                      </a:cubicBezTo>
                      <a:cubicBezTo>
                        <a:pt x="18230" y="930470"/>
                        <a:pt x="181783" y="1157900"/>
                        <a:pt x="256189" y="1244941"/>
                      </a:cubicBezTo>
                      <a:cubicBezTo>
                        <a:pt x="236535" y="1243538"/>
                        <a:pt x="227409" y="1250557"/>
                        <a:pt x="225304" y="1272317"/>
                      </a:cubicBezTo>
                      <a:cubicBezTo>
                        <a:pt x="222496" y="1296885"/>
                        <a:pt x="178976" y="1436572"/>
                        <a:pt x="134051" y="1569942"/>
                      </a:cubicBezTo>
                      <a:cubicBezTo>
                        <a:pt x="284267" y="1609251"/>
                        <a:pt x="431676" y="1656983"/>
                        <a:pt x="576276" y="1713840"/>
                      </a:cubicBezTo>
                      <a:cubicBezTo>
                        <a:pt x="677356" y="1753851"/>
                        <a:pt x="775629" y="1799478"/>
                        <a:pt x="871093" y="1851422"/>
                      </a:cubicBezTo>
                      <a:cubicBezTo>
                        <a:pt x="877411" y="1854931"/>
                        <a:pt x="884430" y="1857739"/>
                        <a:pt x="890747" y="1859845"/>
                      </a:cubicBezTo>
                      <a:cubicBezTo>
                        <a:pt x="887940" y="1828959"/>
                        <a:pt x="866881" y="1777015"/>
                        <a:pt x="867583" y="1762977"/>
                      </a:cubicBezTo>
                      <a:cubicBezTo>
                        <a:pt x="865477" y="1718052"/>
                        <a:pt x="868987" y="1550287"/>
                        <a:pt x="875305" y="1510978"/>
                      </a:cubicBezTo>
                      <a:cubicBezTo>
                        <a:pt x="883026" y="1459035"/>
                        <a:pt x="896363" y="1407793"/>
                        <a:pt x="927249" y="1364272"/>
                      </a:cubicBezTo>
                      <a:cubicBezTo>
                        <a:pt x="944797" y="1339704"/>
                        <a:pt x="965855" y="1320050"/>
                        <a:pt x="998847" y="1324261"/>
                      </a:cubicBezTo>
                      <a:cubicBezTo>
                        <a:pt x="1011482" y="1332684"/>
                        <a:pt x="1068340" y="1320751"/>
                        <a:pt x="1083080" y="1311626"/>
                      </a:cubicBezTo>
                      <a:lnTo>
                        <a:pt x="1083782" y="1311626"/>
                      </a:lnTo>
                      <a:cubicBezTo>
                        <a:pt x="1088696" y="1305309"/>
                        <a:pt x="1126601" y="1256874"/>
                        <a:pt x="1121687" y="1231604"/>
                      </a:cubicBezTo>
                      <a:lnTo>
                        <a:pt x="1122389" y="1232306"/>
                      </a:lnTo>
                      <a:cubicBezTo>
                        <a:pt x="1106947" y="1204931"/>
                        <a:pt x="924441" y="846939"/>
                        <a:pt x="916018" y="820967"/>
                      </a:cubicBezTo>
                      <a:cubicBezTo>
                        <a:pt x="903383" y="783764"/>
                        <a:pt x="914614" y="762705"/>
                        <a:pt x="953221" y="753580"/>
                      </a:cubicBezTo>
                      <a:cubicBezTo>
                        <a:pt x="980597" y="747263"/>
                        <a:pt x="993933" y="736031"/>
                        <a:pt x="997443" y="705848"/>
                      </a:cubicBezTo>
                      <a:cubicBezTo>
                        <a:pt x="1000953" y="670751"/>
                        <a:pt x="1039560" y="659519"/>
                        <a:pt x="1065532" y="684088"/>
                      </a:cubicBezTo>
                      <a:cubicBezTo>
                        <a:pt x="1078869" y="696722"/>
                        <a:pt x="1087292" y="712867"/>
                        <a:pt x="1095014" y="729012"/>
                      </a:cubicBezTo>
                      <a:cubicBezTo>
                        <a:pt x="1114668" y="768321"/>
                        <a:pt x="1179949" y="972587"/>
                        <a:pt x="1184161" y="980308"/>
                      </a:cubicBezTo>
                      <a:cubicBezTo>
                        <a:pt x="1204517" y="1016107"/>
                        <a:pt x="1227681" y="1024531"/>
                        <a:pt x="1266990" y="1010492"/>
                      </a:cubicBezTo>
                      <a:cubicBezTo>
                        <a:pt x="1286644" y="1003472"/>
                        <a:pt x="1439668" y="879228"/>
                        <a:pt x="1457919" y="871507"/>
                      </a:cubicBezTo>
                      <a:cubicBezTo>
                        <a:pt x="1489507" y="856766"/>
                        <a:pt x="1521796" y="845535"/>
                        <a:pt x="1556191" y="842727"/>
                      </a:cubicBezTo>
                      <a:cubicBezTo>
                        <a:pt x="1600414" y="839217"/>
                        <a:pt x="1644636" y="867295"/>
                        <a:pt x="1653060" y="904498"/>
                      </a:cubicBezTo>
                      <a:cubicBezTo>
                        <a:pt x="1660781" y="938192"/>
                        <a:pt x="1578653" y="1008386"/>
                        <a:pt x="1574442" y="1016107"/>
                      </a:cubicBezTo>
                      <a:cubicBezTo>
                        <a:pt x="1512671" y="1122101"/>
                        <a:pt x="1620068" y="1161410"/>
                        <a:pt x="1639021" y="1163516"/>
                      </a:cubicBezTo>
                      <a:cubicBezTo>
                        <a:pt x="1732379" y="1176151"/>
                        <a:pt x="1776602" y="1240028"/>
                        <a:pt x="1753438" y="1331982"/>
                      </a:cubicBezTo>
                      <a:cubicBezTo>
                        <a:pt x="1736591" y="1397263"/>
                        <a:pt x="1701494" y="1449909"/>
                        <a:pt x="1646742" y="1489920"/>
                      </a:cubicBezTo>
                      <a:cubicBezTo>
                        <a:pt x="1602520" y="1522210"/>
                        <a:pt x="1554085" y="1548182"/>
                        <a:pt x="1506353" y="1574153"/>
                      </a:cubicBezTo>
                      <a:cubicBezTo>
                        <a:pt x="1426332" y="1617674"/>
                        <a:pt x="1344906" y="1659791"/>
                        <a:pt x="1270500" y="1712437"/>
                      </a:cubicBezTo>
                      <a:cubicBezTo>
                        <a:pt x="1238912" y="1734899"/>
                        <a:pt x="1209430" y="1760169"/>
                        <a:pt x="1191882" y="1795266"/>
                      </a:cubicBezTo>
                      <a:cubicBezTo>
                        <a:pt x="1176439" y="1825450"/>
                        <a:pt x="1175737" y="1856335"/>
                        <a:pt x="1195392" y="1884413"/>
                      </a:cubicBezTo>
                      <a:cubicBezTo>
                        <a:pt x="1214344" y="1910385"/>
                        <a:pt x="1242422" y="1913895"/>
                        <a:pt x="1271904" y="1908981"/>
                      </a:cubicBezTo>
                      <a:cubicBezTo>
                        <a:pt x="1488103" y="1874586"/>
                        <a:pt x="1705705" y="1852826"/>
                        <a:pt x="1923308" y="1826854"/>
                      </a:cubicBezTo>
                      <a:cubicBezTo>
                        <a:pt x="2011051" y="1816324"/>
                        <a:pt x="2098795" y="1809305"/>
                        <a:pt x="2183028" y="1779823"/>
                      </a:cubicBezTo>
                      <a:cubicBezTo>
                        <a:pt x="2264453" y="1751044"/>
                        <a:pt x="2308676" y="1694186"/>
                        <a:pt x="2319205" y="1609953"/>
                      </a:cubicBezTo>
                      <a:cubicBezTo>
                        <a:pt x="2334648" y="1487112"/>
                        <a:pt x="2347283" y="1364272"/>
                        <a:pt x="2362726" y="1241432"/>
                      </a:cubicBezTo>
                      <a:cubicBezTo>
                        <a:pt x="2384486" y="1064542"/>
                        <a:pt x="2400631" y="886248"/>
                        <a:pt x="2453978" y="714973"/>
                      </a:cubicBezTo>
                      <a:cubicBezTo>
                        <a:pt x="2469421" y="673558"/>
                        <a:pt x="2481355" y="631442"/>
                        <a:pt x="2471527" y="586517"/>
                      </a:cubicBezTo>
                      <a:close/>
                    </a:path>
                  </a:pathLst>
                </a:custGeom>
                <a:solidFill>
                  <a:srgbClr val="4A05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68" name="Google Shape;3068;p71"/>
              <p:cNvSpPr/>
              <p:nvPr/>
            </p:nvSpPr>
            <p:spPr>
              <a:xfrm>
                <a:off x="4963049" y="1681726"/>
                <a:ext cx="1495142" cy="996762"/>
              </a:xfrm>
              <a:custGeom>
                <a:rect b="b" l="l" r="r" t="t"/>
                <a:pathLst>
                  <a:path extrusionOk="0" h="996761" w="1495142">
                    <a:moveTo>
                      <a:pt x="1486029" y="181937"/>
                    </a:moveTo>
                    <a:cubicBezTo>
                      <a:pt x="1460057" y="109637"/>
                      <a:pt x="1379334" y="80857"/>
                      <a:pt x="1304928" y="62606"/>
                    </a:cubicBezTo>
                    <a:cubicBezTo>
                      <a:pt x="1041698" y="-1271"/>
                      <a:pt x="735650" y="-1973"/>
                      <a:pt x="464700" y="835"/>
                    </a:cubicBezTo>
                    <a:cubicBezTo>
                      <a:pt x="305358" y="2239"/>
                      <a:pt x="251308" y="-4780"/>
                      <a:pt x="160758" y="66116"/>
                    </a:cubicBezTo>
                    <a:cubicBezTo>
                      <a:pt x="61783" y="143330"/>
                      <a:pt x="55466" y="306181"/>
                      <a:pt x="42129" y="422002"/>
                    </a:cubicBezTo>
                    <a:cubicBezTo>
                      <a:pt x="28792" y="535015"/>
                      <a:pt x="-690" y="829832"/>
                      <a:pt x="12" y="883180"/>
                    </a:cubicBezTo>
                    <a:cubicBezTo>
                      <a:pt x="64591" y="888795"/>
                      <a:pt x="270261" y="885987"/>
                      <a:pt x="322205" y="885987"/>
                    </a:cubicBezTo>
                    <a:cubicBezTo>
                      <a:pt x="322205" y="838957"/>
                      <a:pt x="330628" y="580642"/>
                      <a:pt x="345369" y="471840"/>
                    </a:cubicBezTo>
                    <a:cubicBezTo>
                      <a:pt x="355196" y="397434"/>
                      <a:pt x="358706" y="255641"/>
                      <a:pt x="428901" y="207909"/>
                    </a:cubicBezTo>
                    <a:cubicBezTo>
                      <a:pt x="508922" y="152455"/>
                      <a:pt x="652119" y="163686"/>
                      <a:pt x="744074" y="165792"/>
                    </a:cubicBezTo>
                    <a:cubicBezTo>
                      <a:pt x="859894" y="168600"/>
                      <a:pt x="979927" y="184043"/>
                      <a:pt x="1090835" y="217034"/>
                    </a:cubicBezTo>
                    <a:cubicBezTo>
                      <a:pt x="1185597" y="245814"/>
                      <a:pt x="1208761" y="297758"/>
                      <a:pt x="1199636" y="393222"/>
                    </a:cubicBezTo>
                    <a:cubicBezTo>
                      <a:pt x="1182087" y="582747"/>
                      <a:pt x="1169452" y="741387"/>
                      <a:pt x="1105575" y="951970"/>
                    </a:cubicBezTo>
                    <a:cubicBezTo>
                      <a:pt x="1215781" y="972327"/>
                      <a:pt x="1293697" y="996895"/>
                      <a:pt x="1365295" y="996895"/>
                    </a:cubicBezTo>
                    <a:cubicBezTo>
                      <a:pt x="1377228" y="957586"/>
                      <a:pt x="1448125" y="655048"/>
                      <a:pt x="1468481" y="535015"/>
                    </a:cubicBezTo>
                    <a:cubicBezTo>
                      <a:pt x="1486029" y="427618"/>
                      <a:pt x="1517617" y="268978"/>
                      <a:pt x="1486029" y="181937"/>
                    </a:cubicBezTo>
                    <a:close/>
                  </a:path>
                </a:pathLst>
              </a:custGeom>
              <a:solidFill>
                <a:srgbClr val="F7B4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71"/>
              <p:cNvSpPr/>
              <p:nvPr/>
            </p:nvSpPr>
            <p:spPr>
              <a:xfrm>
                <a:off x="4976386" y="1697163"/>
                <a:ext cx="1467065" cy="975703"/>
              </a:xfrm>
              <a:custGeom>
                <a:rect b="b" l="l" r="r" t="t"/>
                <a:pathLst>
                  <a:path extrusionOk="0" h="975703" w="1467064">
                    <a:moveTo>
                      <a:pt x="1455144" y="184751"/>
                    </a:moveTo>
                    <a:cubicBezTo>
                      <a:pt x="1429172" y="113855"/>
                      <a:pt x="1350554" y="78758"/>
                      <a:pt x="1277552" y="61209"/>
                    </a:cubicBezTo>
                    <a:cubicBezTo>
                      <a:pt x="1019938" y="-1264"/>
                      <a:pt x="720910" y="-1966"/>
                      <a:pt x="455574" y="842"/>
                    </a:cubicBezTo>
                    <a:cubicBezTo>
                      <a:pt x="299743" y="2246"/>
                      <a:pt x="247097" y="-4072"/>
                      <a:pt x="157950" y="64719"/>
                    </a:cubicBezTo>
                    <a:cubicBezTo>
                      <a:pt x="61082" y="139827"/>
                      <a:pt x="54764" y="306188"/>
                      <a:pt x="41427" y="419201"/>
                    </a:cubicBezTo>
                    <a:cubicBezTo>
                      <a:pt x="28792" y="529406"/>
                      <a:pt x="-690" y="817905"/>
                      <a:pt x="12" y="869849"/>
                    </a:cubicBezTo>
                    <a:cubicBezTo>
                      <a:pt x="63187" y="875465"/>
                      <a:pt x="250607" y="872657"/>
                      <a:pt x="301147" y="872657"/>
                    </a:cubicBezTo>
                    <a:cubicBezTo>
                      <a:pt x="301147" y="827031"/>
                      <a:pt x="309570" y="574331"/>
                      <a:pt x="323609" y="467635"/>
                    </a:cubicBezTo>
                    <a:cubicBezTo>
                      <a:pt x="333436" y="395335"/>
                      <a:pt x="336946" y="235291"/>
                      <a:pt x="405035" y="188261"/>
                    </a:cubicBezTo>
                    <a:cubicBezTo>
                      <a:pt x="483652" y="134211"/>
                      <a:pt x="637378" y="137721"/>
                      <a:pt x="727929" y="140529"/>
                    </a:cubicBezTo>
                    <a:cubicBezTo>
                      <a:pt x="841644" y="143337"/>
                      <a:pt x="958167" y="158077"/>
                      <a:pt x="1067670" y="190367"/>
                    </a:cubicBezTo>
                    <a:cubicBezTo>
                      <a:pt x="1161029" y="218445"/>
                      <a:pt x="1203848" y="261965"/>
                      <a:pt x="1195424" y="355324"/>
                    </a:cubicBezTo>
                    <a:cubicBezTo>
                      <a:pt x="1177876" y="539935"/>
                      <a:pt x="1158923" y="730864"/>
                      <a:pt x="1096450" y="936534"/>
                    </a:cubicBezTo>
                    <a:cubicBezTo>
                      <a:pt x="1203848" y="956891"/>
                      <a:pt x="1266321" y="980757"/>
                      <a:pt x="1336515" y="980757"/>
                    </a:cubicBezTo>
                    <a:cubicBezTo>
                      <a:pt x="1347746" y="942150"/>
                      <a:pt x="1417239" y="646631"/>
                      <a:pt x="1437595" y="529406"/>
                    </a:cubicBezTo>
                    <a:cubicBezTo>
                      <a:pt x="1455846" y="424816"/>
                      <a:pt x="1486731" y="270388"/>
                      <a:pt x="1455144" y="1847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71"/>
              <p:cNvSpPr/>
              <p:nvPr/>
            </p:nvSpPr>
            <p:spPr>
              <a:xfrm>
                <a:off x="2207488" y="2562334"/>
                <a:ext cx="7770529" cy="2969226"/>
              </a:xfrm>
              <a:custGeom>
                <a:rect b="b" l="l" r="r" t="t"/>
                <a:pathLst>
                  <a:path extrusionOk="0" h="2969226" w="7770528">
                    <a:moveTo>
                      <a:pt x="1394502" y="2003115"/>
                    </a:moveTo>
                    <a:cubicBezTo>
                      <a:pt x="1073713" y="1886592"/>
                      <a:pt x="760646" y="1753222"/>
                      <a:pt x="484079" y="1548254"/>
                    </a:cubicBezTo>
                    <a:cubicBezTo>
                      <a:pt x="303680" y="1414885"/>
                      <a:pt x="149954" y="1256947"/>
                      <a:pt x="22200" y="1073038"/>
                    </a:cubicBezTo>
                    <a:cubicBezTo>
                      <a:pt x="-7282" y="1030921"/>
                      <a:pt x="-7984" y="1022498"/>
                      <a:pt x="23604" y="981785"/>
                    </a:cubicBezTo>
                    <a:cubicBezTo>
                      <a:pt x="241908" y="696795"/>
                      <a:pt x="526196" y="522011"/>
                      <a:pt x="882784" y="467962"/>
                    </a:cubicBezTo>
                    <a:cubicBezTo>
                      <a:pt x="913670" y="463048"/>
                      <a:pt x="945257" y="460942"/>
                      <a:pt x="976845" y="458134"/>
                    </a:cubicBezTo>
                    <a:cubicBezTo>
                      <a:pt x="1004221" y="456028"/>
                      <a:pt x="1025279" y="469365"/>
                      <a:pt x="1044933" y="486212"/>
                    </a:cubicBezTo>
                    <a:cubicBezTo>
                      <a:pt x="1195851" y="618880"/>
                      <a:pt x="1590344" y="963534"/>
                      <a:pt x="1594556" y="966342"/>
                    </a:cubicBezTo>
                    <a:cubicBezTo>
                      <a:pt x="1612807" y="978275"/>
                      <a:pt x="1633163" y="978977"/>
                      <a:pt x="1649308" y="967746"/>
                    </a:cubicBezTo>
                    <a:cubicBezTo>
                      <a:pt x="1666154" y="955813"/>
                      <a:pt x="1654221" y="937563"/>
                      <a:pt x="1647904" y="923524"/>
                    </a:cubicBezTo>
                    <a:cubicBezTo>
                      <a:pt x="1597364" y="811915"/>
                      <a:pt x="1407137" y="404085"/>
                      <a:pt x="1364318" y="310726"/>
                    </a:cubicBezTo>
                    <a:cubicBezTo>
                      <a:pt x="1359405" y="299495"/>
                      <a:pt x="1355193" y="288264"/>
                      <a:pt x="1351683" y="277033"/>
                    </a:cubicBezTo>
                    <a:cubicBezTo>
                      <a:pt x="1346068" y="258080"/>
                      <a:pt x="1352385" y="245445"/>
                      <a:pt x="1371338" y="239128"/>
                    </a:cubicBezTo>
                    <a:cubicBezTo>
                      <a:pt x="1480139" y="205434"/>
                      <a:pt x="1588239" y="172443"/>
                      <a:pt x="1697040" y="138749"/>
                    </a:cubicBezTo>
                    <a:cubicBezTo>
                      <a:pt x="1731435" y="128220"/>
                      <a:pt x="1744070" y="150683"/>
                      <a:pt x="1755301" y="176655"/>
                    </a:cubicBezTo>
                    <a:cubicBezTo>
                      <a:pt x="1803736" y="288264"/>
                      <a:pt x="1851468" y="399873"/>
                      <a:pt x="1900604" y="511482"/>
                    </a:cubicBezTo>
                    <a:cubicBezTo>
                      <a:pt x="1922364" y="561320"/>
                      <a:pt x="1946230" y="611158"/>
                      <a:pt x="1969395" y="660294"/>
                    </a:cubicBezTo>
                    <a:cubicBezTo>
                      <a:pt x="1982732" y="688372"/>
                      <a:pt x="2014319" y="696795"/>
                      <a:pt x="2040993" y="682055"/>
                    </a:cubicBezTo>
                    <a:cubicBezTo>
                      <a:pt x="2050118" y="677141"/>
                      <a:pt x="2045205" y="644150"/>
                      <a:pt x="2041695" y="635726"/>
                    </a:cubicBezTo>
                    <a:cubicBezTo>
                      <a:pt x="1977818" y="471471"/>
                      <a:pt x="1891479" y="125412"/>
                      <a:pt x="1890777" y="122605"/>
                    </a:cubicBezTo>
                    <a:cubicBezTo>
                      <a:pt x="1880248" y="74873"/>
                      <a:pt x="1883055" y="68555"/>
                      <a:pt x="1932191" y="60834"/>
                    </a:cubicBezTo>
                    <a:cubicBezTo>
                      <a:pt x="2029060" y="45391"/>
                      <a:pt x="3306599" y="-34631"/>
                      <a:pt x="3539645" y="17313"/>
                    </a:cubicBezTo>
                    <a:cubicBezTo>
                      <a:pt x="3793749" y="60132"/>
                      <a:pt x="4226849" y="128922"/>
                      <a:pt x="4330035" y="159808"/>
                    </a:cubicBezTo>
                    <a:cubicBezTo>
                      <a:pt x="4697152" y="267205"/>
                      <a:pt x="5424367" y="489722"/>
                      <a:pt x="5996452" y="948092"/>
                    </a:cubicBezTo>
                    <a:cubicBezTo>
                      <a:pt x="6032251" y="976170"/>
                      <a:pt x="6031549" y="976872"/>
                      <a:pt x="5997154" y="1003545"/>
                    </a:cubicBezTo>
                    <a:cubicBezTo>
                      <a:pt x="5874314" y="1097606"/>
                      <a:pt x="5750771" y="1191667"/>
                      <a:pt x="5627931" y="1286429"/>
                    </a:cubicBezTo>
                    <a:cubicBezTo>
                      <a:pt x="5620210" y="1292747"/>
                      <a:pt x="5603363" y="1296958"/>
                      <a:pt x="5611084" y="1310295"/>
                    </a:cubicBezTo>
                    <a:cubicBezTo>
                      <a:pt x="5617402" y="1320825"/>
                      <a:pt x="5631441" y="1315209"/>
                      <a:pt x="5641970" y="1312401"/>
                    </a:cubicBezTo>
                    <a:cubicBezTo>
                      <a:pt x="5847639" y="1250630"/>
                      <a:pt x="6057521" y="1204301"/>
                      <a:pt x="6260383" y="1132001"/>
                    </a:cubicBezTo>
                    <a:cubicBezTo>
                      <a:pt x="6294778" y="1120068"/>
                      <a:pt x="6324962" y="1121472"/>
                      <a:pt x="6357252" y="1134809"/>
                    </a:cubicBezTo>
                    <a:cubicBezTo>
                      <a:pt x="6484303" y="1186753"/>
                      <a:pt x="6601528" y="1257650"/>
                      <a:pt x="6716647" y="1332055"/>
                    </a:cubicBezTo>
                    <a:cubicBezTo>
                      <a:pt x="7061302" y="1554572"/>
                      <a:pt x="7744295" y="2099983"/>
                      <a:pt x="7765353" y="2117532"/>
                    </a:cubicBezTo>
                    <a:cubicBezTo>
                      <a:pt x="7783603" y="2132975"/>
                      <a:pt x="7777988" y="2142100"/>
                      <a:pt x="7757631" y="2147014"/>
                    </a:cubicBezTo>
                    <a:cubicBezTo>
                      <a:pt x="7711303" y="2157543"/>
                      <a:pt x="7384197" y="2227035"/>
                      <a:pt x="7266972" y="2250901"/>
                    </a:cubicBezTo>
                    <a:cubicBezTo>
                      <a:pt x="7257145" y="2253007"/>
                      <a:pt x="7247317" y="2254411"/>
                      <a:pt x="7238894" y="2261431"/>
                    </a:cubicBezTo>
                    <a:cubicBezTo>
                      <a:pt x="7242404" y="2277575"/>
                      <a:pt x="7256443" y="2277575"/>
                      <a:pt x="7266972" y="2280383"/>
                    </a:cubicBezTo>
                    <a:cubicBezTo>
                      <a:pt x="7358927" y="2304951"/>
                      <a:pt x="7577933" y="2354087"/>
                      <a:pt x="7580741" y="2373039"/>
                    </a:cubicBezTo>
                    <a:cubicBezTo>
                      <a:pt x="7582847" y="2389185"/>
                      <a:pt x="7156065" y="2629249"/>
                      <a:pt x="6940568" y="2710675"/>
                    </a:cubicBezTo>
                    <a:cubicBezTo>
                      <a:pt x="6704714" y="2799822"/>
                      <a:pt x="6461841" y="2862997"/>
                      <a:pt x="6213353" y="2905816"/>
                    </a:cubicBezTo>
                    <a:cubicBezTo>
                      <a:pt x="4559571" y="3113591"/>
                      <a:pt x="3261675" y="2833515"/>
                      <a:pt x="1394502" y="2003115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71"/>
              <p:cNvSpPr/>
              <p:nvPr/>
            </p:nvSpPr>
            <p:spPr>
              <a:xfrm>
                <a:off x="3491753" y="3447251"/>
                <a:ext cx="4653894" cy="3404432"/>
              </a:xfrm>
              <a:custGeom>
                <a:rect b="b" l="l" r="r" t="t"/>
                <a:pathLst>
                  <a:path extrusionOk="0" h="3404431" w="4653893">
                    <a:moveTo>
                      <a:pt x="4650417" y="2113556"/>
                    </a:moveTo>
                    <a:cubicBezTo>
                      <a:pt x="4679898" y="1874894"/>
                      <a:pt x="4627954" y="1535153"/>
                      <a:pt x="4618829" y="1460045"/>
                    </a:cubicBezTo>
                    <a:cubicBezTo>
                      <a:pt x="4581626" y="1162421"/>
                      <a:pt x="4413159" y="791794"/>
                      <a:pt x="4133785" y="492063"/>
                    </a:cubicBezTo>
                    <a:cubicBezTo>
                      <a:pt x="4133785" y="492063"/>
                      <a:pt x="4133785" y="492063"/>
                      <a:pt x="4133785" y="492063"/>
                    </a:cubicBezTo>
                    <a:cubicBezTo>
                      <a:pt x="3999714" y="309558"/>
                      <a:pt x="3753331" y="275864"/>
                      <a:pt x="3610836" y="273056"/>
                    </a:cubicBezTo>
                    <a:cubicBezTo>
                      <a:pt x="3498525" y="270249"/>
                      <a:pt x="3386214" y="266739"/>
                      <a:pt x="3275307" y="248488"/>
                    </a:cubicBezTo>
                    <a:cubicBezTo>
                      <a:pt x="3188967" y="233748"/>
                      <a:pt x="3104032" y="214795"/>
                      <a:pt x="3031030" y="163553"/>
                    </a:cubicBezTo>
                    <a:cubicBezTo>
                      <a:pt x="2960835" y="113715"/>
                      <a:pt x="2883621" y="78618"/>
                      <a:pt x="2801494" y="54050"/>
                    </a:cubicBezTo>
                    <a:cubicBezTo>
                      <a:pt x="2801494" y="54050"/>
                      <a:pt x="2467368" y="7721"/>
                      <a:pt x="2437185" y="0"/>
                    </a:cubicBezTo>
                    <a:cubicBezTo>
                      <a:pt x="2437185" y="0"/>
                      <a:pt x="1834214" y="0"/>
                      <a:pt x="1644689" y="32991"/>
                    </a:cubicBezTo>
                    <a:cubicBezTo>
                      <a:pt x="1644689" y="32991"/>
                      <a:pt x="1276168" y="-30886"/>
                      <a:pt x="998198" y="91253"/>
                    </a:cubicBezTo>
                    <a:cubicBezTo>
                      <a:pt x="946254" y="113715"/>
                      <a:pt x="890800" y="129158"/>
                      <a:pt x="848684" y="169871"/>
                    </a:cubicBezTo>
                    <a:cubicBezTo>
                      <a:pt x="773576" y="217603"/>
                      <a:pt x="567906" y="389579"/>
                      <a:pt x="532808" y="419061"/>
                    </a:cubicBezTo>
                    <a:cubicBezTo>
                      <a:pt x="468229" y="474515"/>
                      <a:pt x="409968" y="536286"/>
                      <a:pt x="355216" y="601567"/>
                    </a:cubicBezTo>
                    <a:cubicBezTo>
                      <a:pt x="354514" y="604374"/>
                      <a:pt x="353812" y="603672"/>
                      <a:pt x="355216" y="601567"/>
                    </a:cubicBezTo>
                    <a:cubicBezTo>
                      <a:pt x="346793" y="609990"/>
                      <a:pt x="174115" y="849353"/>
                      <a:pt x="118661" y="973597"/>
                    </a:cubicBezTo>
                    <a:cubicBezTo>
                      <a:pt x="99708" y="1017118"/>
                      <a:pt x="15475" y="1427054"/>
                      <a:pt x="5648" y="1548490"/>
                    </a:cubicBezTo>
                    <a:cubicBezTo>
                      <a:pt x="-6285" y="1705024"/>
                      <a:pt x="32" y="1859452"/>
                      <a:pt x="30918" y="2013879"/>
                    </a:cubicBezTo>
                    <a:cubicBezTo>
                      <a:pt x="65313" y="2185856"/>
                      <a:pt x="126382" y="2348005"/>
                      <a:pt x="214827" y="2499625"/>
                    </a:cubicBezTo>
                    <a:cubicBezTo>
                      <a:pt x="214827" y="2499625"/>
                      <a:pt x="214827" y="2499625"/>
                      <a:pt x="214827" y="2499625"/>
                    </a:cubicBezTo>
                    <a:cubicBezTo>
                      <a:pt x="245011" y="2569820"/>
                      <a:pt x="509644" y="2959399"/>
                      <a:pt x="620551" y="3054162"/>
                    </a:cubicBezTo>
                    <a:cubicBezTo>
                      <a:pt x="723035" y="3120846"/>
                      <a:pt x="888694" y="3250706"/>
                      <a:pt x="960293" y="3264745"/>
                    </a:cubicBezTo>
                    <a:cubicBezTo>
                      <a:pt x="1062075" y="3285101"/>
                      <a:pt x="1163857" y="3301246"/>
                      <a:pt x="1267043" y="3301948"/>
                    </a:cubicBezTo>
                    <a:cubicBezTo>
                      <a:pt x="1330218" y="3302650"/>
                      <a:pt x="1388479" y="3311073"/>
                      <a:pt x="1447443" y="3334940"/>
                    </a:cubicBezTo>
                    <a:cubicBezTo>
                      <a:pt x="1500790" y="3356700"/>
                      <a:pt x="1699441" y="3380566"/>
                      <a:pt x="1741557" y="3381268"/>
                    </a:cubicBezTo>
                    <a:cubicBezTo>
                      <a:pt x="1826493" y="3382672"/>
                      <a:pt x="1908620" y="3369335"/>
                      <a:pt x="1986536" y="3334940"/>
                    </a:cubicBezTo>
                    <a:cubicBezTo>
                      <a:pt x="2019528" y="3320198"/>
                      <a:pt x="2051115" y="3320198"/>
                      <a:pt x="2086212" y="3332834"/>
                    </a:cubicBezTo>
                    <a:cubicBezTo>
                      <a:pt x="2134647" y="3350382"/>
                      <a:pt x="2312239" y="3393903"/>
                      <a:pt x="2350846" y="3405836"/>
                    </a:cubicBezTo>
                    <a:cubicBezTo>
                      <a:pt x="2443502" y="3426192"/>
                      <a:pt x="2727088" y="3374248"/>
                      <a:pt x="2793773" y="3355296"/>
                    </a:cubicBezTo>
                    <a:cubicBezTo>
                      <a:pt x="2873794" y="3332132"/>
                      <a:pt x="2939777" y="3281592"/>
                      <a:pt x="3012779" y="3245091"/>
                    </a:cubicBezTo>
                    <a:cubicBezTo>
                      <a:pt x="3049281" y="3226840"/>
                      <a:pt x="3080868" y="3211397"/>
                      <a:pt x="3120177" y="3235263"/>
                    </a:cubicBezTo>
                    <a:cubicBezTo>
                      <a:pt x="3127898" y="3240177"/>
                      <a:pt x="3254248" y="3245091"/>
                      <a:pt x="3306894" y="3247898"/>
                    </a:cubicBezTo>
                    <a:cubicBezTo>
                      <a:pt x="3423417" y="3250706"/>
                      <a:pt x="3626279" y="3177704"/>
                      <a:pt x="3752629" y="3101192"/>
                    </a:cubicBezTo>
                    <a:cubicBezTo>
                      <a:pt x="3782111" y="3083643"/>
                      <a:pt x="3810891" y="3070306"/>
                      <a:pt x="3845286" y="3066797"/>
                    </a:cubicBezTo>
                    <a:cubicBezTo>
                      <a:pt x="3962511" y="3053459"/>
                      <a:pt x="4072014" y="3019064"/>
                      <a:pt x="4173094" y="2955889"/>
                    </a:cubicBezTo>
                    <a:cubicBezTo>
                      <a:pt x="4279088" y="2889205"/>
                      <a:pt x="4409650" y="2664582"/>
                      <a:pt x="4415967" y="2655457"/>
                    </a:cubicBezTo>
                    <a:cubicBezTo>
                      <a:pt x="4512133" y="2498221"/>
                      <a:pt x="4602684" y="2352217"/>
                      <a:pt x="4650417" y="2113556"/>
                    </a:cubicBezTo>
                    <a:close/>
                    <a:moveTo>
                      <a:pt x="3445879" y="3004323"/>
                    </a:moveTo>
                    <a:cubicBezTo>
                      <a:pt x="3445879" y="3004323"/>
                      <a:pt x="3445879" y="3004323"/>
                      <a:pt x="3445879" y="3004323"/>
                    </a:cubicBezTo>
                    <a:cubicBezTo>
                      <a:pt x="3445879" y="3004323"/>
                      <a:pt x="3445879" y="3004323"/>
                      <a:pt x="3445879" y="3004323"/>
                    </a:cubicBezTo>
                    <a:cubicBezTo>
                      <a:pt x="3445879" y="3004323"/>
                      <a:pt x="3445879" y="3004323"/>
                      <a:pt x="3445879" y="3004323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71"/>
              <p:cNvSpPr/>
              <p:nvPr/>
            </p:nvSpPr>
            <p:spPr>
              <a:xfrm>
                <a:off x="6837956" y="3761495"/>
                <a:ext cx="1221384" cy="2667390"/>
              </a:xfrm>
              <a:custGeom>
                <a:rect b="b" l="l" r="r" t="t"/>
                <a:pathLst>
                  <a:path extrusionOk="0" h="2667389" w="1221383">
                    <a:moveTo>
                      <a:pt x="1095736" y="783597"/>
                    </a:moveTo>
                    <a:cubicBezTo>
                      <a:pt x="1002377" y="547744"/>
                      <a:pt x="915336" y="411566"/>
                      <a:pt x="748273" y="248013"/>
                    </a:cubicBezTo>
                    <a:cubicBezTo>
                      <a:pt x="520843" y="24795"/>
                      <a:pt x="384666" y="-32063"/>
                      <a:pt x="0" y="15669"/>
                    </a:cubicBezTo>
                    <a:cubicBezTo>
                      <a:pt x="244277" y="88672"/>
                      <a:pt x="381156" y="207301"/>
                      <a:pt x="518737" y="392614"/>
                    </a:cubicBezTo>
                    <a:cubicBezTo>
                      <a:pt x="1027647" y="1075606"/>
                      <a:pt x="906913" y="1875823"/>
                      <a:pt x="742658" y="2334193"/>
                    </a:cubicBezTo>
                    <a:cubicBezTo>
                      <a:pt x="664040" y="2553200"/>
                      <a:pt x="541199" y="2694291"/>
                      <a:pt x="625433" y="2666915"/>
                    </a:cubicBezTo>
                    <a:cubicBezTo>
                      <a:pt x="831102" y="2600230"/>
                      <a:pt x="1000973" y="2360165"/>
                      <a:pt x="1025541" y="2311731"/>
                    </a:cubicBezTo>
                    <a:cubicBezTo>
                      <a:pt x="1262097" y="1833005"/>
                      <a:pt x="1295088" y="1285488"/>
                      <a:pt x="1095736" y="783597"/>
                    </a:cubicBezTo>
                    <a:lnTo>
                      <a:pt x="1095736" y="7835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71"/>
              <p:cNvSpPr/>
              <p:nvPr/>
            </p:nvSpPr>
            <p:spPr>
              <a:xfrm>
                <a:off x="4056309" y="3544121"/>
                <a:ext cx="1401867" cy="3200655"/>
              </a:xfrm>
              <a:custGeom>
                <a:rect b="b" l="l" r="r" t="t"/>
                <a:pathLst>
                  <a:path extrusionOk="0" h="3200656" w="1401865">
                    <a:moveTo>
                      <a:pt x="1056271" y="2161990"/>
                    </a:moveTo>
                    <a:cubicBezTo>
                      <a:pt x="1038021" y="1928242"/>
                      <a:pt x="976952" y="1605348"/>
                      <a:pt x="1177006" y="859180"/>
                    </a:cubicBezTo>
                    <a:cubicBezTo>
                      <a:pt x="1195257" y="791092"/>
                      <a:pt x="1253518" y="490659"/>
                      <a:pt x="1287211" y="414148"/>
                    </a:cubicBezTo>
                    <a:cubicBezTo>
                      <a:pt x="1339155" y="296923"/>
                      <a:pt x="1463399" y="48434"/>
                      <a:pt x="1365127" y="13337"/>
                    </a:cubicBezTo>
                    <a:cubicBezTo>
                      <a:pt x="1212103" y="-41415"/>
                      <a:pt x="921498" y="85637"/>
                      <a:pt x="833053" y="155130"/>
                    </a:cubicBezTo>
                    <a:cubicBezTo>
                      <a:pt x="639316" y="308154"/>
                      <a:pt x="532620" y="429590"/>
                      <a:pt x="319229" y="740552"/>
                    </a:cubicBezTo>
                    <a:cubicBezTo>
                      <a:pt x="144445" y="995358"/>
                      <a:pt x="93203" y="1236827"/>
                      <a:pt x="48981" y="1560423"/>
                    </a:cubicBezTo>
                    <a:lnTo>
                      <a:pt x="5961" y="1577630"/>
                    </a:lnTo>
                    <a:cubicBezTo>
                      <a:pt x="-36858" y="2023365"/>
                      <a:pt x="157739" y="2543309"/>
                      <a:pt x="371695" y="2812011"/>
                    </a:cubicBezTo>
                    <a:cubicBezTo>
                      <a:pt x="585651" y="3080713"/>
                      <a:pt x="954870" y="3245596"/>
                      <a:pt x="1289697" y="3189840"/>
                    </a:cubicBezTo>
                    <a:cubicBezTo>
                      <a:pt x="1331814" y="3171589"/>
                      <a:pt x="1352855" y="3167216"/>
                      <a:pt x="1356364" y="3109657"/>
                    </a:cubicBezTo>
                    <a:cubicBezTo>
                      <a:pt x="1360576" y="3042972"/>
                      <a:pt x="1089263" y="2592984"/>
                      <a:pt x="1056271" y="21619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71"/>
              <p:cNvSpPr/>
              <p:nvPr/>
            </p:nvSpPr>
            <p:spPr>
              <a:xfrm>
                <a:off x="3627845" y="3534244"/>
                <a:ext cx="1361773" cy="3130673"/>
              </a:xfrm>
              <a:custGeom>
                <a:rect b="b" l="l" r="r" t="t"/>
                <a:pathLst>
                  <a:path extrusionOk="0" h="3130673" w="1361772">
                    <a:moveTo>
                      <a:pt x="523768" y="1021377"/>
                    </a:moveTo>
                    <a:cubicBezTo>
                      <a:pt x="707678" y="653558"/>
                      <a:pt x="1097959" y="115167"/>
                      <a:pt x="1364698" y="23212"/>
                    </a:cubicBezTo>
                    <a:cubicBezTo>
                      <a:pt x="1111998" y="-87695"/>
                      <a:pt x="545529" y="208526"/>
                      <a:pt x="207893" y="704801"/>
                    </a:cubicBezTo>
                    <a:cubicBezTo>
                      <a:pt x="-55336" y="1041032"/>
                      <a:pt x="-79202" y="1912847"/>
                      <a:pt x="197364" y="2430181"/>
                    </a:cubicBezTo>
                    <a:cubicBezTo>
                      <a:pt x="287213" y="2598647"/>
                      <a:pt x="681706" y="3107557"/>
                      <a:pt x="984946" y="3133529"/>
                    </a:cubicBezTo>
                    <a:cubicBezTo>
                      <a:pt x="619935" y="2773431"/>
                      <a:pt x="464805" y="2374727"/>
                      <a:pt x="425496" y="2185904"/>
                    </a:cubicBezTo>
                    <a:cubicBezTo>
                      <a:pt x="343368" y="1787199"/>
                      <a:pt x="386187" y="1399726"/>
                      <a:pt x="523768" y="1021377"/>
                    </a:cubicBezTo>
                    <a:lnTo>
                      <a:pt x="523768" y="10213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5" name="Google Shape;3075;p71"/>
              <p:cNvGrpSpPr/>
              <p:nvPr/>
            </p:nvGrpSpPr>
            <p:grpSpPr>
              <a:xfrm>
                <a:off x="5137295" y="3510179"/>
                <a:ext cx="2531689" cy="3247280"/>
                <a:chOff x="5137295" y="3510179"/>
                <a:chExt cx="2531689" cy="3247280"/>
              </a:xfrm>
            </p:grpSpPr>
            <p:sp>
              <p:nvSpPr>
                <p:cNvPr id="3076" name="Google Shape;3076;p71"/>
                <p:cNvSpPr/>
                <p:nvPr/>
              </p:nvSpPr>
              <p:spPr>
                <a:xfrm>
                  <a:off x="6096628" y="3542663"/>
                  <a:ext cx="1572356" cy="3039421"/>
                </a:xfrm>
                <a:custGeom>
                  <a:rect b="b" l="l" r="r" t="t"/>
                  <a:pathLst>
                    <a:path extrusionOk="0" h="3039420" w="1572356">
                      <a:moveTo>
                        <a:pt x="1483985" y="1173703"/>
                      </a:moveTo>
                      <a:cubicBezTo>
                        <a:pt x="1406771" y="924513"/>
                        <a:pt x="1240410" y="728670"/>
                        <a:pt x="1076857" y="537039"/>
                      </a:cubicBezTo>
                      <a:cubicBezTo>
                        <a:pt x="917516" y="351024"/>
                        <a:pt x="496349" y="186067"/>
                        <a:pt x="173454" y="36553"/>
                      </a:cubicBezTo>
                      <a:cubicBezTo>
                        <a:pt x="87817" y="-3458"/>
                        <a:pt x="-115747" y="-45575"/>
                        <a:pt x="87115" y="115873"/>
                      </a:cubicBezTo>
                      <a:cubicBezTo>
                        <a:pt x="275236" y="266089"/>
                        <a:pt x="616382" y="1146327"/>
                        <a:pt x="650075" y="1264956"/>
                      </a:cubicBezTo>
                      <a:cubicBezTo>
                        <a:pt x="706231" y="1460799"/>
                        <a:pt x="712548" y="1721922"/>
                        <a:pt x="690788" y="2083424"/>
                      </a:cubicBezTo>
                      <a:cubicBezTo>
                        <a:pt x="681662" y="2231534"/>
                        <a:pt x="590410" y="2961556"/>
                        <a:pt x="445809" y="3040174"/>
                      </a:cubicBezTo>
                      <a:cubicBezTo>
                        <a:pt x="696403" y="3052107"/>
                        <a:pt x="1114060" y="3019116"/>
                        <a:pt x="1260065" y="2819764"/>
                      </a:cubicBezTo>
                      <a:cubicBezTo>
                        <a:pt x="1624374" y="2322085"/>
                        <a:pt x="1627884" y="1834935"/>
                        <a:pt x="1483985" y="11737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7" name="Google Shape;3077;p71"/>
                <p:cNvSpPr/>
                <p:nvPr/>
              </p:nvSpPr>
              <p:spPr>
                <a:xfrm>
                  <a:off x="5137295" y="3510179"/>
                  <a:ext cx="1589569" cy="3247280"/>
                </a:xfrm>
                <a:custGeom>
                  <a:rect b="b" l="l" r="r" t="t"/>
                  <a:pathLst>
                    <a:path extrusionOk="0" h="3247280" w="1589568">
                      <a:moveTo>
                        <a:pt x="1436729" y="993508"/>
                      </a:moveTo>
                      <a:cubicBezTo>
                        <a:pt x="1436027" y="993508"/>
                        <a:pt x="1435325" y="994210"/>
                        <a:pt x="1435325" y="993508"/>
                      </a:cubicBezTo>
                      <a:cubicBezTo>
                        <a:pt x="1375660" y="818022"/>
                        <a:pt x="1046448" y="148367"/>
                        <a:pt x="899039" y="47287"/>
                      </a:cubicBezTo>
                      <a:cubicBezTo>
                        <a:pt x="721447" y="-43264"/>
                        <a:pt x="508083" y="13805"/>
                        <a:pt x="449211" y="72580"/>
                      </a:cubicBezTo>
                      <a:cubicBezTo>
                        <a:pt x="289859" y="231669"/>
                        <a:pt x="91038" y="961923"/>
                        <a:pt x="81211" y="1122668"/>
                      </a:cubicBezTo>
                      <a:cubicBezTo>
                        <a:pt x="72787" y="1256740"/>
                        <a:pt x="-68155" y="1624380"/>
                        <a:pt x="41714" y="2355168"/>
                      </a:cubicBezTo>
                      <a:cubicBezTo>
                        <a:pt x="81023" y="2526443"/>
                        <a:pt x="285658" y="3017756"/>
                        <a:pt x="318649" y="3071104"/>
                      </a:cubicBezTo>
                      <a:cubicBezTo>
                        <a:pt x="373401" y="3161655"/>
                        <a:pt x="558850" y="3194313"/>
                        <a:pt x="651253" y="3223587"/>
                      </a:cubicBezTo>
                      <a:cubicBezTo>
                        <a:pt x="743656" y="3252861"/>
                        <a:pt x="802171" y="3246751"/>
                        <a:pt x="873067" y="3246751"/>
                      </a:cubicBezTo>
                      <a:lnTo>
                        <a:pt x="873770" y="3246751"/>
                      </a:lnTo>
                      <a:lnTo>
                        <a:pt x="874471" y="3246751"/>
                      </a:lnTo>
                      <a:cubicBezTo>
                        <a:pt x="1106815" y="3246049"/>
                        <a:pt x="1317761" y="3176398"/>
                        <a:pt x="1451130" y="2897023"/>
                      </a:cubicBezTo>
                      <a:cubicBezTo>
                        <a:pt x="1506584" y="2753125"/>
                        <a:pt x="1615023" y="1878661"/>
                        <a:pt x="1584137" y="1574017"/>
                      </a:cubicBezTo>
                      <a:cubicBezTo>
                        <a:pt x="1560973" y="1356414"/>
                        <a:pt x="1507626" y="1159167"/>
                        <a:pt x="1436729" y="9935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78" name="Google Shape;3078;p71"/>
              <p:cNvSpPr/>
              <p:nvPr/>
            </p:nvSpPr>
            <p:spPr>
              <a:xfrm>
                <a:off x="4375690" y="4248793"/>
                <a:ext cx="1102053" cy="807236"/>
              </a:xfrm>
              <a:custGeom>
                <a:rect b="b" l="l" r="r" t="t"/>
                <a:pathLst>
                  <a:path extrusionOk="0" h="807236" w="1102053">
                    <a:moveTo>
                      <a:pt x="1059078" y="551807"/>
                    </a:moveTo>
                    <a:cubicBezTo>
                      <a:pt x="1026789" y="567249"/>
                      <a:pt x="993095" y="565144"/>
                      <a:pt x="959402" y="558124"/>
                    </a:cubicBezTo>
                    <a:cubicBezTo>
                      <a:pt x="920093" y="549701"/>
                      <a:pt x="731270" y="478804"/>
                      <a:pt x="671604" y="466871"/>
                    </a:cubicBezTo>
                    <a:cubicBezTo>
                      <a:pt x="614747" y="455640"/>
                      <a:pt x="562803" y="461256"/>
                      <a:pt x="519984" y="506180"/>
                    </a:cubicBezTo>
                    <a:cubicBezTo>
                      <a:pt x="500330" y="526537"/>
                      <a:pt x="194984" y="812228"/>
                      <a:pt x="68634" y="812228"/>
                    </a:cubicBezTo>
                    <a:cubicBezTo>
                      <a:pt x="10372" y="810122"/>
                      <a:pt x="-12792" y="782746"/>
                      <a:pt x="6863" y="727995"/>
                    </a:cubicBezTo>
                    <a:cubicBezTo>
                      <a:pt x="48979" y="606558"/>
                      <a:pt x="261669" y="181882"/>
                      <a:pt x="481377" y="39387"/>
                    </a:cubicBezTo>
                    <a:cubicBezTo>
                      <a:pt x="550870" y="-5538"/>
                      <a:pt x="605622" y="-23086"/>
                      <a:pt x="717933" y="47108"/>
                    </a:cubicBezTo>
                    <a:cubicBezTo>
                      <a:pt x="793743" y="109582"/>
                      <a:pt x="956594" y="198728"/>
                      <a:pt x="1070309" y="384042"/>
                    </a:cubicBezTo>
                    <a:cubicBezTo>
                      <a:pt x="1093473" y="421245"/>
                      <a:pt x="1106810" y="449323"/>
                      <a:pt x="1100493" y="492141"/>
                    </a:cubicBezTo>
                    <a:cubicBezTo>
                      <a:pt x="1095579" y="516710"/>
                      <a:pt x="1080838" y="537768"/>
                      <a:pt x="1059078" y="55180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71"/>
              <p:cNvSpPr/>
              <p:nvPr/>
            </p:nvSpPr>
            <p:spPr>
              <a:xfrm>
                <a:off x="4401537" y="4284414"/>
                <a:ext cx="1052917" cy="751081"/>
              </a:xfrm>
              <a:custGeom>
                <a:rect b="b" l="l" r="r" t="t"/>
                <a:pathLst>
                  <a:path extrusionOk="0" h="751080" w="1052917">
                    <a:moveTo>
                      <a:pt x="1005153" y="503551"/>
                    </a:moveTo>
                    <a:cubicBezTo>
                      <a:pt x="985499" y="506359"/>
                      <a:pt x="946190" y="502849"/>
                      <a:pt x="912497" y="486704"/>
                    </a:cubicBezTo>
                    <a:cubicBezTo>
                      <a:pt x="878101" y="469858"/>
                      <a:pt x="708231" y="414404"/>
                      <a:pt x="651373" y="402471"/>
                    </a:cubicBezTo>
                    <a:cubicBezTo>
                      <a:pt x="597323" y="391240"/>
                      <a:pt x="515196" y="407385"/>
                      <a:pt x="474483" y="450203"/>
                    </a:cubicBezTo>
                    <a:cubicBezTo>
                      <a:pt x="455531" y="469858"/>
                      <a:pt x="221783" y="693076"/>
                      <a:pt x="64547" y="752741"/>
                    </a:cubicBezTo>
                    <a:cubicBezTo>
                      <a:pt x="22431" y="759761"/>
                      <a:pt x="-13369" y="749231"/>
                      <a:pt x="4882" y="696586"/>
                    </a:cubicBezTo>
                    <a:cubicBezTo>
                      <a:pt x="45595" y="580063"/>
                      <a:pt x="248457" y="174339"/>
                      <a:pt x="458338" y="38161"/>
                    </a:cubicBezTo>
                    <a:cubicBezTo>
                      <a:pt x="525023" y="-5359"/>
                      <a:pt x="576967" y="-22206"/>
                      <a:pt x="684365" y="45181"/>
                    </a:cubicBezTo>
                    <a:cubicBezTo>
                      <a:pt x="756665" y="104846"/>
                      <a:pt x="912497" y="190484"/>
                      <a:pt x="1021298" y="367374"/>
                    </a:cubicBezTo>
                    <a:cubicBezTo>
                      <a:pt x="1043058" y="403173"/>
                      <a:pt x="1057799" y="415106"/>
                      <a:pt x="1051482" y="455819"/>
                    </a:cubicBezTo>
                    <a:cubicBezTo>
                      <a:pt x="1047270" y="478983"/>
                      <a:pt x="1027616" y="497234"/>
                      <a:pt x="1005153" y="503551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71"/>
              <p:cNvSpPr/>
              <p:nvPr/>
            </p:nvSpPr>
            <p:spPr>
              <a:xfrm>
                <a:off x="4527137" y="4472937"/>
                <a:ext cx="863392" cy="533478"/>
              </a:xfrm>
              <a:custGeom>
                <a:rect b="b" l="l" r="r" t="t"/>
                <a:pathLst>
                  <a:path extrusionOk="0" h="533477" w="863392">
                    <a:moveTo>
                      <a:pt x="17" y="534737"/>
                    </a:moveTo>
                    <a:cubicBezTo>
                      <a:pt x="132684" y="462436"/>
                      <a:pt x="236572" y="361357"/>
                      <a:pt x="348181" y="261680"/>
                    </a:cubicBezTo>
                    <a:cubicBezTo>
                      <a:pt x="391702" y="225179"/>
                      <a:pt x="452771" y="182361"/>
                      <a:pt x="589650" y="229391"/>
                    </a:cubicBezTo>
                    <a:cubicBezTo>
                      <a:pt x="620536" y="237112"/>
                      <a:pt x="781281" y="313624"/>
                      <a:pt x="867621" y="316432"/>
                    </a:cubicBezTo>
                    <a:cubicBezTo>
                      <a:pt x="796724" y="248343"/>
                      <a:pt x="570698" y="37760"/>
                      <a:pt x="522264" y="14596"/>
                    </a:cubicBezTo>
                    <a:cubicBezTo>
                      <a:pt x="473128" y="-8568"/>
                      <a:pt x="428203" y="-4357"/>
                      <a:pt x="385384" y="28635"/>
                    </a:cubicBezTo>
                    <a:cubicBezTo>
                      <a:pt x="348181" y="57415"/>
                      <a:pt x="316594" y="91108"/>
                      <a:pt x="287112" y="128311"/>
                    </a:cubicBezTo>
                    <a:cubicBezTo>
                      <a:pt x="194456" y="245536"/>
                      <a:pt x="-2089" y="515784"/>
                      <a:pt x="17" y="53473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81" name="Google Shape;3081;p71"/>
              <p:cNvGrpSpPr/>
              <p:nvPr/>
            </p:nvGrpSpPr>
            <p:grpSpPr>
              <a:xfrm>
                <a:off x="3951034" y="4263534"/>
                <a:ext cx="3572899" cy="2113968"/>
                <a:chOff x="3951034" y="4263534"/>
                <a:chExt cx="3572899" cy="2113968"/>
              </a:xfrm>
            </p:grpSpPr>
            <p:sp>
              <p:nvSpPr>
                <p:cNvPr id="3082" name="Google Shape;3082;p71"/>
                <p:cNvSpPr/>
                <p:nvPr/>
              </p:nvSpPr>
              <p:spPr>
                <a:xfrm>
                  <a:off x="3951034" y="4882360"/>
                  <a:ext cx="3572899" cy="1495142"/>
                </a:xfrm>
                <a:custGeom>
                  <a:rect b="b" l="l" r="r" t="t"/>
                  <a:pathLst>
                    <a:path extrusionOk="0" h="1495142" w="3572898">
                      <a:moveTo>
                        <a:pt x="3571318" y="122505"/>
                      </a:moveTo>
                      <a:cubicBezTo>
                        <a:pt x="3568510" y="90216"/>
                        <a:pt x="3563596" y="57926"/>
                        <a:pt x="3550259" y="27743"/>
                      </a:cubicBezTo>
                      <a:cubicBezTo>
                        <a:pt x="3537624" y="-2441"/>
                        <a:pt x="3510248" y="-12268"/>
                        <a:pt x="3501825" y="20022"/>
                      </a:cubicBezTo>
                      <a:cubicBezTo>
                        <a:pt x="3492700" y="57926"/>
                        <a:pt x="3421803" y="176555"/>
                        <a:pt x="3398639" y="202527"/>
                      </a:cubicBezTo>
                      <a:cubicBezTo>
                        <a:pt x="3235086" y="393456"/>
                        <a:pt x="2980982" y="548586"/>
                        <a:pt x="2780927" y="620184"/>
                      </a:cubicBezTo>
                      <a:cubicBezTo>
                        <a:pt x="2521910" y="692485"/>
                        <a:pt x="2370290" y="718457"/>
                        <a:pt x="2072665" y="729688"/>
                      </a:cubicBezTo>
                      <a:cubicBezTo>
                        <a:pt x="2044588" y="730389"/>
                        <a:pt x="2035462" y="735303"/>
                        <a:pt x="2034058" y="762679"/>
                      </a:cubicBezTo>
                      <a:cubicBezTo>
                        <a:pt x="2033356" y="771804"/>
                        <a:pt x="2062838" y="994321"/>
                        <a:pt x="2062838" y="1097507"/>
                      </a:cubicBezTo>
                      <a:cubicBezTo>
                        <a:pt x="2062838" y="1116459"/>
                        <a:pt x="2063540" y="1136114"/>
                        <a:pt x="2048097" y="1151556"/>
                      </a:cubicBezTo>
                      <a:cubicBezTo>
                        <a:pt x="1998961" y="1165595"/>
                        <a:pt x="1664835" y="1180336"/>
                        <a:pt x="1616401" y="1164192"/>
                      </a:cubicBezTo>
                      <a:cubicBezTo>
                        <a:pt x="1566563" y="1148047"/>
                        <a:pt x="1547611" y="1124181"/>
                        <a:pt x="1546207" y="1070833"/>
                      </a:cubicBezTo>
                      <a:cubicBezTo>
                        <a:pt x="1545505" y="1039245"/>
                        <a:pt x="1547611" y="825854"/>
                        <a:pt x="1554630" y="750746"/>
                      </a:cubicBezTo>
                      <a:cubicBezTo>
                        <a:pt x="1557438" y="719159"/>
                        <a:pt x="1547611" y="710033"/>
                        <a:pt x="1516023" y="707225"/>
                      </a:cubicBezTo>
                      <a:cubicBezTo>
                        <a:pt x="1367211" y="692485"/>
                        <a:pt x="944640" y="610357"/>
                        <a:pt x="840752" y="569644"/>
                      </a:cubicBezTo>
                      <a:cubicBezTo>
                        <a:pt x="812675" y="558413"/>
                        <a:pt x="790914" y="575260"/>
                        <a:pt x="782491" y="609655"/>
                      </a:cubicBezTo>
                      <a:cubicBezTo>
                        <a:pt x="781087" y="611761"/>
                        <a:pt x="707383" y="853230"/>
                        <a:pt x="694046" y="896049"/>
                      </a:cubicBezTo>
                      <a:cubicBezTo>
                        <a:pt x="650525" y="889029"/>
                        <a:pt x="456086" y="806902"/>
                        <a:pt x="425903" y="785843"/>
                      </a:cubicBezTo>
                      <a:cubicBezTo>
                        <a:pt x="427307" y="747236"/>
                        <a:pt x="475741" y="552798"/>
                        <a:pt x="478549" y="488921"/>
                      </a:cubicBezTo>
                      <a:cubicBezTo>
                        <a:pt x="479953" y="455929"/>
                        <a:pt x="470827" y="432063"/>
                        <a:pt x="442048" y="412409"/>
                      </a:cubicBezTo>
                      <a:cubicBezTo>
                        <a:pt x="251820" y="286059"/>
                        <a:pt x="197771" y="247452"/>
                        <a:pt x="83354" y="53013"/>
                      </a:cubicBezTo>
                      <a:cubicBezTo>
                        <a:pt x="75632" y="40378"/>
                        <a:pt x="58084" y="3877"/>
                        <a:pt x="39833" y="5281"/>
                      </a:cubicBezTo>
                      <a:cubicBezTo>
                        <a:pt x="20179" y="5983"/>
                        <a:pt x="8246" y="23531"/>
                        <a:pt x="5438" y="40378"/>
                      </a:cubicBezTo>
                      <a:cubicBezTo>
                        <a:pt x="-4389" y="101447"/>
                        <a:pt x="524" y="146372"/>
                        <a:pt x="8948" y="199719"/>
                      </a:cubicBezTo>
                      <a:cubicBezTo>
                        <a:pt x="37727" y="329579"/>
                        <a:pt x="88267" y="695994"/>
                        <a:pt x="366940" y="1015379"/>
                      </a:cubicBezTo>
                      <a:cubicBezTo>
                        <a:pt x="423095" y="1079256"/>
                        <a:pt x="694748" y="1275801"/>
                        <a:pt x="755115" y="1296157"/>
                      </a:cubicBezTo>
                      <a:cubicBezTo>
                        <a:pt x="806357" y="1313706"/>
                        <a:pt x="847772" y="1333360"/>
                        <a:pt x="858301" y="1289840"/>
                      </a:cubicBezTo>
                      <a:cubicBezTo>
                        <a:pt x="884975" y="1182442"/>
                        <a:pt x="955169" y="981686"/>
                        <a:pt x="971314" y="961329"/>
                      </a:cubicBezTo>
                      <a:cubicBezTo>
                        <a:pt x="979737" y="950099"/>
                        <a:pt x="1003603" y="943781"/>
                        <a:pt x="1016940" y="946589"/>
                      </a:cubicBezTo>
                      <a:cubicBezTo>
                        <a:pt x="1080817" y="959925"/>
                        <a:pt x="1259813" y="1000638"/>
                        <a:pt x="1299122" y="1013975"/>
                      </a:cubicBezTo>
                      <a:cubicBezTo>
                        <a:pt x="1338431" y="1023803"/>
                        <a:pt x="1347556" y="1027312"/>
                        <a:pt x="1344047" y="1062410"/>
                      </a:cubicBezTo>
                      <a:cubicBezTo>
                        <a:pt x="1338431" y="1126286"/>
                        <a:pt x="1326498" y="1371265"/>
                        <a:pt x="1326498" y="1371265"/>
                      </a:cubicBezTo>
                      <a:cubicBezTo>
                        <a:pt x="1325094" y="1403555"/>
                        <a:pt x="1358086" y="1437950"/>
                        <a:pt x="1384058" y="1444970"/>
                      </a:cubicBezTo>
                      <a:cubicBezTo>
                        <a:pt x="1697827" y="1529203"/>
                        <a:pt x="1925959" y="1511654"/>
                        <a:pt x="2248853" y="1429527"/>
                      </a:cubicBezTo>
                      <a:cubicBezTo>
                        <a:pt x="2277633" y="1422507"/>
                        <a:pt x="2287460" y="1418998"/>
                        <a:pt x="2290268" y="1390218"/>
                      </a:cubicBezTo>
                      <a:cubicBezTo>
                        <a:pt x="2292374" y="1369159"/>
                        <a:pt x="2283951" y="1112248"/>
                        <a:pt x="2283951" y="1004850"/>
                      </a:cubicBezTo>
                      <a:cubicBezTo>
                        <a:pt x="2283951" y="980282"/>
                        <a:pt x="2291672" y="967647"/>
                        <a:pt x="2316942" y="964839"/>
                      </a:cubicBezTo>
                      <a:cubicBezTo>
                        <a:pt x="2366780" y="958522"/>
                        <a:pt x="2600528" y="912895"/>
                        <a:pt x="2654577" y="931146"/>
                      </a:cubicBezTo>
                      <a:cubicBezTo>
                        <a:pt x="2676338" y="938867"/>
                        <a:pt x="2682655" y="940271"/>
                        <a:pt x="2691079" y="962733"/>
                      </a:cubicBezTo>
                      <a:cubicBezTo>
                        <a:pt x="2691079" y="962733"/>
                        <a:pt x="2710031" y="1025908"/>
                        <a:pt x="2710031" y="1025908"/>
                      </a:cubicBezTo>
                      <a:cubicBezTo>
                        <a:pt x="2731090" y="1114353"/>
                        <a:pt x="2745128" y="1201395"/>
                        <a:pt x="2764783" y="1290542"/>
                      </a:cubicBezTo>
                      <a:cubicBezTo>
                        <a:pt x="2771101" y="1317917"/>
                        <a:pt x="2785841" y="1327043"/>
                        <a:pt x="2812515" y="1320023"/>
                      </a:cubicBezTo>
                      <a:cubicBezTo>
                        <a:pt x="2864459" y="1306686"/>
                        <a:pt x="3122775" y="1181038"/>
                        <a:pt x="3312300" y="936060"/>
                      </a:cubicBezTo>
                      <a:cubicBezTo>
                        <a:pt x="3400745" y="822344"/>
                        <a:pt x="3477257" y="703716"/>
                        <a:pt x="3519373" y="564731"/>
                      </a:cubicBezTo>
                      <a:cubicBezTo>
                        <a:pt x="3576231" y="392754"/>
                        <a:pt x="3584654" y="273424"/>
                        <a:pt x="3571318" y="122505"/>
                      </a:cubicBez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3" name="Google Shape;3083;p71"/>
                <p:cNvSpPr/>
                <p:nvPr/>
              </p:nvSpPr>
              <p:spPr>
                <a:xfrm>
                  <a:off x="5926669" y="4263534"/>
                  <a:ext cx="1102053" cy="807236"/>
                </a:xfrm>
                <a:custGeom>
                  <a:rect b="b" l="l" r="r" t="t"/>
                  <a:pathLst>
                    <a:path extrusionOk="0" h="807236" w="1102053">
                      <a:moveTo>
                        <a:pt x="42981" y="551807"/>
                      </a:moveTo>
                      <a:cubicBezTo>
                        <a:pt x="75271" y="567250"/>
                        <a:pt x="108964" y="565144"/>
                        <a:pt x="142658" y="558124"/>
                      </a:cubicBezTo>
                      <a:cubicBezTo>
                        <a:pt x="181966" y="549701"/>
                        <a:pt x="370790" y="478804"/>
                        <a:pt x="430455" y="466872"/>
                      </a:cubicBezTo>
                      <a:cubicBezTo>
                        <a:pt x="487312" y="455640"/>
                        <a:pt x="539256" y="461256"/>
                        <a:pt x="582075" y="506180"/>
                      </a:cubicBezTo>
                      <a:cubicBezTo>
                        <a:pt x="601729" y="526537"/>
                        <a:pt x="907075" y="812228"/>
                        <a:pt x="1033425" y="812228"/>
                      </a:cubicBezTo>
                      <a:cubicBezTo>
                        <a:pt x="1091687" y="810122"/>
                        <a:pt x="1114851" y="782747"/>
                        <a:pt x="1095197" y="727995"/>
                      </a:cubicBezTo>
                      <a:cubicBezTo>
                        <a:pt x="1053080" y="606558"/>
                        <a:pt x="840390" y="181882"/>
                        <a:pt x="620682" y="39387"/>
                      </a:cubicBezTo>
                      <a:cubicBezTo>
                        <a:pt x="551189" y="-5538"/>
                        <a:pt x="496437" y="-23086"/>
                        <a:pt x="384126" y="47108"/>
                      </a:cubicBezTo>
                      <a:cubicBezTo>
                        <a:pt x="308316" y="109582"/>
                        <a:pt x="145465" y="198729"/>
                        <a:pt x="31750" y="384042"/>
                      </a:cubicBezTo>
                      <a:cubicBezTo>
                        <a:pt x="8586" y="421245"/>
                        <a:pt x="-4751" y="449323"/>
                        <a:pt x="1566" y="492141"/>
                      </a:cubicBezTo>
                      <a:cubicBezTo>
                        <a:pt x="6480" y="516008"/>
                        <a:pt x="21221" y="537066"/>
                        <a:pt x="42981" y="551807"/>
                      </a:cubicBezTo>
                      <a:close/>
                    </a:path>
                  </a:pathLst>
                </a:custGeom>
                <a:solidFill>
                  <a:srgbClr val="470F0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84" name="Google Shape;3084;p71"/>
              <p:cNvSpPr/>
              <p:nvPr/>
            </p:nvSpPr>
            <p:spPr>
              <a:xfrm>
                <a:off x="5950628" y="4298453"/>
                <a:ext cx="1052917" cy="751081"/>
              </a:xfrm>
              <a:custGeom>
                <a:rect b="b" l="l" r="r" t="t"/>
                <a:pathLst>
                  <a:path extrusionOk="0" h="751080" w="1052917">
                    <a:moveTo>
                      <a:pt x="47801" y="503551"/>
                    </a:moveTo>
                    <a:cubicBezTo>
                      <a:pt x="67456" y="506359"/>
                      <a:pt x="106765" y="502849"/>
                      <a:pt x="140458" y="486704"/>
                    </a:cubicBezTo>
                    <a:cubicBezTo>
                      <a:pt x="174853" y="469858"/>
                      <a:pt x="344724" y="414404"/>
                      <a:pt x="401581" y="402471"/>
                    </a:cubicBezTo>
                    <a:cubicBezTo>
                      <a:pt x="455631" y="391240"/>
                      <a:pt x="537759" y="407385"/>
                      <a:pt x="578472" y="450203"/>
                    </a:cubicBezTo>
                    <a:cubicBezTo>
                      <a:pt x="597424" y="469858"/>
                      <a:pt x="831172" y="693076"/>
                      <a:pt x="988407" y="752741"/>
                    </a:cubicBezTo>
                    <a:cubicBezTo>
                      <a:pt x="1030524" y="759761"/>
                      <a:pt x="1066323" y="749231"/>
                      <a:pt x="1048072" y="696586"/>
                    </a:cubicBezTo>
                    <a:cubicBezTo>
                      <a:pt x="1007360" y="580063"/>
                      <a:pt x="804498" y="174339"/>
                      <a:pt x="594616" y="38161"/>
                    </a:cubicBezTo>
                    <a:cubicBezTo>
                      <a:pt x="527931" y="-5359"/>
                      <a:pt x="475987" y="-22206"/>
                      <a:pt x="368590" y="45181"/>
                    </a:cubicBezTo>
                    <a:cubicBezTo>
                      <a:pt x="296290" y="104846"/>
                      <a:pt x="140458" y="190484"/>
                      <a:pt x="31656" y="367374"/>
                    </a:cubicBezTo>
                    <a:cubicBezTo>
                      <a:pt x="9896" y="403173"/>
                      <a:pt x="-4845" y="415106"/>
                      <a:pt x="1473" y="455819"/>
                    </a:cubicBezTo>
                    <a:cubicBezTo>
                      <a:pt x="4983" y="479685"/>
                      <a:pt x="24637" y="497935"/>
                      <a:pt x="47801" y="503551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71"/>
              <p:cNvSpPr/>
              <p:nvPr/>
            </p:nvSpPr>
            <p:spPr>
              <a:xfrm>
                <a:off x="3975058" y="4942486"/>
                <a:ext cx="3530782" cy="1417928"/>
              </a:xfrm>
              <a:custGeom>
                <a:rect b="b" l="l" r="r" t="t"/>
                <a:pathLst>
                  <a:path extrusionOk="0" h="1417928" w="3530782">
                    <a:moveTo>
                      <a:pt x="3533255" y="117834"/>
                    </a:moveTo>
                    <a:cubicBezTo>
                      <a:pt x="3530448" y="86948"/>
                      <a:pt x="3532553" y="56062"/>
                      <a:pt x="3519217" y="26581"/>
                    </a:cubicBezTo>
                    <a:cubicBezTo>
                      <a:pt x="3506582" y="-2199"/>
                      <a:pt x="3486225" y="-12026"/>
                      <a:pt x="3477802" y="19561"/>
                    </a:cubicBezTo>
                    <a:cubicBezTo>
                      <a:pt x="3468676" y="55360"/>
                      <a:pt x="3398482" y="169777"/>
                      <a:pt x="3375318" y="195749"/>
                    </a:cubicBezTo>
                    <a:cubicBezTo>
                      <a:pt x="3211765" y="379659"/>
                      <a:pt x="2957661" y="529173"/>
                      <a:pt x="2757606" y="598666"/>
                    </a:cubicBezTo>
                    <a:cubicBezTo>
                      <a:pt x="2498589" y="668158"/>
                      <a:pt x="2375047" y="693428"/>
                      <a:pt x="2077422" y="703958"/>
                    </a:cubicBezTo>
                    <a:cubicBezTo>
                      <a:pt x="2049344" y="704659"/>
                      <a:pt x="2040219" y="709573"/>
                      <a:pt x="2038815" y="735545"/>
                    </a:cubicBezTo>
                    <a:cubicBezTo>
                      <a:pt x="2038113" y="744670"/>
                      <a:pt x="2067595" y="958763"/>
                      <a:pt x="2067595" y="1059142"/>
                    </a:cubicBezTo>
                    <a:cubicBezTo>
                      <a:pt x="2067595" y="1077392"/>
                      <a:pt x="2061277" y="1096345"/>
                      <a:pt x="2045834" y="1111086"/>
                    </a:cubicBezTo>
                    <a:cubicBezTo>
                      <a:pt x="1996698" y="1125124"/>
                      <a:pt x="1634495" y="1145481"/>
                      <a:pt x="1586060" y="1130740"/>
                    </a:cubicBezTo>
                    <a:cubicBezTo>
                      <a:pt x="1536223" y="1115297"/>
                      <a:pt x="1496212" y="1085114"/>
                      <a:pt x="1494808" y="1033872"/>
                    </a:cubicBezTo>
                    <a:cubicBezTo>
                      <a:pt x="1494106" y="1003688"/>
                      <a:pt x="1496212" y="790297"/>
                      <a:pt x="1503231" y="717997"/>
                    </a:cubicBezTo>
                    <a:cubicBezTo>
                      <a:pt x="1506039" y="687813"/>
                      <a:pt x="1496212" y="678687"/>
                      <a:pt x="1464624" y="675880"/>
                    </a:cubicBezTo>
                    <a:cubicBezTo>
                      <a:pt x="1315812" y="661841"/>
                      <a:pt x="935358" y="582521"/>
                      <a:pt x="831470" y="543212"/>
                    </a:cubicBezTo>
                    <a:cubicBezTo>
                      <a:pt x="803392" y="532683"/>
                      <a:pt x="781632" y="548828"/>
                      <a:pt x="773208" y="581819"/>
                    </a:cubicBezTo>
                    <a:cubicBezTo>
                      <a:pt x="771804" y="583925"/>
                      <a:pt x="698100" y="823990"/>
                      <a:pt x="684763" y="865405"/>
                    </a:cubicBezTo>
                    <a:cubicBezTo>
                      <a:pt x="641243" y="858385"/>
                      <a:pt x="404687" y="765729"/>
                      <a:pt x="374504" y="745372"/>
                    </a:cubicBezTo>
                    <a:cubicBezTo>
                      <a:pt x="375908" y="708169"/>
                      <a:pt x="424342" y="520750"/>
                      <a:pt x="427150" y="458979"/>
                    </a:cubicBezTo>
                    <a:cubicBezTo>
                      <a:pt x="428554" y="427391"/>
                      <a:pt x="440487" y="396505"/>
                      <a:pt x="411707" y="378255"/>
                    </a:cubicBezTo>
                    <a:cubicBezTo>
                      <a:pt x="221480" y="256117"/>
                      <a:pt x="181469" y="239972"/>
                      <a:pt x="67052" y="52553"/>
                    </a:cubicBezTo>
                    <a:cubicBezTo>
                      <a:pt x="59331" y="40620"/>
                      <a:pt x="34762" y="4820"/>
                      <a:pt x="16512" y="6224"/>
                    </a:cubicBezTo>
                    <a:cubicBezTo>
                      <a:pt x="-22797" y="9734"/>
                      <a:pt x="19320" y="142402"/>
                      <a:pt x="27743" y="193644"/>
                    </a:cubicBezTo>
                    <a:cubicBezTo>
                      <a:pt x="56523" y="318590"/>
                      <a:pt x="100043" y="651312"/>
                      <a:pt x="378715" y="959465"/>
                    </a:cubicBezTo>
                    <a:cubicBezTo>
                      <a:pt x="434871" y="1021236"/>
                      <a:pt x="671426" y="1189703"/>
                      <a:pt x="731794" y="1209358"/>
                    </a:cubicBezTo>
                    <a:cubicBezTo>
                      <a:pt x="783036" y="1226204"/>
                      <a:pt x="803392" y="1245157"/>
                      <a:pt x="813921" y="1203742"/>
                    </a:cubicBezTo>
                    <a:cubicBezTo>
                      <a:pt x="840595" y="1099854"/>
                      <a:pt x="917809" y="899800"/>
                      <a:pt x="933954" y="879444"/>
                    </a:cubicBezTo>
                    <a:cubicBezTo>
                      <a:pt x="942377" y="868915"/>
                      <a:pt x="966243" y="862597"/>
                      <a:pt x="979580" y="865405"/>
                    </a:cubicBezTo>
                    <a:cubicBezTo>
                      <a:pt x="1043457" y="878040"/>
                      <a:pt x="1257550" y="925070"/>
                      <a:pt x="1296859" y="937003"/>
                    </a:cubicBezTo>
                    <a:cubicBezTo>
                      <a:pt x="1336168" y="946129"/>
                      <a:pt x="1345293" y="949638"/>
                      <a:pt x="1341784" y="983332"/>
                    </a:cubicBezTo>
                    <a:cubicBezTo>
                      <a:pt x="1336168" y="1045103"/>
                      <a:pt x="1331255" y="1295697"/>
                      <a:pt x="1331255" y="1295697"/>
                    </a:cubicBezTo>
                    <a:cubicBezTo>
                      <a:pt x="1329851" y="1327284"/>
                      <a:pt x="1362842" y="1360276"/>
                      <a:pt x="1388814" y="1366593"/>
                    </a:cubicBezTo>
                    <a:cubicBezTo>
                      <a:pt x="1702583" y="1448019"/>
                      <a:pt x="1881579" y="1431172"/>
                      <a:pt x="2204474" y="1351853"/>
                    </a:cubicBezTo>
                    <a:cubicBezTo>
                      <a:pt x="2233254" y="1344833"/>
                      <a:pt x="2243081" y="1341323"/>
                      <a:pt x="2245889" y="1313947"/>
                    </a:cubicBezTo>
                    <a:cubicBezTo>
                      <a:pt x="2247994" y="1293591"/>
                      <a:pt x="2239571" y="1031765"/>
                      <a:pt x="2239571" y="927878"/>
                    </a:cubicBezTo>
                    <a:cubicBezTo>
                      <a:pt x="2239571" y="904012"/>
                      <a:pt x="2247293" y="892079"/>
                      <a:pt x="2272562" y="889271"/>
                    </a:cubicBezTo>
                    <a:cubicBezTo>
                      <a:pt x="2322401" y="882954"/>
                      <a:pt x="2584226" y="831711"/>
                      <a:pt x="2638276" y="849962"/>
                    </a:cubicBezTo>
                    <a:cubicBezTo>
                      <a:pt x="2660036" y="856981"/>
                      <a:pt x="2680393" y="859087"/>
                      <a:pt x="2688816" y="880146"/>
                    </a:cubicBezTo>
                    <a:cubicBezTo>
                      <a:pt x="2681797" y="851366"/>
                      <a:pt x="2742164" y="1113893"/>
                      <a:pt x="2762520" y="1203040"/>
                    </a:cubicBezTo>
                    <a:cubicBezTo>
                      <a:pt x="2768837" y="1229714"/>
                      <a:pt x="2776559" y="1231118"/>
                      <a:pt x="2803233" y="1224099"/>
                    </a:cubicBezTo>
                    <a:cubicBezTo>
                      <a:pt x="2855177" y="1211464"/>
                      <a:pt x="3052423" y="1092835"/>
                      <a:pt x="3254583" y="858385"/>
                    </a:cubicBezTo>
                    <a:cubicBezTo>
                      <a:pt x="3346538" y="751690"/>
                      <a:pt x="3411819" y="677986"/>
                      <a:pt x="3453936" y="543914"/>
                    </a:cubicBezTo>
                    <a:cubicBezTo>
                      <a:pt x="3510091" y="378255"/>
                      <a:pt x="3546592" y="263136"/>
                      <a:pt x="3533255" y="117834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71"/>
              <p:cNvSpPr/>
              <p:nvPr/>
            </p:nvSpPr>
            <p:spPr>
              <a:xfrm>
                <a:off x="4004907" y="5005568"/>
                <a:ext cx="7019" cy="77214"/>
              </a:xfrm>
              <a:custGeom>
                <a:rect b="b" l="l" r="r" t="t"/>
                <a:pathLst>
                  <a:path extrusionOk="0" h="77213" w="7019">
                    <a:moveTo>
                      <a:pt x="702" y="30886"/>
                    </a:moveTo>
                    <a:cubicBezTo>
                      <a:pt x="1404" y="47733"/>
                      <a:pt x="-3510" y="64579"/>
                      <a:pt x="5616" y="80724"/>
                    </a:cubicBezTo>
                    <a:cubicBezTo>
                      <a:pt x="16847" y="54752"/>
                      <a:pt x="11933" y="27376"/>
                      <a:pt x="11933" y="0"/>
                    </a:cubicBezTo>
                    <a:cubicBezTo>
                      <a:pt x="3510" y="8423"/>
                      <a:pt x="702" y="18953"/>
                      <a:pt x="702" y="3088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7" name="Google Shape;3087;p71"/>
              <p:cNvSpPr/>
              <p:nvPr/>
            </p:nvSpPr>
            <p:spPr>
              <a:xfrm>
                <a:off x="4005547" y="5013261"/>
                <a:ext cx="3348277" cy="1256481"/>
              </a:xfrm>
              <a:custGeom>
                <a:rect b="b" l="l" r="r" t="t"/>
                <a:pathLst>
                  <a:path extrusionOk="0" h="1256481" w="3348276">
                    <a:moveTo>
                      <a:pt x="18312" y="28"/>
                    </a:moveTo>
                    <a:cubicBezTo>
                      <a:pt x="23928" y="11961"/>
                      <a:pt x="55515" y="75838"/>
                      <a:pt x="61131" y="84261"/>
                    </a:cubicBezTo>
                    <a:cubicBezTo>
                      <a:pt x="125008" y="182534"/>
                      <a:pt x="219771" y="244305"/>
                      <a:pt x="318745" y="299758"/>
                    </a:cubicBezTo>
                    <a:cubicBezTo>
                      <a:pt x="379814" y="334153"/>
                      <a:pt x="381218" y="332749"/>
                      <a:pt x="374198" y="402944"/>
                    </a:cubicBezTo>
                    <a:cubicBezTo>
                      <a:pt x="367179" y="472437"/>
                      <a:pt x="329976" y="647923"/>
                      <a:pt x="328572" y="668279"/>
                    </a:cubicBezTo>
                    <a:cubicBezTo>
                      <a:pt x="327870" y="682318"/>
                      <a:pt x="336293" y="688636"/>
                      <a:pt x="348226" y="694953"/>
                    </a:cubicBezTo>
                    <a:cubicBezTo>
                      <a:pt x="370689" y="706184"/>
                      <a:pt x="393853" y="717416"/>
                      <a:pt x="417017" y="725839"/>
                    </a:cubicBezTo>
                    <a:cubicBezTo>
                      <a:pt x="478086" y="747599"/>
                      <a:pt x="534944" y="777081"/>
                      <a:pt x="593205" y="803755"/>
                    </a:cubicBezTo>
                    <a:cubicBezTo>
                      <a:pt x="614965" y="813582"/>
                      <a:pt x="635322" y="817091"/>
                      <a:pt x="658486" y="812178"/>
                    </a:cubicBezTo>
                    <a:cubicBezTo>
                      <a:pt x="697795" y="807966"/>
                      <a:pt x="736402" y="803052"/>
                      <a:pt x="775711" y="798139"/>
                    </a:cubicBezTo>
                    <a:cubicBezTo>
                      <a:pt x="814318" y="793225"/>
                      <a:pt x="824145" y="785504"/>
                      <a:pt x="832568" y="746897"/>
                    </a:cubicBezTo>
                    <a:cubicBezTo>
                      <a:pt x="846607" y="679510"/>
                      <a:pt x="857838" y="612124"/>
                      <a:pt x="864156" y="544035"/>
                    </a:cubicBezTo>
                    <a:cubicBezTo>
                      <a:pt x="864858" y="534208"/>
                      <a:pt x="861348" y="523679"/>
                      <a:pt x="871175" y="515957"/>
                    </a:cubicBezTo>
                    <a:cubicBezTo>
                      <a:pt x="887320" y="506832"/>
                      <a:pt x="901359" y="518765"/>
                      <a:pt x="916100" y="522275"/>
                    </a:cubicBezTo>
                    <a:cubicBezTo>
                      <a:pt x="1083865" y="562286"/>
                      <a:pt x="1251629" y="600892"/>
                      <a:pt x="1424308" y="617037"/>
                    </a:cubicBezTo>
                    <a:cubicBezTo>
                      <a:pt x="1449578" y="619143"/>
                      <a:pt x="1458703" y="632480"/>
                      <a:pt x="1455895" y="665471"/>
                    </a:cubicBezTo>
                    <a:cubicBezTo>
                      <a:pt x="1449578" y="744089"/>
                      <a:pt x="1451684" y="823409"/>
                      <a:pt x="1452386" y="902027"/>
                    </a:cubicBezTo>
                    <a:cubicBezTo>
                      <a:pt x="1452386" y="939932"/>
                      <a:pt x="1453088" y="978539"/>
                      <a:pt x="1461511" y="1016444"/>
                    </a:cubicBezTo>
                    <a:cubicBezTo>
                      <a:pt x="1468530" y="1047330"/>
                      <a:pt x="1481867" y="1061369"/>
                      <a:pt x="1513455" y="1068388"/>
                    </a:cubicBezTo>
                    <a:cubicBezTo>
                      <a:pt x="1602602" y="1087340"/>
                      <a:pt x="1693153" y="1081023"/>
                      <a:pt x="1783703" y="1081023"/>
                    </a:cubicBezTo>
                    <a:cubicBezTo>
                      <a:pt x="1849686" y="1081023"/>
                      <a:pt x="2007624" y="1065580"/>
                      <a:pt x="2018855" y="1057859"/>
                    </a:cubicBezTo>
                    <a:cubicBezTo>
                      <a:pt x="2031490" y="1056455"/>
                      <a:pt x="2094665" y="996789"/>
                      <a:pt x="2119233" y="977837"/>
                    </a:cubicBezTo>
                    <a:cubicBezTo>
                      <a:pt x="2152225" y="951865"/>
                      <a:pt x="2163456" y="916768"/>
                      <a:pt x="2164158" y="876757"/>
                    </a:cubicBezTo>
                    <a:cubicBezTo>
                      <a:pt x="2166263" y="814284"/>
                      <a:pt x="2151523" y="678809"/>
                      <a:pt x="2157840" y="666173"/>
                    </a:cubicBezTo>
                    <a:cubicBezTo>
                      <a:pt x="2174687" y="647923"/>
                      <a:pt x="2265940" y="643711"/>
                      <a:pt x="2298229" y="640903"/>
                    </a:cubicBezTo>
                    <a:cubicBezTo>
                      <a:pt x="2754493" y="605104"/>
                      <a:pt x="3064753" y="408560"/>
                      <a:pt x="3091427" y="380482"/>
                    </a:cubicBezTo>
                    <a:cubicBezTo>
                      <a:pt x="3161621" y="325730"/>
                      <a:pt x="3265509" y="216227"/>
                      <a:pt x="3327982" y="152350"/>
                    </a:cubicBezTo>
                    <a:cubicBezTo>
                      <a:pt x="3349743" y="151648"/>
                      <a:pt x="3354656" y="155860"/>
                      <a:pt x="3350444" y="179024"/>
                    </a:cubicBezTo>
                    <a:cubicBezTo>
                      <a:pt x="3305520" y="361529"/>
                      <a:pt x="3210757" y="500514"/>
                      <a:pt x="3168640" y="575623"/>
                    </a:cubicBezTo>
                    <a:cubicBezTo>
                      <a:pt x="3050714" y="784802"/>
                      <a:pt x="2826091" y="927297"/>
                      <a:pt x="2818370" y="931509"/>
                    </a:cubicBezTo>
                    <a:cubicBezTo>
                      <a:pt x="2781167" y="953269"/>
                      <a:pt x="2767128" y="948355"/>
                      <a:pt x="2753089" y="907642"/>
                    </a:cubicBezTo>
                    <a:cubicBezTo>
                      <a:pt x="2739051" y="865526"/>
                      <a:pt x="2715886" y="743387"/>
                      <a:pt x="2710973" y="727243"/>
                    </a:cubicBezTo>
                    <a:cubicBezTo>
                      <a:pt x="2701145" y="695655"/>
                      <a:pt x="2689914" y="688636"/>
                      <a:pt x="2657625" y="692145"/>
                    </a:cubicBezTo>
                    <a:cubicBezTo>
                      <a:pt x="2618316" y="696357"/>
                      <a:pt x="2579709" y="704780"/>
                      <a:pt x="2540400" y="708290"/>
                    </a:cubicBezTo>
                    <a:cubicBezTo>
                      <a:pt x="2498985" y="711800"/>
                      <a:pt x="2474417" y="718819"/>
                      <a:pt x="2421069" y="726541"/>
                    </a:cubicBezTo>
                    <a:cubicBezTo>
                      <a:pt x="2348067" y="742685"/>
                      <a:pt x="2312268" y="733560"/>
                      <a:pt x="2268748" y="769359"/>
                    </a:cubicBezTo>
                    <a:cubicBezTo>
                      <a:pt x="2244180" y="789014"/>
                      <a:pt x="2221015" y="801649"/>
                      <a:pt x="2197149" y="831130"/>
                    </a:cubicBezTo>
                    <a:cubicBezTo>
                      <a:pt x="2191534" y="836044"/>
                      <a:pt x="2185216" y="855698"/>
                      <a:pt x="2185216" y="869035"/>
                    </a:cubicBezTo>
                    <a:cubicBezTo>
                      <a:pt x="2186620" y="969413"/>
                      <a:pt x="2188024" y="1069791"/>
                      <a:pt x="2190130" y="1170872"/>
                    </a:cubicBezTo>
                    <a:cubicBezTo>
                      <a:pt x="2185216" y="1187719"/>
                      <a:pt x="2171177" y="1193334"/>
                      <a:pt x="2156436" y="1198248"/>
                    </a:cubicBezTo>
                    <a:cubicBezTo>
                      <a:pt x="2054654" y="1234047"/>
                      <a:pt x="1836349" y="1255807"/>
                      <a:pt x="1762645" y="1257913"/>
                    </a:cubicBezTo>
                    <a:cubicBezTo>
                      <a:pt x="1660863" y="1260721"/>
                      <a:pt x="1558379" y="1259317"/>
                      <a:pt x="1458703" y="1228431"/>
                    </a:cubicBezTo>
                    <a:cubicBezTo>
                      <a:pt x="1401144" y="1210883"/>
                      <a:pt x="1392018" y="1196142"/>
                      <a:pt x="1390614" y="1137178"/>
                    </a:cubicBezTo>
                    <a:cubicBezTo>
                      <a:pt x="1388509" y="1059262"/>
                      <a:pt x="1400442" y="982048"/>
                      <a:pt x="1396932" y="903431"/>
                    </a:cubicBezTo>
                    <a:cubicBezTo>
                      <a:pt x="1394826" y="850083"/>
                      <a:pt x="1387105" y="836746"/>
                      <a:pt x="1335863" y="824813"/>
                    </a:cubicBezTo>
                    <a:cubicBezTo>
                      <a:pt x="1238994" y="803052"/>
                      <a:pt x="1140722" y="788312"/>
                      <a:pt x="1043854" y="767955"/>
                    </a:cubicBezTo>
                    <a:cubicBezTo>
                      <a:pt x="1020690" y="763042"/>
                      <a:pt x="939264" y="767253"/>
                      <a:pt x="918908" y="781292"/>
                    </a:cubicBezTo>
                    <a:cubicBezTo>
                      <a:pt x="890128" y="791822"/>
                      <a:pt x="875387" y="816390"/>
                      <a:pt x="862752" y="841659"/>
                    </a:cubicBezTo>
                    <a:cubicBezTo>
                      <a:pt x="829761" y="905537"/>
                      <a:pt x="806596" y="973625"/>
                      <a:pt x="784836" y="1042416"/>
                    </a:cubicBezTo>
                    <a:cubicBezTo>
                      <a:pt x="775711" y="1054349"/>
                      <a:pt x="763076" y="1052945"/>
                      <a:pt x="751845" y="1048031"/>
                    </a:cubicBezTo>
                    <a:cubicBezTo>
                      <a:pt x="651467" y="1005915"/>
                      <a:pt x="555300" y="972923"/>
                      <a:pt x="461239" y="923787"/>
                    </a:cubicBezTo>
                    <a:cubicBezTo>
                      <a:pt x="385430" y="883776"/>
                      <a:pt x="316639" y="822005"/>
                      <a:pt x="268205" y="753916"/>
                    </a:cubicBezTo>
                    <a:cubicBezTo>
                      <a:pt x="146768" y="584748"/>
                      <a:pt x="90613" y="393117"/>
                      <a:pt x="34457" y="195870"/>
                    </a:cubicBezTo>
                    <a:cubicBezTo>
                      <a:pt x="28140" y="174812"/>
                      <a:pt x="-1342" y="55481"/>
                      <a:pt x="62" y="27404"/>
                    </a:cubicBezTo>
                    <a:cubicBezTo>
                      <a:pt x="62" y="11961"/>
                      <a:pt x="-2044" y="-674"/>
                      <a:pt x="18312" y="28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71"/>
              <p:cNvSpPr/>
              <p:nvPr/>
            </p:nvSpPr>
            <p:spPr>
              <a:xfrm>
                <a:off x="6009661" y="4486976"/>
                <a:ext cx="863392" cy="533478"/>
              </a:xfrm>
              <a:custGeom>
                <a:rect b="b" l="l" r="r" t="t"/>
                <a:pathLst>
                  <a:path extrusionOk="0" h="533477" w="863392">
                    <a:moveTo>
                      <a:pt x="867604" y="534737"/>
                    </a:moveTo>
                    <a:cubicBezTo>
                      <a:pt x="734936" y="462436"/>
                      <a:pt x="631048" y="361357"/>
                      <a:pt x="519439" y="261680"/>
                    </a:cubicBezTo>
                    <a:cubicBezTo>
                      <a:pt x="475918" y="225179"/>
                      <a:pt x="414849" y="182361"/>
                      <a:pt x="277970" y="229391"/>
                    </a:cubicBezTo>
                    <a:cubicBezTo>
                      <a:pt x="247085" y="237112"/>
                      <a:pt x="86339" y="313624"/>
                      <a:pt x="0" y="316432"/>
                    </a:cubicBezTo>
                    <a:cubicBezTo>
                      <a:pt x="70896" y="248343"/>
                      <a:pt x="296923" y="37760"/>
                      <a:pt x="345357" y="14596"/>
                    </a:cubicBezTo>
                    <a:cubicBezTo>
                      <a:pt x="394493" y="-8568"/>
                      <a:pt x="439417" y="-4357"/>
                      <a:pt x="482236" y="28635"/>
                    </a:cubicBezTo>
                    <a:cubicBezTo>
                      <a:pt x="519439" y="57415"/>
                      <a:pt x="551027" y="91108"/>
                      <a:pt x="580508" y="128311"/>
                    </a:cubicBezTo>
                    <a:cubicBezTo>
                      <a:pt x="673867" y="245536"/>
                      <a:pt x="870412" y="516486"/>
                      <a:pt x="867604" y="534737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89" name="Google Shape;3089;p71"/>
          <p:cNvGrpSpPr/>
          <p:nvPr/>
        </p:nvGrpSpPr>
        <p:grpSpPr>
          <a:xfrm>
            <a:off x="4938939" y="4769516"/>
            <a:ext cx="3524078" cy="1783669"/>
            <a:chOff x="2903975" y="1064308"/>
            <a:chExt cx="7057170" cy="3571901"/>
          </a:xfrm>
        </p:grpSpPr>
        <p:sp>
          <p:nvSpPr>
            <p:cNvPr id="3090" name="Google Shape;3090;p71"/>
            <p:cNvSpPr/>
            <p:nvPr/>
          </p:nvSpPr>
          <p:spPr>
            <a:xfrm>
              <a:off x="2903975" y="1064308"/>
              <a:ext cx="7057170" cy="3571901"/>
            </a:xfrm>
            <a:custGeom>
              <a:rect b="b" l="l" r="r" t="t"/>
              <a:pathLst>
                <a:path extrusionOk="0" h="3336534" w="6592145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71"/>
            <p:cNvSpPr/>
            <p:nvPr/>
          </p:nvSpPr>
          <p:spPr>
            <a:xfrm>
              <a:off x="2942403" y="1232079"/>
              <a:ext cx="6832268" cy="3396406"/>
            </a:xfrm>
            <a:custGeom>
              <a:rect b="b" l="l" r="r" t="t"/>
              <a:pathLst>
                <a:path extrusionOk="0" h="3396406" w="6832268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71"/>
            <p:cNvSpPr/>
            <p:nvPr/>
          </p:nvSpPr>
          <p:spPr>
            <a:xfrm>
              <a:off x="4986203" y="1484955"/>
              <a:ext cx="3491350" cy="1901585"/>
            </a:xfrm>
            <a:custGeom>
              <a:rect b="b" l="l" r="r" t="t"/>
              <a:pathLst>
                <a:path extrusionOk="0" h="1901585" w="3491350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rgbClr val="3F3F3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71"/>
            <p:cNvSpPr/>
            <p:nvPr/>
          </p:nvSpPr>
          <p:spPr>
            <a:xfrm>
              <a:off x="6633119" y="2315080"/>
              <a:ext cx="3274519" cy="1049943"/>
            </a:xfrm>
            <a:custGeom>
              <a:rect b="b" l="l" r="r" t="t"/>
              <a:pathLst>
                <a:path extrusionOk="0" h="980758" w="305874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71"/>
            <p:cNvSpPr/>
            <p:nvPr/>
          </p:nvSpPr>
          <p:spPr>
            <a:xfrm>
              <a:off x="5316977" y="3342279"/>
              <a:ext cx="857389" cy="1266772"/>
            </a:xfrm>
            <a:custGeom>
              <a:rect b="b" l="l" r="r" t="t"/>
              <a:pathLst>
                <a:path extrusionOk="0" h="1183299" w="800892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71"/>
            <p:cNvSpPr/>
            <p:nvPr/>
          </p:nvSpPr>
          <p:spPr>
            <a:xfrm>
              <a:off x="3842467" y="2248222"/>
              <a:ext cx="4464060" cy="2359849"/>
            </a:xfrm>
            <a:custGeom>
              <a:rect b="b" l="l" r="r" t="t"/>
              <a:pathLst>
                <a:path extrusionOk="0" h="2359849" w="4464060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6" name="Google Shape;3096;p71"/>
          <p:cNvGrpSpPr/>
          <p:nvPr/>
        </p:nvGrpSpPr>
        <p:grpSpPr>
          <a:xfrm>
            <a:off x="-418477" y="1555942"/>
            <a:ext cx="5140017" cy="5053356"/>
            <a:chOff x="78925" y="1554591"/>
            <a:chExt cx="4908987" cy="4826221"/>
          </a:xfrm>
        </p:grpSpPr>
        <p:grpSp>
          <p:nvGrpSpPr>
            <p:cNvPr id="3097" name="Google Shape;3097;p71"/>
            <p:cNvGrpSpPr/>
            <p:nvPr/>
          </p:nvGrpSpPr>
          <p:grpSpPr>
            <a:xfrm>
              <a:off x="78925" y="1554591"/>
              <a:ext cx="4908987" cy="4826221"/>
              <a:chOff x="2612456" y="-44"/>
              <a:chExt cx="6970899" cy="6853351"/>
            </a:xfrm>
          </p:grpSpPr>
          <p:sp>
            <p:nvSpPr>
              <p:cNvPr id="3098" name="Google Shape;3098;p71"/>
              <p:cNvSpPr/>
              <p:nvPr/>
            </p:nvSpPr>
            <p:spPr>
              <a:xfrm>
                <a:off x="5682646" y="-44"/>
                <a:ext cx="630531" cy="272452"/>
              </a:xfrm>
              <a:custGeom>
                <a:rect b="b" l="l" r="r" t="t"/>
                <a:pathLst>
                  <a:path extrusionOk="0" h="272451" w="630531">
                    <a:moveTo>
                      <a:pt x="0" y="256146"/>
                    </a:moveTo>
                    <a:cubicBezTo>
                      <a:pt x="6228" y="244470"/>
                      <a:pt x="14012" y="232793"/>
                      <a:pt x="17904" y="219560"/>
                    </a:cubicBezTo>
                    <a:cubicBezTo>
                      <a:pt x="39700" y="155729"/>
                      <a:pt x="91855" y="123034"/>
                      <a:pt x="145567" y="91897"/>
                    </a:cubicBezTo>
                    <a:cubicBezTo>
                      <a:pt x="196944" y="63095"/>
                      <a:pt x="249099" y="35850"/>
                      <a:pt x="300475" y="7826"/>
                    </a:cubicBezTo>
                    <a:cubicBezTo>
                      <a:pt x="311373" y="1599"/>
                      <a:pt x="323050" y="42"/>
                      <a:pt x="335505" y="42"/>
                    </a:cubicBezTo>
                    <a:cubicBezTo>
                      <a:pt x="379876" y="-737"/>
                      <a:pt x="421911" y="9383"/>
                      <a:pt x="462390" y="28065"/>
                    </a:cubicBezTo>
                    <a:cubicBezTo>
                      <a:pt x="488856" y="40520"/>
                      <a:pt x="498976" y="68544"/>
                      <a:pt x="518437" y="88005"/>
                    </a:cubicBezTo>
                    <a:cubicBezTo>
                      <a:pt x="541790" y="109801"/>
                      <a:pt x="548017" y="140160"/>
                      <a:pt x="556580" y="168962"/>
                    </a:cubicBezTo>
                    <a:cubicBezTo>
                      <a:pt x="565921" y="201656"/>
                      <a:pt x="607178" y="246805"/>
                      <a:pt x="635980" y="274050"/>
                    </a:cubicBezTo>
                    <a:cubicBezTo>
                      <a:pt x="632867" y="277943"/>
                      <a:pt x="6228" y="259260"/>
                      <a:pt x="0" y="256146"/>
                    </a:cubicBezTo>
                    <a:lnTo>
                      <a:pt x="0" y="256146"/>
                    </a:ln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71"/>
              <p:cNvSpPr/>
              <p:nvPr/>
            </p:nvSpPr>
            <p:spPr>
              <a:xfrm>
                <a:off x="5683426" y="189292"/>
                <a:ext cx="630531" cy="77843"/>
              </a:xfrm>
              <a:custGeom>
                <a:rect b="b" l="l" r="r" t="t"/>
                <a:pathLst>
                  <a:path extrusionOk="0" h="77843" w="630531">
                    <a:moveTo>
                      <a:pt x="631310" y="80043"/>
                    </a:moveTo>
                    <a:cubicBezTo>
                      <a:pt x="615741" y="65253"/>
                      <a:pt x="597837" y="46570"/>
                      <a:pt x="583047" y="27110"/>
                    </a:cubicBezTo>
                    <a:cubicBezTo>
                      <a:pt x="519994" y="19325"/>
                      <a:pt x="455384" y="12319"/>
                      <a:pt x="408678" y="8427"/>
                    </a:cubicBezTo>
                    <a:cubicBezTo>
                      <a:pt x="322271" y="2200"/>
                      <a:pt x="244428" y="-4806"/>
                      <a:pt x="158022" y="4535"/>
                    </a:cubicBezTo>
                    <a:cubicBezTo>
                      <a:pt x="131555" y="7649"/>
                      <a:pt x="53712" y="22439"/>
                      <a:pt x="17904" y="28666"/>
                    </a:cubicBezTo>
                    <a:cubicBezTo>
                      <a:pt x="17904" y="28666"/>
                      <a:pt x="17904" y="29445"/>
                      <a:pt x="17904" y="29445"/>
                    </a:cubicBezTo>
                    <a:cubicBezTo>
                      <a:pt x="14012" y="41900"/>
                      <a:pt x="6227" y="53576"/>
                      <a:pt x="0" y="66031"/>
                    </a:cubicBezTo>
                    <a:lnTo>
                      <a:pt x="778" y="66810"/>
                    </a:lnTo>
                    <a:cubicBezTo>
                      <a:pt x="1557" y="66810"/>
                      <a:pt x="6227" y="67588"/>
                      <a:pt x="15569" y="67588"/>
                    </a:cubicBezTo>
                    <a:cubicBezTo>
                      <a:pt x="55269" y="60582"/>
                      <a:pt x="111316" y="49684"/>
                      <a:pt x="133891" y="47349"/>
                    </a:cubicBezTo>
                    <a:cubicBezTo>
                      <a:pt x="220297" y="38008"/>
                      <a:pt x="298140" y="45014"/>
                      <a:pt x="384546" y="51241"/>
                    </a:cubicBezTo>
                    <a:cubicBezTo>
                      <a:pt x="448378" y="56690"/>
                      <a:pt x="550353" y="68367"/>
                      <a:pt x="631310" y="80043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71"/>
              <p:cNvSpPr/>
              <p:nvPr/>
            </p:nvSpPr>
            <p:spPr>
              <a:xfrm>
                <a:off x="4070064" y="3049893"/>
                <a:ext cx="2202966" cy="2584392"/>
              </a:xfrm>
              <a:custGeom>
                <a:rect b="b" l="l" r="r" t="t"/>
                <a:pathLst>
                  <a:path extrusionOk="0" h="2584399" w="2202967">
                    <a:moveTo>
                      <a:pt x="2187846" y="1789619"/>
                    </a:moveTo>
                    <a:cubicBezTo>
                      <a:pt x="2187068" y="1738242"/>
                      <a:pt x="2208864" y="1580999"/>
                      <a:pt x="2208864" y="1567766"/>
                    </a:cubicBezTo>
                    <a:cubicBezTo>
                      <a:pt x="2208864" y="1521060"/>
                      <a:pt x="2152038" y="1419084"/>
                      <a:pt x="2136469" y="1394175"/>
                    </a:cubicBezTo>
                    <a:cubicBezTo>
                      <a:pt x="1982339" y="1148968"/>
                      <a:pt x="1840664" y="850828"/>
                      <a:pt x="1797072" y="728614"/>
                    </a:cubicBezTo>
                    <a:cubicBezTo>
                      <a:pt x="1670187" y="372870"/>
                      <a:pt x="1669409" y="326164"/>
                      <a:pt x="1690427" y="120657"/>
                    </a:cubicBezTo>
                    <a:cubicBezTo>
                      <a:pt x="1433544" y="31916"/>
                      <a:pt x="867622" y="0"/>
                      <a:pt x="789779" y="0"/>
                    </a:cubicBezTo>
                    <a:cubicBezTo>
                      <a:pt x="729061" y="96526"/>
                      <a:pt x="690139" y="518437"/>
                      <a:pt x="716606" y="562029"/>
                    </a:cubicBezTo>
                    <a:cubicBezTo>
                      <a:pt x="721277" y="569814"/>
                      <a:pt x="793671" y="765979"/>
                      <a:pt x="793671" y="774541"/>
                    </a:cubicBezTo>
                    <a:cubicBezTo>
                      <a:pt x="789001" y="880408"/>
                      <a:pt x="796785" y="913881"/>
                      <a:pt x="792893" y="1019748"/>
                    </a:cubicBezTo>
                    <a:cubicBezTo>
                      <a:pt x="792893" y="1029868"/>
                      <a:pt x="790557" y="1037652"/>
                      <a:pt x="785887" y="1046215"/>
                    </a:cubicBezTo>
                    <a:cubicBezTo>
                      <a:pt x="725169" y="1159866"/>
                      <a:pt x="664451" y="1273518"/>
                      <a:pt x="603733" y="1387169"/>
                    </a:cubicBezTo>
                    <a:cubicBezTo>
                      <a:pt x="596727" y="1400402"/>
                      <a:pt x="587386" y="1409744"/>
                      <a:pt x="574931" y="1416749"/>
                    </a:cubicBezTo>
                    <a:cubicBezTo>
                      <a:pt x="476070" y="1474353"/>
                      <a:pt x="376431" y="1532736"/>
                      <a:pt x="277570" y="1591119"/>
                    </a:cubicBezTo>
                    <a:cubicBezTo>
                      <a:pt x="269785" y="1595789"/>
                      <a:pt x="261223" y="1600460"/>
                      <a:pt x="254995" y="1607465"/>
                    </a:cubicBezTo>
                    <a:cubicBezTo>
                      <a:pt x="172481" y="1697764"/>
                      <a:pt x="89967" y="1788062"/>
                      <a:pt x="6675" y="1877582"/>
                    </a:cubicBezTo>
                    <a:cubicBezTo>
                      <a:pt x="-1110" y="1885366"/>
                      <a:pt x="-2667" y="1891594"/>
                      <a:pt x="5118" y="1899378"/>
                    </a:cubicBezTo>
                    <a:cubicBezTo>
                      <a:pt x="10567" y="1904049"/>
                      <a:pt x="10567" y="1908719"/>
                      <a:pt x="8232" y="1912612"/>
                    </a:cubicBezTo>
                    <a:cubicBezTo>
                      <a:pt x="19130" y="1939078"/>
                      <a:pt x="36255" y="2058179"/>
                      <a:pt x="37812" y="2069855"/>
                    </a:cubicBezTo>
                    <a:cubicBezTo>
                      <a:pt x="45596" y="2125903"/>
                      <a:pt x="127332" y="2180393"/>
                      <a:pt x="201283" y="2206081"/>
                    </a:cubicBezTo>
                    <a:cubicBezTo>
                      <a:pt x="280683" y="2234105"/>
                      <a:pt x="327389" y="2259015"/>
                      <a:pt x="349964" y="2265242"/>
                    </a:cubicBezTo>
                    <a:cubicBezTo>
                      <a:pt x="351521" y="2263685"/>
                      <a:pt x="353856" y="2262907"/>
                      <a:pt x="356970" y="2262128"/>
                    </a:cubicBezTo>
                    <a:cubicBezTo>
                      <a:pt x="407568" y="2258236"/>
                      <a:pt x="455831" y="2243446"/>
                      <a:pt x="506429" y="2235662"/>
                    </a:cubicBezTo>
                    <a:cubicBezTo>
                      <a:pt x="517327" y="2234105"/>
                      <a:pt x="521998" y="2228655"/>
                      <a:pt x="525111" y="2217758"/>
                    </a:cubicBezTo>
                    <a:cubicBezTo>
                      <a:pt x="532117" y="2192848"/>
                      <a:pt x="540680" y="2168716"/>
                      <a:pt x="546908" y="2143806"/>
                    </a:cubicBezTo>
                    <a:cubicBezTo>
                      <a:pt x="554692" y="2114226"/>
                      <a:pt x="574153" y="2091651"/>
                      <a:pt x="588165" y="2065184"/>
                    </a:cubicBezTo>
                    <a:cubicBezTo>
                      <a:pt x="591278" y="2058957"/>
                      <a:pt x="597506" y="2058179"/>
                      <a:pt x="603733" y="2057400"/>
                    </a:cubicBezTo>
                    <a:cubicBezTo>
                      <a:pt x="634871" y="2053508"/>
                      <a:pt x="666786" y="2049616"/>
                      <a:pt x="697924" y="2044945"/>
                    </a:cubicBezTo>
                    <a:cubicBezTo>
                      <a:pt x="708044" y="2043388"/>
                      <a:pt x="719720" y="2044167"/>
                      <a:pt x="728283" y="2036383"/>
                    </a:cubicBezTo>
                    <a:cubicBezTo>
                      <a:pt x="751636" y="2016143"/>
                      <a:pt x="775767" y="1998239"/>
                      <a:pt x="797563" y="1976443"/>
                    </a:cubicBezTo>
                    <a:cubicBezTo>
                      <a:pt x="897203" y="1876804"/>
                      <a:pt x="994507" y="1775607"/>
                      <a:pt x="1094146" y="1675968"/>
                    </a:cubicBezTo>
                    <a:cubicBezTo>
                      <a:pt x="1126062" y="1644052"/>
                      <a:pt x="1151751" y="1609022"/>
                      <a:pt x="1168876" y="1566987"/>
                    </a:cubicBezTo>
                    <a:cubicBezTo>
                      <a:pt x="1178996" y="1541299"/>
                      <a:pt x="1192229" y="1517167"/>
                      <a:pt x="1204684" y="1492257"/>
                    </a:cubicBezTo>
                    <a:cubicBezTo>
                      <a:pt x="1224923" y="1452557"/>
                      <a:pt x="1245941" y="1412857"/>
                      <a:pt x="1271629" y="1372378"/>
                    </a:cubicBezTo>
                    <a:cubicBezTo>
                      <a:pt x="1278635" y="1387169"/>
                      <a:pt x="1286420" y="1399624"/>
                      <a:pt x="1291090" y="1412079"/>
                    </a:cubicBezTo>
                    <a:cubicBezTo>
                      <a:pt x="1323784" y="1500820"/>
                      <a:pt x="1379053" y="1572436"/>
                      <a:pt x="1456118" y="1626926"/>
                    </a:cubicBezTo>
                    <a:cubicBezTo>
                      <a:pt x="1467795" y="1634711"/>
                      <a:pt x="1474022" y="1646387"/>
                      <a:pt x="1478693" y="1659621"/>
                    </a:cubicBezTo>
                    <a:cubicBezTo>
                      <a:pt x="1502046" y="1728123"/>
                      <a:pt x="1521507" y="1798182"/>
                      <a:pt x="1572883" y="1852672"/>
                    </a:cubicBezTo>
                    <a:cubicBezTo>
                      <a:pt x="1575997" y="1855786"/>
                      <a:pt x="1578332" y="1860456"/>
                      <a:pt x="1579111" y="1865127"/>
                    </a:cubicBezTo>
                    <a:cubicBezTo>
                      <a:pt x="1590009" y="1927402"/>
                      <a:pt x="1589230" y="1988120"/>
                      <a:pt x="1550309" y="2043388"/>
                    </a:cubicBezTo>
                    <a:cubicBezTo>
                      <a:pt x="1538632" y="2058957"/>
                      <a:pt x="1530069" y="2076861"/>
                      <a:pt x="1518393" y="2093208"/>
                    </a:cubicBezTo>
                    <a:cubicBezTo>
                      <a:pt x="1512944" y="2101771"/>
                      <a:pt x="1510608" y="2108777"/>
                      <a:pt x="1512944" y="2119675"/>
                    </a:cubicBezTo>
                    <a:cubicBezTo>
                      <a:pt x="1521507" y="2159375"/>
                      <a:pt x="1527734" y="2199075"/>
                      <a:pt x="1536297" y="2238775"/>
                    </a:cubicBezTo>
                    <a:cubicBezTo>
                      <a:pt x="1538632" y="2248895"/>
                      <a:pt x="1537075" y="2256679"/>
                      <a:pt x="1533183" y="2266021"/>
                    </a:cubicBezTo>
                    <a:cubicBezTo>
                      <a:pt x="1511387" y="2311948"/>
                      <a:pt x="1491148" y="2357876"/>
                      <a:pt x="1469352" y="2403803"/>
                    </a:cubicBezTo>
                    <a:cubicBezTo>
                      <a:pt x="1452226" y="2441168"/>
                      <a:pt x="1452226" y="2441168"/>
                      <a:pt x="1489591" y="2459850"/>
                    </a:cubicBezTo>
                    <a:cubicBezTo>
                      <a:pt x="1495040" y="2469192"/>
                      <a:pt x="1504381" y="2473084"/>
                      <a:pt x="1513722" y="2477754"/>
                    </a:cubicBezTo>
                    <a:cubicBezTo>
                      <a:pt x="1584560" y="2511227"/>
                      <a:pt x="1654619" y="2545478"/>
                      <a:pt x="1724678" y="2579729"/>
                    </a:cubicBezTo>
                    <a:cubicBezTo>
                      <a:pt x="1742582" y="2588292"/>
                      <a:pt x="1758929" y="2589071"/>
                      <a:pt x="1776833" y="2582843"/>
                    </a:cubicBezTo>
                    <a:cubicBezTo>
                      <a:pt x="1819647" y="2568053"/>
                      <a:pt x="1863239" y="2555598"/>
                      <a:pt x="1906053" y="2541586"/>
                    </a:cubicBezTo>
                    <a:cubicBezTo>
                      <a:pt x="1932520" y="2533023"/>
                      <a:pt x="1961322" y="2527574"/>
                      <a:pt x="1985453" y="2512005"/>
                    </a:cubicBezTo>
                    <a:cubicBezTo>
                      <a:pt x="2014255" y="2508113"/>
                      <a:pt x="2024375" y="2486317"/>
                      <a:pt x="2032159" y="2461407"/>
                    </a:cubicBezTo>
                    <a:cubicBezTo>
                      <a:pt x="2039943" y="2435719"/>
                      <a:pt x="2050063" y="2410809"/>
                      <a:pt x="2060961" y="2385899"/>
                    </a:cubicBezTo>
                    <a:cubicBezTo>
                      <a:pt x="2120122" y="2246560"/>
                      <a:pt x="2134134" y="2177279"/>
                      <a:pt x="2158265" y="2027820"/>
                    </a:cubicBezTo>
                    <a:cubicBezTo>
                      <a:pt x="2159822" y="2023149"/>
                      <a:pt x="2187846" y="1795846"/>
                      <a:pt x="2187846" y="1789619"/>
                    </a:cubicBezTo>
                    <a:close/>
                  </a:path>
                </a:pathLst>
              </a:custGeom>
              <a:solidFill>
                <a:srgbClr val="2328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71"/>
              <p:cNvSpPr/>
              <p:nvPr/>
            </p:nvSpPr>
            <p:spPr>
              <a:xfrm>
                <a:off x="5589215" y="3236715"/>
                <a:ext cx="3954441" cy="2950254"/>
              </a:xfrm>
              <a:custGeom>
                <a:rect b="b" l="l" r="r" t="t"/>
                <a:pathLst>
                  <a:path extrusionOk="0" h="2950263" w="3954442">
                    <a:moveTo>
                      <a:pt x="3959134" y="2877091"/>
                    </a:move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07700" y="2543921"/>
                    </a:lnTo>
                    <a:lnTo>
                      <a:pt x="3706143" y="2545478"/>
                    </a:lnTo>
                    <a:lnTo>
                      <a:pt x="1170006" y="1406630"/>
                    </a:lnTo>
                    <a:lnTo>
                      <a:pt x="1171563" y="1402738"/>
                    </a:lnTo>
                    <a:cubicBezTo>
                      <a:pt x="1119408" y="1324116"/>
                      <a:pt x="478757" y="368978"/>
                      <a:pt x="455404" y="337840"/>
                    </a:cubicBezTo>
                    <a:cubicBezTo>
                      <a:pt x="424267" y="296583"/>
                      <a:pt x="410255" y="284128"/>
                      <a:pt x="345645" y="228081"/>
                    </a:cubicBezTo>
                    <a:cubicBezTo>
                      <a:pt x="317621" y="203950"/>
                      <a:pt x="130019" y="49820"/>
                      <a:pt x="82534" y="0"/>
                    </a:cubicBezTo>
                    <a:cubicBezTo>
                      <a:pt x="80199" y="778"/>
                      <a:pt x="21816" y="91855"/>
                      <a:pt x="20" y="136226"/>
                    </a:cubicBezTo>
                    <a:cubicBezTo>
                      <a:pt x="-2315" y="140118"/>
                      <a:pt x="198521" y="302032"/>
                      <a:pt x="263131" y="351852"/>
                    </a:cubicBezTo>
                    <a:cubicBezTo>
                      <a:pt x="298939" y="379876"/>
                      <a:pt x="326962" y="411013"/>
                      <a:pt x="354208" y="448378"/>
                    </a:cubicBezTo>
                    <a:cubicBezTo>
                      <a:pt x="423488" y="544125"/>
                      <a:pt x="1069588" y="1494593"/>
                      <a:pt x="1102282" y="1521838"/>
                    </a:cubicBezTo>
                    <a:cubicBezTo>
                      <a:pt x="1104618" y="1524173"/>
                      <a:pt x="1107731" y="1525730"/>
                      <a:pt x="1110845" y="1528065"/>
                    </a:cubicBezTo>
                    <a:lnTo>
                      <a:pt x="1110067" y="1528844"/>
                    </a:lnTo>
                    <a:lnTo>
                      <a:pt x="3652431" y="2670027"/>
                    </a:lnTo>
                    <a:lnTo>
                      <a:pt x="3868057" y="2955713"/>
                    </a:lnTo>
                    <a:lnTo>
                      <a:pt x="3959134" y="2877091"/>
                    </a:lnTo>
                    <a:close/>
                  </a:path>
                </a:pathLst>
              </a:custGeom>
              <a:solidFill>
                <a:srgbClr val="9D5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71"/>
              <p:cNvSpPr/>
              <p:nvPr/>
            </p:nvSpPr>
            <p:spPr>
              <a:xfrm>
                <a:off x="8008605" y="5382071"/>
                <a:ext cx="1471238" cy="1471236"/>
              </a:xfrm>
              <a:custGeom>
                <a:rect b="b" l="l" r="r" t="t"/>
                <a:pathLst>
                  <a:path extrusionOk="0" h="1471239" w="1471239">
                    <a:moveTo>
                      <a:pt x="1472797" y="736398"/>
                    </a:moveTo>
                    <a:cubicBezTo>
                      <a:pt x="1472797" y="1143100"/>
                      <a:pt x="1143100" y="1472796"/>
                      <a:pt x="736399" y="1472796"/>
                    </a:cubicBezTo>
                    <a:cubicBezTo>
                      <a:pt x="329697" y="1472796"/>
                      <a:pt x="1" y="1143099"/>
                      <a:pt x="1" y="736398"/>
                    </a:cubicBezTo>
                    <a:cubicBezTo>
                      <a:pt x="1" y="329697"/>
                      <a:pt x="329697" y="0"/>
                      <a:pt x="736399" y="0"/>
                    </a:cubicBezTo>
                    <a:cubicBezTo>
                      <a:pt x="1143100" y="0"/>
                      <a:pt x="1472797" y="329697"/>
                      <a:pt x="1472797" y="73639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3" name="Google Shape;3103;p71"/>
              <p:cNvSpPr/>
              <p:nvPr/>
            </p:nvSpPr>
            <p:spPr>
              <a:xfrm>
                <a:off x="8207885" y="5581350"/>
                <a:ext cx="1074236" cy="1074236"/>
              </a:xfrm>
              <a:custGeom>
                <a:rect b="b" l="l" r="r" t="t"/>
                <a:pathLst>
                  <a:path extrusionOk="0" h="1074238" w="1074238">
                    <a:moveTo>
                      <a:pt x="1074238" y="537119"/>
                    </a:moveTo>
                    <a:cubicBezTo>
                      <a:pt x="1074238" y="833762"/>
                      <a:pt x="833762" y="1074238"/>
                      <a:pt x="537119" y="1074238"/>
                    </a:cubicBezTo>
                    <a:cubicBezTo>
                      <a:pt x="240476" y="1074238"/>
                      <a:pt x="0" y="833762"/>
                      <a:pt x="0" y="537119"/>
                    </a:cubicBezTo>
                    <a:cubicBezTo>
                      <a:pt x="0" y="240476"/>
                      <a:pt x="240476" y="0"/>
                      <a:pt x="537119" y="0"/>
                    </a:cubicBezTo>
                    <a:cubicBezTo>
                      <a:pt x="833762" y="0"/>
                      <a:pt x="1074238" y="240476"/>
                      <a:pt x="1074238" y="537119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71"/>
              <p:cNvSpPr/>
              <p:nvPr/>
            </p:nvSpPr>
            <p:spPr>
              <a:xfrm>
                <a:off x="2612456" y="4806033"/>
                <a:ext cx="7785" cy="23352"/>
              </a:xfrm>
              <a:custGeom>
                <a:rect b="b" l="l" r="r" t="t"/>
                <a:pathLst>
                  <a:path extrusionOk="0" h="23353" w="120000">
                    <a:moveTo>
                      <a:pt x="755" y="0"/>
                    </a:moveTo>
                    <a:cubicBezTo>
                      <a:pt x="120740" y="7006"/>
                      <a:pt x="60748" y="16347"/>
                      <a:pt x="60748" y="24909"/>
                    </a:cubicBezTo>
                    <a:cubicBezTo>
                      <a:pt x="-11252" y="17125"/>
                      <a:pt x="755" y="8563"/>
                      <a:pt x="755" y="0"/>
                    </a:cubicBezTo>
                    <a:close/>
                  </a:path>
                </a:pathLst>
              </a:custGeom>
              <a:solidFill>
                <a:srgbClr val="51281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71"/>
              <p:cNvSpPr/>
              <p:nvPr/>
            </p:nvSpPr>
            <p:spPr>
              <a:xfrm>
                <a:off x="4459627" y="902146"/>
                <a:ext cx="1829317" cy="2989177"/>
              </a:xfrm>
              <a:custGeom>
                <a:rect b="b" l="l" r="r" t="t"/>
                <a:pathLst>
                  <a:path extrusionOk="0" h="2989185" w="1829319">
                    <a:moveTo>
                      <a:pt x="53812" y="1561592"/>
                    </a:moveTo>
                    <a:cubicBezTo>
                      <a:pt x="52255" y="1561592"/>
                      <a:pt x="51477" y="1561592"/>
                      <a:pt x="49920" y="1561592"/>
                    </a:cubicBezTo>
                    <a:cubicBezTo>
                      <a:pt x="11777" y="1565484"/>
                      <a:pt x="10998" y="1565484"/>
                      <a:pt x="10220" y="1527341"/>
                    </a:cubicBezTo>
                    <a:cubicBezTo>
                      <a:pt x="6328" y="1425366"/>
                      <a:pt x="3214" y="1323391"/>
                      <a:pt x="100" y="1221416"/>
                    </a:cubicBezTo>
                    <a:cubicBezTo>
                      <a:pt x="-678" y="1209740"/>
                      <a:pt x="3214" y="1199620"/>
                      <a:pt x="7106" y="1187944"/>
                    </a:cubicBezTo>
                    <a:cubicBezTo>
                      <a:pt x="49142" y="1075071"/>
                      <a:pt x="129320" y="986330"/>
                      <a:pt x="197822" y="890582"/>
                    </a:cubicBezTo>
                    <a:cubicBezTo>
                      <a:pt x="330156" y="702980"/>
                      <a:pt x="478837" y="527054"/>
                      <a:pt x="616620" y="343343"/>
                    </a:cubicBezTo>
                    <a:cubicBezTo>
                      <a:pt x="629075" y="326218"/>
                      <a:pt x="647757" y="316098"/>
                      <a:pt x="663326" y="302086"/>
                    </a:cubicBezTo>
                    <a:cubicBezTo>
                      <a:pt x="769193" y="209453"/>
                      <a:pt x="893742" y="151849"/>
                      <a:pt x="1029189" y="119154"/>
                    </a:cubicBezTo>
                    <a:cubicBezTo>
                      <a:pt x="1051764" y="113705"/>
                      <a:pt x="1075117" y="113705"/>
                      <a:pt x="1097692" y="112927"/>
                    </a:cubicBezTo>
                    <a:cubicBezTo>
                      <a:pt x="1108590" y="112927"/>
                      <a:pt x="1114817" y="109035"/>
                      <a:pt x="1120266" y="99694"/>
                    </a:cubicBezTo>
                    <a:cubicBezTo>
                      <a:pt x="1138170" y="70113"/>
                      <a:pt x="1156853" y="41311"/>
                      <a:pt x="1175535" y="12509"/>
                    </a:cubicBezTo>
                    <a:cubicBezTo>
                      <a:pt x="1178649" y="7060"/>
                      <a:pt x="1180206" y="-724"/>
                      <a:pt x="1189547" y="54"/>
                    </a:cubicBezTo>
                    <a:cubicBezTo>
                      <a:pt x="1216792" y="16401"/>
                      <a:pt x="1236253" y="42090"/>
                      <a:pt x="1258049" y="64664"/>
                    </a:cubicBezTo>
                    <a:cubicBezTo>
                      <a:pt x="1293078" y="102029"/>
                      <a:pt x="1328108" y="138615"/>
                      <a:pt x="1367030" y="172866"/>
                    </a:cubicBezTo>
                    <a:cubicBezTo>
                      <a:pt x="1414514" y="220351"/>
                      <a:pt x="1462777" y="267835"/>
                      <a:pt x="1511818" y="313763"/>
                    </a:cubicBezTo>
                    <a:cubicBezTo>
                      <a:pt x="1533614" y="334002"/>
                      <a:pt x="1555411" y="354241"/>
                      <a:pt x="1578764" y="372145"/>
                    </a:cubicBezTo>
                    <a:cubicBezTo>
                      <a:pt x="1590440" y="381487"/>
                      <a:pt x="1589662" y="396277"/>
                      <a:pt x="1593554" y="408732"/>
                    </a:cubicBezTo>
                    <a:cubicBezTo>
                      <a:pt x="1595889" y="478791"/>
                      <a:pt x="1600560" y="548850"/>
                      <a:pt x="1603673" y="618130"/>
                    </a:cubicBezTo>
                    <a:cubicBezTo>
                      <a:pt x="1606009" y="659387"/>
                      <a:pt x="1605230" y="699866"/>
                      <a:pt x="1609901" y="741123"/>
                    </a:cubicBezTo>
                    <a:cubicBezTo>
                      <a:pt x="1612236" y="762919"/>
                      <a:pt x="1612236" y="783937"/>
                      <a:pt x="1607566" y="805733"/>
                    </a:cubicBezTo>
                    <a:cubicBezTo>
                      <a:pt x="1591997" y="935731"/>
                      <a:pt x="1576428" y="1066508"/>
                      <a:pt x="1560860" y="1196507"/>
                    </a:cubicBezTo>
                    <a:cubicBezTo>
                      <a:pt x="1549962" y="1289919"/>
                      <a:pt x="1538285" y="1383331"/>
                      <a:pt x="1527387" y="1476743"/>
                    </a:cubicBezTo>
                    <a:cubicBezTo>
                      <a:pt x="1521938" y="1521892"/>
                      <a:pt x="1515711" y="1566263"/>
                      <a:pt x="1511818" y="1611412"/>
                    </a:cubicBezTo>
                    <a:cubicBezTo>
                      <a:pt x="1506369" y="1672908"/>
                      <a:pt x="1485352" y="1729734"/>
                      <a:pt x="1468226" y="1788116"/>
                    </a:cubicBezTo>
                    <a:cubicBezTo>
                      <a:pt x="1416849" y="1965599"/>
                      <a:pt x="1365473" y="2143082"/>
                      <a:pt x="1314096" y="2320565"/>
                    </a:cubicBezTo>
                    <a:cubicBezTo>
                      <a:pt x="1308647" y="2339247"/>
                      <a:pt x="1307869" y="2357151"/>
                      <a:pt x="1311761" y="2376612"/>
                    </a:cubicBezTo>
                    <a:cubicBezTo>
                      <a:pt x="1333557" y="2484814"/>
                      <a:pt x="1353796" y="2593017"/>
                      <a:pt x="1374814" y="2701219"/>
                    </a:cubicBezTo>
                    <a:cubicBezTo>
                      <a:pt x="1376371" y="2707446"/>
                      <a:pt x="1376371" y="2714452"/>
                      <a:pt x="1380263" y="2722237"/>
                    </a:cubicBezTo>
                    <a:cubicBezTo>
                      <a:pt x="1400502" y="2675531"/>
                      <a:pt x="1419185" y="2630381"/>
                      <a:pt x="1438646" y="2585232"/>
                    </a:cubicBezTo>
                    <a:cubicBezTo>
                      <a:pt x="1499363" y="2441222"/>
                      <a:pt x="1566309" y="2300325"/>
                      <a:pt x="1630140" y="2157094"/>
                    </a:cubicBezTo>
                    <a:cubicBezTo>
                      <a:pt x="1641038" y="2132962"/>
                      <a:pt x="1644931" y="2108053"/>
                      <a:pt x="1651158" y="2083143"/>
                    </a:cubicBezTo>
                    <a:cubicBezTo>
                      <a:pt x="1669840" y="2000628"/>
                      <a:pt x="1689301" y="1918114"/>
                      <a:pt x="1704870" y="1835601"/>
                    </a:cubicBezTo>
                    <a:cubicBezTo>
                      <a:pt x="1718103" y="1767877"/>
                      <a:pt x="1722774" y="1698596"/>
                      <a:pt x="1732893" y="1630873"/>
                    </a:cubicBezTo>
                    <a:cubicBezTo>
                      <a:pt x="1746127" y="1539017"/>
                      <a:pt x="1759360" y="1447162"/>
                      <a:pt x="1776486" y="1356086"/>
                    </a:cubicBezTo>
                    <a:cubicBezTo>
                      <a:pt x="1790497" y="1279021"/>
                      <a:pt x="1788162" y="1201177"/>
                      <a:pt x="1783492" y="1123334"/>
                    </a:cubicBezTo>
                    <a:cubicBezTo>
                      <a:pt x="1778043" y="1042377"/>
                      <a:pt x="1749241" y="966090"/>
                      <a:pt x="1732893" y="887468"/>
                    </a:cubicBezTo>
                    <a:cubicBezTo>
                      <a:pt x="1729001" y="869565"/>
                      <a:pt x="1723552" y="852439"/>
                      <a:pt x="1721217" y="833757"/>
                    </a:cubicBezTo>
                    <a:cubicBezTo>
                      <a:pt x="1696307" y="773817"/>
                      <a:pt x="1689301" y="711542"/>
                      <a:pt x="1693193" y="647711"/>
                    </a:cubicBezTo>
                    <a:cubicBezTo>
                      <a:pt x="1695529" y="613460"/>
                      <a:pt x="1687744" y="583101"/>
                      <a:pt x="1665170" y="555856"/>
                    </a:cubicBezTo>
                    <a:cubicBezTo>
                      <a:pt x="1646487" y="533281"/>
                      <a:pt x="1630919" y="507593"/>
                      <a:pt x="1616907" y="481126"/>
                    </a:cubicBezTo>
                    <a:cubicBezTo>
                      <a:pt x="1609123" y="466336"/>
                      <a:pt x="1606009" y="450767"/>
                      <a:pt x="1609123" y="434420"/>
                    </a:cubicBezTo>
                    <a:cubicBezTo>
                      <a:pt x="1613015" y="413402"/>
                      <a:pt x="1612236" y="391606"/>
                      <a:pt x="1624691" y="372924"/>
                    </a:cubicBezTo>
                    <a:cubicBezTo>
                      <a:pt x="1630140" y="364361"/>
                      <a:pt x="1635589" y="355798"/>
                      <a:pt x="1645709" y="352685"/>
                    </a:cubicBezTo>
                    <a:cubicBezTo>
                      <a:pt x="1651936" y="351128"/>
                      <a:pt x="1657386" y="351128"/>
                      <a:pt x="1662056" y="355798"/>
                    </a:cubicBezTo>
                    <a:cubicBezTo>
                      <a:pt x="1695529" y="376816"/>
                      <a:pt x="1722774" y="405618"/>
                      <a:pt x="1750798" y="432085"/>
                    </a:cubicBezTo>
                    <a:cubicBezTo>
                      <a:pt x="1757025" y="437534"/>
                      <a:pt x="1757803" y="444540"/>
                      <a:pt x="1759360" y="451546"/>
                    </a:cubicBezTo>
                    <a:cubicBezTo>
                      <a:pt x="1772594" y="549628"/>
                      <a:pt x="1779599" y="649268"/>
                      <a:pt x="1809180" y="745015"/>
                    </a:cubicBezTo>
                    <a:cubicBezTo>
                      <a:pt x="1811515" y="752021"/>
                      <a:pt x="1811515" y="759805"/>
                      <a:pt x="1811515" y="766811"/>
                    </a:cubicBezTo>
                    <a:cubicBezTo>
                      <a:pt x="1797504" y="971539"/>
                      <a:pt x="1815407" y="1176267"/>
                      <a:pt x="1823192" y="1380995"/>
                    </a:cubicBezTo>
                    <a:cubicBezTo>
                      <a:pt x="1825527" y="1443270"/>
                      <a:pt x="1828641" y="1505545"/>
                      <a:pt x="1830976" y="1567041"/>
                    </a:cubicBezTo>
                    <a:cubicBezTo>
                      <a:pt x="1830976" y="1573268"/>
                      <a:pt x="1830198" y="1580274"/>
                      <a:pt x="1828641" y="1587280"/>
                    </a:cubicBezTo>
                    <a:cubicBezTo>
                      <a:pt x="1735229" y="1915001"/>
                      <a:pt x="1637925" y="2241943"/>
                      <a:pt x="1552297" y="2571999"/>
                    </a:cubicBezTo>
                    <a:cubicBezTo>
                      <a:pt x="1543734" y="2578226"/>
                      <a:pt x="1544513" y="2588346"/>
                      <a:pt x="1542956" y="2597687"/>
                    </a:cubicBezTo>
                    <a:cubicBezTo>
                      <a:pt x="1537507" y="2627268"/>
                      <a:pt x="1534393" y="2657626"/>
                      <a:pt x="1528166" y="2687207"/>
                    </a:cubicBezTo>
                    <a:cubicBezTo>
                      <a:pt x="1518046" y="2722237"/>
                      <a:pt x="1509483" y="2758045"/>
                      <a:pt x="1499363" y="2793074"/>
                    </a:cubicBezTo>
                    <a:cubicBezTo>
                      <a:pt x="1493136" y="2815649"/>
                      <a:pt x="1486908" y="2819541"/>
                      <a:pt x="1464334" y="2814092"/>
                    </a:cubicBezTo>
                    <a:cubicBezTo>
                      <a:pt x="1447208" y="2810199"/>
                      <a:pt x="1430083" y="2807086"/>
                      <a:pt x="1412957" y="2802415"/>
                    </a:cubicBezTo>
                    <a:cubicBezTo>
                      <a:pt x="1398167" y="2797745"/>
                      <a:pt x="1395053" y="2803972"/>
                      <a:pt x="1397389" y="2817205"/>
                    </a:cubicBezTo>
                    <a:cubicBezTo>
                      <a:pt x="1406730" y="2861576"/>
                      <a:pt x="1413736" y="2905947"/>
                      <a:pt x="1423077" y="2950318"/>
                    </a:cubicBezTo>
                    <a:cubicBezTo>
                      <a:pt x="1424634" y="2958880"/>
                      <a:pt x="1429304" y="2969000"/>
                      <a:pt x="1420742" y="2976784"/>
                    </a:cubicBezTo>
                    <a:cubicBezTo>
                      <a:pt x="1400502" y="2982233"/>
                      <a:pt x="1379485" y="2984569"/>
                      <a:pt x="1358467" y="2984569"/>
                    </a:cubicBezTo>
                    <a:cubicBezTo>
                      <a:pt x="1303976" y="2984569"/>
                      <a:pt x="1249486" y="2990018"/>
                      <a:pt x="1194996" y="2990796"/>
                    </a:cubicBezTo>
                    <a:cubicBezTo>
                      <a:pt x="1156074" y="2983012"/>
                      <a:pt x="1123380" y="2966665"/>
                      <a:pt x="1098470" y="2933192"/>
                    </a:cubicBezTo>
                    <a:cubicBezTo>
                      <a:pt x="1077452" y="2905168"/>
                      <a:pt x="1050986" y="2881815"/>
                      <a:pt x="1026076" y="2856906"/>
                    </a:cubicBezTo>
                    <a:cubicBezTo>
                      <a:pt x="967693" y="2796188"/>
                      <a:pt x="910867" y="2733913"/>
                      <a:pt x="852485" y="2673195"/>
                    </a:cubicBezTo>
                    <a:cubicBezTo>
                      <a:pt x="805001" y="2624154"/>
                      <a:pt x="759851" y="2573556"/>
                      <a:pt x="711589" y="2524515"/>
                    </a:cubicBezTo>
                    <a:cubicBezTo>
                      <a:pt x="703804" y="2516730"/>
                      <a:pt x="696020" y="2507389"/>
                      <a:pt x="691349" y="2496491"/>
                    </a:cubicBezTo>
                    <a:cubicBezTo>
                      <a:pt x="690571" y="2458348"/>
                      <a:pt x="690571" y="2420983"/>
                      <a:pt x="678116" y="2384396"/>
                    </a:cubicBezTo>
                    <a:cubicBezTo>
                      <a:pt x="666439" y="2350145"/>
                      <a:pt x="656320" y="2315894"/>
                      <a:pt x="645422" y="2281643"/>
                    </a:cubicBezTo>
                    <a:cubicBezTo>
                      <a:pt x="628296" y="2227931"/>
                      <a:pt x="610392" y="2174998"/>
                      <a:pt x="595602" y="2121286"/>
                    </a:cubicBezTo>
                    <a:cubicBezTo>
                      <a:pt x="592488" y="2097933"/>
                      <a:pt x="584704" y="2076915"/>
                      <a:pt x="574584" y="2055897"/>
                    </a:cubicBezTo>
                    <a:cubicBezTo>
                      <a:pt x="539555" y="1988174"/>
                      <a:pt x="511531" y="1916558"/>
                      <a:pt x="483507" y="1845720"/>
                    </a:cubicBezTo>
                    <a:cubicBezTo>
                      <a:pt x="476502" y="1827038"/>
                      <a:pt x="476502" y="1808356"/>
                      <a:pt x="479615" y="1789673"/>
                    </a:cubicBezTo>
                    <a:cubicBezTo>
                      <a:pt x="485064" y="1753865"/>
                      <a:pt x="481951" y="1718836"/>
                      <a:pt x="471052" y="1683806"/>
                    </a:cubicBezTo>
                    <a:cubicBezTo>
                      <a:pt x="460154" y="1648777"/>
                      <a:pt x="451592" y="1613747"/>
                      <a:pt x="441472" y="1578718"/>
                    </a:cubicBezTo>
                    <a:cubicBezTo>
                      <a:pt x="438358" y="1568598"/>
                      <a:pt x="434466" y="1560035"/>
                      <a:pt x="422011" y="1559257"/>
                    </a:cubicBezTo>
                    <a:cubicBezTo>
                      <a:pt x="351952" y="1556921"/>
                      <a:pt x="281893" y="1549137"/>
                      <a:pt x="211834" y="1546802"/>
                    </a:cubicBezTo>
                    <a:cubicBezTo>
                      <a:pt x="172912" y="1545245"/>
                      <a:pt x="135548" y="1554586"/>
                      <a:pt x="97404" y="1560035"/>
                    </a:cubicBezTo>
                    <a:cubicBezTo>
                      <a:pt x="81836" y="1563149"/>
                      <a:pt x="67824" y="1563927"/>
                      <a:pt x="53812" y="1561592"/>
                    </a:cubicBezTo>
                    <a:close/>
                  </a:path>
                </a:pathLst>
              </a:custGeom>
              <a:solidFill>
                <a:srgbClr val="A57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71"/>
              <p:cNvSpPr/>
              <p:nvPr/>
            </p:nvSpPr>
            <p:spPr>
              <a:xfrm>
                <a:off x="5496922" y="5510512"/>
                <a:ext cx="1019748" cy="1082019"/>
              </a:xfrm>
              <a:custGeom>
                <a:rect b="b" l="l" r="r" t="t"/>
                <a:pathLst>
                  <a:path extrusionOk="0" h="1082022" w="1019748">
                    <a:moveTo>
                      <a:pt x="62733" y="0"/>
                    </a:moveTo>
                    <a:cubicBezTo>
                      <a:pt x="142133" y="38143"/>
                      <a:pt x="222312" y="76286"/>
                      <a:pt x="300934" y="115208"/>
                    </a:cubicBezTo>
                    <a:cubicBezTo>
                      <a:pt x="316503" y="122992"/>
                      <a:pt x="330514" y="123771"/>
                      <a:pt x="346862" y="118322"/>
                    </a:cubicBezTo>
                    <a:cubicBezTo>
                      <a:pt x="411471" y="97304"/>
                      <a:pt x="476082" y="77065"/>
                      <a:pt x="540691" y="56047"/>
                    </a:cubicBezTo>
                    <a:cubicBezTo>
                      <a:pt x="546141" y="54490"/>
                      <a:pt x="552368" y="53712"/>
                      <a:pt x="558595" y="52155"/>
                    </a:cubicBezTo>
                    <a:cubicBezTo>
                      <a:pt x="567937" y="126885"/>
                      <a:pt x="556260" y="200836"/>
                      <a:pt x="544584" y="274008"/>
                    </a:cubicBezTo>
                    <a:cubicBezTo>
                      <a:pt x="527458" y="385325"/>
                      <a:pt x="539135" y="495084"/>
                      <a:pt x="551590" y="604843"/>
                    </a:cubicBezTo>
                    <a:cubicBezTo>
                      <a:pt x="556260" y="644543"/>
                      <a:pt x="574164" y="679572"/>
                      <a:pt x="588176" y="716159"/>
                    </a:cubicBezTo>
                    <a:cubicBezTo>
                      <a:pt x="591290" y="723165"/>
                      <a:pt x="596739" y="727835"/>
                      <a:pt x="602188" y="733284"/>
                    </a:cubicBezTo>
                    <a:cubicBezTo>
                      <a:pt x="647337" y="774541"/>
                      <a:pt x="692486" y="815020"/>
                      <a:pt x="737635" y="856277"/>
                    </a:cubicBezTo>
                    <a:cubicBezTo>
                      <a:pt x="746198" y="864061"/>
                      <a:pt x="754761" y="868732"/>
                      <a:pt x="765659" y="872624"/>
                    </a:cubicBezTo>
                    <a:cubicBezTo>
                      <a:pt x="806137" y="885857"/>
                      <a:pt x="846616" y="899869"/>
                      <a:pt x="886316" y="913103"/>
                    </a:cubicBezTo>
                    <a:cubicBezTo>
                      <a:pt x="908112" y="920108"/>
                      <a:pt x="931465" y="921665"/>
                      <a:pt x="954040" y="924000"/>
                    </a:cubicBezTo>
                    <a:cubicBezTo>
                      <a:pt x="1008530" y="929449"/>
                      <a:pt x="1042781" y="986275"/>
                      <a:pt x="1013201" y="1036095"/>
                    </a:cubicBezTo>
                    <a:cubicBezTo>
                      <a:pt x="1001524" y="1050885"/>
                      <a:pt x="993740" y="1053221"/>
                      <a:pt x="983620" y="1056334"/>
                    </a:cubicBezTo>
                    <a:cubicBezTo>
                      <a:pt x="939250" y="1071903"/>
                      <a:pt x="897214" y="1071903"/>
                      <a:pt x="851286" y="1077352"/>
                    </a:cubicBezTo>
                    <a:cubicBezTo>
                      <a:pt x="786677" y="1085136"/>
                      <a:pt x="546141" y="1106932"/>
                      <a:pt x="414585" y="1058670"/>
                    </a:cubicBezTo>
                    <a:cubicBezTo>
                      <a:pt x="410693" y="1056334"/>
                      <a:pt x="262012" y="1011964"/>
                      <a:pt x="199738" y="984719"/>
                    </a:cubicBezTo>
                    <a:cubicBezTo>
                      <a:pt x="150696" y="963701"/>
                      <a:pt x="28482" y="926336"/>
                      <a:pt x="6686" y="904539"/>
                    </a:cubicBezTo>
                    <a:cubicBezTo>
                      <a:pt x="1237" y="900647"/>
                      <a:pt x="-1877" y="895199"/>
                      <a:pt x="1237" y="888971"/>
                    </a:cubicBezTo>
                    <a:cubicBezTo>
                      <a:pt x="-1098" y="846157"/>
                      <a:pt x="4351" y="804122"/>
                      <a:pt x="10578" y="762086"/>
                    </a:cubicBezTo>
                    <a:cubicBezTo>
                      <a:pt x="13692" y="741068"/>
                      <a:pt x="26925" y="725500"/>
                      <a:pt x="36267" y="707596"/>
                    </a:cubicBezTo>
                    <a:cubicBezTo>
                      <a:pt x="44051" y="694362"/>
                      <a:pt x="47165" y="681129"/>
                      <a:pt x="46386" y="665561"/>
                    </a:cubicBezTo>
                    <a:cubicBezTo>
                      <a:pt x="40937" y="562807"/>
                      <a:pt x="30817" y="460832"/>
                      <a:pt x="16027" y="358858"/>
                    </a:cubicBezTo>
                    <a:cubicBezTo>
                      <a:pt x="10578" y="322271"/>
                      <a:pt x="23033" y="288020"/>
                      <a:pt x="27704" y="252991"/>
                    </a:cubicBezTo>
                    <a:cubicBezTo>
                      <a:pt x="36267" y="188381"/>
                      <a:pt x="46386" y="124549"/>
                      <a:pt x="51057" y="59939"/>
                    </a:cubicBezTo>
                    <a:cubicBezTo>
                      <a:pt x="53392" y="38922"/>
                      <a:pt x="58063" y="19461"/>
                      <a:pt x="62733" y="0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71"/>
              <p:cNvSpPr/>
              <p:nvPr/>
            </p:nvSpPr>
            <p:spPr>
              <a:xfrm>
                <a:off x="5626515" y="350405"/>
                <a:ext cx="747297" cy="902981"/>
              </a:xfrm>
              <a:custGeom>
                <a:rect b="b" l="l" r="r" t="t"/>
                <a:pathLst>
                  <a:path extrusionOk="0" h="902982" w="747296">
                    <a:moveTo>
                      <a:pt x="494389" y="908318"/>
                    </a:moveTo>
                    <a:cubicBezTo>
                      <a:pt x="488939" y="908318"/>
                      <a:pt x="483490" y="908318"/>
                      <a:pt x="478041" y="909097"/>
                    </a:cubicBezTo>
                    <a:cubicBezTo>
                      <a:pt x="468700" y="909097"/>
                      <a:pt x="471035" y="902091"/>
                      <a:pt x="472592" y="898198"/>
                    </a:cubicBezTo>
                    <a:cubicBezTo>
                      <a:pt x="502173" y="838259"/>
                      <a:pt x="526304" y="775984"/>
                      <a:pt x="554328" y="715266"/>
                    </a:cubicBezTo>
                    <a:cubicBezTo>
                      <a:pt x="544987" y="733170"/>
                      <a:pt x="531753" y="748739"/>
                      <a:pt x="520077" y="765865"/>
                    </a:cubicBezTo>
                    <a:cubicBezTo>
                      <a:pt x="502951" y="791553"/>
                      <a:pt x="478041" y="807900"/>
                      <a:pt x="453910" y="824247"/>
                    </a:cubicBezTo>
                    <a:cubicBezTo>
                      <a:pt x="448461" y="828139"/>
                      <a:pt x="442233" y="831253"/>
                      <a:pt x="435227" y="831253"/>
                    </a:cubicBezTo>
                    <a:cubicBezTo>
                      <a:pt x="409539" y="832810"/>
                      <a:pt x="383851" y="835924"/>
                      <a:pt x="358163" y="836702"/>
                    </a:cubicBezTo>
                    <a:cubicBezTo>
                      <a:pt x="343372" y="837481"/>
                      <a:pt x="332474" y="828918"/>
                      <a:pt x="322355" y="819577"/>
                    </a:cubicBezTo>
                    <a:cubicBezTo>
                      <a:pt x="295109" y="794667"/>
                      <a:pt x="266307" y="770535"/>
                      <a:pt x="239062" y="745625"/>
                    </a:cubicBezTo>
                    <a:cubicBezTo>
                      <a:pt x="227386" y="735506"/>
                      <a:pt x="216488" y="721494"/>
                      <a:pt x="197027" y="727721"/>
                    </a:cubicBezTo>
                    <a:cubicBezTo>
                      <a:pt x="158105" y="695806"/>
                      <a:pt x="124633" y="657662"/>
                      <a:pt x="88825" y="621855"/>
                    </a:cubicBezTo>
                    <a:cubicBezTo>
                      <a:pt x="66250" y="599280"/>
                      <a:pt x="44454" y="575148"/>
                      <a:pt x="21879" y="551795"/>
                    </a:cubicBezTo>
                    <a:cubicBezTo>
                      <a:pt x="20322" y="540897"/>
                      <a:pt x="20322" y="529221"/>
                      <a:pt x="14873" y="519101"/>
                    </a:cubicBezTo>
                    <a:cubicBezTo>
                      <a:pt x="3975" y="494191"/>
                      <a:pt x="-695" y="467725"/>
                      <a:pt x="83" y="439701"/>
                    </a:cubicBezTo>
                    <a:cubicBezTo>
                      <a:pt x="13316" y="425689"/>
                      <a:pt x="12538" y="407007"/>
                      <a:pt x="12538" y="389881"/>
                    </a:cubicBezTo>
                    <a:cubicBezTo>
                      <a:pt x="12538" y="348624"/>
                      <a:pt x="14873" y="307367"/>
                      <a:pt x="17209" y="266110"/>
                    </a:cubicBezTo>
                    <a:cubicBezTo>
                      <a:pt x="17209" y="262997"/>
                      <a:pt x="17209" y="259104"/>
                      <a:pt x="17987" y="255991"/>
                    </a:cubicBezTo>
                    <a:cubicBezTo>
                      <a:pt x="19544" y="248206"/>
                      <a:pt x="20322" y="238865"/>
                      <a:pt x="30442" y="237308"/>
                    </a:cubicBezTo>
                    <a:cubicBezTo>
                      <a:pt x="39005" y="236530"/>
                      <a:pt x="42119" y="245093"/>
                      <a:pt x="45232" y="252099"/>
                    </a:cubicBezTo>
                    <a:cubicBezTo>
                      <a:pt x="49903" y="262218"/>
                      <a:pt x="53017" y="272338"/>
                      <a:pt x="56130" y="282457"/>
                    </a:cubicBezTo>
                    <a:cubicBezTo>
                      <a:pt x="59244" y="291020"/>
                      <a:pt x="63136" y="296469"/>
                      <a:pt x="73256" y="298026"/>
                    </a:cubicBezTo>
                    <a:cubicBezTo>
                      <a:pt x="91160" y="300361"/>
                      <a:pt x="95052" y="297248"/>
                      <a:pt x="91938" y="279344"/>
                    </a:cubicBezTo>
                    <a:cubicBezTo>
                      <a:pt x="88046" y="258326"/>
                      <a:pt x="86489" y="236530"/>
                      <a:pt x="85711" y="214734"/>
                    </a:cubicBezTo>
                    <a:cubicBezTo>
                      <a:pt x="83375" y="145453"/>
                      <a:pt x="117626" y="98747"/>
                      <a:pt x="175231" y="67610"/>
                    </a:cubicBezTo>
                    <a:cubicBezTo>
                      <a:pt x="250739" y="26353"/>
                      <a:pt x="332474" y="8449"/>
                      <a:pt x="418102" y="1443"/>
                    </a:cubicBezTo>
                    <a:cubicBezTo>
                      <a:pt x="450796" y="-1671"/>
                      <a:pt x="482712" y="664"/>
                      <a:pt x="514628" y="4557"/>
                    </a:cubicBezTo>
                    <a:cubicBezTo>
                      <a:pt x="591693" y="13119"/>
                      <a:pt x="651632" y="52041"/>
                      <a:pt x="696781" y="114316"/>
                    </a:cubicBezTo>
                    <a:cubicBezTo>
                      <a:pt x="716242" y="140783"/>
                      <a:pt x="738038" y="165692"/>
                      <a:pt x="748158" y="198387"/>
                    </a:cubicBezTo>
                    <a:cubicBezTo>
                      <a:pt x="753607" y="276230"/>
                      <a:pt x="731811" y="348624"/>
                      <a:pt x="711571" y="422576"/>
                    </a:cubicBezTo>
                    <a:cubicBezTo>
                      <a:pt x="702230" y="456048"/>
                      <a:pt x="691332" y="487964"/>
                      <a:pt x="681213" y="521437"/>
                    </a:cubicBezTo>
                    <a:cubicBezTo>
                      <a:pt x="678099" y="530778"/>
                      <a:pt x="676542" y="540897"/>
                      <a:pt x="667979" y="547903"/>
                    </a:cubicBezTo>
                    <a:cubicBezTo>
                      <a:pt x="629057" y="617962"/>
                      <a:pt x="590914" y="688800"/>
                      <a:pt x="551993" y="758859"/>
                    </a:cubicBezTo>
                    <a:cubicBezTo>
                      <a:pt x="526304" y="805565"/>
                      <a:pt x="506065" y="855385"/>
                      <a:pt x="494389" y="908318"/>
                    </a:cubicBezTo>
                    <a:close/>
                  </a:path>
                </a:pathLst>
              </a:custGeom>
              <a:solidFill>
                <a:srgbClr val="FEC2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71"/>
              <p:cNvSpPr/>
              <p:nvPr/>
            </p:nvSpPr>
            <p:spPr>
              <a:xfrm>
                <a:off x="5335168" y="225879"/>
                <a:ext cx="1315552" cy="669451"/>
              </a:xfrm>
              <a:custGeom>
                <a:rect b="b" l="l" r="r" t="t"/>
                <a:pathLst>
                  <a:path extrusionOk="0" h="669452" w="1315552">
                    <a:moveTo>
                      <a:pt x="286760" y="561115"/>
                    </a:moveTo>
                    <a:cubicBezTo>
                      <a:pt x="290652" y="588360"/>
                      <a:pt x="294545" y="615605"/>
                      <a:pt x="298437" y="643629"/>
                    </a:cubicBezTo>
                    <a:cubicBezTo>
                      <a:pt x="222150" y="632731"/>
                      <a:pt x="68020" y="517523"/>
                      <a:pt x="50116" y="481715"/>
                    </a:cubicBezTo>
                    <a:cubicBezTo>
                      <a:pt x="22871" y="450577"/>
                      <a:pt x="4967" y="385189"/>
                      <a:pt x="1075" y="349381"/>
                    </a:cubicBezTo>
                    <a:cubicBezTo>
                      <a:pt x="-10602" y="229502"/>
                      <a:pt x="75026" y="147767"/>
                      <a:pt x="152091" y="98725"/>
                    </a:cubicBezTo>
                    <a:cubicBezTo>
                      <a:pt x="173887" y="84714"/>
                      <a:pt x="286760" y="35672"/>
                      <a:pt x="323346" y="31780"/>
                    </a:cubicBezTo>
                    <a:cubicBezTo>
                      <a:pt x="338915" y="29445"/>
                      <a:pt x="447896" y="7649"/>
                      <a:pt x="480590" y="4535"/>
                    </a:cubicBezTo>
                    <a:cubicBezTo>
                      <a:pt x="566996" y="-4806"/>
                      <a:pt x="644840" y="2200"/>
                      <a:pt x="731246" y="8427"/>
                    </a:cubicBezTo>
                    <a:cubicBezTo>
                      <a:pt x="842562" y="16211"/>
                      <a:pt x="1061302" y="45792"/>
                      <a:pt x="1101002" y="60582"/>
                    </a:cubicBezTo>
                    <a:cubicBezTo>
                      <a:pt x="1129025" y="69923"/>
                      <a:pt x="1153157" y="88606"/>
                      <a:pt x="1179623" y="101839"/>
                    </a:cubicBezTo>
                    <a:cubicBezTo>
                      <a:pt x="1227108" y="124414"/>
                      <a:pt x="1276928" y="198365"/>
                      <a:pt x="1287826" y="215490"/>
                    </a:cubicBezTo>
                    <a:cubicBezTo>
                      <a:pt x="1351658" y="320579"/>
                      <a:pt x="1303395" y="426446"/>
                      <a:pt x="1285491" y="449799"/>
                    </a:cubicBezTo>
                    <a:cubicBezTo>
                      <a:pt x="1251239" y="504289"/>
                      <a:pt x="1188186" y="572792"/>
                      <a:pt x="1137588" y="598480"/>
                    </a:cubicBezTo>
                    <a:cubicBezTo>
                      <a:pt x="1088547" y="629617"/>
                      <a:pt x="973339" y="672431"/>
                      <a:pt x="950764" y="673209"/>
                    </a:cubicBezTo>
                    <a:cubicBezTo>
                      <a:pt x="963219" y="632731"/>
                      <a:pt x="974117" y="592252"/>
                      <a:pt x="987350" y="551774"/>
                    </a:cubicBezTo>
                    <a:cubicBezTo>
                      <a:pt x="1007590" y="491056"/>
                      <a:pt x="1016152" y="428003"/>
                      <a:pt x="1027829" y="365728"/>
                    </a:cubicBezTo>
                    <a:cubicBezTo>
                      <a:pt x="1030164" y="351716"/>
                      <a:pt x="1018488" y="338483"/>
                      <a:pt x="1027051" y="324471"/>
                    </a:cubicBezTo>
                    <a:cubicBezTo>
                      <a:pt x="1007590" y="209263"/>
                      <a:pt x="938309" y="118965"/>
                      <a:pt x="802862" y="102618"/>
                    </a:cubicBezTo>
                    <a:cubicBezTo>
                      <a:pt x="720348" y="92498"/>
                      <a:pt x="638612" y="106510"/>
                      <a:pt x="556877" y="116629"/>
                    </a:cubicBezTo>
                    <a:cubicBezTo>
                      <a:pt x="517177" y="121300"/>
                      <a:pt x="478255" y="127527"/>
                      <a:pt x="438555" y="135312"/>
                    </a:cubicBezTo>
                    <a:cubicBezTo>
                      <a:pt x="414423" y="139982"/>
                      <a:pt x="394962" y="150102"/>
                      <a:pt x="382507" y="171898"/>
                    </a:cubicBezTo>
                    <a:cubicBezTo>
                      <a:pt x="371609" y="190581"/>
                      <a:pt x="353706" y="199922"/>
                      <a:pt x="337358" y="211598"/>
                    </a:cubicBezTo>
                    <a:cubicBezTo>
                      <a:pt x="326460" y="219383"/>
                      <a:pt x="320233" y="229502"/>
                      <a:pt x="317119" y="242736"/>
                    </a:cubicBezTo>
                    <a:cubicBezTo>
                      <a:pt x="310892" y="269202"/>
                      <a:pt x="300772" y="294112"/>
                      <a:pt x="275084" y="309681"/>
                    </a:cubicBezTo>
                    <a:cubicBezTo>
                      <a:pt x="264964" y="315908"/>
                      <a:pt x="260294" y="326028"/>
                      <a:pt x="257180" y="337705"/>
                    </a:cubicBezTo>
                    <a:cubicBezTo>
                      <a:pt x="249395" y="366507"/>
                      <a:pt x="255623" y="395309"/>
                      <a:pt x="259515" y="424111"/>
                    </a:cubicBezTo>
                    <a:cubicBezTo>
                      <a:pt x="264964" y="464589"/>
                      <a:pt x="273527" y="504289"/>
                      <a:pt x="284425" y="543211"/>
                    </a:cubicBezTo>
                    <a:cubicBezTo>
                      <a:pt x="287539" y="547882"/>
                      <a:pt x="290652" y="554109"/>
                      <a:pt x="286760" y="561115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71"/>
              <p:cNvSpPr/>
              <p:nvPr/>
            </p:nvSpPr>
            <p:spPr>
              <a:xfrm>
                <a:off x="3361455" y="5603924"/>
                <a:ext cx="832925" cy="622745"/>
              </a:xfrm>
              <a:custGeom>
                <a:rect b="b" l="l" r="r" t="t"/>
                <a:pathLst>
                  <a:path extrusionOk="0" h="622746" w="832923">
                    <a:moveTo>
                      <a:pt x="119004" y="0"/>
                    </a:moveTo>
                    <a:cubicBezTo>
                      <a:pt x="121340" y="17904"/>
                      <a:pt x="133016" y="31916"/>
                      <a:pt x="140022" y="48263"/>
                    </a:cubicBezTo>
                    <a:cubicBezTo>
                      <a:pt x="149363" y="68502"/>
                      <a:pt x="161040" y="87963"/>
                      <a:pt x="169603" y="108202"/>
                    </a:cubicBezTo>
                    <a:cubicBezTo>
                      <a:pt x="183614" y="143232"/>
                      <a:pt x="205411" y="170477"/>
                      <a:pt x="237326" y="190716"/>
                    </a:cubicBezTo>
                    <a:cubicBezTo>
                      <a:pt x="255230" y="202393"/>
                      <a:pt x="266907" y="222632"/>
                      <a:pt x="279362" y="239757"/>
                    </a:cubicBezTo>
                    <a:cubicBezTo>
                      <a:pt x="298823" y="267003"/>
                      <a:pt x="322176" y="290356"/>
                      <a:pt x="351756" y="306703"/>
                    </a:cubicBezTo>
                    <a:cubicBezTo>
                      <a:pt x="389899" y="326942"/>
                      <a:pt x="416366" y="355744"/>
                      <a:pt x="433492" y="395444"/>
                    </a:cubicBezTo>
                    <a:cubicBezTo>
                      <a:pt x="457623" y="452270"/>
                      <a:pt x="497323" y="498198"/>
                      <a:pt x="542472" y="537897"/>
                    </a:cubicBezTo>
                    <a:cubicBezTo>
                      <a:pt x="568161" y="561250"/>
                      <a:pt x="603969" y="577597"/>
                      <a:pt x="645226" y="569035"/>
                    </a:cubicBezTo>
                    <a:cubicBezTo>
                      <a:pt x="705943" y="556580"/>
                      <a:pt x="767440" y="546460"/>
                      <a:pt x="828158" y="535562"/>
                    </a:cubicBezTo>
                    <a:cubicBezTo>
                      <a:pt x="830493" y="534784"/>
                      <a:pt x="832828" y="533227"/>
                      <a:pt x="835163" y="532448"/>
                    </a:cubicBezTo>
                    <a:cubicBezTo>
                      <a:pt x="838277" y="548017"/>
                      <a:pt x="835942" y="558915"/>
                      <a:pt x="826601" y="576819"/>
                    </a:cubicBezTo>
                    <a:cubicBezTo>
                      <a:pt x="818816" y="591610"/>
                      <a:pt x="818816" y="591610"/>
                      <a:pt x="811810" y="593166"/>
                    </a:cubicBezTo>
                    <a:cubicBezTo>
                      <a:pt x="758099" y="604843"/>
                      <a:pt x="728518" y="621190"/>
                      <a:pt x="672471" y="622747"/>
                    </a:cubicBezTo>
                    <a:cubicBezTo>
                      <a:pt x="655345" y="622747"/>
                      <a:pt x="589957" y="625082"/>
                      <a:pt x="574388" y="622747"/>
                    </a:cubicBezTo>
                    <a:cubicBezTo>
                      <a:pt x="512892" y="607178"/>
                      <a:pt x="486425" y="564364"/>
                      <a:pt x="452952" y="524664"/>
                    </a:cubicBezTo>
                    <a:cubicBezTo>
                      <a:pt x="411696" y="475623"/>
                      <a:pt x="380558" y="418018"/>
                      <a:pt x="330738" y="375983"/>
                    </a:cubicBezTo>
                    <a:cubicBezTo>
                      <a:pt x="309721" y="358079"/>
                      <a:pt x="287925" y="340954"/>
                      <a:pt x="266907" y="322271"/>
                    </a:cubicBezTo>
                    <a:cubicBezTo>
                      <a:pt x="258344" y="314487"/>
                      <a:pt x="249003" y="317601"/>
                      <a:pt x="240440" y="319936"/>
                    </a:cubicBezTo>
                    <a:cubicBezTo>
                      <a:pt x="223315" y="325385"/>
                      <a:pt x="208524" y="321493"/>
                      <a:pt x="193734" y="310595"/>
                    </a:cubicBezTo>
                    <a:cubicBezTo>
                      <a:pt x="135352" y="268560"/>
                      <a:pt x="80861" y="221854"/>
                      <a:pt x="36490" y="165028"/>
                    </a:cubicBezTo>
                    <a:cubicBezTo>
                      <a:pt x="29485" y="156465"/>
                      <a:pt x="22479" y="148681"/>
                      <a:pt x="14694" y="140896"/>
                    </a:cubicBezTo>
                    <a:cubicBezTo>
                      <a:pt x="-4767" y="119878"/>
                      <a:pt x="-5545" y="107424"/>
                      <a:pt x="16251" y="88741"/>
                    </a:cubicBezTo>
                    <a:cubicBezTo>
                      <a:pt x="37269" y="70059"/>
                      <a:pt x="60622" y="52933"/>
                      <a:pt x="83196" y="35808"/>
                    </a:cubicBezTo>
                    <a:cubicBezTo>
                      <a:pt x="96430" y="24131"/>
                      <a:pt x="108106" y="13233"/>
                      <a:pt x="119004" y="0"/>
                    </a:cubicBezTo>
                    <a:close/>
                  </a:path>
                </a:pathLst>
              </a:custGeom>
              <a:solidFill>
                <a:srgbClr val="8963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71"/>
              <p:cNvSpPr/>
              <p:nvPr/>
            </p:nvSpPr>
            <p:spPr>
              <a:xfrm>
                <a:off x="5478655" y="6398702"/>
                <a:ext cx="1035317" cy="264667"/>
              </a:xfrm>
              <a:custGeom>
                <a:rect b="b" l="l" r="r" t="t"/>
                <a:pathLst>
                  <a:path extrusionOk="0" h="264667" w="1035316">
                    <a:moveTo>
                      <a:pt x="19503" y="0"/>
                    </a:moveTo>
                    <a:cubicBezTo>
                      <a:pt x="30401" y="19461"/>
                      <a:pt x="49084" y="32694"/>
                      <a:pt x="67766" y="35808"/>
                    </a:cubicBezTo>
                    <a:cubicBezTo>
                      <a:pt x="154951" y="66945"/>
                      <a:pt x="200100" y="90298"/>
                      <a:pt x="303632" y="120657"/>
                    </a:cubicBezTo>
                    <a:cubicBezTo>
                      <a:pt x="328541" y="131555"/>
                      <a:pt x="444528" y="166585"/>
                      <a:pt x="471773" y="179818"/>
                    </a:cubicBezTo>
                    <a:cubicBezTo>
                      <a:pt x="500575" y="193051"/>
                      <a:pt x="706860" y="200836"/>
                      <a:pt x="778476" y="192273"/>
                    </a:cubicBezTo>
                    <a:cubicBezTo>
                      <a:pt x="838415" y="185267"/>
                      <a:pt x="899133" y="179040"/>
                      <a:pt x="959073" y="170477"/>
                    </a:cubicBezTo>
                    <a:cubicBezTo>
                      <a:pt x="983983" y="167363"/>
                      <a:pt x="1014341" y="153352"/>
                      <a:pt x="1035359" y="136226"/>
                    </a:cubicBezTo>
                    <a:cubicBezTo>
                      <a:pt x="1036138" y="181375"/>
                      <a:pt x="1045479" y="193830"/>
                      <a:pt x="1017455" y="217961"/>
                    </a:cubicBezTo>
                    <a:cubicBezTo>
                      <a:pt x="964522" y="246764"/>
                      <a:pt x="917816" y="258440"/>
                      <a:pt x="863325" y="263110"/>
                    </a:cubicBezTo>
                    <a:cubicBezTo>
                      <a:pt x="785482" y="269338"/>
                      <a:pt x="697519" y="267003"/>
                      <a:pt x="689735" y="269338"/>
                    </a:cubicBezTo>
                    <a:cubicBezTo>
                      <a:pt x="627460" y="268560"/>
                      <a:pt x="582311" y="264667"/>
                      <a:pt x="533270" y="251434"/>
                    </a:cubicBezTo>
                    <a:cubicBezTo>
                      <a:pt x="414948" y="220297"/>
                      <a:pt x="295847" y="193830"/>
                      <a:pt x="174412" y="179040"/>
                    </a:cubicBezTo>
                    <a:cubicBezTo>
                      <a:pt x="126149" y="165806"/>
                      <a:pt x="24952" y="126885"/>
                      <a:pt x="13276" y="116765"/>
                    </a:cubicBezTo>
                    <a:cubicBezTo>
                      <a:pt x="9384" y="113651"/>
                      <a:pt x="-736" y="94969"/>
                      <a:pt x="43" y="91077"/>
                    </a:cubicBezTo>
                    <a:cubicBezTo>
                      <a:pt x="7048" y="57604"/>
                      <a:pt x="13276" y="33473"/>
                      <a:pt x="19503" y="0"/>
                    </a:cubicBezTo>
                    <a:close/>
                  </a:path>
                </a:pathLst>
              </a:custGeom>
              <a:solidFill>
                <a:srgbClr val="8A63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71"/>
              <p:cNvSpPr/>
              <p:nvPr/>
            </p:nvSpPr>
            <p:spPr>
              <a:xfrm>
                <a:off x="5761875" y="1710990"/>
                <a:ext cx="482628" cy="1930508"/>
              </a:xfrm>
              <a:custGeom>
                <a:rect b="b" l="l" r="r" t="t"/>
                <a:pathLst>
                  <a:path extrusionOk="0" h="1930515" w="482628">
                    <a:moveTo>
                      <a:pt x="421303" y="23353"/>
                    </a:moveTo>
                    <a:cubicBezTo>
                      <a:pt x="441542" y="105867"/>
                      <a:pt x="462560" y="188381"/>
                      <a:pt x="481242" y="271673"/>
                    </a:cubicBezTo>
                    <a:cubicBezTo>
                      <a:pt x="487470" y="298140"/>
                      <a:pt x="486691" y="325385"/>
                      <a:pt x="488248" y="352630"/>
                    </a:cubicBezTo>
                    <a:cubicBezTo>
                      <a:pt x="492919" y="441372"/>
                      <a:pt x="483578" y="529335"/>
                      <a:pt x="467230" y="616519"/>
                    </a:cubicBezTo>
                    <a:cubicBezTo>
                      <a:pt x="443099" y="745739"/>
                      <a:pt x="430644" y="875738"/>
                      <a:pt x="410405" y="1005736"/>
                    </a:cubicBezTo>
                    <a:cubicBezTo>
                      <a:pt x="399507" y="1079687"/>
                      <a:pt x="377711" y="1152082"/>
                      <a:pt x="365256" y="1226033"/>
                    </a:cubicBezTo>
                    <a:cubicBezTo>
                      <a:pt x="351244" y="1309325"/>
                      <a:pt x="318550" y="1384834"/>
                      <a:pt x="283520" y="1460341"/>
                    </a:cubicBezTo>
                    <a:cubicBezTo>
                      <a:pt x="213461" y="1610579"/>
                      <a:pt x="146516" y="1763152"/>
                      <a:pt x="83463" y="1916504"/>
                    </a:cubicBezTo>
                    <a:cubicBezTo>
                      <a:pt x="81127" y="1921174"/>
                      <a:pt x="79570" y="1926623"/>
                      <a:pt x="74900" y="1936743"/>
                    </a:cubicBezTo>
                    <a:cubicBezTo>
                      <a:pt x="69451" y="1907941"/>
                      <a:pt x="64002" y="1885366"/>
                      <a:pt x="60110" y="1862013"/>
                    </a:cubicBezTo>
                    <a:cubicBezTo>
                      <a:pt x="40649" y="1759260"/>
                      <a:pt x="21188" y="1656507"/>
                      <a:pt x="949" y="1553753"/>
                    </a:cubicBezTo>
                    <a:cubicBezTo>
                      <a:pt x="-1387" y="1541298"/>
                      <a:pt x="949" y="1531179"/>
                      <a:pt x="4062" y="1520281"/>
                    </a:cubicBezTo>
                    <a:cubicBezTo>
                      <a:pt x="66337" y="1304655"/>
                      <a:pt x="129390" y="1089807"/>
                      <a:pt x="191665" y="874181"/>
                    </a:cubicBezTo>
                    <a:cubicBezTo>
                      <a:pt x="205677" y="827475"/>
                      <a:pt x="206455" y="778434"/>
                      <a:pt x="212683" y="730171"/>
                    </a:cubicBezTo>
                    <a:cubicBezTo>
                      <a:pt x="229030" y="600951"/>
                      <a:pt x="243820" y="470952"/>
                      <a:pt x="258610" y="341732"/>
                    </a:cubicBezTo>
                    <a:cubicBezTo>
                      <a:pt x="272622" y="228081"/>
                      <a:pt x="285855" y="113651"/>
                      <a:pt x="299867" y="0"/>
                    </a:cubicBezTo>
                    <a:cubicBezTo>
                      <a:pt x="309208" y="3114"/>
                      <a:pt x="308430" y="13233"/>
                      <a:pt x="311544" y="19461"/>
                    </a:cubicBezTo>
                    <a:cubicBezTo>
                      <a:pt x="320107" y="35808"/>
                      <a:pt x="327112" y="52155"/>
                      <a:pt x="338789" y="66167"/>
                    </a:cubicBezTo>
                    <a:cubicBezTo>
                      <a:pt x="355136" y="85628"/>
                      <a:pt x="372261" y="86406"/>
                      <a:pt x="390166" y="68502"/>
                    </a:cubicBezTo>
                    <a:cubicBezTo>
                      <a:pt x="398728" y="59939"/>
                      <a:pt x="405734" y="49820"/>
                      <a:pt x="410405" y="38922"/>
                    </a:cubicBezTo>
                    <a:cubicBezTo>
                      <a:pt x="411962" y="32694"/>
                      <a:pt x="413519" y="24910"/>
                      <a:pt x="421303" y="23353"/>
                    </a:cubicBezTo>
                    <a:close/>
                  </a:path>
                </a:pathLst>
              </a:custGeom>
              <a:solidFill>
                <a:srgbClr val="EEEA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71"/>
              <p:cNvSpPr/>
              <p:nvPr/>
            </p:nvSpPr>
            <p:spPr>
              <a:xfrm>
                <a:off x="6045970" y="1296374"/>
                <a:ext cx="132334" cy="498196"/>
              </a:xfrm>
              <a:custGeom>
                <a:rect b="b" l="l" r="r" t="t"/>
                <a:pathLst>
                  <a:path extrusionOk="0" h="498197" w="132333">
                    <a:moveTo>
                      <a:pt x="137209" y="437971"/>
                    </a:moveTo>
                    <a:cubicBezTo>
                      <a:pt x="129425" y="455097"/>
                      <a:pt x="123197" y="473001"/>
                      <a:pt x="109185" y="486234"/>
                    </a:cubicBezTo>
                    <a:cubicBezTo>
                      <a:pt x="87389" y="506473"/>
                      <a:pt x="65593" y="505695"/>
                      <a:pt x="48467" y="481563"/>
                    </a:cubicBezTo>
                    <a:cubicBezTo>
                      <a:pt x="33677" y="461324"/>
                      <a:pt x="22001" y="437971"/>
                      <a:pt x="14995" y="413840"/>
                    </a:cubicBezTo>
                    <a:cubicBezTo>
                      <a:pt x="22001" y="361685"/>
                      <a:pt x="11881" y="310308"/>
                      <a:pt x="11881" y="258931"/>
                    </a:cubicBezTo>
                    <a:cubicBezTo>
                      <a:pt x="11881" y="227015"/>
                      <a:pt x="7989" y="194321"/>
                      <a:pt x="6432" y="162405"/>
                    </a:cubicBezTo>
                    <a:cubicBezTo>
                      <a:pt x="4097" y="111029"/>
                      <a:pt x="2540" y="60431"/>
                      <a:pt x="983" y="9054"/>
                    </a:cubicBezTo>
                    <a:cubicBezTo>
                      <a:pt x="-2131" y="-1066"/>
                      <a:pt x="2540" y="-1066"/>
                      <a:pt x="9546" y="1270"/>
                    </a:cubicBezTo>
                    <a:cubicBezTo>
                      <a:pt x="24336" y="7497"/>
                      <a:pt x="29007" y="18395"/>
                      <a:pt x="25893" y="40970"/>
                    </a:cubicBezTo>
                    <a:cubicBezTo>
                      <a:pt x="22001" y="65880"/>
                      <a:pt x="32120" y="86897"/>
                      <a:pt x="45354" y="107137"/>
                    </a:cubicBezTo>
                    <a:cubicBezTo>
                      <a:pt x="60144" y="128154"/>
                      <a:pt x="72599" y="150729"/>
                      <a:pt x="88946" y="170190"/>
                    </a:cubicBezTo>
                    <a:cubicBezTo>
                      <a:pt x="103736" y="188094"/>
                      <a:pt x="109185" y="207555"/>
                      <a:pt x="109964" y="229351"/>
                    </a:cubicBezTo>
                    <a:cubicBezTo>
                      <a:pt x="109964" y="231686"/>
                      <a:pt x="109964" y="233243"/>
                      <a:pt x="109964" y="235578"/>
                    </a:cubicBezTo>
                    <a:cubicBezTo>
                      <a:pt x="107628" y="304859"/>
                      <a:pt x="109964" y="372583"/>
                      <a:pt x="137209" y="437971"/>
                    </a:cubicBezTo>
                    <a:close/>
                  </a:path>
                </a:pathLst>
              </a:custGeom>
              <a:solidFill>
                <a:srgbClr val="FEC2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71"/>
              <p:cNvSpPr/>
              <p:nvPr/>
            </p:nvSpPr>
            <p:spPr>
              <a:xfrm>
                <a:off x="5823543" y="1055551"/>
                <a:ext cx="358079" cy="280236"/>
              </a:xfrm>
              <a:custGeom>
                <a:rect b="b" l="l" r="r" t="t"/>
                <a:pathLst>
                  <a:path extrusionOk="0" h="280236" w="358079">
                    <a:moveTo>
                      <a:pt x="248320" y="281014"/>
                    </a:moveTo>
                    <a:cubicBezTo>
                      <a:pt x="250656" y="264667"/>
                      <a:pt x="242871" y="253769"/>
                      <a:pt x="230416" y="245207"/>
                    </a:cubicBezTo>
                    <a:cubicBezTo>
                      <a:pt x="224967" y="241314"/>
                      <a:pt x="224189" y="244428"/>
                      <a:pt x="223411" y="249099"/>
                    </a:cubicBezTo>
                    <a:cubicBezTo>
                      <a:pt x="220297" y="237422"/>
                      <a:pt x="217183" y="226524"/>
                      <a:pt x="205506" y="217961"/>
                    </a:cubicBezTo>
                    <a:cubicBezTo>
                      <a:pt x="134669" y="161914"/>
                      <a:pt x="72394" y="94969"/>
                      <a:pt x="7006" y="32694"/>
                    </a:cubicBezTo>
                    <a:cubicBezTo>
                      <a:pt x="3892" y="29580"/>
                      <a:pt x="2335" y="26467"/>
                      <a:pt x="0" y="22575"/>
                    </a:cubicBezTo>
                    <a:cubicBezTo>
                      <a:pt x="8563" y="11677"/>
                      <a:pt x="16347" y="10898"/>
                      <a:pt x="26467" y="21018"/>
                    </a:cubicBezTo>
                    <a:cubicBezTo>
                      <a:pt x="59939" y="51377"/>
                      <a:pt x="80957" y="67724"/>
                      <a:pt x="114430" y="98861"/>
                    </a:cubicBezTo>
                    <a:cubicBezTo>
                      <a:pt x="130777" y="113651"/>
                      <a:pt x="160357" y="121436"/>
                      <a:pt x="182932" y="126106"/>
                    </a:cubicBezTo>
                    <a:cubicBezTo>
                      <a:pt x="186046" y="126885"/>
                      <a:pt x="196944" y="126885"/>
                      <a:pt x="200058" y="126885"/>
                    </a:cubicBezTo>
                    <a:cubicBezTo>
                      <a:pt x="268560" y="133112"/>
                      <a:pt x="298918" y="85628"/>
                      <a:pt x="333948" y="36586"/>
                    </a:cubicBezTo>
                    <a:cubicBezTo>
                      <a:pt x="343289" y="23353"/>
                      <a:pt x="353409" y="11677"/>
                      <a:pt x="364307" y="0"/>
                    </a:cubicBezTo>
                    <a:cubicBezTo>
                      <a:pt x="338619" y="62275"/>
                      <a:pt x="315266" y="124549"/>
                      <a:pt x="284907" y="184489"/>
                    </a:cubicBezTo>
                    <a:cubicBezTo>
                      <a:pt x="281793" y="189938"/>
                      <a:pt x="273230" y="196165"/>
                      <a:pt x="281015" y="203950"/>
                    </a:cubicBezTo>
                    <a:cubicBezTo>
                      <a:pt x="263110" y="220297"/>
                      <a:pt x="252212" y="240536"/>
                      <a:pt x="251434" y="265446"/>
                    </a:cubicBezTo>
                    <a:cubicBezTo>
                      <a:pt x="251434" y="270895"/>
                      <a:pt x="252212" y="276344"/>
                      <a:pt x="248320" y="281014"/>
                    </a:cubicBezTo>
                    <a:close/>
                  </a:path>
                </a:pathLst>
              </a:custGeom>
              <a:solidFill>
                <a:srgbClr val="E9AB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71"/>
              <p:cNvSpPr/>
              <p:nvPr/>
            </p:nvSpPr>
            <p:spPr>
              <a:xfrm>
                <a:off x="5592734" y="319129"/>
                <a:ext cx="778434" cy="467057"/>
              </a:xfrm>
              <a:custGeom>
                <a:rect b="b" l="l" r="r" t="t"/>
                <a:pathLst>
                  <a:path extrusionOk="0" h="467060" w="778433">
                    <a:moveTo>
                      <a:pt x="36980" y="467865"/>
                    </a:moveTo>
                    <a:cubicBezTo>
                      <a:pt x="15183" y="406369"/>
                      <a:pt x="4285" y="342537"/>
                      <a:pt x="393" y="277927"/>
                    </a:cubicBezTo>
                    <a:cubicBezTo>
                      <a:pt x="-1164" y="249125"/>
                      <a:pt x="393" y="220323"/>
                      <a:pt x="33866" y="202419"/>
                    </a:cubicBezTo>
                    <a:cubicBezTo>
                      <a:pt x="52548" y="192299"/>
                      <a:pt x="60333" y="165833"/>
                      <a:pt x="63446" y="142480"/>
                    </a:cubicBezTo>
                    <a:cubicBezTo>
                      <a:pt x="65003" y="130803"/>
                      <a:pt x="68896" y="123019"/>
                      <a:pt x="79015" y="116791"/>
                    </a:cubicBezTo>
                    <a:cubicBezTo>
                      <a:pt x="100811" y="102780"/>
                      <a:pt x="121829" y="87211"/>
                      <a:pt x="135841" y="63858"/>
                    </a:cubicBezTo>
                    <a:cubicBezTo>
                      <a:pt x="145182" y="48289"/>
                      <a:pt x="161529" y="39726"/>
                      <a:pt x="179433" y="36613"/>
                    </a:cubicBezTo>
                    <a:cubicBezTo>
                      <a:pt x="286078" y="18709"/>
                      <a:pt x="392724" y="805"/>
                      <a:pt x="500926" y="26"/>
                    </a:cubicBezTo>
                    <a:cubicBezTo>
                      <a:pt x="578770" y="-752"/>
                      <a:pt x="651164" y="15595"/>
                      <a:pt x="708768" y="73199"/>
                    </a:cubicBezTo>
                    <a:cubicBezTo>
                      <a:pt x="750803" y="115234"/>
                      <a:pt x="786611" y="186072"/>
                      <a:pt x="785054" y="206311"/>
                    </a:cubicBezTo>
                    <a:cubicBezTo>
                      <a:pt x="785054" y="207868"/>
                      <a:pt x="775713" y="240562"/>
                      <a:pt x="774935" y="242119"/>
                    </a:cubicBezTo>
                    <a:cubicBezTo>
                      <a:pt x="774156" y="242119"/>
                      <a:pt x="775713" y="219545"/>
                      <a:pt x="774935" y="219545"/>
                    </a:cubicBezTo>
                    <a:cubicBezTo>
                      <a:pt x="753139" y="175952"/>
                      <a:pt x="728229" y="147150"/>
                      <a:pt x="693978" y="111342"/>
                    </a:cubicBezTo>
                    <a:cubicBezTo>
                      <a:pt x="637152" y="52181"/>
                      <a:pt x="563979" y="35834"/>
                      <a:pt x="486136" y="36613"/>
                    </a:cubicBezTo>
                    <a:cubicBezTo>
                      <a:pt x="398951" y="37391"/>
                      <a:pt x="314880" y="54517"/>
                      <a:pt x="234702" y="90325"/>
                    </a:cubicBezTo>
                    <a:cubicBezTo>
                      <a:pt x="227696" y="93438"/>
                      <a:pt x="221468" y="96552"/>
                      <a:pt x="214462" y="100444"/>
                    </a:cubicBezTo>
                    <a:cubicBezTo>
                      <a:pt x="126500" y="150264"/>
                      <a:pt x="118715" y="204754"/>
                      <a:pt x="126500" y="283376"/>
                    </a:cubicBezTo>
                    <a:cubicBezTo>
                      <a:pt x="128056" y="297388"/>
                      <a:pt x="130392" y="311400"/>
                      <a:pt x="133505" y="325412"/>
                    </a:cubicBezTo>
                    <a:cubicBezTo>
                      <a:pt x="135841" y="335531"/>
                      <a:pt x="131948" y="336310"/>
                      <a:pt x="123386" y="336310"/>
                    </a:cubicBezTo>
                    <a:cubicBezTo>
                      <a:pt x="90692" y="337088"/>
                      <a:pt x="90692" y="337088"/>
                      <a:pt x="79794" y="305951"/>
                    </a:cubicBezTo>
                    <a:cubicBezTo>
                      <a:pt x="75123" y="293496"/>
                      <a:pt x="72788" y="280262"/>
                      <a:pt x="61889" y="269364"/>
                    </a:cubicBezTo>
                    <a:cubicBezTo>
                      <a:pt x="54105" y="277927"/>
                      <a:pt x="54884" y="287268"/>
                      <a:pt x="54105" y="295831"/>
                    </a:cubicBezTo>
                    <a:cubicBezTo>
                      <a:pt x="50213" y="348765"/>
                      <a:pt x="52548" y="402476"/>
                      <a:pt x="46321" y="456188"/>
                    </a:cubicBezTo>
                    <a:cubicBezTo>
                      <a:pt x="47878" y="461637"/>
                      <a:pt x="50991" y="474092"/>
                      <a:pt x="36980" y="467865"/>
                    </a:cubicBezTo>
                    <a:close/>
                  </a:path>
                </a:pathLst>
              </a:custGeom>
              <a:solidFill>
                <a:srgbClr val="52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71"/>
              <p:cNvSpPr/>
              <p:nvPr/>
            </p:nvSpPr>
            <p:spPr>
              <a:xfrm>
                <a:off x="5938629" y="873224"/>
                <a:ext cx="202394" cy="54491"/>
              </a:xfrm>
              <a:custGeom>
                <a:rect b="b" l="l" r="r" t="t"/>
                <a:pathLst>
                  <a:path extrusionOk="0" h="54490" w="202392">
                    <a:moveTo>
                      <a:pt x="49942" y="173"/>
                    </a:moveTo>
                    <a:cubicBezTo>
                      <a:pt x="98205" y="3287"/>
                      <a:pt x="147246" y="5622"/>
                      <a:pt x="195509" y="4844"/>
                    </a:cubicBezTo>
                    <a:cubicBezTo>
                      <a:pt x="207185" y="4844"/>
                      <a:pt x="211077" y="7957"/>
                      <a:pt x="207185" y="20412"/>
                    </a:cubicBezTo>
                    <a:cubicBezTo>
                      <a:pt x="199401" y="45322"/>
                      <a:pt x="187724" y="55442"/>
                      <a:pt x="153473" y="56220"/>
                    </a:cubicBezTo>
                    <a:cubicBezTo>
                      <a:pt x="119222" y="56999"/>
                      <a:pt x="84971" y="53106"/>
                      <a:pt x="51499" y="46101"/>
                    </a:cubicBezTo>
                    <a:cubicBezTo>
                      <a:pt x="32816" y="42208"/>
                      <a:pt x="17247" y="30532"/>
                      <a:pt x="4793" y="15742"/>
                    </a:cubicBezTo>
                    <a:cubicBezTo>
                      <a:pt x="2457" y="12628"/>
                      <a:pt x="-656" y="9514"/>
                      <a:pt x="122" y="4844"/>
                    </a:cubicBezTo>
                    <a:cubicBezTo>
                      <a:pt x="1679" y="-1384"/>
                      <a:pt x="7128" y="173"/>
                      <a:pt x="11798" y="173"/>
                    </a:cubicBezTo>
                    <a:cubicBezTo>
                      <a:pt x="24253" y="173"/>
                      <a:pt x="37487" y="173"/>
                      <a:pt x="49942" y="173"/>
                    </a:cubicBezTo>
                    <a:close/>
                  </a:path>
                </a:pathLst>
              </a:custGeom>
              <a:solidFill>
                <a:srgbClr val="FEFB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71"/>
              <p:cNvSpPr/>
              <p:nvPr/>
            </p:nvSpPr>
            <p:spPr>
              <a:xfrm>
                <a:off x="5864800" y="458979"/>
                <a:ext cx="116765" cy="46706"/>
              </a:xfrm>
              <a:custGeom>
                <a:rect b="b" l="l" r="r" t="t"/>
                <a:pathLst>
                  <a:path extrusionOk="0" h="46706" w="116765">
                    <a:moveTo>
                      <a:pt x="0" y="50893"/>
                    </a:moveTo>
                    <a:cubicBezTo>
                      <a:pt x="24910" y="5744"/>
                      <a:pt x="68502" y="8079"/>
                      <a:pt x="107424" y="295"/>
                    </a:cubicBezTo>
                    <a:cubicBezTo>
                      <a:pt x="115208" y="-1262"/>
                      <a:pt x="122993" y="3409"/>
                      <a:pt x="120657" y="12750"/>
                    </a:cubicBezTo>
                    <a:cubicBezTo>
                      <a:pt x="117544" y="25205"/>
                      <a:pt x="116765" y="42330"/>
                      <a:pt x="98083" y="43887"/>
                    </a:cubicBezTo>
                    <a:cubicBezTo>
                      <a:pt x="66167" y="47001"/>
                      <a:pt x="34251" y="48558"/>
                      <a:pt x="0" y="50893"/>
                    </a:cubicBezTo>
                    <a:close/>
                  </a:path>
                </a:pathLst>
              </a:custGeom>
              <a:solidFill>
                <a:srgbClr val="5202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71"/>
              <p:cNvSpPr/>
              <p:nvPr/>
            </p:nvSpPr>
            <p:spPr>
              <a:xfrm>
                <a:off x="6152018" y="483587"/>
                <a:ext cx="116765" cy="54491"/>
              </a:xfrm>
              <a:custGeom>
                <a:rect b="b" l="l" r="r" t="t"/>
                <a:pathLst>
                  <a:path extrusionOk="0" h="54490" w="116765">
                    <a:moveTo>
                      <a:pt x="119126" y="61315"/>
                    </a:moveTo>
                    <a:cubicBezTo>
                      <a:pt x="83318" y="55088"/>
                      <a:pt x="51402" y="50417"/>
                      <a:pt x="19486" y="44968"/>
                    </a:cubicBezTo>
                    <a:cubicBezTo>
                      <a:pt x="7810" y="42633"/>
                      <a:pt x="-3089" y="21615"/>
                      <a:pt x="804" y="9939"/>
                    </a:cubicBezTo>
                    <a:cubicBezTo>
                      <a:pt x="5474" y="-4852"/>
                      <a:pt x="17151" y="597"/>
                      <a:pt x="25713" y="2933"/>
                    </a:cubicBezTo>
                    <a:cubicBezTo>
                      <a:pt x="47510" y="9939"/>
                      <a:pt x="69306" y="16945"/>
                      <a:pt x="90323" y="26286"/>
                    </a:cubicBezTo>
                    <a:cubicBezTo>
                      <a:pt x="104335" y="30956"/>
                      <a:pt x="107449" y="47303"/>
                      <a:pt x="119126" y="61315"/>
                    </a:cubicBezTo>
                    <a:close/>
                  </a:path>
                </a:pathLst>
              </a:custGeom>
              <a:solidFill>
                <a:srgbClr val="5202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71"/>
              <p:cNvSpPr/>
              <p:nvPr/>
            </p:nvSpPr>
            <p:spPr>
              <a:xfrm>
                <a:off x="4514219" y="2446492"/>
                <a:ext cx="544905" cy="607175"/>
              </a:xfrm>
              <a:custGeom>
                <a:rect b="b" l="l" r="r" t="t"/>
                <a:pathLst>
                  <a:path extrusionOk="0" h="607178" w="544903">
                    <a:moveTo>
                      <a:pt x="546460" y="580050"/>
                    </a:moveTo>
                    <a:cubicBezTo>
                      <a:pt x="513766" y="583942"/>
                      <a:pt x="481072" y="587834"/>
                      <a:pt x="448378" y="590169"/>
                    </a:cubicBezTo>
                    <a:cubicBezTo>
                      <a:pt x="392331" y="594840"/>
                      <a:pt x="335505" y="598732"/>
                      <a:pt x="279458" y="603403"/>
                    </a:cubicBezTo>
                    <a:cubicBezTo>
                      <a:pt x="274009" y="604181"/>
                      <a:pt x="265446" y="609630"/>
                      <a:pt x="259997" y="609630"/>
                    </a:cubicBezTo>
                    <a:cubicBezTo>
                      <a:pt x="230416" y="545799"/>
                      <a:pt x="205507" y="475740"/>
                      <a:pt x="175926" y="411908"/>
                    </a:cubicBezTo>
                    <a:cubicBezTo>
                      <a:pt x="133891" y="320831"/>
                      <a:pt x="90298" y="229755"/>
                      <a:pt x="49041" y="138678"/>
                    </a:cubicBezTo>
                    <a:cubicBezTo>
                      <a:pt x="34251" y="105205"/>
                      <a:pt x="24131" y="70176"/>
                      <a:pt x="10898" y="36703"/>
                    </a:cubicBezTo>
                    <a:cubicBezTo>
                      <a:pt x="8563" y="30476"/>
                      <a:pt x="8563" y="21134"/>
                      <a:pt x="0" y="18799"/>
                    </a:cubicBezTo>
                    <a:cubicBezTo>
                      <a:pt x="87963" y="1674"/>
                      <a:pt x="175926" y="-6111"/>
                      <a:pt x="265446" y="5566"/>
                    </a:cubicBezTo>
                    <a:cubicBezTo>
                      <a:pt x="299697" y="10236"/>
                      <a:pt x="333948" y="10236"/>
                      <a:pt x="368978" y="11793"/>
                    </a:cubicBezTo>
                    <a:cubicBezTo>
                      <a:pt x="381432" y="12572"/>
                      <a:pt x="387660" y="15685"/>
                      <a:pt x="390774" y="28919"/>
                    </a:cubicBezTo>
                    <a:cubicBezTo>
                      <a:pt x="403229" y="76403"/>
                      <a:pt x="417240" y="123888"/>
                      <a:pt x="430474" y="171372"/>
                    </a:cubicBezTo>
                    <a:cubicBezTo>
                      <a:pt x="436701" y="194725"/>
                      <a:pt x="499754" y="462506"/>
                      <a:pt x="535562" y="530230"/>
                    </a:cubicBezTo>
                    <a:cubicBezTo>
                      <a:pt x="542568" y="544242"/>
                      <a:pt x="546460" y="562146"/>
                      <a:pt x="546460" y="580050"/>
                    </a:cubicBezTo>
                    <a:close/>
                  </a:path>
                </a:pathLst>
              </a:custGeom>
              <a:solidFill>
                <a:srgbClr val="FEC2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71"/>
              <p:cNvSpPr/>
              <p:nvPr/>
            </p:nvSpPr>
            <p:spPr>
              <a:xfrm>
                <a:off x="8604885" y="5978350"/>
                <a:ext cx="280235" cy="280236"/>
              </a:xfrm>
              <a:custGeom>
                <a:rect b="b" l="l" r="r" t="t"/>
                <a:pathLst>
                  <a:path extrusionOk="0" h="280236" w="280236">
                    <a:moveTo>
                      <a:pt x="280236" y="140118"/>
                    </a:moveTo>
                    <a:cubicBezTo>
                      <a:pt x="280236" y="217503"/>
                      <a:pt x="217503" y="280236"/>
                      <a:pt x="140118" y="280236"/>
                    </a:cubicBezTo>
                    <a:cubicBezTo>
                      <a:pt x="62733" y="280236"/>
                      <a:pt x="0" y="217503"/>
                      <a:pt x="0" y="140118"/>
                    </a:cubicBezTo>
                    <a:cubicBezTo>
                      <a:pt x="0" y="62733"/>
                      <a:pt x="62733" y="0"/>
                      <a:pt x="140118" y="0"/>
                    </a:cubicBezTo>
                    <a:cubicBezTo>
                      <a:pt x="217503" y="0"/>
                      <a:pt x="280236" y="62733"/>
                      <a:pt x="280236" y="14011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71"/>
              <p:cNvSpPr/>
              <p:nvPr/>
            </p:nvSpPr>
            <p:spPr>
              <a:xfrm>
                <a:off x="5068443" y="3402521"/>
                <a:ext cx="4514912" cy="2911332"/>
              </a:xfrm>
              <a:custGeom>
                <a:rect b="b" l="l" r="r" t="t"/>
                <a:pathLst>
                  <a:path extrusionOk="0" h="2911341" w="4514915">
                    <a:moveTo>
                      <a:pt x="4505594" y="2738530"/>
                    </a:moveTo>
                    <a:cubicBezTo>
                      <a:pt x="4479905" y="2705835"/>
                      <a:pt x="4417631" y="2627992"/>
                      <a:pt x="4402840" y="2608531"/>
                    </a:cubicBezTo>
                    <a:cubicBezTo>
                      <a:pt x="4402840" y="2631105"/>
                      <a:pt x="4395056" y="2709728"/>
                      <a:pt x="4384158" y="2744757"/>
                    </a:cubicBezTo>
                    <a:cubicBezTo>
                      <a:pt x="4380266" y="2758769"/>
                      <a:pt x="4377931" y="2763439"/>
                      <a:pt x="4363919" y="2761104"/>
                    </a:cubicBezTo>
                    <a:cubicBezTo>
                      <a:pt x="4318770" y="2754877"/>
                      <a:pt x="1242400" y="1501598"/>
                      <a:pt x="1209706" y="1449443"/>
                    </a:cubicBezTo>
                    <a:cubicBezTo>
                      <a:pt x="1201143" y="1436210"/>
                      <a:pt x="494325" y="381432"/>
                      <a:pt x="468637" y="347960"/>
                    </a:cubicBezTo>
                    <a:cubicBezTo>
                      <a:pt x="435943" y="305146"/>
                      <a:pt x="421931" y="292691"/>
                      <a:pt x="355764" y="235087"/>
                    </a:cubicBezTo>
                    <a:cubicBezTo>
                      <a:pt x="326962" y="210177"/>
                      <a:pt x="133910" y="51377"/>
                      <a:pt x="84869" y="0"/>
                    </a:cubicBezTo>
                    <a:cubicBezTo>
                      <a:pt x="82534" y="778"/>
                      <a:pt x="22594" y="94191"/>
                      <a:pt x="20" y="140118"/>
                    </a:cubicBezTo>
                    <a:cubicBezTo>
                      <a:pt x="-2316" y="144010"/>
                      <a:pt x="203969" y="310595"/>
                      <a:pt x="270914" y="362750"/>
                    </a:cubicBezTo>
                    <a:cubicBezTo>
                      <a:pt x="307501" y="391552"/>
                      <a:pt x="337081" y="423468"/>
                      <a:pt x="365105" y="462390"/>
                    </a:cubicBezTo>
                    <a:cubicBezTo>
                      <a:pt x="436721" y="560472"/>
                      <a:pt x="1101503" y="1538963"/>
                      <a:pt x="1135754" y="1567765"/>
                    </a:cubicBezTo>
                    <a:cubicBezTo>
                      <a:pt x="1151323" y="1579442"/>
                      <a:pt x="1173119" y="1590340"/>
                      <a:pt x="1198808" y="1598903"/>
                    </a:cubicBezTo>
                    <a:cubicBezTo>
                      <a:pt x="1247849" y="1615250"/>
                      <a:pt x="1654969" y="1798181"/>
                      <a:pt x="1805986" y="1859678"/>
                    </a:cubicBezTo>
                    <a:cubicBezTo>
                      <a:pt x="1819219" y="1865127"/>
                      <a:pt x="1823890" y="1869019"/>
                      <a:pt x="1816105" y="1883809"/>
                    </a:cubicBezTo>
                    <a:cubicBezTo>
                      <a:pt x="1798201" y="1916503"/>
                      <a:pt x="1433116" y="2784457"/>
                      <a:pt x="1429224" y="2810924"/>
                    </a:cubicBezTo>
                    <a:cubicBezTo>
                      <a:pt x="1422996" y="2847510"/>
                      <a:pt x="1433895" y="2866971"/>
                      <a:pt x="1468924" y="2879426"/>
                    </a:cubicBezTo>
                    <a:cubicBezTo>
                      <a:pt x="1500061" y="2890324"/>
                      <a:pt x="1533534" y="2892659"/>
                      <a:pt x="1566228" y="2896552"/>
                    </a:cubicBezTo>
                    <a:cubicBezTo>
                      <a:pt x="1584910" y="2898887"/>
                      <a:pt x="1599701" y="2893438"/>
                      <a:pt x="1615270" y="2884875"/>
                    </a:cubicBezTo>
                    <a:cubicBezTo>
                      <a:pt x="1675209" y="2853738"/>
                      <a:pt x="2641245" y="2333744"/>
                      <a:pt x="2751004" y="2263685"/>
                    </a:cubicBezTo>
                    <a:cubicBezTo>
                      <a:pt x="2758010" y="2259014"/>
                      <a:pt x="2764237" y="2253565"/>
                      <a:pt x="2775136" y="2257457"/>
                    </a:cubicBezTo>
                    <a:cubicBezTo>
                      <a:pt x="2859985" y="2293266"/>
                      <a:pt x="3161239" y="2422485"/>
                      <a:pt x="3218065" y="2445838"/>
                    </a:cubicBezTo>
                    <a:cubicBezTo>
                      <a:pt x="3383871" y="2514340"/>
                      <a:pt x="4295417" y="2889545"/>
                      <a:pt x="4347572" y="2909785"/>
                    </a:cubicBezTo>
                    <a:cubicBezTo>
                      <a:pt x="4361583" y="2915234"/>
                      <a:pt x="4370147" y="2912899"/>
                      <a:pt x="4389607" y="2912899"/>
                    </a:cubicBezTo>
                    <a:cubicBezTo>
                      <a:pt x="4425415" y="2906671"/>
                      <a:pt x="4451103" y="2900444"/>
                      <a:pt x="4487690" y="2894995"/>
                    </a:cubicBezTo>
                    <a:cubicBezTo>
                      <a:pt x="4499366" y="2893438"/>
                      <a:pt x="4503258" y="2888767"/>
                      <a:pt x="4504037" y="2877869"/>
                    </a:cubicBezTo>
                    <a:cubicBezTo>
                      <a:pt x="4507151" y="2838947"/>
                      <a:pt x="4510265" y="2800026"/>
                      <a:pt x="4514935" y="2761104"/>
                    </a:cubicBezTo>
                    <a:cubicBezTo>
                      <a:pt x="4514935" y="2751763"/>
                      <a:pt x="4511821" y="2745535"/>
                      <a:pt x="4505594" y="2738530"/>
                    </a:cubicBezTo>
                    <a:close/>
                    <a:moveTo>
                      <a:pt x="2079216" y="1971773"/>
                    </a:moveTo>
                    <a:cubicBezTo>
                      <a:pt x="2206879" y="2024706"/>
                      <a:pt x="2335321" y="2077639"/>
                      <a:pt x="2462984" y="2129794"/>
                    </a:cubicBezTo>
                    <a:cubicBezTo>
                      <a:pt x="2464540" y="2130573"/>
                      <a:pt x="2466876" y="2131351"/>
                      <a:pt x="2471547" y="2134465"/>
                    </a:cubicBezTo>
                    <a:cubicBezTo>
                      <a:pt x="2285501" y="2229434"/>
                      <a:pt x="2101791" y="2322846"/>
                      <a:pt x="1918080" y="2416258"/>
                    </a:cubicBezTo>
                    <a:cubicBezTo>
                      <a:pt x="1914188" y="2407695"/>
                      <a:pt x="1918859" y="2402246"/>
                      <a:pt x="1921194" y="2396019"/>
                    </a:cubicBezTo>
                    <a:cubicBezTo>
                      <a:pt x="1967122" y="2258236"/>
                      <a:pt x="2013828" y="2120453"/>
                      <a:pt x="2059755" y="1983449"/>
                    </a:cubicBezTo>
                    <a:cubicBezTo>
                      <a:pt x="2062091" y="1973329"/>
                      <a:pt x="2063647" y="1965545"/>
                      <a:pt x="2079216" y="1971773"/>
                    </a:cubicBezTo>
                    <a:close/>
                    <a:moveTo>
                      <a:pt x="1562336" y="2787571"/>
                    </a:moveTo>
                    <a:cubicBezTo>
                      <a:pt x="1560001" y="2782122"/>
                      <a:pt x="1564671" y="2776673"/>
                      <a:pt x="1566228" y="2772002"/>
                    </a:cubicBezTo>
                    <a:cubicBezTo>
                      <a:pt x="1679879" y="2489431"/>
                      <a:pt x="1793531" y="2206859"/>
                      <a:pt x="1906404" y="1924288"/>
                    </a:cubicBezTo>
                    <a:cubicBezTo>
                      <a:pt x="1911853" y="1909498"/>
                      <a:pt x="1918080" y="1904827"/>
                      <a:pt x="1932092" y="1913390"/>
                    </a:cubicBezTo>
                    <a:cubicBezTo>
                      <a:pt x="1946882" y="1921953"/>
                      <a:pt x="1972571" y="1921953"/>
                      <a:pt x="1977241" y="1935964"/>
                    </a:cubicBezTo>
                    <a:cubicBezTo>
                      <a:pt x="1981133" y="1947641"/>
                      <a:pt x="1964786" y="1965545"/>
                      <a:pt x="1960894" y="1981892"/>
                    </a:cubicBezTo>
                    <a:cubicBezTo>
                      <a:pt x="1914966" y="2148477"/>
                      <a:pt x="1850357" y="2309612"/>
                      <a:pt x="1790417" y="2465299"/>
                    </a:cubicBezTo>
                    <a:cubicBezTo>
                      <a:pt x="1785747" y="2476976"/>
                      <a:pt x="1789639" y="2480090"/>
                      <a:pt x="1800537" y="2482425"/>
                    </a:cubicBezTo>
                    <a:cubicBezTo>
                      <a:pt x="1848800" y="2492544"/>
                      <a:pt x="1873710" y="2502664"/>
                      <a:pt x="1921973" y="2513562"/>
                    </a:cubicBezTo>
                    <a:cubicBezTo>
                      <a:pt x="1932870" y="2515897"/>
                      <a:pt x="1941433" y="2512005"/>
                      <a:pt x="1950774" y="2507335"/>
                    </a:cubicBezTo>
                    <a:cubicBezTo>
                      <a:pt x="2150832" y="2406917"/>
                      <a:pt x="2366458" y="2291709"/>
                      <a:pt x="2566516" y="2191290"/>
                    </a:cubicBezTo>
                    <a:cubicBezTo>
                      <a:pt x="2579749" y="2185063"/>
                      <a:pt x="2590647" y="2182728"/>
                      <a:pt x="2603880" y="2188955"/>
                    </a:cubicBezTo>
                    <a:cubicBezTo>
                      <a:pt x="2627233" y="2199854"/>
                      <a:pt x="2652143" y="2209195"/>
                      <a:pt x="2677831" y="2220093"/>
                    </a:cubicBezTo>
                    <a:cubicBezTo>
                      <a:pt x="2311968" y="2417036"/>
                      <a:pt x="1972571" y="2580507"/>
                      <a:pt x="1562336" y="2787571"/>
                    </a:cubicBezTo>
                    <a:close/>
                  </a:path>
                </a:pathLst>
              </a:custGeom>
              <a:solidFill>
                <a:srgbClr val="9D5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1" name="Google Shape;3121;p71"/>
              <p:cNvSpPr/>
              <p:nvPr/>
            </p:nvSpPr>
            <p:spPr>
              <a:xfrm>
                <a:off x="6376301" y="3878027"/>
                <a:ext cx="3059242" cy="1813743"/>
              </a:xfrm>
              <a:custGeom>
                <a:rect b="b" l="l" r="r" t="t"/>
                <a:pathLst>
                  <a:path extrusionOk="0" h="1813750" w="3059244">
                    <a:moveTo>
                      <a:pt x="114360" y="267897"/>
                    </a:moveTo>
                    <a:cubicBezTo>
                      <a:pt x="122144" y="272568"/>
                      <a:pt x="128371" y="267897"/>
                      <a:pt x="135377" y="264783"/>
                    </a:cubicBezTo>
                    <a:cubicBezTo>
                      <a:pt x="341662" y="177599"/>
                      <a:pt x="548725" y="91193"/>
                      <a:pt x="755010" y="3230"/>
                    </a:cubicBezTo>
                    <a:cubicBezTo>
                      <a:pt x="769801" y="-2998"/>
                      <a:pt x="782256" y="894"/>
                      <a:pt x="796267" y="5565"/>
                    </a:cubicBezTo>
                    <a:cubicBezTo>
                      <a:pt x="997882" y="74845"/>
                      <a:pt x="1199496" y="143347"/>
                      <a:pt x="1401889" y="212628"/>
                    </a:cubicBezTo>
                    <a:cubicBezTo>
                      <a:pt x="1622964" y="288136"/>
                      <a:pt x="1843260" y="364423"/>
                      <a:pt x="2064336" y="439931"/>
                    </a:cubicBezTo>
                    <a:cubicBezTo>
                      <a:pt x="2258166" y="506098"/>
                      <a:pt x="2452774" y="572265"/>
                      <a:pt x="2646604" y="638432"/>
                    </a:cubicBezTo>
                    <a:cubicBezTo>
                      <a:pt x="2779716" y="684359"/>
                      <a:pt x="2913607" y="730287"/>
                      <a:pt x="3046719" y="775436"/>
                    </a:cubicBezTo>
                    <a:cubicBezTo>
                      <a:pt x="3063066" y="780885"/>
                      <a:pt x="3067737" y="789447"/>
                      <a:pt x="3063844" y="805016"/>
                    </a:cubicBezTo>
                    <a:cubicBezTo>
                      <a:pt x="3062288" y="812800"/>
                      <a:pt x="3061509" y="821363"/>
                      <a:pt x="3061509" y="829148"/>
                    </a:cubicBezTo>
                    <a:cubicBezTo>
                      <a:pt x="3058396" y="918668"/>
                      <a:pt x="3057617" y="1008966"/>
                      <a:pt x="3052168" y="1098486"/>
                    </a:cubicBezTo>
                    <a:cubicBezTo>
                      <a:pt x="3049054" y="1142856"/>
                      <a:pt x="3052947" y="1187227"/>
                      <a:pt x="3045941" y="1231598"/>
                    </a:cubicBezTo>
                    <a:cubicBezTo>
                      <a:pt x="3044384" y="1244053"/>
                      <a:pt x="3040491" y="1250280"/>
                      <a:pt x="3028815" y="1255729"/>
                    </a:cubicBezTo>
                    <a:cubicBezTo>
                      <a:pt x="2933068" y="1297765"/>
                      <a:pt x="2837320" y="1340579"/>
                      <a:pt x="2741573" y="1383393"/>
                    </a:cubicBezTo>
                    <a:cubicBezTo>
                      <a:pt x="2645047" y="1426985"/>
                      <a:pt x="2548522" y="1469799"/>
                      <a:pt x="2451218" y="1513391"/>
                    </a:cubicBezTo>
                    <a:cubicBezTo>
                      <a:pt x="2448104" y="1521954"/>
                      <a:pt x="2440319" y="1525067"/>
                      <a:pt x="2432535" y="1528181"/>
                    </a:cubicBezTo>
                    <a:cubicBezTo>
                      <a:pt x="2236370" y="1614587"/>
                      <a:pt x="2040983" y="1704107"/>
                      <a:pt x="1844817" y="1790513"/>
                    </a:cubicBezTo>
                    <a:cubicBezTo>
                      <a:pt x="1836255" y="1794405"/>
                      <a:pt x="1827692" y="1799076"/>
                      <a:pt x="1819129" y="1802968"/>
                    </a:cubicBezTo>
                    <a:cubicBezTo>
                      <a:pt x="1780986" y="1827878"/>
                      <a:pt x="1745178" y="1820094"/>
                      <a:pt x="1704699" y="1804525"/>
                    </a:cubicBezTo>
                    <a:cubicBezTo>
                      <a:pt x="1405002" y="1687760"/>
                      <a:pt x="1105306" y="1572552"/>
                      <a:pt x="805609" y="1457344"/>
                    </a:cubicBezTo>
                    <a:cubicBezTo>
                      <a:pt x="689622" y="1412973"/>
                      <a:pt x="573635" y="1367824"/>
                      <a:pt x="456870" y="1323453"/>
                    </a:cubicBezTo>
                    <a:cubicBezTo>
                      <a:pt x="434296" y="1314890"/>
                      <a:pt x="418727" y="1303214"/>
                      <a:pt x="410943" y="1279082"/>
                    </a:cubicBezTo>
                    <a:cubicBezTo>
                      <a:pt x="403937" y="1257286"/>
                      <a:pt x="393039" y="1237047"/>
                      <a:pt x="384476" y="1215251"/>
                    </a:cubicBezTo>
                    <a:cubicBezTo>
                      <a:pt x="339327" y="1110162"/>
                      <a:pt x="294178" y="1005074"/>
                      <a:pt x="248250" y="900764"/>
                    </a:cubicBezTo>
                    <a:cubicBezTo>
                      <a:pt x="206993" y="805016"/>
                      <a:pt x="165736" y="709269"/>
                      <a:pt x="124479" y="614300"/>
                    </a:cubicBezTo>
                    <a:cubicBezTo>
                      <a:pt x="97234" y="552025"/>
                      <a:pt x="70767" y="489750"/>
                      <a:pt x="44301" y="427476"/>
                    </a:cubicBezTo>
                    <a:cubicBezTo>
                      <a:pt x="38073" y="411907"/>
                      <a:pt x="24840" y="400231"/>
                      <a:pt x="20169" y="383105"/>
                    </a:cubicBezTo>
                    <a:cubicBezTo>
                      <a:pt x="18612" y="365980"/>
                      <a:pt x="9271" y="351189"/>
                      <a:pt x="3043" y="335621"/>
                    </a:cubicBezTo>
                    <a:cubicBezTo>
                      <a:pt x="-849" y="325501"/>
                      <a:pt x="-3184" y="316160"/>
                      <a:pt x="10049" y="310711"/>
                    </a:cubicBezTo>
                    <a:cubicBezTo>
                      <a:pt x="45857" y="295921"/>
                      <a:pt x="79330" y="280352"/>
                      <a:pt x="114360" y="267897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71"/>
              <p:cNvSpPr/>
              <p:nvPr/>
            </p:nvSpPr>
            <p:spPr>
              <a:xfrm>
                <a:off x="6707842" y="4036142"/>
                <a:ext cx="2428711" cy="910764"/>
              </a:xfrm>
              <a:custGeom>
                <a:rect b="b" l="l" r="r" t="t"/>
                <a:pathLst>
                  <a:path extrusionOk="0" h="910767" w="2428712">
                    <a:moveTo>
                      <a:pt x="0" y="205531"/>
                    </a:moveTo>
                    <a:cubicBezTo>
                      <a:pt x="77843" y="168944"/>
                      <a:pt x="151016" y="134693"/>
                      <a:pt x="224189" y="100442"/>
                    </a:cubicBezTo>
                    <a:cubicBezTo>
                      <a:pt x="293470" y="68526"/>
                      <a:pt x="362750" y="36611"/>
                      <a:pt x="432031" y="3916"/>
                    </a:cubicBezTo>
                    <a:cubicBezTo>
                      <a:pt x="442929" y="-754"/>
                      <a:pt x="450713" y="-1533"/>
                      <a:pt x="462390" y="3138"/>
                    </a:cubicBezTo>
                    <a:cubicBezTo>
                      <a:pt x="623526" y="62299"/>
                      <a:pt x="784662" y="120681"/>
                      <a:pt x="945019" y="179064"/>
                    </a:cubicBezTo>
                    <a:cubicBezTo>
                      <a:pt x="1176992" y="263913"/>
                      <a:pt x="1408965" y="348762"/>
                      <a:pt x="1640160" y="433612"/>
                    </a:cubicBezTo>
                    <a:cubicBezTo>
                      <a:pt x="1770158" y="481096"/>
                      <a:pt x="1901714" y="524689"/>
                      <a:pt x="2032491" y="568281"/>
                    </a:cubicBezTo>
                    <a:cubicBezTo>
                      <a:pt x="2160153" y="611095"/>
                      <a:pt x="2287817" y="654687"/>
                      <a:pt x="2415480" y="698279"/>
                    </a:cubicBezTo>
                    <a:cubicBezTo>
                      <a:pt x="2425600" y="702171"/>
                      <a:pt x="2432605" y="703728"/>
                      <a:pt x="2428713" y="718518"/>
                    </a:cubicBezTo>
                    <a:cubicBezTo>
                      <a:pt x="2413923" y="778458"/>
                      <a:pt x="2400690" y="839176"/>
                      <a:pt x="2388235" y="899893"/>
                    </a:cubicBezTo>
                    <a:cubicBezTo>
                      <a:pt x="2385121" y="916241"/>
                      <a:pt x="2378894" y="917798"/>
                      <a:pt x="2363325" y="913905"/>
                    </a:cubicBezTo>
                    <a:cubicBezTo>
                      <a:pt x="2145363" y="848517"/>
                      <a:pt x="1926623" y="783907"/>
                      <a:pt x="1708662" y="718518"/>
                    </a:cubicBezTo>
                    <a:cubicBezTo>
                      <a:pt x="1556867" y="673369"/>
                      <a:pt x="1405073" y="627441"/>
                      <a:pt x="1254057" y="581514"/>
                    </a:cubicBezTo>
                    <a:cubicBezTo>
                      <a:pt x="1075017" y="527802"/>
                      <a:pt x="895977" y="474869"/>
                      <a:pt x="717716" y="421935"/>
                    </a:cubicBezTo>
                    <a:cubicBezTo>
                      <a:pt x="569814" y="377564"/>
                      <a:pt x="421911" y="333194"/>
                      <a:pt x="274009" y="288823"/>
                    </a:cubicBezTo>
                    <a:cubicBezTo>
                      <a:pt x="190716" y="263913"/>
                      <a:pt x="107424" y="239782"/>
                      <a:pt x="24132" y="214872"/>
                    </a:cubicBezTo>
                    <a:cubicBezTo>
                      <a:pt x="17904" y="212536"/>
                      <a:pt x="10898" y="209423"/>
                      <a:pt x="0" y="205531"/>
                    </a:cubicBezTo>
                    <a:close/>
                  </a:path>
                </a:pathLst>
              </a:custGeom>
              <a:solidFill>
                <a:srgbClr val="3103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71"/>
              <p:cNvSpPr/>
              <p:nvPr/>
            </p:nvSpPr>
            <p:spPr>
              <a:xfrm>
                <a:off x="3478994" y="4962497"/>
                <a:ext cx="934120" cy="1214351"/>
              </a:xfrm>
              <a:custGeom>
                <a:rect b="b" l="l" r="r" t="t"/>
                <a:pathLst>
                  <a:path extrusionOk="0" h="1214356" w="934120">
                    <a:moveTo>
                      <a:pt x="629660" y="157244"/>
                    </a:moveTo>
                    <a:cubicBezTo>
                      <a:pt x="628103" y="145567"/>
                      <a:pt x="610199" y="27245"/>
                      <a:pt x="600080" y="0"/>
                    </a:cubicBezTo>
                    <a:cubicBezTo>
                      <a:pt x="598523" y="2335"/>
                      <a:pt x="596966" y="4670"/>
                      <a:pt x="594631" y="7006"/>
                    </a:cubicBezTo>
                    <a:cubicBezTo>
                      <a:pt x="456848" y="155687"/>
                      <a:pt x="335412" y="316823"/>
                      <a:pt x="206192" y="472509"/>
                    </a:cubicBezTo>
                    <a:cubicBezTo>
                      <a:pt x="193737" y="487299"/>
                      <a:pt x="180504" y="500533"/>
                      <a:pt x="165714" y="512209"/>
                    </a:cubicBezTo>
                    <a:cubicBezTo>
                      <a:pt x="110445" y="555023"/>
                      <a:pt x="55955" y="597837"/>
                      <a:pt x="1464" y="640651"/>
                    </a:cubicBezTo>
                    <a:cubicBezTo>
                      <a:pt x="-2428" y="650770"/>
                      <a:pt x="2243" y="659333"/>
                      <a:pt x="6135" y="667896"/>
                    </a:cubicBezTo>
                    <a:cubicBezTo>
                      <a:pt x="24817" y="706039"/>
                      <a:pt x="44278" y="744182"/>
                      <a:pt x="62960" y="782326"/>
                    </a:cubicBezTo>
                    <a:cubicBezTo>
                      <a:pt x="69966" y="796338"/>
                      <a:pt x="127570" y="843044"/>
                      <a:pt x="139247" y="861726"/>
                    </a:cubicBezTo>
                    <a:cubicBezTo>
                      <a:pt x="170384" y="908432"/>
                      <a:pt x="210863" y="944240"/>
                      <a:pt x="259126" y="971485"/>
                    </a:cubicBezTo>
                    <a:cubicBezTo>
                      <a:pt x="275473" y="980826"/>
                      <a:pt x="286371" y="994838"/>
                      <a:pt x="294934" y="1011185"/>
                    </a:cubicBezTo>
                    <a:cubicBezTo>
                      <a:pt x="318287" y="1056335"/>
                      <a:pt x="343196" y="1099927"/>
                      <a:pt x="376669" y="1138848"/>
                    </a:cubicBezTo>
                    <a:cubicBezTo>
                      <a:pt x="405471" y="1171543"/>
                      <a:pt x="436609" y="1200345"/>
                      <a:pt x="480201" y="1212800"/>
                    </a:cubicBezTo>
                    <a:cubicBezTo>
                      <a:pt x="490321" y="1215913"/>
                      <a:pt x="499662" y="1219027"/>
                      <a:pt x="509781" y="1216692"/>
                    </a:cubicBezTo>
                    <a:cubicBezTo>
                      <a:pt x="572056" y="1205015"/>
                      <a:pt x="635109" y="1194896"/>
                      <a:pt x="697384" y="1183219"/>
                    </a:cubicBezTo>
                    <a:cubicBezTo>
                      <a:pt x="704390" y="1181662"/>
                      <a:pt x="712174" y="1181662"/>
                      <a:pt x="716066" y="1173100"/>
                    </a:cubicBezTo>
                    <a:cubicBezTo>
                      <a:pt x="733192" y="1146633"/>
                      <a:pt x="751096" y="1074238"/>
                      <a:pt x="746425" y="1069568"/>
                    </a:cubicBezTo>
                    <a:cubicBezTo>
                      <a:pt x="732413" y="1057113"/>
                      <a:pt x="720737" y="1039987"/>
                      <a:pt x="699719" y="1035317"/>
                    </a:cubicBezTo>
                    <a:cubicBezTo>
                      <a:pt x="657684" y="1025197"/>
                      <a:pt x="616427" y="1012742"/>
                      <a:pt x="575948" y="997173"/>
                    </a:cubicBezTo>
                    <a:cubicBezTo>
                      <a:pt x="559601" y="990946"/>
                      <a:pt x="534691" y="1001065"/>
                      <a:pt x="528464" y="986275"/>
                    </a:cubicBezTo>
                    <a:cubicBezTo>
                      <a:pt x="523015" y="973042"/>
                      <a:pt x="533913" y="952803"/>
                      <a:pt x="533913" y="934899"/>
                    </a:cubicBezTo>
                    <a:cubicBezTo>
                      <a:pt x="533913" y="899869"/>
                      <a:pt x="539362" y="867175"/>
                      <a:pt x="553374" y="834481"/>
                    </a:cubicBezTo>
                    <a:cubicBezTo>
                      <a:pt x="568942" y="800230"/>
                      <a:pt x="579062" y="762865"/>
                      <a:pt x="595409" y="729392"/>
                    </a:cubicBezTo>
                    <a:cubicBezTo>
                      <a:pt x="614091" y="690471"/>
                      <a:pt x="635109" y="652327"/>
                      <a:pt x="667025" y="621969"/>
                    </a:cubicBezTo>
                    <a:cubicBezTo>
                      <a:pt x="758102" y="535562"/>
                      <a:pt x="848400" y="449935"/>
                      <a:pt x="934806" y="358858"/>
                    </a:cubicBezTo>
                    <a:cubicBezTo>
                      <a:pt x="936363" y="356523"/>
                      <a:pt x="938698" y="354187"/>
                      <a:pt x="940255" y="352630"/>
                    </a:cubicBezTo>
                    <a:cubicBezTo>
                      <a:pt x="917681" y="346403"/>
                      <a:pt x="870975" y="321493"/>
                      <a:pt x="791574" y="293470"/>
                    </a:cubicBezTo>
                    <a:cubicBezTo>
                      <a:pt x="719180" y="267781"/>
                      <a:pt x="637444" y="213291"/>
                      <a:pt x="629660" y="157244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71"/>
              <p:cNvSpPr/>
              <p:nvPr/>
            </p:nvSpPr>
            <p:spPr>
              <a:xfrm>
                <a:off x="4661953" y="3022453"/>
                <a:ext cx="529335" cy="599392"/>
              </a:xfrm>
              <a:custGeom>
                <a:rect b="b" l="l" r="r" t="t"/>
                <a:pathLst>
                  <a:path extrusionOk="0" h="599393" w="529334">
                    <a:moveTo>
                      <a:pt x="535732" y="422106"/>
                    </a:moveTo>
                    <a:cubicBezTo>
                      <a:pt x="479685" y="369172"/>
                      <a:pt x="446991" y="470369"/>
                      <a:pt x="424416" y="514739"/>
                    </a:cubicBezTo>
                    <a:cubicBezTo>
                      <a:pt x="421302" y="520967"/>
                      <a:pt x="418189" y="527973"/>
                      <a:pt x="415075" y="534200"/>
                    </a:cubicBezTo>
                    <a:cubicBezTo>
                      <a:pt x="400285" y="553661"/>
                      <a:pt x="387051" y="573122"/>
                      <a:pt x="367591" y="588690"/>
                    </a:cubicBezTo>
                    <a:cubicBezTo>
                      <a:pt x="337232" y="613600"/>
                      <a:pt x="324777" y="596475"/>
                      <a:pt x="286633" y="584798"/>
                    </a:cubicBezTo>
                    <a:cubicBezTo>
                      <a:pt x="249268" y="570008"/>
                      <a:pt x="230586" y="597253"/>
                      <a:pt x="189329" y="571565"/>
                    </a:cubicBezTo>
                    <a:cubicBezTo>
                      <a:pt x="184659" y="570008"/>
                      <a:pt x="151964" y="577014"/>
                      <a:pt x="140288" y="573900"/>
                    </a:cubicBezTo>
                    <a:cubicBezTo>
                      <a:pt x="125498" y="571565"/>
                      <a:pt x="110707" y="548990"/>
                      <a:pt x="102923" y="547434"/>
                    </a:cubicBezTo>
                    <a:cubicBezTo>
                      <a:pt x="78792" y="540428"/>
                      <a:pt x="69451" y="537314"/>
                      <a:pt x="58552" y="516296"/>
                    </a:cubicBezTo>
                    <a:cubicBezTo>
                      <a:pt x="39091" y="477375"/>
                      <a:pt x="37535" y="436896"/>
                      <a:pt x="25858" y="394861"/>
                    </a:cubicBezTo>
                    <a:cubicBezTo>
                      <a:pt x="17295" y="366058"/>
                      <a:pt x="12625" y="337256"/>
                      <a:pt x="4062" y="309233"/>
                    </a:cubicBezTo>
                    <a:cubicBezTo>
                      <a:pt x="-10728" y="257856"/>
                      <a:pt x="18074" y="222048"/>
                      <a:pt x="39091" y="183905"/>
                    </a:cubicBezTo>
                    <a:cubicBezTo>
                      <a:pt x="56217" y="151989"/>
                      <a:pt x="79570" y="123966"/>
                      <a:pt x="99809" y="93607"/>
                    </a:cubicBezTo>
                    <a:cubicBezTo>
                      <a:pt x="106815" y="83487"/>
                      <a:pt x="102145" y="75703"/>
                      <a:pt x="103702" y="60134"/>
                    </a:cubicBezTo>
                    <a:cubicBezTo>
                      <a:pt x="105258" y="47679"/>
                      <a:pt x="106037" y="37560"/>
                      <a:pt x="108372" y="26661"/>
                    </a:cubicBezTo>
                    <a:cubicBezTo>
                      <a:pt x="128611" y="16542"/>
                      <a:pt x="158192" y="19655"/>
                      <a:pt x="179209" y="17320"/>
                    </a:cubicBezTo>
                    <a:cubicBezTo>
                      <a:pt x="239927" y="11093"/>
                      <a:pt x="301424" y="7201"/>
                      <a:pt x="362141" y="1752"/>
                    </a:cubicBezTo>
                    <a:cubicBezTo>
                      <a:pt x="374596" y="195"/>
                      <a:pt x="395614" y="-2141"/>
                      <a:pt x="407291" y="4087"/>
                    </a:cubicBezTo>
                    <a:cubicBezTo>
                      <a:pt x="436871" y="103726"/>
                      <a:pt x="489026" y="207258"/>
                      <a:pt x="513158" y="308454"/>
                    </a:cubicBezTo>
                    <a:cubicBezTo>
                      <a:pt x="518607" y="333364"/>
                      <a:pt x="538846" y="395639"/>
                      <a:pt x="535732" y="422106"/>
                    </a:cubicBezTo>
                    <a:close/>
                  </a:path>
                </a:pathLst>
              </a:custGeom>
              <a:solidFill>
                <a:srgbClr val="EEEA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71"/>
              <p:cNvSpPr/>
              <p:nvPr/>
            </p:nvSpPr>
            <p:spPr>
              <a:xfrm>
                <a:off x="5858307" y="541182"/>
                <a:ext cx="124549" cy="77843"/>
              </a:xfrm>
              <a:custGeom>
                <a:rect b="b" l="l" r="r" t="t"/>
                <a:pathLst>
                  <a:path extrusionOk="0" h="77843" w="124549">
                    <a:moveTo>
                      <a:pt x="68412" y="9809"/>
                    </a:moveTo>
                    <a:cubicBezTo>
                      <a:pt x="100634" y="15226"/>
                      <a:pt x="124502" y="33022"/>
                      <a:pt x="121723" y="49558"/>
                    </a:cubicBezTo>
                    <a:cubicBezTo>
                      <a:pt x="118943" y="66093"/>
                      <a:pt x="90567" y="75106"/>
                      <a:pt x="58345" y="69689"/>
                    </a:cubicBezTo>
                    <a:cubicBezTo>
                      <a:pt x="26122" y="64271"/>
                      <a:pt x="2254" y="46475"/>
                      <a:pt x="5034" y="29940"/>
                    </a:cubicBezTo>
                    <a:cubicBezTo>
                      <a:pt x="7813" y="13405"/>
                      <a:pt x="36189" y="4392"/>
                      <a:pt x="68412" y="9809"/>
                    </a:cubicBezTo>
                    <a:close/>
                  </a:path>
                </a:pathLst>
              </a:custGeom>
              <a:solidFill>
                <a:srgbClr val="F8F5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71"/>
              <p:cNvSpPr/>
              <p:nvPr/>
            </p:nvSpPr>
            <p:spPr>
              <a:xfrm>
                <a:off x="6144352" y="575234"/>
                <a:ext cx="116766" cy="62275"/>
              </a:xfrm>
              <a:custGeom>
                <a:rect b="b" l="l" r="r" t="t"/>
                <a:pathLst>
                  <a:path extrusionOk="0" h="62274" w="116765">
                    <a:moveTo>
                      <a:pt x="61806" y="2635"/>
                    </a:moveTo>
                    <a:cubicBezTo>
                      <a:pt x="94447" y="4090"/>
                      <a:pt x="120303" y="18849"/>
                      <a:pt x="119556" y="35599"/>
                    </a:cubicBezTo>
                    <a:cubicBezTo>
                      <a:pt x="118809" y="52348"/>
                      <a:pt x="91743" y="64747"/>
                      <a:pt x="59102" y="63292"/>
                    </a:cubicBezTo>
                    <a:cubicBezTo>
                      <a:pt x="26461" y="61837"/>
                      <a:pt x="605" y="47078"/>
                      <a:pt x="1352" y="30329"/>
                    </a:cubicBezTo>
                    <a:cubicBezTo>
                      <a:pt x="2099" y="13579"/>
                      <a:pt x="29165" y="1180"/>
                      <a:pt x="61806" y="2635"/>
                    </a:cubicBezTo>
                    <a:close/>
                  </a:path>
                </a:pathLst>
              </a:custGeom>
              <a:solidFill>
                <a:srgbClr val="F8F5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71"/>
              <p:cNvSpPr/>
              <p:nvPr/>
            </p:nvSpPr>
            <p:spPr>
              <a:xfrm>
                <a:off x="6174232" y="575677"/>
                <a:ext cx="54489" cy="62275"/>
              </a:xfrm>
              <a:custGeom>
                <a:rect b="b" l="l" r="r" t="t"/>
                <a:pathLst>
                  <a:path extrusionOk="0" h="62274" w="54490">
                    <a:moveTo>
                      <a:pt x="57227" y="59522"/>
                    </a:moveTo>
                    <a:cubicBezTo>
                      <a:pt x="34652" y="71977"/>
                      <a:pt x="15192" y="68085"/>
                      <a:pt x="7407" y="50959"/>
                    </a:cubicBezTo>
                    <a:cubicBezTo>
                      <a:pt x="-3491" y="37726"/>
                      <a:pt x="-1156" y="23714"/>
                      <a:pt x="6629" y="10481"/>
                    </a:cubicBezTo>
                    <a:cubicBezTo>
                      <a:pt x="19862" y="361"/>
                      <a:pt x="33095" y="-5088"/>
                      <a:pt x="47886" y="6589"/>
                    </a:cubicBezTo>
                    <a:cubicBezTo>
                      <a:pt x="58784" y="22157"/>
                      <a:pt x="64233" y="40061"/>
                      <a:pt x="57227" y="59522"/>
                    </a:cubicBezTo>
                    <a:close/>
                  </a:path>
                </a:pathLst>
              </a:custGeom>
              <a:solidFill>
                <a:srgbClr val="0605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71"/>
              <p:cNvSpPr/>
              <p:nvPr/>
            </p:nvSpPr>
            <p:spPr>
              <a:xfrm>
                <a:off x="5890833" y="546081"/>
                <a:ext cx="54489" cy="62275"/>
              </a:xfrm>
              <a:custGeom>
                <a:rect b="b" l="l" r="r" t="t"/>
                <a:pathLst>
                  <a:path extrusionOk="0" h="62274" w="54490">
                    <a:moveTo>
                      <a:pt x="50258" y="63432"/>
                    </a:moveTo>
                    <a:cubicBezTo>
                      <a:pt x="33910" y="72774"/>
                      <a:pt x="18342" y="61876"/>
                      <a:pt x="1995" y="62654"/>
                    </a:cubicBezTo>
                    <a:cubicBezTo>
                      <a:pt x="-3454" y="42415"/>
                      <a:pt x="2773" y="25289"/>
                      <a:pt x="14450" y="9721"/>
                    </a:cubicBezTo>
                    <a:cubicBezTo>
                      <a:pt x="29240" y="-4291"/>
                      <a:pt x="37024" y="-3513"/>
                      <a:pt x="57264" y="14391"/>
                    </a:cubicBezTo>
                    <a:cubicBezTo>
                      <a:pt x="62713" y="32295"/>
                      <a:pt x="61156" y="48642"/>
                      <a:pt x="50258" y="63432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9" name="Google Shape;3129;p71"/>
            <p:cNvGrpSpPr/>
            <p:nvPr/>
          </p:nvGrpSpPr>
          <p:grpSpPr>
            <a:xfrm rot="-1019496">
              <a:off x="2957442" y="4156274"/>
              <a:ext cx="387463" cy="550039"/>
              <a:chOff x="3805328" y="4061908"/>
              <a:chExt cx="310118" cy="440241"/>
            </a:xfrm>
          </p:grpSpPr>
          <p:sp>
            <p:nvSpPr>
              <p:cNvPr id="3130" name="Google Shape;3130;p7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7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7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3" name="Google Shape;3133;p71"/>
            <p:cNvGrpSpPr/>
            <p:nvPr/>
          </p:nvGrpSpPr>
          <p:grpSpPr>
            <a:xfrm>
              <a:off x="3320197" y="4065446"/>
              <a:ext cx="333375" cy="660868"/>
              <a:chOff x="4513211" y="4124289"/>
              <a:chExt cx="227247" cy="450485"/>
            </a:xfrm>
          </p:grpSpPr>
          <p:sp>
            <p:nvSpPr>
              <p:cNvPr id="3134" name="Google Shape;3134;p71"/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rect b="b" l="l" r="r" t="t"/>
                <a:pathLst>
                  <a:path extrusionOk="0" h="354969" w="225588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71"/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rect b="b" l="l" r="r" t="t"/>
                <a:pathLst>
                  <a:path extrusionOk="0" h="351651" w="109476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71"/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rect b="b" l="l" r="r" t="t"/>
                <a:pathLst>
                  <a:path extrusionOk="0" h="109476" w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7" name="Google Shape;3137;p71"/>
            <p:cNvGrpSpPr/>
            <p:nvPr/>
          </p:nvGrpSpPr>
          <p:grpSpPr>
            <a:xfrm rot="803056">
              <a:off x="3528566" y="3893273"/>
              <a:ext cx="1237609" cy="1163357"/>
              <a:chOff x="5903628" y="805233"/>
              <a:chExt cx="5796431" cy="5448665"/>
            </a:xfrm>
          </p:grpSpPr>
          <p:sp>
            <p:nvSpPr>
              <p:cNvPr id="3138" name="Google Shape;3138;p71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71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71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71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71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71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4" name="Google Shape;3144;p71"/>
            <p:cNvGrpSpPr/>
            <p:nvPr/>
          </p:nvGrpSpPr>
          <p:grpSpPr>
            <a:xfrm flipH="1" rot="1019496">
              <a:off x="3513727" y="4313966"/>
              <a:ext cx="387463" cy="550039"/>
              <a:chOff x="3805328" y="4061908"/>
              <a:chExt cx="310118" cy="440241"/>
            </a:xfrm>
          </p:grpSpPr>
          <p:sp>
            <p:nvSpPr>
              <p:cNvPr id="3145" name="Google Shape;3145;p7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7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7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8" name="Google Shape;3148;p71"/>
            <p:cNvGrpSpPr/>
            <p:nvPr/>
          </p:nvGrpSpPr>
          <p:grpSpPr>
            <a:xfrm flipH="1" rot="1019496">
              <a:off x="4488101" y="4401916"/>
              <a:ext cx="387463" cy="550039"/>
              <a:chOff x="3805328" y="4061908"/>
              <a:chExt cx="310118" cy="440241"/>
            </a:xfrm>
          </p:grpSpPr>
          <p:sp>
            <p:nvSpPr>
              <p:cNvPr id="3149" name="Google Shape;3149;p7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7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7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2" name="Google Shape;3152;p71"/>
            <p:cNvGrpSpPr/>
            <p:nvPr/>
          </p:nvGrpSpPr>
          <p:grpSpPr>
            <a:xfrm>
              <a:off x="3809322" y="4217843"/>
              <a:ext cx="333375" cy="660868"/>
              <a:chOff x="4513211" y="4124289"/>
              <a:chExt cx="227247" cy="450485"/>
            </a:xfrm>
          </p:grpSpPr>
          <p:sp>
            <p:nvSpPr>
              <p:cNvPr id="3153" name="Google Shape;3153;p71"/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rect b="b" l="l" r="r" t="t"/>
                <a:pathLst>
                  <a:path extrusionOk="0" h="354969" w="225588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71"/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rect b="b" l="l" r="r" t="t"/>
                <a:pathLst>
                  <a:path extrusionOk="0" h="351651" w="109476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71"/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rect b="b" l="l" r="r" t="t"/>
                <a:pathLst>
                  <a:path extrusionOk="0" h="109476" w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6" name="Google Shape;3156;p71"/>
            <p:cNvGrpSpPr/>
            <p:nvPr/>
          </p:nvGrpSpPr>
          <p:grpSpPr>
            <a:xfrm flipH="1">
              <a:off x="4149350" y="4201790"/>
              <a:ext cx="333375" cy="660868"/>
              <a:chOff x="4513211" y="4124289"/>
              <a:chExt cx="227247" cy="450485"/>
            </a:xfrm>
          </p:grpSpPr>
          <p:sp>
            <p:nvSpPr>
              <p:cNvPr id="3157" name="Google Shape;3157;p71"/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rect b="b" l="l" r="r" t="t"/>
                <a:pathLst>
                  <a:path extrusionOk="0" h="354969" w="225588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71"/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rect b="b" l="l" r="r" t="t"/>
                <a:pathLst>
                  <a:path extrusionOk="0" h="351651" w="109476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71"/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rect b="b" l="l" r="r" t="t"/>
                <a:pathLst>
                  <a:path extrusionOk="0" h="109476" w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0" name="Google Shape;3160;p71"/>
            <p:cNvGrpSpPr/>
            <p:nvPr/>
          </p:nvGrpSpPr>
          <p:grpSpPr>
            <a:xfrm flipH="1" rot="1019496">
              <a:off x="3944708" y="4336118"/>
              <a:ext cx="387463" cy="550039"/>
              <a:chOff x="3805328" y="4061908"/>
              <a:chExt cx="310118" cy="440241"/>
            </a:xfrm>
          </p:grpSpPr>
          <p:sp>
            <p:nvSpPr>
              <p:cNvPr id="3161" name="Google Shape;3161;p71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71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71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4" name="Google Shape;3164;p71"/>
            <p:cNvSpPr/>
            <p:nvPr/>
          </p:nvSpPr>
          <p:spPr>
            <a:xfrm>
              <a:off x="2741189" y="4529498"/>
              <a:ext cx="2153834" cy="1037622"/>
            </a:xfrm>
            <a:custGeom>
              <a:rect b="b" l="l" r="r" t="t"/>
              <a:pathLst>
                <a:path extrusionOk="0" h="1037622" w="2153834">
                  <a:moveTo>
                    <a:pt x="0" y="0"/>
                  </a:moveTo>
                  <a:lnTo>
                    <a:pt x="2141989" y="303488"/>
                  </a:lnTo>
                  <a:lnTo>
                    <a:pt x="2152240" y="310466"/>
                  </a:lnTo>
                  <a:cubicBezTo>
                    <a:pt x="2154158" y="313824"/>
                    <a:pt x="2154295" y="318072"/>
                    <a:pt x="2152924" y="323554"/>
                  </a:cubicBezTo>
                  <a:cubicBezTo>
                    <a:pt x="2151829" y="329036"/>
                    <a:pt x="2151280" y="335066"/>
                    <a:pt x="2151280" y="340548"/>
                  </a:cubicBezTo>
                  <a:cubicBezTo>
                    <a:pt x="2149088" y="403589"/>
                    <a:pt x="2148539" y="467178"/>
                    <a:pt x="2144702" y="530219"/>
                  </a:cubicBezTo>
                  <a:cubicBezTo>
                    <a:pt x="2142509" y="561465"/>
                    <a:pt x="2145251" y="592711"/>
                    <a:pt x="2140317" y="623958"/>
                  </a:cubicBezTo>
                  <a:cubicBezTo>
                    <a:pt x="2139221" y="632729"/>
                    <a:pt x="2136479" y="637114"/>
                    <a:pt x="2128257" y="640951"/>
                  </a:cubicBezTo>
                  <a:cubicBezTo>
                    <a:pt x="2060831" y="670553"/>
                    <a:pt x="1993404" y="700703"/>
                    <a:pt x="1925978" y="730853"/>
                  </a:cubicBezTo>
                  <a:cubicBezTo>
                    <a:pt x="1858003" y="761551"/>
                    <a:pt x="1790029" y="791701"/>
                    <a:pt x="1721507" y="822399"/>
                  </a:cubicBezTo>
                  <a:cubicBezTo>
                    <a:pt x="1719314" y="828429"/>
                    <a:pt x="1713831" y="830622"/>
                    <a:pt x="1708350" y="832814"/>
                  </a:cubicBezTo>
                  <a:cubicBezTo>
                    <a:pt x="1570208" y="893662"/>
                    <a:pt x="1432615" y="956703"/>
                    <a:pt x="1294472" y="1017551"/>
                  </a:cubicBezTo>
                  <a:cubicBezTo>
                    <a:pt x="1288443" y="1020292"/>
                    <a:pt x="1282413" y="1023582"/>
                    <a:pt x="1276383" y="1026322"/>
                  </a:cubicBezTo>
                  <a:cubicBezTo>
                    <a:pt x="1249522" y="1043864"/>
                    <a:pt x="1224306" y="1038383"/>
                    <a:pt x="1195800" y="1027419"/>
                  </a:cubicBezTo>
                  <a:cubicBezTo>
                    <a:pt x="984750" y="945192"/>
                    <a:pt x="773701" y="864061"/>
                    <a:pt x="562651" y="782930"/>
                  </a:cubicBezTo>
                  <a:cubicBezTo>
                    <a:pt x="480972" y="751684"/>
                    <a:pt x="399292" y="719889"/>
                    <a:pt x="317065" y="688643"/>
                  </a:cubicBezTo>
                  <a:cubicBezTo>
                    <a:pt x="301168" y="682613"/>
                    <a:pt x="290204" y="674390"/>
                    <a:pt x="284723" y="657396"/>
                  </a:cubicBezTo>
                  <a:cubicBezTo>
                    <a:pt x="279789" y="642047"/>
                    <a:pt x="272115" y="627795"/>
                    <a:pt x="266084" y="612446"/>
                  </a:cubicBezTo>
                  <a:cubicBezTo>
                    <a:pt x="234290" y="538441"/>
                    <a:pt x="202496" y="464437"/>
                    <a:pt x="170153" y="390981"/>
                  </a:cubicBezTo>
                  <a:cubicBezTo>
                    <a:pt x="141099" y="323554"/>
                    <a:pt x="112045" y="256128"/>
                    <a:pt x="82992" y="189250"/>
                  </a:cubicBezTo>
                  <a:cubicBezTo>
                    <a:pt x="63805" y="145395"/>
                    <a:pt x="45167" y="101540"/>
                    <a:pt x="26529" y="57686"/>
                  </a:cubicBezTo>
                  <a:cubicBezTo>
                    <a:pt x="22144" y="46723"/>
                    <a:pt x="12825" y="38500"/>
                    <a:pt x="9535" y="26440"/>
                  </a:cubicBezTo>
                  <a:close/>
                </a:path>
              </a:pathLst>
            </a:custGeom>
            <a:solidFill>
              <a:srgbClr val="4A05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5" name="Google Shape;3165;p71"/>
          <p:cNvGrpSpPr/>
          <p:nvPr/>
        </p:nvGrpSpPr>
        <p:grpSpPr>
          <a:xfrm>
            <a:off x="8654264" y="4257550"/>
            <a:ext cx="3543117" cy="1946703"/>
            <a:chOff x="-548507" y="477868"/>
            <a:chExt cx="11570449" cy="6357177"/>
          </a:xfrm>
        </p:grpSpPr>
        <p:sp>
          <p:nvSpPr>
            <p:cNvPr id="3166" name="Google Shape;3166;p71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p71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8" name="Google Shape;3168;p71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9" name="Google Shape;3169;p71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0" name="Google Shape;3170;p71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1" name="Google Shape;3171;p71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172" name="Google Shape;3172;p7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71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4" name="Google Shape;3174;p71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175" name="Google Shape;3175;p7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71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77" name="Google Shape;3177;p71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8" name="Google Shape;3178;p71"/>
          <p:cNvGrpSpPr/>
          <p:nvPr/>
        </p:nvGrpSpPr>
        <p:grpSpPr>
          <a:xfrm>
            <a:off x="10243980" y="928993"/>
            <a:ext cx="1339868" cy="2355419"/>
            <a:chOff x="9558139" y="858564"/>
            <a:chExt cx="2565502" cy="4510019"/>
          </a:xfrm>
        </p:grpSpPr>
        <p:grpSp>
          <p:nvGrpSpPr>
            <p:cNvPr id="3179" name="Google Shape;3179;p71"/>
            <p:cNvGrpSpPr/>
            <p:nvPr/>
          </p:nvGrpSpPr>
          <p:grpSpPr>
            <a:xfrm>
              <a:off x="9558139" y="858564"/>
              <a:ext cx="2565502" cy="4510019"/>
              <a:chOff x="445712" y="1449040"/>
              <a:chExt cx="2113018" cy="3924176"/>
            </a:xfrm>
          </p:grpSpPr>
          <p:sp>
            <p:nvSpPr>
              <p:cNvPr id="3180" name="Google Shape;3180;p71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fmla="val 1358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71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82" name="Google Shape;3182;p71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183" name="Google Shape;3183;p71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cap="flat" cmpd="sng" w="12700">
                  <a:solidFill>
                    <a:srgbClr val="26262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4" name="Google Shape;3184;p71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737373"/>
                </a:solidFill>
                <a:ln cap="flat" cmpd="sng" w="9525">
                  <a:solidFill>
                    <a:srgbClr val="B0B0B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185" name="Google Shape;3185;p71"/>
            <p:cNvGrpSpPr/>
            <p:nvPr/>
          </p:nvGrpSpPr>
          <p:grpSpPr>
            <a:xfrm>
              <a:off x="9683778" y="1186382"/>
              <a:ext cx="2310992" cy="3738529"/>
              <a:chOff x="9684594" y="897613"/>
              <a:chExt cx="3528017" cy="2156011"/>
            </a:xfrm>
          </p:grpSpPr>
          <p:sp>
            <p:nvSpPr>
              <p:cNvPr id="3186" name="Google Shape;3186;p71"/>
              <p:cNvSpPr/>
              <p:nvPr/>
            </p:nvSpPr>
            <p:spPr>
              <a:xfrm>
                <a:off x="9684594" y="897613"/>
                <a:ext cx="3528017" cy="2156011"/>
              </a:xfrm>
              <a:custGeom>
                <a:rect b="b" l="l" r="r" t="t"/>
                <a:pathLst>
                  <a:path extrusionOk="0" h="733425" w="1200150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71"/>
              <p:cNvSpPr/>
              <p:nvPr/>
            </p:nvSpPr>
            <p:spPr>
              <a:xfrm>
                <a:off x="10879009" y="916221"/>
                <a:ext cx="2333602" cy="2137403"/>
              </a:xfrm>
              <a:custGeom>
                <a:rect b="b" l="l" r="r" t="t"/>
                <a:pathLst>
                  <a:path extrusionOk="0" h="4035268" w="3976489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88" name="Google Shape;3188;p71"/>
          <p:cNvGrpSpPr/>
          <p:nvPr/>
        </p:nvGrpSpPr>
        <p:grpSpPr>
          <a:xfrm>
            <a:off x="2635772" y="1187197"/>
            <a:ext cx="1802639" cy="2422018"/>
            <a:chOff x="3079112" y="2495939"/>
            <a:chExt cx="3027226" cy="4067367"/>
          </a:xfrm>
        </p:grpSpPr>
        <p:grpSp>
          <p:nvGrpSpPr>
            <p:cNvPr id="3189" name="Google Shape;3189;p71"/>
            <p:cNvGrpSpPr/>
            <p:nvPr/>
          </p:nvGrpSpPr>
          <p:grpSpPr>
            <a:xfrm rot="271634">
              <a:off x="4717588" y="2803046"/>
              <a:ext cx="1262423" cy="1186683"/>
              <a:chOff x="5903628" y="805233"/>
              <a:chExt cx="5796431" cy="5448665"/>
            </a:xfrm>
          </p:grpSpPr>
          <p:sp>
            <p:nvSpPr>
              <p:cNvPr id="3190" name="Google Shape;3190;p71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71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71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71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E9A6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71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71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6" name="Google Shape;3196;p71"/>
            <p:cNvGrpSpPr/>
            <p:nvPr/>
          </p:nvGrpSpPr>
          <p:grpSpPr>
            <a:xfrm rot="756224">
              <a:off x="3892068" y="2646922"/>
              <a:ext cx="1544150" cy="1451507"/>
              <a:chOff x="5903628" y="805233"/>
              <a:chExt cx="5796431" cy="5448665"/>
            </a:xfrm>
          </p:grpSpPr>
          <p:sp>
            <p:nvSpPr>
              <p:cNvPr id="3197" name="Google Shape;3197;p71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71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71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71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E9A6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71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71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3" name="Google Shape;3203;p71"/>
            <p:cNvGrpSpPr/>
            <p:nvPr/>
          </p:nvGrpSpPr>
          <p:grpSpPr>
            <a:xfrm rot="-377987">
              <a:off x="3148147" y="2954799"/>
              <a:ext cx="1421809" cy="1336506"/>
              <a:chOff x="5903628" y="805233"/>
              <a:chExt cx="5796431" cy="5448665"/>
            </a:xfrm>
          </p:grpSpPr>
          <p:sp>
            <p:nvSpPr>
              <p:cNvPr id="3204" name="Google Shape;3204;p71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71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71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71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E9A67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71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71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0" name="Google Shape;3210;p71"/>
            <p:cNvGrpSpPr/>
            <p:nvPr/>
          </p:nvGrpSpPr>
          <p:grpSpPr>
            <a:xfrm>
              <a:off x="3221623" y="3249361"/>
              <a:ext cx="2884715" cy="3313945"/>
              <a:chOff x="234240" y="3100674"/>
              <a:chExt cx="1875810" cy="2154921"/>
            </a:xfrm>
          </p:grpSpPr>
          <p:grpSp>
            <p:nvGrpSpPr>
              <p:cNvPr id="3211" name="Google Shape;3211;p71"/>
              <p:cNvGrpSpPr/>
              <p:nvPr/>
            </p:nvGrpSpPr>
            <p:grpSpPr>
              <a:xfrm>
                <a:off x="1040563" y="3151274"/>
                <a:ext cx="528979" cy="750934"/>
                <a:chOff x="3805328" y="4061908"/>
                <a:chExt cx="310118" cy="440241"/>
              </a:xfrm>
            </p:grpSpPr>
            <p:sp>
              <p:nvSpPr>
                <p:cNvPr id="3212" name="Google Shape;3212;p71"/>
                <p:cNvSpPr/>
                <p:nvPr/>
              </p:nvSpPr>
              <p:spPr>
                <a:xfrm>
                  <a:off x="3805328" y="4199702"/>
                  <a:ext cx="308525" cy="301890"/>
                </a:xfrm>
                <a:custGeom>
                  <a:rect b="b" l="l" r="r" t="t"/>
                  <a:pathLst>
                    <a:path extrusionOk="0" h="301889" w="308524">
                      <a:moveTo>
                        <a:pt x="309455" y="104725"/>
                      </a:moveTo>
                      <a:cubicBezTo>
                        <a:pt x="301493" y="64916"/>
                        <a:pt x="278270" y="37712"/>
                        <a:pt x="242110" y="20793"/>
                      </a:cubicBezTo>
                      <a:cubicBezTo>
                        <a:pt x="240783" y="18803"/>
                        <a:pt x="238461" y="17476"/>
                        <a:pt x="236138" y="16812"/>
                      </a:cubicBezTo>
                      <a:cubicBezTo>
                        <a:pt x="215238" y="7855"/>
                        <a:pt x="193675" y="1552"/>
                        <a:pt x="170784" y="2215"/>
                      </a:cubicBezTo>
                      <a:cubicBezTo>
                        <a:pt x="161827" y="3874"/>
                        <a:pt x="148225" y="225"/>
                        <a:pt x="143913" y="225"/>
                      </a:cubicBezTo>
                      <a:cubicBezTo>
                        <a:pt x="120027" y="-1102"/>
                        <a:pt x="96805" y="3542"/>
                        <a:pt x="74246" y="11504"/>
                      </a:cubicBezTo>
                      <a:cubicBezTo>
                        <a:pt x="49033" y="20462"/>
                        <a:pt x="29460" y="36385"/>
                        <a:pt x="14863" y="58612"/>
                      </a:cubicBezTo>
                      <a:cubicBezTo>
                        <a:pt x="4247" y="74536"/>
                        <a:pt x="1593" y="92451"/>
                        <a:pt x="598" y="111028"/>
                      </a:cubicBezTo>
                      <a:cubicBezTo>
                        <a:pt x="-1724" y="152497"/>
                        <a:pt x="1925" y="192638"/>
                        <a:pt x="25811" y="228467"/>
                      </a:cubicBezTo>
                      <a:cubicBezTo>
                        <a:pt x="39412" y="248704"/>
                        <a:pt x="54673" y="266286"/>
                        <a:pt x="74577" y="280551"/>
                      </a:cubicBezTo>
                      <a:cubicBezTo>
                        <a:pt x="93819" y="293821"/>
                        <a:pt x="114387" y="302447"/>
                        <a:pt x="137609" y="303774"/>
                      </a:cubicBezTo>
                      <a:cubicBezTo>
                        <a:pt x="147230" y="303774"/>
                        <a:pt x="157183" y="303774"/>
                        <a:pt x="166803" y="303774"/>
                      </a:cubicBezTo>
                      <a:cubicBezTo>
                        <a:pt x="166803" y="303774"/>
                        <a:pt x="166803" y="303442"/>
                        <a:pt x="167135" y="303442"/>
                      </a:cubicBezTo>
                      <a:cubicBezTo>
                        <a:pt x="167135" y="303442"/>
                        <a:pt x="167135" y="303774"/>
                        <a:pt x="166803" y="303774"/>
                      </a:cubicBezTo>
                      <a:cubicBezTo>
                        <a:pt x="168794" y="303774"/>
                        <a:pt x="170452" y="303774"/>
                        <a:pt x="172443" y="303774"/>
                      </a:cubicBezTo>
                      <a:cubicBezTo>
                        <a:pt x="194006" y="302115"/>
                        <a:pt x="214243" y="296807"/>
                        <a:pt x="232157" y="284201"/>
                      </a:cubicBezTo>
                      <a:cubicBezTo>
                        <a:pt x="262678" y="262637"/>
                        <a:pt x="284905" y="234107"/>
                        <a:pt x="300166" y="199937"/>
                      </a:cubicBezTo>
                      <a:cubicBezTo>
                        <a:pt x="307132" y="184013"/>
                        <a:pt x="307796" y="167094"/>
                        <a:pt x="310781" y="150506"/>
                      </a:cubicBezTo>
                      <a:cubicBezTo>
                        <a:pt x="311445" y="136573"/>
                        <a:pt x="309786" y="106384"/>
                        <a:pt x="309455" y="104725"/>
                      </a:cubicBezTo>
                      <a:close/>
                      <a:moveTo>
                        <a:pt x="168462" y="301783"/>
                      </a:moveTo>
                      <a:cubicBezTo>
                        <a:pt x="168130" y="302115"/>
                        <a:pt x="168130" y="302115"/>
                        <a:pt x="168462" y="301783"/>
                      </a:cubicBezTo>
                      <a:cubicBezTo>
                        <a:pt x="168130" y="302115"/>
                        <a:pt x="168130" y="302115"/>
                        <a:pt x="168462" y="30178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3" name="Google Shape;3213;p71"/>
                <p:cNvSpPr/>
                <p:nvPr/>
              </p:nvSpPr>
              <p:spPr>
                <a:xfrm>
                  <a:off x="3972795" y="4220164"/>
                  <a:ext cx="142651" cy="281985"/>
                </a:xfrm>
                <a:custGeom>
                  <a:rect b="b" l="l" r="r" t="t"/>
                  <a:pathLst>
                    <a:path extrusionOk="0" h="281985" w="142651">
                      <a:moveTo>
                        <a:pt x="73980" y="0"/>
                      </a:moveTo>
                      <a:cubicBezTo>
                        <a:pt x="110472" y="16919"/>
                        <a:pt x="134026" y="44454"/>
                        <a:pt x="141988" y="84264"/>
                      </a:cubicBezTo>
                      <a:cubicBezTo>
                        <a:pt x="142320" y="85923"/>
                        <a:pt x="143978" y="116112"/>
                        <a:pt x="143978" y="129713"/>
                      </a:cubicBezTo>
                      <a:cubicBezTo>
                        <a:pt x="140993" y="146300"/>
                        <a:pt x="140661" y="163220"/>
                        <a:pt x="133362" y="179143"/>
                      </a:cubicBezTo>
                      <a:cubicBezTo>
                        <a:pt x="118102" y="213313"/>
                        <a:pt x="95875" y="241844"/>
                        <a:pt x="65354" y="263407"/>
                      </a:cubicBezTo>
                      <a:cubicBezTo>
                        <a:pt x="47440" y="276014"/>
                        <a:pt x="27203" y="281322"/>
                        <a:pt x="5640" y="282980"/>
                      </a:cubicBezTo>
                      <a:cubicBezTo>
                        <a:pt x="3649" y="282980"/>
                        <a:pt x="1990" y="282980"/>
                        <a:pt x="0" y="282980"/>
                      </a:cubicBezTo>
                      <a:cubicBezTo>
                        <a:pt x="2986" y="276345"/>
                        <a:pt x="58719" y="220280"/>
                        <a:pt x="72321" y="182461"/>
                      </a:cubicBezTo>
                      <a:cubicBezTo>
                        <a:pt x="85259" y="145637"/>
                        <a:pt x="88908" y="107818"/>
                        <a:pt x="85591" y="69003"/>
                      </a:cubicBezTo>
                      <a:cubicBezTo>
                        <a:pt x="83600" y="45449"/>
                        <a:pt x="78624" y="22891"/>
                        <a:pt x="73980" y="0"/>
                      </a:cubicBezTo>
                      <a:close/>
                    </a:path>
                  </a:pathLst>
                </a:custGeom>
                <a:solidFill>
                  <a:srgbClr val="CF50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4" name="Google Shape;3214;p71"/>
                <p:cNvSpPr/>
                <p:nvPr/>
              </p:nvSpPr>
              <p:spPr>
                <a:xfrm>
                  <a:off x="3885014" y="4061908"/>
                  <a:ext cx="185778" cy="182461"/>
                </a:xfrm>
                <a:custGeom>
                  <a:rect b="b" l="l" r="r" t="t"/>
                  <a:pathLst>
                    <a:path extrusionOk="0" h="182460" w="185778">
                      <a:moveTo>
                        <a:pt x="176358" y="32524"/>
                      </a:moveTo>
                      <a:cubicBezTo>
                        <a:pt x="146500" y="37168"/>
                        <a:pt x="122615" y="51765"/>
                        <a:pt x="105364" y="76646"/>
                      </a:cubicBezTo>
                      <a:cubicBezTo>
                        <a:pt x="102046" y="81291"/>
                        <a:pt x="100056" y="86930"/>
                        <a:pt x="95411" y="90579"/>
                      </a:cubicBezTo>
                      <a:cubicBezTo>
                        <a:pt x="94748" y="86598"/>
                        <a:pt x="94084" y="82618"/>
                        <a:pt x="93089" y="78968"/>
                      </a:cubicBezTo>
                      <a:cubicBezTo>
                        <a:pt x="80151" y="38163"/>
                        <a:pt x="54938" y="9965"/>
                        <a:pt x="11479" y="1671"/>
                      </a:cubicBezTo>
                      <a:cubicBezTo>
                        <a:pt x="-464" y="-1315"/>
                        <a:pt x="-795" y="-1315"/>
                        <a:pt x="532" y="10297"/>
                      </a:cubicBezTo>
                      <a:cubicBezTo>
                        <a:pt x="3849" y="36173"/>
                        <a:pt x="14797" y="58400"/>
                        <a:pt x="35697" y="74656"/>
                      </a:cubicBezTo>
                      <a:cubicBezTo>
                        <a:pt x="50625" y="86267"/>
                        <a:pt x="67876" y="92570"/>
                        <a:pt x="86454" y="95887"/>
                      </a:cubicBezTo>
                      <a:cubicBezTo>
                        <a:pt x="91762" y="96883"/>
                        <a:pt x="93089" y="97878"/>
                        <a:pt x="90435" y="103186"/>
                      </a:cubicBezTo>
                      <a:cubicBezTo>
                        <a:pt x="84464" y="115460"/>
                        <a:pt x="80151" y="128399"/>
                        <a:pt x="76502" y="141669"/>
                      </a:cubicBezTo>
                      <a:cubicBezTo>
                        <a:pt x="74179" y="152616"/>
                        <a:pt x="71857" y="163564"/>
                        <a:pt x="69867" y="174511"/>
                      </a:cubicBezTo>
                      <a:cubicBezTo>
                        <a:pt x="68871" y="179488"/>
                        <a:pt x="69535" y="182473"/>
                        <a:pt x="75838" y="182805"/>
                      </a:cubicBezTo>
                      <a:cubicBezTo>
                        <a:pt x="80814" y="182805"/>
                        <a:pt x="84132" y="183469"/>
                        <a:pt x="85127" y="176834"/>
                      </a:cubicBezTo>
                      <a:cubicBezTo>
                        <a:pt x="86454" y="165223"/>
                        <a:pt x="89108" y="153611"/>
                        <a:pt x="92757" y="142664"/>
                      </a:cubicBezTo>
                      <a:cubicBezTo>
                        <a:pt x="98065" y="122427"/>
                        <a:pt x="106027" y="102854"/>
                        <a:pt x="118302" y="85935"/>
                      </a:cubicBezTo>
                      <a:cubicBezTo>
                        <a:pt x="133894" y="64371"/>
                        <a:pt x="154131" y="50438"/>
                        <a:pt x="181334" y="47784"/>
                      </a:cubicBezTo>
                      <a:cubicBezTo>
                        <a:pt x="184983" y="47452"/>
                        <a:pt x="186310" y="46457"/>
                        <a:pt x="186642" y="42476"/>
                      </a:cubicBezTo>
                      <a:cubicBezTo>
                        <a:pt x="187305" y="33851"/>
                        <a:pt x="184319" y="31197"/>
                        <a:pt x="176358" y="32524"/>
                      </a:cubicBezTo>
                      <a:close/>
                    </a:path>
                  </a:pathLst>
                </a:custGeom>
                <a:solidFill>
                  <a:srgbClr val="47A26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15" name="Google Shape;3215;p71"/>
              <p:cNvGrpSpPr/>
              <p:nvPr/>
            </p:nvGrpSpPr>
            <p:grpSpPr>
              <a:xfrm>
                <a:off x="282955" y="3238595"/>
                <a:ext cx="528979" cy="750934"/>
                <a:chOff x="3805328" y="4061908"/>
                <a:chExt cx="310118" cy="440241"/>
              </a:xfrm>
            </p:grpSpPr>
            <p:sp>
              <p:nvSpPr>
                <p:cNvPr id="3216" name="Google Shape;3216;p71"/>
                <p:cNvSpPr/>
                <p:nvPr/>
              </p:nvSpPr>
              <p:spPr>
                <a:xfrm>
                  <a:off x="3805328" y="4199702"/>
                  <a:ext cx="308525" cy="301890"/>
                </a:xfrm>
                <a:custGeom>
                  <a:rect b="b" l="l" r="r" t="t"/>
                  <a:pathLst>
                    <a:path extrusionOk="0" h="301889" w="308524">
                      <a:moveTo>
                        <a:pt x="309455" y="104725"/>
                      </a:moveTo>
                      <a:cubicBezTo>
                        <a:pt x="301493" y="64916"/>
                        <a:pt x="278270" y="37712"/>
                        <a:pt x="242110" y="20793"/>
                      </a:cubicBezTo>
                      <a:cubicBezTo>
                        <a:pt x="240783" y="18803"/>
                        <a:pt x="238461" y="17476"/>
                        <a:pt x="236138" y="16812"/>
                      </a:cubicBezTo>
                      <a:cubicBezTo>
                        <a:pt x="215238" y="7855"/>
                        <a:pt x="193675" y="1552"/>
                        <a:pt x="170784" y="2215"/>
                      </a:cubicBezTo>
                      <a:cubicBezTo>
                        <a:pt x="161827" y="3874"/>
                        <a:pt x="148225" y="225"/>
                        <a:pt x="143913" y="225"/>
                      </a:cubicBezTo>
                      <a:cubicBezTo>
                        <a:pt x="120027" y="-1102"/>
                        <a:pt x="96805" y="3542"/>
                        <a:pt x="74246" y="11504"/>
                      </a:cubicBezTo>
                      <a:cubicBezTo>
                        <a:pt x="49033" y="20462"/>
                        <a:pt x="29460" y="36385"/>
                        <a:pt x="14863" y="58612"/>
                      </a:cubicBezTo>
                      <a:cubicBezTo>
                        <a:pt x="4247" y="74536"/>
                        <a:pt x="1593" y="92451"/>
                        <a:pt x="598" y="111028"/>
                      </a:cubicBezTo>
                      <a:cubicBezTo>
                        <a:pt x="-1724" y="152497"/>
                        <a:pt x="1925" y="192638"/>
                        <a:pt x="25811" y="228467"/>
                      </a:cubicBezTo>
                      <a:cubicBezTo>
                        <a:pt x="39412" y="248704"/>
                        <a:pt x="54673" y="266286"/>
                        <a:pt x="74577" y="280551"/>
                      </a:cubicBezTo>
                      <a:cubicBezTo>
                        <a:pt x="93819" y="293821"/>
                        <a:pt x="114387" y="302447"/>
                        <a:pt x="137609" y="303774"/>
                      </a:cubicBezTo>
                      <a:cubicBezTo>
                        <a:pt x="147230" y="303774"/>
                        <a:pt x="157183" y="303774"/>
                        <a:pt x="166803" y="303774"/>
                      </a:cubicBezTo>
                      <a:cubicBezTo>
                        <a:pt x="166803" y="303774"/>
                        <a:pt x="166803" y="303442"/>
                        <a:pt x="167135" y="303442"/>
                      </a:cubicBezTo>
                      <a:cubicBezTo>
                        <a:pt x="167135" y="303442"/>
                        <a:pt x="167135" y="303774"/>
                        <a:pt x="166803" y="303774"/>
                      </a:cubicBezTo>
                      <a:cubicBezTo>
                        <a:pt x="168794" y="303774"/>
                        <a:pt x="170452" y="303774"/>
                        <a:pt x="172443" y="303774"/>
                      </a:cubicBezTo>
                      <a:cubicBezTo>
                        <a:pt x="194006" y="302115"/>
                        <a:pt x="214243" y="296807"/>
                        <a:pt x="232157" y="284201"/>
                      </a:cubicBezTo>
                      <a:cubicBezTo>
                        <a:pt x="262678" y="262637"/>
                        <a:pt x="284905" y="234107"/>
                        <a:pt x="300166" y="199937"/>
                      </a:cubicBezTo>
                      <a:cubicBezTo>
                        <a:pt x="307132" y="184013"/>
                        <a:pt x="307796" y="167094"/>
                        <a:pt x="310781" y="150506"/>
                      </a:cubicBezTo>
                      <a:cubicBezTo>
                        <a:pt x="311445" y="136573"/>
                        <a:pt x="309786" y="106384"/>
                        <a:pt x="309455" y="104725"/>
                      </a:cubicBezTo>
                      <a:close/>
                      <a:moveTo>
                        <a:pt x="168462" y="301783"/>
                      </a:moveTo>
                      <a:cubicBezTo>
                        <a:pt x="168130" y="302115"/>
                        <a:pt x="168130" y="302115"/>
                        <a:pt x="168462" y="301783"/>
                      </a:cubicBezTo>
                      <a:cubicBezTo>
                        <a:pt x="168130" y="302115"/>
                        <a:pt x="168130" y="302115"/>
                        <a:pt x="168462" y="30178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7" name="Google Shape;3217;p71"/>
                <p:cNvSpPr/>
                <p:nvPr/>
              </p:nvSpPr>
              <p:spPr>
                <a:xfrm>
                  <a:off x="3972795" y="4220164"/>
                  <a:ext cx="142651" cy="281985"/>
                </a:xfrm>
                <a:custGeom>
                  <a:rect b="b" l="l" r="r" t="t"/>
                  <a:pathLst>
                    <a:path extrusionOk="0" h="281985" w="142651">
                      <a:moveTo>
                        <a:pt x="73980" y="0"/>
                      </a:moveTo>
                      <a:cubicBezTo>
                        <a:pt x="110472" y="16919"/>
                        <a:pt x="134026" y="44454"/>
                        <a:pt x="141988" y="84264"/>
                      </a:cubicBezTo>
                      <a:cubicBezTo>
                        <a:pt x="142320" y="85923"/>
                        <a:pt x="143978" y="116112"/>
                        <a:pt x="143978" y="129713"/>
                      </a:cubicBezTo>
                      <a:cubicBezTo>
                        <a:pt x="140993" y="146300"/>
                        <a:pt x="140661" y="163220"/>
                        <a:pt x="133362" y="179143"/>
                      </a:cubicBezTo>
                      <a:cubicBezTo>
                        <a:pt x="118102" y="213313"/>
                        <a:pt x="95875" y="241844"/>
                        <a:pt x="65354" y="263407"/>
                      </a:cubicBezTo>
                      <a:cubicBezTo>
                        <a:pt x="47440" y="276014"/>
                        <a:pt x="27203" y="281322"/>
                        <a:pt x="5640" y="282980"/>
                      </a:cubicBezTo>
                      <a:cubicBezTo>
                        <a:pt x="3649" y="282980"/>
                        <a:pt x="1990" y="282980"/>
                        <a:pt x="0" y="282980"/>
                      </a:cubicBezTo>
                      <a:cubicBezTo>
                        <a:pt x="2986" y="276345"/>
                        <a:pt x="58719" y="220280"/>
                        <a:pt x="72321" y="182461"/>
                      </a:cubicBezTo>
                      <a:cubicBezTo>
                        <a:pt x="85259" y="145637"/>
                        <a:pt x="88908" y="107818"/>
                        <a:pt x="85591" y="69003"/>
                      </a:cubicBezTo>
                      <a:cubicBezTo>
                        <a:pt x="83600" y="45449"/>
                        <a:pt x="78624" y="22891"/>
                        <a:pt x="73980" y="0"/>
                      </a:cubicBezTo>
                      <a:close/>
                    </a:path>
                  </a:pathLst>
                </a:custGeom>
                <a:solidFill>
                  <a:srgbClr val="CF50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8" name="Google Shape;3218;p71"/>
                <p:cNvSpPr/>
                <p:nvPr/>
              </p:nvSpPr>
              <p:spPr>
                <a:xfrm>
                  <a:off x="3885014" y="4061908"/>
                  <a:ext cx="185778" cy="182461"/>
                </a:xfrm>
                <a:custGeom>
                  <a:rect b="b" l="l" r="r" t="t"/>
                  <a:pathLst>
                    <a:path extrusionOk="0" h="182460" w="185778">
                      <a:moveTo>
                        <a:pt x="176358" y="32524"/>
                      </a:moveTo>
                      <a:cubicBezTo>
                        <a:pt x="146500" y="37168"/>
                        <a:pt x="122615" y="51765"/>
                        <a:pt x="105364" y="76646"/>
                      </a:cubicBezTo>
                      <a:cubicBezTo>
                        <a:pt x="102046" y="81291"/>
                        <a:pt x="100056" y="86930"/>
                        <a:pt x="95411" y="90579"/>
                      </a:cubicBezTo>
                      <a:cubicBezTo>
                        <a:pt x="94748" y="86598"/>
                        <a:pt x="94084" y="82618"/>
                        <a:pt x="93089" y="78968"/>
                      </a:cubicBezTo>
                      <a:cubicBezTo>
                        <a:pt x="80151" y="38163"/>
                        <a:pt x="54938" y="9965"/>
                        <a:pt x="11479" y="1671"/>
                      </a:cubicBezTo>
                      <a:cubicBezTo>
                        <a:pt x="-464" y="-1315"/>
                        <a:pt x="-795" y="-1315"/>
                        <a:pt x="532" y="10297"/>
                      </a:cubicBezTo>
                      <a:cubicBezTo>
                        <a:pt x="3849" y="36173"/>
                        <a:pt x="14797" y="58400"/>
                        <a:pt x="35697" y="74656"/>
                      </a:cubicBezTo>
                      <a:cubicBezTo>
                        <a:pt x="50625" y="86267"/>
                        <a:pt x="67876" y="92570"/>
                        <a:pt x="86454" y="95887"/>
                      </a:cubicBezTo>
                      <a:cubicBezTo>
                        <a:pt x="91762" y="96883"/>
                        <a:pt x="93089" y="97878"/>
                        <a:pt x="90435" y="103186"/>
                      </a:cubicBezTo>
                      <a:cubicBezTo>
                        <a:pt x="84464" y="115460"/>
                        <a:pt x="80151" y="128399"/>
                        <a:pt x="76502" y="141669"/>
                      </a:cubicBezTo>
                      <a:cubicBezTo>
                        <a:pt x="74179" y="152616"/>
                        <a:pt x="71857" y="163564"/>
                        <a:pt x="69867" y="174511"/>
                      </a:cubicBezTo>
                      <a:cubicBezTo>
                        <a:pt x="68871" y="179488"/>
                        <a:pt x="69535" y="182473"/>
                        <a:pt x="75838" y="182805"/>
                      </a:cubicBezTo>
                      <a:cubicBezTo>
                        <a:pt x="80814" y="182805"/>
                        <a:pt x="84132" y="183469"/>
                        <a:pt x="85127" y="176834"/>
                      </a:cubicBezTo>
                      <a:cubicBezTo>
                        <a:pt x="86454" y="165223"/>
                        <a:pt x="89108" y="153611"/>
                        <a:pt x="92757" y="142664"/>
                      </a:cubicBezTo>
                      <a:cubicBezTo>
                        <a:pt x="98065" y="122427"/>
                        <a:pt x="106027" y="102854"/>
                        <a:pt x="118302" y="85935"/>
                      </a:cubicBezTo>
                      <a:cubicBezTo>
                        <a:pt x="133894" y="64371"/>
                        <a:pt x="154131" y="50438"/>
                        <a:pt x="181334" y="47784"/>
                      </a:cubicBezTo>
                      <a:cubicBezTo>
                        <a:pt x="184983" y="47452"/>
                        <a:pt x="186310" y="46457"/>
                        <a:pt x="186642" y="42476"/>
                      </a:cubicBezTo>
                      <a:cubicBezTo>
                        <a:pt x="187305" y="33851"/>
                        <a:pt x="184319" y="31197"/>
                        <a:pt x="176358" y="32524"/>
                      </a:cubicBezTo>
                      <a:close/>
                    </a:path>
                  </a:pathLst>
                </a:custGeom>
                <a:solidFill>
                  <a:srgbClr val="47A26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19" name="Google Shape;3219;p71"/>
              <p:cNvGrpSpPr/>
              <p:nvPr/>
            </p:nvGrpSpPr>
            <p:grpSpPr>
              <a:xfrm rot="-702602">
                <a:off x="698863" y="3163222"/>
                <a:ext cx="528979" cy="750934"/>
                <a:chOff x="3805328" y="4061908"/>
                <a:chExt cx="310118" cy="440241"/>
              </a:xfrm>
            </p:grpSpPr>
            <p:sp>
              <p:nvSpPr>
                <p:cNvPr id="3220" name="Google Shape;3220;p71"/>
                <p:cNvSpPr/>
                <p:nvPr/>
              </p:nvSpPr>
              <p:spPr>
                <a:xfrm>
                  <a:off x="3805328" y="4199702"/>
                  <a:ext cx="308525" cy="301890"/>
                </a:xfrm>
                <a:custGeom>
                  <a:rect b="b" l="l" r="r" t="t"/>
                  <a:pathLst>
                    <a:path extrusionOk="0" h="301889" w="308524">
                      <a:moveTo>
                        <a:pt x="309455" y="104725"/>
                      </a:moveTo>
                      <a:cubicBezTo>
                        <a:pt x="301493" y="64916"/>
                        <a:pt x="278270" y="37712"/>
                        <a:pt x="242110" y="20793"/>
                      </a:cubicBezTo>
                      <a:cubicBezTo>
                        <a:pt x="240783" y="18803"/>
                        <a:pt x="238461" y="17476"/>
                        <a:pt x="236138" y="16812"/>
                      </a:cubicBezTo>
                      <a:cubicBezTo>
                        <a:pt x="215238" y="7855"/>
                        <a:pt x="193675" y="1552"/>
                        <a:pt x="170784" y="2215"/>
                      </a:cubicBezTo>
                      <a:cubicBezTo>
                        <a:pt x="161827" y="3874"/>
                        <a:pt x="148225" y="225"/>
                        <a:pt x="143913" y="225"/>
                      </a:cubicBezTo>
                      <a:cubicBezTo>
                        <a:pt x="120027" y="-1102"/>
                        <a:pt x="96805" y="3542"/>
                        <a:pt x="74246" y="11504"/>
                      </a:cubicBezTo>
                      <a:cubicBezTo>
                        <a:pt x="49033" y="20462"/>
                        <a:pt x="29460" y="36385"/>
                        <a:pt x="14863" y="58612"/>
                      </a:cubicBezTo>
                      <a:cubicBezTo>
                        <a:pt x="4247" y="74536"/>
                        <a:pt x="1593" y="92451"/>
                        <a:pt x="598" y="111028"/>
                      </a:cubicBezTo>
                      <a:cubicBezTo>
                        <a:pt x="-1724" y="152497"/>
                        <a:pt x="1925" y="192638"/>
                        <a:pt x="25811" y="228467"/>
                      </a:cubicBezTo>
                      <a:cubicBezTo>
                        <a:pt x="39412" y="248704"/>
                        <a:pt x="54673" y="266286"/>
                        <a:pt x="74577" y="280551"/>
                      </a:cubicBezTo>
                      <a:cubicBezTo>
                        <a:pt x="93819" y="293821"/>
                        <a:pt x="114387" y="302447"/>
                        <a:pt x="137609" y="303774"/>
                      </a:cubicBezTo>
                      <a:cubicBezTo>
                        <a:pt x="147230" y="303774"/>
                        <a:pt x="157183" y="303774"/>
                        <a:pt x="166803" y="303774"/>
                      </a:cubicBezTo>
                      <a:cubicBezTo>
                        <a:pt x="166803" y="303774"/>
                        <a:pt x="166803" y="303442"/>
                        <a:pt x="167135" y="303442"/>
                      </a:cubicBezTo>
                      <a:cubicBezTo>
                        <a:pt x="167135" y="303442"/>
                        <a:pt x="167135" y="303774"/>
                        <a:pt x="166803" y="303774"/>
                      </a:cubicBezTo>
                      <a:cubicBezTo>
                        <a:pt x="168794" y="303774"/>
                        <a:pt x="170452" y="303774"/>
                        <a:pt x="172443" y="303774"/>
                      </a:cubicBezTo>
                      <a:cubicBezTo>
                        <a:pt x="194006" y="302115"/>
                        <a:pt x="214243" y="296807"/>
                        <a:pt x="232157" y="284201"/>
                      </a:cubicBezTo>
                      <a:cubicBezTo>
                        <a:pt x="262678" y="262637"/>
                        <a:pt x="284905" y="234107"/>
                        <a:pt x="300166" y="199937"/>
                      </a:cubicBezTo>
                      <a:cubicBezTo>
                        <a:pt x="307132" y="184013"/>
                        <a:pt x="307796" y="167094"/>
                        <a:pt x="310781" y="150506"/>
                      </a:cubicBezTo>
                      <a:cubicBezTo>
                        <a:pt x="311445" y="136573"/>
                        <a:pt x="309786" y="106384"/>
                        <a:pt x="309455" y="104725"/>
                      </a:cubicBezTo>
                      <a:close/>
                      <a:moveTo>
                        <a:pt x="168462" y="301783"/>
                      </a:moveTo>
                      <a:cubicBezTo>
                        <a:pt x="168130" y="302115"/>
                        <a:pt x="168130" y="302115"/>
                        <a:pt x="168462" y="301783"/>
                      </a:cubicBezTo>
                      <a:cubicBezTo>
                        <a:pt x="168130" y="302115"/>
                        <a:pt x="168130" y="302115"/>
                        <a:pt x="168462" y="30178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1" name="Google Shape;3221;p71"/>
                <p:cNvSpPr/>
                <p:nvPr/>
              </p:nvSpPr>
              <p:spPr>
                <a:xfrm>
                  <a:off x="3972795" y="4220164"/>
                  <a:ext cx="142651" cy="281985"/>
                </a:xfrm>
                <a:custGeom>
                  <a:rect b="b" l="l" r="r" t="t"/>
                  <a:pathLst>
                    <a:path extrusionOk="0" h="281985" w="142651">
                      <a:moveTo>
                        <a:pt x="73980" y="0"/>
                      </a:moveTo>
                      <a:cubicBezTo>
                        <a:pt x="110472" y="16919"/>
                        <a:pt x="134026" y="44454"/>
                        <a:pt x="141988" y="84264"/>
                      </a:cubicBezTo>
                      <a:cubicBezTo>
                        <a:pt x="142320" y="85923"/>
                        <a:pt x="143978" y="116112"/>
                        <a:pt x="143978" y="129713"/>
                      </a:cubicBezTo>
                      <a:cubicBezTo>
                        <a:pt x="140993" y="146300"/>
                        <a:pt x="140661" y="163220"/>
                        <a:pt x="133362" y="179143"/>
                      </a:cubicBezTo>
                      <a:cubicBezTo>
                        <a:pt x="118102" y="213313"/>
                        <a:pt x="95875" y="241844"/>
                        <a:pt x="65354" y="263407"/>
                      </a:cubicBezTo>
                      <a:cubicBezTo>
                        <a:pt x="47440" y="276014"/>
                        <a:pt x="27203" y="281322"/>
                        <a:pt x="5640" y="282980"/>
                      </a:cubicBezTo>
                      <a:cubicBezTo>
                        <a:pt x="3649" y="282980"/>
                        <a:pt x="1990" y="282980"/>
                        <a:pt x="0" y="282980"/>
                      </a:cubicBezTo>
                      <a:cubicBezTo>
                        <a:pt x="2986" y="276345"/>
                        <a:pt x="58719" y="220280"/>
                        <a:pt x="72321" y="182461"/>
                      </a:cubicBezTo>
                      <a:cubicBezTo>
                        <a:pt x="85259" y="145637"/>
                        <a:pt x="88908" y="107818"/>
                        <a:pt x="85591" y="69003"/>
                      </a:cubicBezTo>
                      <a:cubicBezTo>
                        <a:pt x="83600" y="45449"/>
                        <a:pt x="78624" y="22891"/>
                        <a:pt x="73980" y="0"/>
                      </a:cubicBezTo>
                      <a:close/>
                    </a:path>
                  </a:pathLst>
                </a:custGeom>
                <a:solidFill>
                  <a:srgbClr val="CF50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2" name="Google Shape;3222;p71"/>
                <p:cNvSpPr/>
                <p:nvPr/>
              </p:nvSpPr>
              <p:spPr>
                <a:xfrm>
                  <a:off x="3885014" y="4061908"/>
                  <a:ext cx="185778" cy="182461"/>
                </a:xfrm>
                <a:custGeom>
                  <a:rect b="b" l="l" r="r" t="t"/>
                  <a:pathLst>
                    <a:path extrusionOk="0" h="182460" w="185778">
                      <a:moveTo>
                        <a:pt x="176358" y="32524"/>
                      </a:moveTo>
                      <a:cubicBezTo>
                        <a:pt x="146500" y="37168"/>
                        <a:pt x="122615" y="51765"/>
                        <a:pt x="105364" y="76646"/>
                      </a:cubicBezTo>
                      <a:cubicBezTo>
                        <a:pt x="102046" y="81291"/>
                        <a:pt x="100056" y="86930"/>
                        <a:pt x="95411" y="90579"/>
                      </a:cubicBezTo>
                      <a:cubicBezTo>
                        <a:pt x="94748" y="86598"/>
                        <a:pt x="94084" y="82618"/>
                        <a:pt x="93089" y="78968"/>
                      </a:cubicBezTo>
                      <a:cubicBezTo>
                        <a:pt x="80151" y="38163"/>
                        <a:pt x="54938" y="9965"/>
                        <a:pt x="11479" y="1671"/>
                      </a:cubicBezTo>
                      <a:cubicBezTo>
                        <a:pt x="-464" y="-1315"/>
                        <a:pt x="-795" y="-1315"/>
                        <a:pt x="532" y="10297"/>
                      </a:cubicBezTo>
                      <a:cubicBezTo>
                        <a:pt x="3849" y="36173"/>
                        <a:pt x="14797" y="58400"/>
                        <a:pt x="35697" y="74656"/>
                      </a:cubicBezTo>
                      <a:cubicBezTo>
                        <a:pt x="50625" y="86267"/>
                        <a:pt x="67876" y="92570"/>
                        <a:pt x="86454" y="95887"/>
                      </a:cubicBezTo>
                      <a:cubicBezTo>
                        <a:pt x="91762" y="96883"/>
                        <a:pt x="93089" y="97878"/>
                        <a:pt x="90435" y="103186"/>
                      </a:cubicBezTo>
                      <a:cubicBezTo>
                        <a:pt x="84464" y="115460"/>
                        <a:pt x="80151" y="128399"/>
                        <a:pt x="76502" y="141669"/>
                      </a:cubicBezTo>
                      <a:cubicBezTo>
                        <a:pt x="74179" y="152616"/>
                        <a:pt x="71857" y="163564"/>
                        <a:pt x="69867" y="174511"/>
                      </a:cubicBezTo>
                      <a:cubicBezTo>
                        <a:pt x="68871" y="179488"/>
                        <a:pt x="69535" y="182473"/>
                        <a:pt x="75838" y="182805"/>
                      </a:cubicBezTo>
                      <a:cubicBezTo>
                        <a:pt x="80814" y="182805"/>
                        <a:pt x="84132" y="183469"/>
                        <a:pt x="85127" y="176834"/>
                      </a:cubicBezTo>
                      <a:cubicBezTo>
                        <a:pt x="86454" y="165223"/>
                        <a:pt x="89108" y="153611"/>
                        <a:pt x="92757" y="142664"/>
                      </a:cubicBezTo>
                      <a:cubicBezTo>
                        <a:pt x="98065" y="122427"/>
                        <a:pt x="106027" y="102854"/>
                        <a:pt x="118302" y="85935"/>
                      </a:cubicBezTo>
                      <a:cubicBezTo>
                        <a:pt x="133894" y="64371"/>
                        <a:pt x="154131" y="50438"/>
                        <a:pt x="181334" y="47784"/>
                      </a:cubicBezTo>
                      <a:cubicBezTo>
                        <a:pt x="184983" y="47452"/>
                        <a:pt x="186310" y="46457"/>
                        <a:pt x="186642" y="42476"/>
                      </a:cubicBezTo>
                      <a:cubicBezTo>
                        <a:pt x="187305" y="33851"/>
                        <a:pt x="184319" y="31197"/>
                        <a:pt x="176358" y="32524"/>
                      </a:cubicBezTo>
                      <a:close/>
                    </a:path>
                  </a:pathLst>
                </a:custGeom>
                <a:solidFill>
                  <a:srgbClr val="47A26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3" name="Google Shape;3223;p71"/>
              <p:cNvGrpSpPr/>
              <p:nvPr/>
            </p:nvGrpSpPr>
            <p:grpSpPr>
              <a:xfrm flipH="1" rot="1631776">
                <a:off x="1438708" y="3180047"/>
                <a:ext cx="528979" cy="750934"/>
                <a:chOff x="3805328" y="4061908"/>
                <a:chExt cx="310118" cy="440241"/>
              </a:xfrm>
            </p:grpSpPr>
            <p:sp>
              <p:nvSpPr>
                <p:cNvPr id="3224" name="Google Shape;3224;p71"/>
                <p:cNvSpPr/>
                <p:nvPr/>
              </p:nvSpPr>
              <p:spPr>
                <a:xfrm>
                  <a:off x="3805328" y="4199702"/>
                  <a:ext cx="308525" cy="301890"/>
                </a:xfrm>
                <a:custGeom>
                  <a:rect b="b" l="l" r="r" t="t"/>
                  <a:pathLst>
                    <a:path extrusionOk="0" h="301889" w="308524">
                      <a:moveTo>
                        <a:pt x="309455" y="104725"/>
                      </a:moveTo>
                      <a:cubicBezTo>
                        <a:pt x="301493" y="64916"/>
                        <a:pt x="278270" y="37712"/>
                        <a:pt x="242110" y="20793"/>
                      </a:cubicBezTo>
                      <a:cubicBezTo>
                        <a:pt x="240783" y="18803"/>
                        <a:pt x="238461" y="17476"/>
                        <a:pt x="236138" y="16812"/>
                      </a:cubicBezTo>
                      <a:cubicBezTo>
                        <a:pt x="215238" y="7855"/>
                        <a:pt x="193675" y="1552"/>
                        <a:pt x="170784" y="2215"/>
                      </a:cubicBezTo>
                      <a:cubicBezTo>
                        <a:pt x="161827" y="3874"/>
                        <a:pt x="148225" y="225"/>
                        <a:pt x="143913" y="225"/>
                      </a:cubicBezTo>
                      <a:cubicBezTo>
                        <a:pt x="120027" y="-1102"/>
                        <a:pt x="96805" y="3542"/>
                        <a:pt x="74246" y="11504"/>
                      </a:cubicBezTo>
                      <a:cubicBezTo>
                        <a:pt x="49033" y="20462"/>
                        <a:pt x="29460" y="36385"/>
                        <a:pt x="14863" y="58612"/>
                      </a:cubicBezTo>
                      <a:cubicBezTo>
                        <a:pt x="4247" y="74536"/>
                        <a:pt x="1593" y="92451"/>
                        <a:pt x="598" y="111028"/>
                      </a:cubicBezTo>
                      <a:cubicBezTo>
                        <a:pt x="-1724" y="152497"/>
                        <a:pt x="1925" y="192638"/>
                        <a:pt x="25811" y="228467"/>
                      </a:cubicBezTo>
                      <a:cubicBezTo>
                        <a:pt x="39412" y="248704"/>
                        <a:pt x="54673" y="266286"/>
                        <a:pt x="74577" y="280551"/>
                      </a:cubicBezTo>
                      <a:cubicBezTo>
                        <a:pt x="93819" y="293821"/>
                        <a:pt x="114387" y="302447"/>
                        <a:pt x="137609" y="303774"/>
                      </a:cubicBezTo>
                      <a:cubicBezTo>
                        <a:pt x="147230" y="303774"/>
                        <a:pt x="157183" y="303774"/>
                        <a:pt x="166803" y="303774"/>
                      </a:cubicBezTo>
                      <a:cubicBezTo>
                        <a:pt x="166803" y="303774"/>
                        <a:pt x="166803" y="303442"/>
                        <a:pt x="167135" y="303442"/>
                      </a:cubicBezTo>
                      <a:cubicBezTo>
                        <a:pt x="167135" y="303442"/>
                        <a:pt x="167135" y="303774"/>
                        <a:pt x="166803" y="303774"/>
                      </a:cubicBezTo>
                      <a:cubicBezTo>
                        <a:pt x="168794" y="303774"/>
                        <a:pt x="170452" y="303774"/>
                        <a:pt x="172443" y="303774"/>
                      </a:cubicBezTo>
                      <a:cubicBezTo>
                        <a:pt x="194006" y="302115"/>
                        <a:pt x="214243" y="296807"/>
                        <a:pt x="232157" y="284201"/>
                      </a:cubicBezTo>
                      <a:cubicBezTo>
                        <a:pt x="262678" y="262637"/>
                        <a:pt x="284905" y="234107"/>
                        <a:pt x="300166" y="199937"/>
                      </a:cubicBezTo>
                      <a:cubicBezTo>
                        <a:pt x="307132" y="184013"/>
                        <a:pt x="307796" y="167094"/>
                        <a:pt x="310781" y="150506"/>
                      </a:cubicBezTo>
                      <a:cubicBezTo>
                        <a:pt x="311445" y="136573"/>
                        <a:pt x="309786" y="106384"/>
                        <a:pt x="309455" y="104725"/>
                      </a:cubicBezTo>
                      <a:close/>
                      <a:moveTo>
                        <a:pt x="168462" y="301783"/>
                      </a:moveTo>
                      <a:cubicBezTo>
                        <a:pt x="168130" y="302115"/>
                        <a:pt x="168130" y="302115"/>
                        <a:pt x="168462" y="301783"/>
                      </a:cubicBezTo>
                      <a:cubicBezTo>
                        <a:pt x="168130" y="302115"/>
                        <a:pt x="168130" y="302115"/>
                        <a:pt x="168462" y="30178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5" name="Google Shape;3225;p71"/>
                <p:cNvSpPr/>
                <p:nvPr/>
              </p:nvSpPr>
              <p:spPr>
                <a:xfrm>
                  <a:off x="3972795" y="4220164"/>
                  <a:ext cx="142651" cy="281985"/>
                </a:xfrm>
                <a:custGeom>
                  <a:rect b="b" l="l" r="r" t="t"/>
                  <a:pathLst>
                    <a:path extrusionOk="0" h="281985" w="142651">
                      <a:moveTo>
                        <a:pt x="73980" y="0"/>
                      </a:moveTo>
                      <a:cubicBezTo>
                        <a:pt x="110472" y="16919"/>
                        <a:pt x="134026" y="44454"/>
                        <a:pt x="141988" y="84264"/>
                      </a:cubicBezTo>
                      <a:cubicBezTo>
                        <a:pt x="142320" y="85923"/>
                        <a:pt x="143978" y="116112"/>
                        <a:pt x="143978" y="129713"/>
                      </a:cubicBezTo>
                      <a:cubicBezTo>
                        <a:pt x="140993" y="146300"/>
                        <a:pt x="140661" y="163220"/>
                        <a:pt x="133362" y="179143"/>
                      </a:cubicBezTo>
                      <a:cubicBezTo>
                        <a:pt x="118102" y="213313"/>
                        <a:pt x="95875" y="241844"/>
                        <a:pt x="65354" y="263407"/>
                      </a:cubicBezTo>
                      <a:cubicBezTo>
                        <a:pt x="47440" y="276014"/>
                        <a:pt x="27203" y="281322"/>
                        <a:pt x="5640" y="282980"/>
                      </a:cubicBezTo>
                      <a:cubicBezTo>
                        <a:pt x="3649" y="282980"/>
                        <a:pt x="1990" y="282980"/>
                        <a:pt x="0" y="282980"/>
                      </a:cubicBezTo>
                      <a:cubicBezTo>
                        <a:pt x="2986" y="276345"/>
                        <a:pt x="58719" y="220280"/>
                        <a:pt x="72321" y="182461"/>
                      </a:cubicBezTo>
                      <a:cubicBezTo>
                        <a:pt x="85259" y="145637"/>
                        <a:pt x="88908" y="107818"/>
                        <a:pt x="85591" y="69003"/>
                      </a:cubicBezTo>
                      <a:cubicBezTo>
                        <a:pt x="83600" y="45449"/>
                        <a:pt x="78624" y="22891"/>
                        <a:pt x="73980" y="0"/>
                      </a:cubicBezTo>
                      <a:close/>
                    </a:path>
                  </a:pathLst>
                </a:custGeom>
                <a:solidFill>
                  <a:srgbClr val="CF504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6" name="Google Shape;3226;p71"/>
                <p:cNvSpPr/>
                <p:nvPr/>
              </p:nvSpPr>
              <p:spPr>
                <a:xfrm>
                  <a:off x="3885014" y="4061908"/>
                  <a:ext cx="185778" cy="182461"/>
                </a:xfrm>
                <a:custGeom>
                  <a:rect b="b" l="l" r="r" t="t"/>
                  <a:pathLst>
                    <a:path extrusionOk="0" h="182460" w="185778">
                      <a:moveTo>
                        <a:pt x="176358" y="32524"/>
                      </a:moveTo>
                      <a:cubicBezTo>
                        <a:pt x="146500" y="37168"/>
                        <a:pt x="122615" y="51765"/>
                        <a:pt x="105364" y="76646"/>
                      </a:cubicBezTo>
                      <a:cubicBezTo>
                        <a:pt x="102046" y="81291"/>
                        <a:pt x="100056" y="86930"/>
                        <a:pt x="95411" y="90579"/>
                      </a:cubicBezTo>
                      <a:cubicBezTo>
                        <a:pt x="94748" y="86598"/>
                        <a:pt x="94084" y="82618"/>
                        <a:pt x="93089" y="78968"/>
                      </a:cubicBezTo>
                      <a:cubicBezTo>
                        <a:pt x="80151" y="38163"/>
                        <a:pt x="54938" y="9965"/>
                        <a:pt x="11479" y="1671"/>
                      </a:cubicBezTo>
                      <a:cubicBezTo>
                        <a:pt x="-464" y="-1315"/>
                        <a:pt x="-795" y="-1315"/>
                        <a:pt x="532" y="10297"/>
                      </a:cubicBezTo>
                      <a:cubicBezTo>
                        <a:pt x="3849" y="36173"/>
                        <a:pt x="14797" y="58400"/>
                        <a:pt x="35697" y="74656"/>
                      </a:cubicBezTo>
                      <a:cubicBezTo>
                        <a:pt x="50625" y="86267"/>
                        <a:pt x="67876" y="92570"/>
                        <a:pt x="86454" y="95887"/>
                      </a:cubicBezTo>
                      <a:cubicBezTo>
                        <a:pt x="91762" y="96883"/>
                        <a:pt x="93089" y="97878"/>
                        <a:pt x="90435" y="103186"/>
                      </a:cubicBezTo>
                      <a:cubicBezTo>
                        <a:pt x="84464" y="115460"/>
                        <a:pt x="80151" y="128399"/>
                        <a:pt x="76502" y="141669"/>
                      </a:cubicBezTo>
                      <a:cubicBezTo>
                        <a:pt x="74179" y="152616"/>
                        <a:pt x="71857" y="163564"/>
                        <a:pt x="69867" y="174511"/>
                      </a:cubicBezTo>
                      <a:cubicBezTo>
                        <a:pt x="68871" y="179488"/>
                        <a:pt x="69535" y="182473"/>
                        <a:pt x="75838" y="182805"/>
                      </a:cubicBezTo>
                      <a:cubicBezTo>
                        <a:pt x="80814" y="182805"/>
                        <a:pt x="84132" y="183469"/>
                        <a:pt x="85127" y="176834"/>
                      </a:cubicBezTo>
                      <a:cubicBezTo>
                        <a:pt x="86454" y="165223"/>
                        <a:pt x="89108" y="153611"/>
                        <a:pt x="92757" y="142664"/>
                      </a:cubicBezTo>
                      <a:cubicBezTo>
                        <a:pt x="98065" y="122427"/>
                        <a:pt x="106027" y="102854"/>
                        <a:pt x="118302" y="85935"/>
                      </a:cubicBezTo>
                      <a:cubicBezTo>
                        <a:pt x="133894" y="64371"/>
                        <a:pt x="154131" y="50438"/>
                        <a:pt x="181334" y="47784"/>
                      </a:cubicBezTo>
                      <a:cubicBezTo>
                        <a:pt x="184983" y="47452"/>
                        <a:pt x="186310" y="46457"/>
                        <a:pt x="186642" y="42476"/>
                      </a:cubicBezTo>
                      <a:cubicBezTo>
                        <a:pt x="187305" y="33851"/>
                        <a:pt x="184319" y="31197"/>
                        <a:pt x="176358" y="32524"/>
                      </a:cubicBezTo>
                      <a:close/>
                    </a:path>
                  </a:pathLst>
                </a:custGeom>
                <a:solidFill>
                  <a:srgbClr val="47A26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7" name="Google Shape;3227;p71"/>
              <p:cNvGrpSpPr/>
              <p:nvPr/>
            </p:nvGrpSpPr>
            <p:grpSpPr>
              <a:xfrm>
                <a:off x="234240" y="3642026"/>
                <a:ext cx="1777698" cy="1613569"/>
                <a:chOff x="234240" y="3642026"/>
                <a:chExt cx="1777698" cy="1613569"/>
              </a:xfrm>
            </p:grpSpPr>
            <p:sp>
              <p:nvSpPr>
                <p:cNvPr id="3228" name="Google Shape;3228;p71"/>
                <p:cNvSpPr/>
                <p:nvPr/>
              </p:nvSpPr>
              <p:spPr>
                <a:xfrm>
                  <a:off x="254894" y="3719288"/>
                  <a:ext cx="1752032" cy="1478181"/>
                </a:xfrm>
                <a:custGeom>
                  <a:rect b="b" l="l" r="r" t="t"/>
                  <a:pathLst>
                    <a:path extrusionOk="0" h="1478181" w="1776969">
                      <a:moveTo>
                        <a:pt x="1776969" y="0"/>
                      </a:moveTo>
                      <a:lnTo>
                        <a:pt x="1776969" y="1478182"/>
                      </a:lnTo>
                      <a:lnTo>
                        <a:pt x="0" y="1478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460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9" name="Google Shape;3229;p71"/>
                <p:cNvSpPr/>
                <p:nvPr/>
              </p:nvSpPr>
              <p:spPr>
                <a:xfrm>
                  <a:off x="234240" y="4834130"/>
                  <a:ext cx="1772300" cy="362980"/>
                </a:xfrm>
                <a:custGeom>
                  <a:rect b="b" l="l" r="r" t="t"/>
                  <a:pathLst>
                    <a:path extrusionOk="0" h="362980" w="1772300">
                      <a:moveTo>
                        <a:pt x="1772301" y="0"/>
                      </a:moveTo>
                      <a:lnTo>
                        <a:pt x="1772301" y="362980"/>
                      </a:lnTo>
                      <a:lnTo>
                        <a:pt x="0" y="3629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7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0" name="Google Shape;3230;p71"/>
                <p:cNvSpPr/>
                <p:nvPr/>
              </p:nvSpPr>
              <p:spPr>
                <a:xfrm>
                  <a:off x="307186" y="4905909"/>
                  <a:ext cx="1626408" cy="220005"/>
                </a:xfrm>
                <a:custGeom>
                  <a:rect b="b" l="l" r="r" t="t"/>
                  <a:pathLst>
                    <a:path extrusionOk="0" h="220005" w="1626408">
                      <a:moveTo>
                        <a:pt x="1626408" y="0"/>
                      </a:moveTo>
                      <a:lnTo>
                        <a:pt x="1626408" y="220006"/>
                      </a:lnTo>
                      <a:lnTo>
                        <a:pt x="0" y="2200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460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1" name="Google Shape;3231;p71"/>
                <p:cNvSpPr/>
                <p:nvPr/>
              </p:nvSpPr>
              <p:spPr>
                <a:xfrm>
                  <a:off x="239124" y="4460244"/>
                  <a:ext cx="1772300" cy="362980"/>
                </a:xfrm>
                <a:custGeom>
                  <a:rect b="b" l="l" r="r" t="t"/>
                  <a:pathLst>
                    <a:path extrusionOk="0" h="362980" w="1772300">
                      <a:moveTo>
                        <a:pt x="1772301" y="0"/>
                      </a:moveTo>
                      <a:lnTo>
                        <a:pt x="1772301" y="362980"/>
                      </a:lnTo>
                      <a:lnTo>
                        <a:pt x="0" y="3629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7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2" name="Google Shape;3232;p71"/>
                <p:cNvSpPr/>
                <p:nvPr/>
              </p:nvSpPr>
              <p:spPr>
                <a:xfrm>
                  <a:off x="312654" y="4532023"/>
                  <a:ext cx="1626408" cy="220005"/>
                </a:xfrm>
                <a:custGeom>
                  <a:rect b="b" l="l" r="r" t="t"/>
                  <a:pathLst>
                    <a:path extrusionOk="0" h="220005" w="1626408">
                      <a:moveTo>
                        <a:pt x="1626408" y="0"/>
                      </a:moveTo>
                      <a:lnTo>
                        <a:pt x="1626408" y="220006"/>
                      </a:lnTo>
                      <a:lnTo>
                        <a:pt x="0" y="2200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460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3" name="Google Shape;3233;p71"/>
                <p:cNvSpPr/>
                <p:nvPr/>
              </p:nvSpPr>
              <p:spPr>
                <a:xfrm>
                  <a:off x="239614" y="4086085"/>
                  <a:ext cx="1772300" cy="362980"/>
                </a:xfrm>
                <a:custGeom>
                  <a:rect b="b" l="l" r="r" t="t"/>
                  <a:pathLst>
                    <a:path extrusionOk="0" h="362980" w="1772300">
                      <a:moveTo>
                        <a:pt x="1772301" y="0"/>
                      </a:moveTo>
                      <a:lnTo>
                        <a:pt x="1772301" y="362980"/>
                      </a:lnTo>
                      <a:lnTo>
                        <a:pt x="0" y="3629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7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4" name="Google Shape;3234;p71"/>
                <p:cNvSpPr/>
                <p:nvPr/>
              </p:nvSpPr>
              <p:spPr>
                <a:xfrm>
                  <a:off x="312560" y="4157864"/>
                  <a:ext cx="1626408" cy="220005"/>
                </a:xfrm>
                <a:custGeom>
                  <a:rect b="b" l="l" r="r" t="t"/>
                  <a:pathLst>
                    <a:path extrusionOk="0" h="220005" w="1626408">
                      <a:moveTo>
                        <a:pt x="1626408" y="0"/>
                      </a:moveTo>
                      <a:lnTo>
                        <a:pt x="1626408" y="220006"/>
                      </a:lnTo>
                      <a:lnTo>
                        <a:pt x="0" y="2200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460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5" name="Google Shape;3235;p71"/>
                <p:cNvSpPr/>
                <p:nvPr/>
              </p:nvSpPr>
              <p:spPr>
                <a:xfrm>
                  <a:off x="239638" y="3708541"/>
                  <a:ext cx="1772300" cy="362980"/>
                </a:xfrm>
                <a:custGeom>
                  <a:rect b="b" l="l" r="r" t="t"/>
                  <a:pathLst>
                    <a:path extrusionOk="0" h="362980" w="1772300">
                      <a:moveTo>
                        <a:pt x="1772301" y="0"/>
                      </a:moveTo>
                      <a:lnTo>
                        <a:pt x="1772301" y="362980"/>
                      </a:lnTo>
                      <a:lnTo>
                        <a:pt x="0" y="3629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7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6" name="Google Shape;3236;p71"/>
                <p:cNvSpPr/>
                <p:nvPr/>
              </p:nvSpPr>
              <p:spPr>
                <a:xfrm>
                  <a:off x="312584" y="3780320"/>
                  <a:ext cx="1626408" cy="220005"/>
                </a:xfrm>
                <a:custGeom>
                  <a:rect b="b" l="l" r="r" t="t"/>
                  <a:pathLst>
                    <a:path extrusionOk="0" h="220005" w="1626408">
                      <a:moveTo>
                        <a:pt x="1626408" y="0"/>
                      </a:moveTo>
                      <a:lnTo>
                        <a:pt x="1626408" y="220006"/>
                      </a:lnTo>
                      <a:lnTo>
                        <a:pt x="0" y="2200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460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7" name="Google Shape;3237;p71"/>
                <p:cNvSpPr/>
                <p:nvPr/>
              </p:nvSpPr>
              <p:spPr>
                <a:xfrm>
                  <a:off x="421974" y="3653113"/>
                  <a:ext cx="252685" cy="1602482"/>
                </a:xfrm>
                <a:custGeom>
                  <a:rect b="b" l="l" r="r" t="t"/>
                  <a:pathLst>
                    <a:path extrusionOk="0" h="1602482" w="252685">
                      <a:moveTo>
                        <a:pt x="0" y="0"/>
                      </a:moveTo>
                      <a:lnTo>
                        <a:pt x="252686" y="0"/>
                      </a:lnTo>
                      <a:lnTo>
                        <a:pt x="252686" y="1602482"/>
                      </a:lnTo>
                      <a:lnTo>
                        <a:pt x="0" y="1602482"/>
                      </a:lnTo>
                      <a:close/>
                    </a:path>
                  </a:pathLst>
                </a:custGeom>
                <a:solidFill>
                  <a:srgbClr val="CE7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8" name="Google Shape;3238;p71"/>
                <p:cNvSpPr/>
                <p:nvPr/>
              </p:nvSpPr>
              <p:spPr>
                <a:xfrm>
                  <a:off x="472161" y="3719057"/>
                  <a:ext cx="152895" cy="1471179"/>
                </a:xfrm>
                <a:custGeom>
                  <a:rect b="b" l="l" r="r" t="t"/>
                  <a:pathLst>
                    <a:path extrusionOk="0" h="1471179" w="152895">
                      <a:moveTo>
                        <a:pt x="0" y="0"/>
                      </a:moveTo>
                      <a:lnTo>
                        <a:pt x="152895" y="0"/>
                      </a:lnTo>
                      <a:lnTo>
                        <a:pt x="152895" y="1471179"/>
                      </a:lnTo>
                      <a:lnTo>
                        <a:pt x="0" y="1471179"/>
                      </a:lnTo>
                      <a:close/>
                    </a:path>
                  </a:pathLst>
                </a:custGeom>
                <a:solidFill>
                  <a:srgbClr val="AC460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9" name="Google Shape;3239;p71"/>
                <p:cNvSpPr/>
                <p:nvPr/>
              </p:nvSpPr>
              <p:spPr>
                <a:xfrm>
                  <a:off x="1539509" y="3642026"/>
                  <a:ext cx="252685" cy="1602482"/>
                </a:xfrm>
                <a:custGeom>
                  <a:rect b="b" l="l" r="r" t="t"/>
                  <a:pathLst>
                    <a:path extrusionOk="0" h="1602482" w="252685">
                      <a:moveTo>
                        <a:pt x="0" y="0"/>
                      </a:moveTo>
                      <a:lnTo>
                        <a:pt x="252685" y="0"/>
                      </a:lnTo>
                      <a:lnTo>
                        <a:pt x="252685" y="1602482"/>
                      </a:lnTo>
                      <a:lnTo>
                        <a:pt x="0" y="1602482"/>
                      </a:lnTo>
                      <a:close/>
                    </a:path>
                  </a:pathLst>
                </a:custGeom>
                <a:solidFill>
                  <a:srgbClr val="CE711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0" name="Google Shape;3240;p71"/>
                <p:cNvSpPr/>
                <p:nvPr/>
              </p:nvSpPr>
              <p:spPr>
                <a:xfrm>
                  <a:off x="1589696" y="3707969"/>
                  <a:ext cx="152895" cy="1471179"/>
                </a:xfrm>
                <a:custGeom>
                  <a:rect b="b" l="l" r="r" t="t"/>
                  <a:pathLst>
                    <a:path extrusionOk="0" h="1471179" w="152895">
                      <a:moveTo>
                        <a:pt x="0" y="0"/>
                      </a:moveTo>
                      <a:lnTo>
                        <a:pt x="152895" y="0"/>
                      </a:lnTo>
                      <a:lnTo>
                        <a:pt x="152895" y="1471179"/>
                      </a:lnTo>
                      <a:lnTo>
                        <a:pt x="0" y="1471179"/>
                      </a:lnTo>
                      <a:close/>
                    </a:path>
                  </a:pathLst>
                </a:custGeom>
                <a:solidFill>
                  <a:srgbClr val="AC460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4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Google Shape;3245;p72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3246" name="Google Shape;3246;p72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7" name="Google Shape;3247;p72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8" name="Google Shape;3248;p72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9" name="Google Shape;3249;p72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0" name="Google Shape;3250;p72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1" name="Google Shape;3251;p72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2" name="Google Shape;3252;p72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3" name="Google Shape;3253;p72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4" name="Google Shape;3254;p72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5" name="Google Shape;3255;p72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6" name="Google Shape;3256;p72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7" name="Google Shape;3257;p72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8" name="Google Shape;3258;p72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9" name="Google Shape;3259;p72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0" name="Google Shape;3260;p72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1" name="Google Shape;3261;p72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2" name="Google Shape;3262;p72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3" name="Google Shape;3263;p72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4" name="Google Shape;3264;p72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72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72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7" name="Google Shape;3267;p72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8" name="Google Shape;3268;p72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9" name="Google Shape;3269;p72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0" name="Google Shape;3270;p72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72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2" name="Google Shape;3272;p72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3" name="Google Shape;3273;p72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4" name="Google Shape;3274;p72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5" name="Google Shape;3275;p72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6" name="Google Shape;3276;p72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7" name="Google Shape;3277;p72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8" name="Google Shape;3278;p72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9" name="Google Shape;3279;p72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0" name="Google Shape;3280;p72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1" name="Google Shape;3281;p72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2" name="Google Shape;3282;p72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3" name="Google Shape;3283;p72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4" name="Google Shape;3284;p72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5" name="Google Shape;3285;p72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6" name="Google Shape;3286;p72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7" name="Google Shape;3287;p72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8" name="Google Shape;3288;p72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p72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p72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4" name="Shape 3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" name="Google Shape;3295;p7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3296" name="Google Shape;3296;p73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7" name="Google Shape;3297;p73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8" name="Google Shape;3298;p73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9" name="Google Shape;3299;p73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0" name="Google Shape;3300;p73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1" name="Google Shape;3301;p73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2" name="Google Shape;3302;p73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3" name="Google Shape;3303;p73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4" name="Google Shape;3304;p73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5" name="Google Shape;3305;p73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06" name="Google Shape;3306;p73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3307" name="Google Shape;3307;p73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73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73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73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1" name="Google Shape;3311;p73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2" name="Google Shape;3312;p73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3" name="Google Shape;3313;p73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14" name="Google Shape;3314;p73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3315" name="Google Shape;3315;p73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73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7" name="Google Shape;3317;p73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8" name="Google Shape;3318;p73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9" name="Google Shape;3319;p73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0" name="Google Shape;3320;p73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1" name="Google Shape;3321;p73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2" name="Google Shape;3322;p73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3" name="Google Shape;3323;p73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4" name="Google Shape;3324;p73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5" name="Google Shape;3325;p73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6" name="Google Shape;3326;p73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7" name="Google Shape;3327;p73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8" name="Google Shape;3328;p73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9" name="Google Shape;3329;p73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0" name="Google Shape;3330;p73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1" name="Google Shape;3331;p73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2" name="Google Shape;3332;p73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3" name="Google Shape;3333;p73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4" name="Google Shape;3334;p73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5" name="Google Shape;3335;p73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6" name="Google Shape;3336;p73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7" name="Google Shape;3337;p73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8" name="Google Shape;3338;p73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9" name="Google Shape;3339;p73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0" name="Google Shape;3340;p73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1" name="Google Shape;3341;p73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2" name="Google Shape;3342;p73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3" name="Google Shape;3343;p73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4" name="Google Shape;3344;p73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5" name="Google Shape;3345;p73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6" name="Google Shape;3346;p73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0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p7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3352" name="Google Shape;3352;p74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3" name="Google Shape;3353;p74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4" name="Google Shape;3354;p74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5" name="Google Shape;3355;p74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6" name="Google Shape;3356;p74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7" name="Google Shape;3357;p74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8" name="Google Shape;3358;p74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9" name="Google Shape;3359;p74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0" name="Google Shape;3360;p74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1" name="Google Shape;3361;p74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2" name="Google Shape;3362;p74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3" name="Google Shape;3363;p74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4" name="Google Shape;3364;p74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74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6" name="Google Shape;3366;p74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7" name="Google Shape;3367;p74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74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74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0" name="Google Shape;3370;p74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1" name="Google Shape;3371;p74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2" name="Google Shape;3372;p74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3" name="Google Shape;3373;p74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4" name="Google Shape;3374;p74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5" name="Google Shape;3375;p74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6" name="Google Shape;3376;p74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74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74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9" name="Google Shape;3379;p74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0" name="Google Shape;3380;p74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1" name="Google Shape;3381;p74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2" name="Google Shape;3382;p74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3" name="Google Shape;3383;p74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4" name="Google Shape;3384;p74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5" name="Google Shape;3385;p74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6" name="Google Shape;3386;p74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7" name="Google Shape;3387;p74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8" name="Google Shape;3388;p74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9" name="Google Shape;3389;p74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0" name="Google Shape;3390;p74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1" name="Google Shape;3391;p74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2" name="Google Shape;3392;p74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3" name="Google Shape;3393;p74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4" name="Google Shape;3394;p74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5" name="Google Shape;3395;p74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6" name="Google Shape;3396;p74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1"/>
          <p:cNvGrpSpPr/>
          <p:nvPr/>
        </p:nvGrpSpPr>
        <p:grpSpPr>
          <a:xfrm>
            <a:off x="4929690" y="4824059"/>
            <a:ext cx="2049231" cy="144016"/>
            <a:chOff x="2655206" y="4794870"/>
            <a:chExt cx="1679267" cy="144016"/>
          </a:xfrm>
        </p:grpSpPr>
        <p:sp>
          <p:nvSpPr>
            <p:cNvPr id="337" name="Google Shape;337;p31"/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7261911" y="4824059"/>
            <a:ext cx="2049231" cy="144016"/>
            <a:chOff x="4791443" y="4794870"/>
            <a:chExt cx="1679267" cy="144016"/>
          </a:xfrm>
        </p:grpSpPr>
        <p:sp>
          <p:nvSpPr>
            <p:cNvPr id="344" name="Google Shape;344;p31"/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31"/>
          <p:cNvGrpSpPr/>
          <p:nvPr/>
        </p:nvGrpSpPr>
        <p:grpSpPr>
          <a:xfrm>
            <a:off x="9594133" y="4824059"/>
            <a:ext cx="2049231" cy="144016"/>
            <a:chOff x="6927681" y="4794870"/>
            <a:chExt cx="1679267" cy="144016"/>
          </a:xfrm>
        </p:grpSpPr>
        <p:sp>
          <p:nvSpPr>
            <p:cNvPr id="351" name="Google Shape;351;p31"/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31"/>
          <p:cNvGrpSpPr/>
          <p:nvPr/>
        </p:nvGrpSpPr>
        <p:grpSpPr>
          <a:xfrm>
            <a:off x="5054105" y="5293310"/>
            <a:ext cx="1800400" cy="1046889"/>
            <a:chOff x="1021139" y="5089024"/>
            <a:chExt cx="1800400" cy="1046889"/>
          </a:xfrm>
        </p:grpSpPr>
        <p:grpSp>
          <p:nvGrpSpPr>
            <p:cNvPr id="358" name="Google Shape;358;p31"/>
            <p:cNvGrpSpPr/>
            <p:nvPr/>
          </p:nvGrpSpPr>
          <p:grpSpPr>
            <a:xfrm>
              <a:off x="1021139" y="5089024"/>
              <a:ext cx="1800200" cy="521878"/>
              <a:chOff x="2851759" y="3796461"/>
              <a:chExt cx="1800000" cy="521878"/>
            </a:xfrm>
          </p:grpSpPr>
          <p:sp>
            <p:nvSpPr>
              <p:cNvPr id="359" name="Google Shape;359;p31"/>
              <p:cNvSpPr txBox="1"/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name</a:t>
                </a:r>
                <a:endParaRPr/>
              </a:p>
            </p:txBody>
          </p:sp>
          <p:sp>
            <p:nvSpPr>
              <p:cNvPr id="360" name="Google Shape;360;p31"/>
              <p:cNvSpPr txBox="1"/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Director</a:t>
                </a:r>
                <a:endParaRPr/>
              </a:p>
            </p:txBody>
          </p:sp>
        </p:grpSp>
        <p:sp>
          <p:nvSpPr>
            <p:cNvPr id="361" name="Google Shape;361;p31"/>
            <p:cNvSpPr txBox="1"/>
            <p:nvPr/>
          </p:nvSpPr>
          <p:spPr>
            <a:xfrm>
              <a:off x="1021139" y="5674248"/>
              <a:ext cx="1800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362" name="Google Shape;362;p31"/>
          <p:cNvGrpSpPr/>
          <p:nvPr/>
        </p:nvGrpSpPr>
        <p:grpSpPr>
          <a:xfrm>
            <a:off x="7386326" y="5293310"/>
            <a:ext cx="1800400" cy="1046889"/>
            <a:chOff x="1021139" y="5089024"/>
            <a:chExt cx="1800400" cy="1046889"/>
          </a:xfrm>
        </p:grpSpPr>
        <p:grpSp>
          <p:nvGrpSpPr>
            <p:cNvPr id="363" name="Google Shape;363;p31"/>
            <p:cNvGrpSpPr/>
            <p:nvPr/>
          </p:nvGrpSpPr>
          <p:grpSpPr>
            <a:xfrm>
              <a:off x="1021139" y="5089024"/>
              <a:ext cx="1800200" cy="521878"/>
              <a:chOff x="2851759" y="3796461"/>
              <a:chExt cx="1800000" cy="521878"/>
            </a:xfrm>
          </p:grpSpPr>
          <p:sp>
            <p:nvSpPr>
              <p:cNvPr id="364" name="Google Shape;364;p31"/>
              <p:cNvSpPr txBox="1"/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name</a:t>
                </a:r>
                <a:endParaRPr/>
              </a:p>
            </p:txBody>
          </p:sp>
          <p:sp>
            <p:nvSpPr>
              <p:cNvPr id="365" name="Google Shape;365;p31"/>
              <p:cNvSpPr txBox="1"/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Director</a:t>
                </a:r>
                <a:endParaRPr/>
              </a:p>
            </p:txBody>
          </p:sp>
        </p:grpSp>
        <p:sp>
          <p:nvSpPr>
            <p:cNvPr id="366" name="Google Shape;366;p31"/>
            <p:cNvSpPr txBox="1"/>
            <p:nvPr/>
          </p:nvSpPr>
          <p:spPr>
            <a:xfrm>
              <a:off x="1021139" y="5674248"/>
              <a:ext cx="1800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367" name="Google Shape;367;p31"/>
          <p:cNvGrpSpPr/>
          <p:nvPr/>
        </p:nvGrpSpPr>
        <p:grpSpPr>
          <a:xfrm>
            <a:off x="9718548" y="5293310"/>
            <a:ext cx="1800400" cy="1046889"/>
            <a:chOff x="1021139" y="5089024"/>
            <a:chExt cx="1800400" cy="1046889"/>
          </a:xfrm>
        </p:grpSpPr>
        <p:grpSp>
          <p:nvGrpSpPr>
            <p:cNvPr id="368" name="Google Shape;368;p31"/>
            <p:cNvGrpSpPr/>
            <p:nvPr/>
          </p:nvGrpSpPr>
          <p:grpSpPr>
            <a:xfrm>
              <a:off x="1021139" y="5089024"/>
              <a:ext cx="1800200" cy="521878"/>
              <a:chOff x="2851759" y="3796461"/>
              <a:chExt cx="1800000" cy="521878"/>
            </a:xfrm>
          </p:grpSpPr>
          <p:sp>
            <p:nvSpPr>
              <p:cNvPr id="369" name="Google Shape;369;p31"/>
              <p:cNvSpPr txBox="1"/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400"/>
                  <a:buFont typeface="Arial"/>
                  <a:buNone/>
                </a:pPr>
                <a:r>
                  <a:rPr b="1" lang="en-US" sz="140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Your name</a:t>
                </a:r>
                <a:endParaRPr/>
              </a:p>
            </p:txBody>
          </p:sp>
          <p:sp>
            <p:nvSpPr>
              <p:cNvPr id="370" name="Google Shape;370;p31"/>
              <p:cNvSpPr txBox="1"/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Director</a:t>
                </a:r>
                <a:endParaRPr/>
              </a:p>
            </p:txBody>
          </p:sp>
        </p:grpSp>
        <p:sp>
          <p:nvSpPr>
            <p:cNvPr id="371" name="Google Shape;371;p31"/>
            <p:cNvSpPr txBox="1"/>
            <p:nvPr/>
          </p:nvSpPr>
          <p:spPr>
            <a:xfrm>
              <a:off x="1021139" y="5674248"/>
              <a:ext cx="18004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Easy to change colors, photos and Text.</a:t>
              </a:r>
              <a:endParaRPr/>
            </a:p>
          </p:txBody>
        </p:sp>
      </p:grpSp>
      <p:sp>
        <p:nvSpPr>
          <p:cNvPr id="372" name="Google Shape;372;p31"/>
          <p:cNvSpPr txBox="1"/>
          <p:nvPr/>
        </p:nvSpPr>
        <p:spPr>
          <a:xfrm>
            <a:off x="560591" y="413057"/>
            <a:ext cx="407095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Team Style</a:t>
            </a:r>
            <a:endParaRPr/>
          </a:p>
        </p:txBody>
      </p:sp>
      <p:sp>
        <p:nvSpPr>
          <p:cNvPr id="373" name="Google Shape;373;p31"/>
          <p:cNvSpPr txBox="1"/>
          <p:nvPr/>
        </p:nvSpPr>
        <p:spPr>
          <a:xfrm>
            <a:off x="407264" y="5742067"/>
            <a:ext cx="40348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www.GoogleSlides.org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407264" y="4070446"/>
            <a:ext cx="2588482" cy="1241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CU USU AGAM INTEGRE IMPEDIT.</a:t>
            </a: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1"/>
          <p:cNvSpPr/>
          <p:nvPr>
            <p:ph idx="2" type="pic"/>
          </p:nvPr>
        </p:nvSpPr>
        <p:spPr>
          <a:xfrm>
            <a:off x="280706" y="410494"/>
            <a:ext cx="11617291" cy="34222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6" name="Google Shape;376;p31"/>
          <p:cNvSpPr/>
          <p:nvPr>
            <p:ph idx="3" type="pic"/>
          </p:nvPr>
        </p:nvSpPr>
        <p:spPr>
          <a:xfrm>
            <a:off x="4873551" y="2584365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31"/>
          <p:cNvSpPr/>
          <p:nvPr>
            <p:ph idx="4" type="pic"/>
          </p:nvPr>
        </p:nvSpPr>
        <p:spPr>
          <a:xfrm>
            <a:off x="7205772" y="2584365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31"/>
          <p:cNvSpPr/>
          <p:nvPr>
            <p:ph idx="5" type="pic"/>
          </p:nvPr>
        </p:nvSpPr>
        <p:spPr>
          <a:xfrm>
            <a:off x="9537994" y="2584365"/>
            <a:ext cx="2161509" cy="2160240"/>
          </a:xfrm>
          <a:prstGeom prst="rect">
            <a:avLst/>
          </a:prstGeom>
          <a:solidFill>
            <a:srgbClr val="F2F2F2"/>
          </a:solidFill>
          <a:ln cap="flat" cmpd="sng" w="1270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84" name="Google Shape;384;p32"/>
          <p:cNvSpPr txBox="1"/>
          <p:nvPr/>
        </p:nvSpPr>
        <p:spPr>
          <a:xfrm>
            <a:off x="5671366" y="3395138"/>
            <a:ext cx="58355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b="1"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8017182" y="5934064"/>
            <a:ext cx="35684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 USU AGAM INTEGRE IMPEDIT.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8017181" y="5022917"/>
            <a:ext cx="3568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DOLOR SIT AMET,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5593927" y="1732649"/>
            <a:ext cx="14503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7941017" y="1752065"/>
            <a:ext cx="14503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32"/>
          <p:cNvGrpSpPr/>
          <p:nvPr/>
        </p:nvGrpSpPr>
        <p:grpSpPr>
          <a:xfrm>
            <a:off x="78925" y="1554591"/>
            <a:ext cx="4908987" cy="4826221"/>
            <a:chOff x="78925" y="1554591"/>
            <a:chExt cx="4908987" cy="4826221"/>
          </a:xfrm>
        </p:grpSpPr>
        <p:grpSp>
          <p:nvGrpSpPr>
            <p:cNvPr id="390" name="Google Shape;390;p32"/>
            <p:cNvGrpSpPr/>
            <p:nvPr/>
          </p:nvGrpSpPr>
          <p:grpSpPr>
            <a:xfrm>
              <a:off x="78925" y="1554591"/>
              <a:ext cx="4908987" cy="4826221"/>
              <a:chOff x="2612456" y="-44"/>
              <a:chExt cx="6970899" cy="6853351"/>
            </a:xfrm>
          </p:grpSpPr>
          <p:sp>
            <p:nvSpPr>
              <p:cNvPr id="391" name="Google Shape;391;p32"/>
              <p:cNvSpPr/>
              <p:nvPr/>
            </p:nvSpPr>
            <p:spPr>
              <a:xfrm>
                <a:off x="5682646" y="-44"/>
                <a:ext cx="630531" cy="272452"/>
              </a:xfrm>
              <a:custGeom>
                <a:rect b="b" l="l" r="r" t="t"/>
                <a:pathLst>
                  <a:path extrusionOk="0" h="272451" w="630531">
                    <a:moveTo>
                      <a:pt x="0" y="256146"/>
                    </a:moveTo>
                    <a:cubicBezTo>
                      <a:pt x="6228" y="244470"/>
                      <a:pt x="14012" y="232793"/>
                      <a:pt x="17904" y="219560"/>
                    </a:cubicBezTo>
                    <a:cubicBezTo>
                      <a:pt x="39700" y="155729"/>
                      <a:pt x="91855" y="123034"/>
                      <a:pt x="145567" y="91897"/>
                    </a:cubicBezTo>
                    <a:cubicBezTo>
                      <a:pt x="196944" y="63095"/>
                      <a:pt x="249099" y="35850"/>
                      <a:pt x="300475" y="7826"/>
                    </a:cubicBezTo>
                    <a:cubicBezTo>
                      <a:pt x="311373" y="1599"/>
                      <a:pt x="323050" y="42"/>
                      <a:pt x="335505" y="42"/>
                    </a:cubicBezTo>
                    <a:cubicBezTo>
                      <a:pt x="379876" y="-737"/>
                      <a:pt x="421911" y="9383"/>
                      <a:pt x="462390" y="28065"/>
                    </a:cubicBezTo>
                    <a:cubicBezTo>
                      <a:pt x="488856" y="40520"/>
                      <a:pt x="498976" y="68544"/>
                      <a:pt x="518437" y="88005"/>
                    </a:cubicBezTo>
                    <a:cubicBezTo>
                      <a:pt x="541790" y="109801"/>
                      <a:pt x="548017" y="140160"/>
                      <a:pt x="556580" y="168962"/>
                    </a:cubicBezTo>
                    <a:cubicBezTo>
                      <a:pt x="565921" y="201656"/>
                      <a:pt x="607178" y="246805"/>
                      <a:pt x="635980" y="274050"/>
                    </a:cubicBezTo>
                    <a:cubicBezTo>
                      <a:pt x="632867" y="277943"/>
                      <a:pt x="6228" y="259260"/>
                      <a:pt x="0" y="256146"/>
                    </a:cubicBezTo>
                    <a:lnTo>
                      <a:pt x="0" y="256146"/>
                    </a:ln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5683426" y="189292"/>
                <a:ext cx="630531" cy="77843"/>
              </a:xfrm>
              <a:custGeom>
                <a:rect b="b" l="l" r="r" t="t"/>
                <a:pathLst>
                  <a:path extrusionOk="0" h="77843" w="630531">
                    <a:moveTo>
                      <a:pt x="631310" y="80043"/>
                    </a:moveTo>
                    <a:cubicBezTo>
                      <a:pt x="615741" y="65253"/>
                      <a:pt x="597837" y="46570"/>
                      <a:pt x="583047" y="27110"/>
                    </a:cubicBezTo>
                    <a:cubicBezTo>
                      <a:pt x="519994" y="19325"/>
                      <a:pt x="455384" y="12319"/>
                      <a:pt x="408678" y="8427"/>
                    </a:cubicBezTo>
                    <a:cubicBezTo>
                      <a:pt x="322271" y="2200"/>
                      <a:pt x="244428" y="-4806"/>
                      <a:pt x="158022" y="4535"/>
                    </a:cubicBezTo>
                    <a:cubicBezTo>
                      <a:pt x="131555" y="7649"/>
                      <a:pt x="53712" y="22439"/>
                      <a:pt x="17904" y="28666"/>
                    </a:cubicBezTo>
                    <a:cubicBezTo>
                      <a:pt x="17904" y="28666"/>
                      <a:pt x="17904" y="29445"/>
                      <a:pt x="17904" y="29445"/>
                    </a:cubicBezTo>
                    <a:cubicBezTo>
                      <a:pt x="14012" y="41900"/>
                      <a:pt x="6227" y="53576"/>
                      <a:pt x="0" y="66031"/>
                    </a:cubicBezTo>
                    <a:lnTo>
                      <a:pt x="778" y="66810"/>
                    </a:lnTo>
                    <a:cubicBezTo>
                      <a:pt x="1557" y="66810"/>
                      <a:pt x="6227" y="67588"/>
                      <a:pt x="15569" y="67588"/>
                    </a:cubicBezTo>
                    <a:cubicBezTo>
                      <a:pt x="55269" y="60582"/>
                      <a:pt x="111316" y="49684"/>
                      <a:pt x="133891" y="47349"/>
                    </a:cubicBezTo>
                    <a:cubicBezTo>
                      <a:pt x="220297" y="38008"/>
                      <a:pt x="298140" y="45014"/>
                      <a:pt x="384546" y="51241"/>
                    </a:cubicBezTo>
                    <a:cubicBezTo>
                      <a:pt x="448378" y="56690"/>
                      <a:pt x="550353" y="68367"/>
                      <a:pt x="631310" y="80043"/>
                    </a:cubicBezTo>
                    <a:close/>
                  </a:path>
                </a:pathLst>
              </a:custGeom>
              <a:solidFill>
                <a:srgbClr val="470F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4070064" y="3049893"/>
                <a:ext cx="2202966" cy="2584392"/>
              </a:xfrm>
              <a:custGeom>
                <a:rect b="b" l="l" r="r" t="t"/>
                <a:pathLst>
                  <a:path extrusionOk="0" h="2584399" w="2202967">
                    <a:moveTo>
                      <a:pt x="2187846" y="1789619"/>
                    </a:moveTo>
                    <a:cubicBezTo>
                      <a:pt x="2187068" y="1738242"/>
                      <a:pt x="2208864" y="1580999"/>
                      <a:pt x="2208864" y="1567766"/>
                    </a:cubicBezTo>
                    <a:cubicBezTo>
                      <a:pt x="2208864" y="1521060"/>
                      <a:pt x="2152038" y="1419084"/>
                      <a:pt x="2136469" y="1394175"/>
                    </a:cubicBezTo>
                    <a:cubicBezTo>
                      <a:pt x="1982339" y="1148968"/>
                      <a:pt x="1840664" y="850828"/>
                      <a:pt x="1797072" y="728614"/>
                    </a:cubicBezTo>
                    <a:cubicBezTo>
                      <a:pt x="1670187" y="372870"/>
                      <a:pt x="1669409" y="326164"/>
                      <a:pt x="1690427" y="120657"/>
                    </a:cubicBezTo>
                    <a:cubicBezTo>
                      <a:pt x="1433544" y="31916"/>
                      <a:pt x="867622" y="0"/>
                      <a:pt x="789779" y="0"/>
                    </a:cubicBezTo>
                    <a:cubicBezTo>
                      <a:pt x="729061" y="96526"/>
                      <a:pt x="690139" y="518437"/>
                      <a:pt x="716606" y="562029"/>
                    </a:cubicBezTo>
                    <a:cubicBezTo>
                      <a:pt x="721277" y="569814"/>
                      <a:pt x="793671" y="765979"/>
                      <a:pt x="793671" y="774541"/>
                    </a:cubicBezTo>
                    <a:cubicBezTo>
                      <a:pt x="789001" y="880408"/>
                      <a:pt x="796785" y="913881"/>
                      <a:pt x="792893" y="1019748"/>
                    </a:cubicBezTo>
                    <a:cubicBezTo>
                      <a:pt x="792893" y="1029868"/>
                      <a:pt x="790557" y="1037652"/>
                      <a:pt x="785887" y="1046215"/>
                    </a:cubicBezTo>
                    <a:cubicBezTo>
                      <a:pt x="725169" y="1159866"/>
                      <a:pt x="664451" y="1273518"/>
                      <a:pt x="603733" y="1387169"/>
                    </a:cubicBezTo>
                    <a:cubicBezTo>
                      <a:pt x="596727" y="1400402"/>
                      <a:pt x="587386" y="1409744"/>
                      <a:pt x="574931" y="1416749"/>
                    </a:cubicBezTo>
                    <a:cubicBezTo>
                      <a:pt x="476070" y="1474353"/>
                      <a:pt x="376431" y="1532736"/>
                      <a:pt x="277570" y="1591119"/>
                    </a:cubicBezTo>
                    <a:cubicBezTo>
                      <a:pt x="269785" y="1595789"/>
                      <a:pt x="261223" y="1600460"/>
                      <a:pt x="254995" y="1607465"/>
                    </a:cubicBezTo>
                    <a:cubicBezTo>
                      <a:pt x="172481" y="1697764"/>
                      <a:pt x="89967" y="1788062"/>
                      <a:pt x="6675" y="1877582"/>
                    </a:cubicBezTo>
                    <a:cubicBezTo>
                      <a:pt x="-1110" y="1885366"/>
                      <a:pt x="-2667" y="1891594"/>
                      <a:pt x="5118" y="1899378"/>
                    </a:cubicBezTo>
                    <a:cubicBezTo>
                      <a:pt x="10567" y="1904049"/>
                      <a:pt x="10567" y="1908719"/>
                      <a:pt x="8232" y="1912612"/>
                    </a:cubicBezTo>
                    <a:cubicBezTo>
                      <a:pt x="19130" y="1939078"/>
                      <a:pt x="36255" y="2058179"/>
                      <a:pt x="37812" y="2069855"/>
                    </a:cubicBezTo>
                    <a:cubicBezTo>
                      <a:pt x="45596" y="2125903"/>
                      <a:pt x="127332" y="2180393"/>
                      <a:pt x="201283" y="2206081"/>
                    </a:cubicBezTo>
                    <a:cubicBezTo>
                      <a:pt x="280683" y="2234105"/>
                      <a:pt x="327389" y="2259015"/>
                      <a:pt x="349964" y="2265242"/>
                    </a:cubicBezTo>
                    <a:cubicBezTo>
                      <a:pt x="351521" y="2263685"/>
                      <a:pt x="353856" y="2262907"/>
                      <a:pt x="356970" y="2262128"/>
                    </a:cubicBezTo>
                    <a:cubicBezTo>
                      <a:pt x="407568" y="2258236"/>
                      <a:pt x="455831" y="2243446"/>
                      <a:pt x="506429" y="2235662"/>
                    </a:cubicBezTo>
                    <a:cubicBezTo>
                      <a:pt x="517327" y="2234105"/>
                      <a:pt x="521998" y="2228655"/>
                      <a:pt x="525111" y="2217758"/>
                    </a:cubicBezTo>
                    <a:cubicBezTo>
                      <a:pt x="532117" y="2192848"/>
                      <a:pt x="540680" y="2168716"/>
                      <a:pt x="546908" y="2143806"/>
                    </a:cubicBezTo>
                    <a:cubicBezTo>
                      <a:pt x="554692" y="2114226"/>
                      <a:pt x="574153" y="2091651"/>
                      <a:pt x="588165" y="2065184"/>
                    </a:cubicBezTo>
                    <a:cubicBezTo>
                      <a:pt x="591278" y="2058957"/>
                      <a:pt x="597506" y="2058179"/>
                      <a:pt x="603733" y="2057400"/>
                    </a:cubicBezTo>
                    <a:cubicBezTo>
                      <a:pt x="634871" y="2053508"/>
                      <a:pt x="666786" y="2049616"/>
                      <a:pt x="697924" y="2044945"/>
                    </a:cubicBezTo>
                    <a:cubicBezTo>
                      <a:pt x="708044" y="2043388"/>
                      <a:pt x="719720" y="2044167"/>
                      <a:pt x="728283" y="2036383"/>
                    </a:cubicBezTo>
                    <a:cubicBezTo>
                      <a:pt x="751636" y="2016143"/>
                      <a:pt x="775767" y="1998239"/>
                      <a:pt x="797563" y="1976443"/>
                    </a:cubicBezTo>
                    <a:cubicBezTo>
                      <a:pt x="897203" y="1876804"/>
                      <a:pt x="994507" y="1775607"/>
                      <a:pt x="1094146" y="1675968"/>
                    </a:cubicBezTo>
                    <a:cubicBezTo>
                      <a:pt x="1126062" y="1644052"/>
                      <a:pt x="1151751" y="1609022"/>
                      <a:pt x="1168876" y="1566987"/>
                    </a:cubicBezTo>
                    <a:cubicBezTo>
                      <a:pt x="1178996" y="1541299"/>
                      <a:pt x="1192229" y="1517167"/>
                      <a:pt x="1204684" y="1492257"/>
                    </a:cubicBezTo>
                    <a:cubicBezTo>
                      <a:pt x="1224923" y="1452557"/>
                      <a:pt x="1245941" y="1412857"/>
                      <a:pt x="1271629" y="1372378"/>
                    </a:cubicBezTo>
                    <a:cubicBezTo>
                      <a:pt x="1278635" y="1387169"/>
                      <a:pt x="1286420" y="1399624"/>
                      <a:pt x="1291090" y="1412079"/>
                    </a:cubicBezTo>
                    <a:cubicBezTo>
                      <a:pt x="1323784" y="1500820"/>
                      <a:pt x="1379053" y="1572436"/>
                      <a:pt x="1456118" y="1626926"/>
                    </a:cubicBezTo>
                    <a:cubicBezTo>
                      <a:pt x="1467795" y="1634711"/>
                      <a:pt x="1474022" y="1646387"/>
                      <a:pt x="1478693" y="1659621"/>
                    </a:cubicBezTo>
                    <a:cubicBezTo>
                      <a:pt x="1502046" y="1728123"/>
                      <a:pt x="1521507" y="1798182"/>
                      <a:pt x="1572883" y="1852672"/>
                    </a:cubicBezTo>
                    <a:cubicBezTo>
                      <a:pt x="1575997" y="1855786"/>
                      <a:pt x="1578332" y="1860456"/>
                      <a:pt x="1579111" y="1865127"/>
                    </a:cubicBezTo>
                    <a:cubicBezTo>
                      <a:pt x="1590009" y="1927402"/>
                      <a:pt x="1589230" y="1988120"/>
                      <a:pt x="1550309" y="2043388"/>
                    </a:cubicBezTo>
                    <a:cubicBezTo>
                      <a:pt x="1538632" y="2058957"/>
                      <a:pt x="1530069" y="2076861"/>
                      <a:pt x="1518393" y="2093208"/>
                    </a:cubicBezTo>
                    <a:cubicBezTo>
                      <a:pt x="1512944" y="2101771"/>
                      <a:pt x="1510608" y="2108777"/>
                      <a:pt x="1512944" y="2119675"/>
                    </a:cubicBezTo>
                    <a:cubicBezTo>
                      <a:pt x="1521507" y="2159375"/>
                      <a:pt x="1527734" y="2199075"/>
                      <a:pt x="1536297" y="2238775"/>
                    </a:cubicBezTo>
                    <a:cubicBezTo>
                      <a:pt x="1538632" y="2248895"/>
                      <a:pt x="1537075" y="2256679"/>
                      <a:pt x="1533183" y="2266021"/>
                    </a:cubicBezTo>
                    <a:cubicBezTo>
                      <a:pt x="1511387" y="2311948"/>
                      <a:pt x="1491148" y="2357876"/>
                      <a:pt x="1469352" y="2403803"/>
                    </a:cubicBezTo>
                    <a:cubicBezTo>
                      <a:pt x="1452226" y="2441168"/>
                      <a:pt x="1452226" y="2441168"/>
                      <a:pt x="1489591" y="2459850"/>
                    </a:cubicBezTo>
                    <a:cubicBezTo>
                      <a:pt x="1495040" y="2469192"/>
                      <a:pt x="1504381" y="2473084"/>
                      <a:pt x="1513722" y="2477754"/>
                    </a:cubicBezTo>
                    <a:cubicBezTo>
                      <a:pt x="1584560" y="2511227"/>
                      <a:pt x="1654619" y="2545478"/>
                      <a:pt x="1724678" y="2579729"/>
                    </a:cubicBezTo>
                    <a:cubicBezTo>
                      <a:pt x="1742582" y="2588292"/>
                      <a:pt x="1758929" y="2589071"/>
                      <a:pt x="1776833" y="2582843"/>
                    </a:cubicBezTo>
                    <a:cubicBezTo>
                      <a:pt x="1819647" y="2568053"/>
                      <a:pt x="1863239" y="2555598"/>
                      <a:pt x="1906053" y="2541586"/>
                    </a:cubicBezTo>
                    <a:cubicBezTo>
                      <a:pt x="1932520" y="2533023"/>
                      <a:pt x="1961322" y="2527574"/>
                      <a:pt x="1985453" y="2512005"/>
                    </a:cubicBezTo>
                    <a:cubicBezTo>
                      <a:pt x="2014255" y="2508113"/>
                      <a:pt x="2024375" y="2486317"/>
                      <a:pt x="2032159" y="2461407"/>
                    </a:cubicBezTo>
                    <a:cubicBezTo>
                      <a:pt x="2039943" y="2435719"/>
                      <a:pt x="2050063" y="2410809"/>
                      <a:pt x="2060961" y="2385899"/>
                    </a:cubicBezTo>
                    <a:cubicBezTo>
                      <a:pt x="2120122" y="2246560"/>
                      <a:pt x="2134134" y="2177279"/>
                      <a:pt x="2158265" y="2027820"/>
                    </a:cubicBezTo>
                    <a:cubicBezTo>
                      <a:pt x="2159822" y="2023149"/>
                      <a:pt x="2187846" y="1795846"/>
                      <a:pt x="2187846" y="1789619"/>
                    </a:cubicBezTo>
                    <a:close/>
                  </a:path>
                </a:pathLst>
              </a:custGeom>
              <a:solidFill>
                <a:srgbClr val="2328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5589215" y="3236715"/>
                <a:ext cx="3954441" cy="2950254"/>
              </a:xfrm>
              <a:custGeom>
                <a:rect b="b" l="l" r="r" t="t"/>
                <a:pathLst>
                  <a:path extrusionOk="0" h="2950263" w="3954442">
                    <a:moveTo>
                      <a:pt x="3959134" y="2877091"/>
                    </a:move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07700" y="2543921"/>
                    </a:lnTo>
                    <a:lnTo>
                      <a:pt x="3706143" y="2545478"/>
                    </a:lnTo>
                    <a:lnTo>
                      <a:pt x="1170006" y="1406630"/>
                    </a:lnTo>
                    <a:lnTo>
                      <a:pt x="1171563" y="1402738"/>
                    </a:lnTo>
                    <a:cubicBezTo>
                      <a:pt x="1119408" y="1324116"/>
                      <a:pt x="478757" y="368978"/>
                      <a:pt x="455404" y="337840"/>
                    </a:cubicBezTo>
                    <a:cubicBezTo>
                      <a:pt x="424267" y="296583"/>
                      <a:pt x="410255" y="284128"/>
                      <a:pt x="345645" y="228081"/>
                    </a:cubicBezTo>
                    <a:cubicBezTo>
                      <a:pt x="317621" y="203950"/>
                      <a:pt x="130019" y="49820"/>
                      <a:pt x="82534" y="0"/>
                    </a:cubicBezTo>
                    <a:cubicBezTo>
                      <a:pt x="80199" y="778"/>
                      <a:pt x="21816" y="91855"/>
                      <a:pt x="20" y="136226"/>
                    </a:cubicBezTo>
                    <a:cubicBezTo>
                      <a:pt x="-2315" y="140118"/>
                      <a:pt x="198521" y="302032"/>
                      <a:pt x="263131" y="351852"/>
                    </a:cubicBezTo>
                    <a:cubicBezTo>
                      <a:pt x="298939" y="379876"/>
                      <a:pt x="326962" y="411013"/>
                      <a:pt x="354208" y="448378"/>
                    </a:cubicBezTo>
                    <a:cubicBezTo>
                      <a:pt x="423488" y="544125"/>
                      <a:pt x="1069588" y="1494593"/>
                      <a:pt x="1102282" y="1521838"/>
                    </a:cubicBezTo>
                    <a:cubicBezTo>
                      <a:pt x="1104618" y="1524173"/>
                      <a:pt x="1107731" y="1525730"/>
                      <a:pt x="1110845" y="1528065"/>
                    </a:cubicBezTo>
                    <a:lnTo>
                      <a:pt x="1110067" y="1528844"/>
                    </a:lnTo>
                    <a:lnTo>
                      <a:pt x="3652431" y="2670027"/>
                    </a:lnTo>
                    <a:lnTo>
                      <a:pt x="3868057" y="2955713"/>
                    </a:lnTo>
                    <a:lnTo>
                      <a:pt x="3959134" y="2877091"/>
                    </a:lnTo>
                    <a:close/>
                  </a:path>
                </a:pathLst>
              </a:custGeom>
              <a:solidFill>
                <a:srgbClr val="9D5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8008605" y="5382071"/>
                <a:ext cx="1471238" cy="1471236"/>
              </a:xfrm>
              <a:custGeom>
                <a:rect b="b" l="l" r="r" t="t"/>
                <a:pathLst>
                  <a:path extrusionOk="0" h="1471239" w="1471239">
                    <a:moveTo>
                      <a:pt x="1472797" y="736398"/>
                    </a:moveTo>
                    <a:cubicBezTo>
                      <a:pt x="1472797" y="1143100"/>
                      <a:pt x="1143100" y="1472796"/>
                      <a:pt x="736399" y="1472796"/>
                    </a:cubicBezTo>
                    <a:cubicBezTo>
                      <a:pt x="329697" y="1472796"/>
                      <a:pt x="1" y="1143099"/>
                      <a:pt x="1" y="736398"/>
                    </a:cubicBezTo>
                    <a:cubicBezTo>
                      <a:pt x="1" y="329697"/>
                      <a:pt x="329697" y="0"/>
                      <a:pt x="736399" y="0"/>
                    </a:cubicBezTo>
                    <a:cubicBezTo>
                      <a:pt x="1143100" y="0"/>
                      <a:pt x="1472797" y="329697"/>
                      <a:pt x="1472797" y="73639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8207885" y="5581350"/>
                <a:ext cx="1074236" cy="1074236"/>
              </a:xfrm>
              <a:custGeom>
                <a:rect b="b" l="l" r="r" t="t"/>
                <a:pathLst>
                  <a:path extrusionOk="0" h="1074238" w="1074238">
                    <a:moveTo>
                      <a:pt x="1074238" y="537119"/>
                    </a:moveTo>
                    <a:cubicBezTo>
                      <a:pt x="1074238" y="833762"/>
                      <a:pt x="833762" y="1074238"/>
                      <a:pt x="537119" y="1074238"/>
                    </a:cubicBezTo>
                    <a:cubicBezTo>
                      <a:pt x="240476" y="1074238"/>
                      <a:pt x="0" y="833762"/>
                      <a:pt x="0" y="537119"/>
                    </a:cubicBezTo>
                    <a:cubicBezTo>
                      <a:pt x="0" y="240476"/>
                      <a:pt x="240476" y="0"/>
                      <a:pt x="537119" y="0"/>
                    </a:cubicBezTo>
                    <a:cubicBezTo>
                      <a:pt x="833762" y="0"/>
                      <a:pt x="1074238" y="240476"/>
                      <a:pt x="1074238" y="537119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2612456" y="4806033"/>
                <a:ext cx="7785" cy="23352"/>
              </a:xfrm>
              <a:custGeom>
                <a:rect b="b" l="l" r="r" t="t"/>
                <a:pathLst>
                  <a:path extrusionOk="0" h="23353" w="120000">
                    <a:moveTo>
                      <a:pt x="755" y="0"/>
                    </a:moveTo>
                    <a:cubicBezTo>
                      <a:pt x="120740" y="7006"/>
                      <a:pt x="60748" y="16347"/>
                      <a:pt x="60748" y="24909"/>
                    </a:cubicBezTo>
                    <a:cubicBezTo>
                      <a:pt x="-11252" y="17125"/>
                      <a:pt x="755" y="8563"/>
                      <a:pt x="755" y="0"/>
                    </a:cubicBezTo>
                    <a:close/>
                  </a:path>
                </a:pathLst>
              </a:custGeom>
              <a:solidFill>
                <a:srgbClr val="51281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4459627" y="902146"/>
                <a:ext cx="1829317" cy="2989177"/>
              </a:xfrm>
              <a:custGeom>
                <a:rect b="b" l="l" r="r" t="t"/>
                <a:pathLst>
                  <a:path extrusionOk="0" h="2989185" w="1829319">
                    <a:moveTo>
                      <a:pt x="53812" y="1561592"/>
                    </a:moveTo>
                    <a:cubicBezTo>
                      <a:pt x="52255" y="1561592"/>
                      <a:pt x="51477" y="1561592"/>
                      <a:pt x="49920" y="1561592"/>
                    </a:cubicBezTo>
                    <a:cubicBezTo>
                      <a:pt x="11777" y="1565484"/>
                      <a:pt x="10998" y="1565484"/>
                      <a:pt x="10220" y="1527341"/>
                    </a:cubicBezTo>
                    <a:cubicBezTo>
                      <a:pt x="6328" y="1425366"/>
                      <a:pt x="3214" y="1323391"/>
                      <a:pt x="100" y="1221416"/>
                    </a:cubicBezTo>
                    <a:cubicBezTo>
                      <a:pt x="-678" y="1209740"/>
                      <a:pt x="3214" y="1199620"/>
                      <a:pt x="7106" y="1187944"/>
                    </a:cubicBezTo>
                    <a:cubicBezTo>
                      <a:pt x="49142" y="1075071"/>
                      <a:pt x="129320" y="986330"/>
                      <a:pt x="197822" y="890582"/>
                    </a:cubicBezTo>
                    <a:cubicBezTo>
                      <a:pt x="330156" y="702980"/>
                      <a:pt x="478837" y="527054"/>
                      <a:pt x="616620" y="343343"/>
                    </a:cubicBezTo>
                    <a:cubicBezTo>
                      <a:pt x="629075" y="326218"/>
                      <a:pt x="647757" y="316098"/>
                      <a:pt x="663326" y="302086"/>
                    </a:cubicBezTo>
                    <a:cubicBezTo>
                      <a:pt x="769193" y="209453"/>
                      <a:pt x="893742" y="151849"/>
                      <a:pt x="1029189" y="119154"/>
                    </a:cubicBezTo>
                    <a:cubicBezTo>
                      <a:pt x="1051764" y="113705"/>
                      <a:pt x="1075117" y="113705"/>
                      <a:pt x="1097692" y="112927"/>
                    </a:cubicBezTo>
                    <a:cubicBezTo>
                      <a:pt x="1108590" y="112927"/>
                      <a:pt x="1114817" y="109035"/>
                      <a:pt x="1120266" y="99694"/>
                    </a:cubicBezTo>
                    <a:cubicBezTo>
                      <a:pt x="1138170" y="70113"/>
                      <a:pt x="1156853" y="41311"/>
                      <a:pt x="1175535" y="12509"/>
                    </a:cubicBezTo>
                    <a:cubicBezTo>
                      <a:pt x="1178649" y="7060"/>
                      <a:pt x="1180206" y="-724"/>
                      <a:pt x="1189547" y="54"/>
                    </a:cubicBezTo>
                    <a:cubicBezTo>
                      <a:pt x="1216792" y="16401"/>
                      <a:pt x="1236253" y="42090"/>
                      <a:pt x="1258049" y="64664"/>
                    </a:cubicBezTo>
                    <a:cubicBezTo>
                      <a:pt x="1293078" y="102029"/>
                      <a:pt x="1328108" y="138615"/>
                      <a:pt x="1367030" y="172866"/>
                    </a:cubicBezTo>
                    <a:cubicBezTo>
                      <a:pt x="1414514" y="220351"/>
                      <a:pt x="1462777" y="267835"/>
                      <a:pt x="1511818" y="313763"/>
                    </a:cubicBezTo>
                    <a:cubicBezTo>
                      <a:pt x="1533614" y="334002"/>
                      <a:pt x="1555411" y="354241"/>
                      <a:pt x="1578764" y="372145"/>
                    </a:cubicBezTo>
                    <a:cubicBezTo>
                      <a:pt x="1590440" y="381487"/>
                      <a:pt x="1589662" y="396277"/>
                      <a:pt x="1593554" y="408732"/>
                    </a:cubicBezTo>
                    <a:cubicBezTo>
                      <a:pt x="1595889" y="478791"/>
                      <a:pt x="1600560" y="548850"/>
                      <a:pt x="1603673" y="618130"/>
                    </a:cubicBezTo>
                    <a:cubicBezTo>
                      <a:pt x="1606009" y="659387"/>
                      <a:pt x="1605230" y="699866"/>
                      <a:pt x="1609901" y="741123"/>
                    </a:cubicBezTo>
                    <a:cubicBezTo>
                      <a:pt x="1612236" y="762919"/>
                      <a:pt x="1612236" y="783937"/>
                      <a:pt x="1607566" y="805733"/>
                    </a:cubicBezTo>
                    <a:cubicBezTo>
                      <a:pt x="1591997" y="935731"/>
                      <a:pt x="1576428" y="1066508"/>
                      <a:pt x="1560860" y="1196507"/>
                    </a:cubicBezTo>
                    <a:cubicBezTo>
                      <a:pt x="1549962" y="1289919"/>
                      <a:pt x="1538285" y="1383331"/>
                      <a:pt x="1527387" y="1476743"/>
                    </a:cubicBezTo>
                    <a:cubicBezTo>
                      <a:pt x="1521938" y="1521892"/>
                      <a:pt x="1515711" y="1566263"/>
                      <a:pt x="1511818" y="1611412"/>
                    </a:cubicBezTo>
                    <a:cubicBezTo>
                      <a:pt x="1506369" y="1672908"/>
                      <a:pt x="1485352" y="1729734"/>
                      <a:pt x="1468226" y="1788116"/>
                    </a:cubicBezTo>
                    <a:cubicBezTo>
                      <a:pt x="1416849" y="1965599"/>
                      <a:pt x="1365473" y="2143082"/>
                      <a:pt x="1314096" y="2320565"/>
                    </a:cubicBezTo>
                    <a:cubicBezTo>
                      <a:pt x="1308647" y="2339247"/>
                      <a:pt x="1307869" y="2357151"/>
                      <a:pt x="1311761" y="2376612"/>
                    </a:cubicBezTo>
                    <a:cubicBezTo>
                      <a:pt x="1333557" y="2484814"/>
                      <a:pt x="1353796" y="2593017"/>
                      <a:pt x="1374814" y="2701219"/>
                    </a:cubicBezTo>
                    <a:cubicBezTo>
                      <a:pt x="1376371" y="2707446"/>
                      <a:pt x="1376371" y="2714452"/>
                      <a:pt x="1380263" y="2722237"/>
                    </a:cubicBezTo>
                    <a:cubicBezTo>
                      <a:pt x="1400502" y="2675531"/>
                      <a:pt x="1419185" y="2630381"/>
                      <a:pt x="1438646" y="2585232"/>
                    </a:cubicBezTo>
                    <a:cubicBezTo>
                      <a:pt x="1499363" y="2441222"/>
                      <a:pt x="1566309" y="2300325"/>
                      <a:pt x="1630140" y="2157094"/>
                    </a:cubicBezTo>
                    <a:cubicBezTo>
                      <a:pt x="1641038" y="2132962"/>
                      <a:pt x="1644931" y="2108053"/>
                      <a:pt x="1651158" y="2083143"/>
                    </a:cubicBezTo>
                    <a:cubicBezTo>
                      <a:pt x="1669840" y="2000628"/>
                      <a:pt x="1689301" y="1918114"/>
                      <a:pt x="1704870" y="1835601"/>
                    </a:cubicBezTo>
                    <a:cubicBezTo>
                      <a:pt x="1718103" y="1767877"/>
                      <a:pt x="1722774" y="1698596"/>
                      <a:pt x="1732893" y="1630873"/>
                    </a:cubicBezTo>
                    <a:cubicBezTo>
                      <a:pt x="1746127" y="1539017"/>
                      <a:pt x="1759360" y="1447162"/>
                      <a:pt x="1776486" y="1356086"/>
                    </a:cubicBezTo>
                    <a:cubicBezTo>
                      <a:pt x="1790497" y="1279021"/>
                      <a:pt x="1788162" y="1201177"/>
                      <a:pt x="1783492" y="1123334"/>
                    </a:cubicBezTo>
                    <a:cubicBezTo>
                      <a:pt x="1778043" y="1042377"/>
                      <a:pt x="1749241" y="966090"/>
                      <a:pt x="1732893" y="887468"/>
                    </a:cubicBezTo>
                    <a:cubicBezTo>
                      <a:pt x="1729001" y="869565"/>
                      <a:pt x="1723552" y="852439"/>
                      <a:pt x="1721217" y="833757"/>
                    </a:cubicBezTo>
                    <a:cubicBezTo>
                      <a:pt x="1696307" y="773817"/>
                      <a:pt x="1689301" y="711542"/>
                      <a:pt x="1693193" y="647711"/>
                    </a:cubicBezTo>
                    <a:cubicBezTo>
                      <a:pt x="1695529" y="613460"/>
                      <a:pt x="1687744" y="583101"/>
                      <a:pt x="1665170" y="555856"/>
                    </a:cubicBezTo>
                    <a:cubicBezTo>
                      <a:pt x="1646487" y="533281"/>
                      <a:pt x="1630919" y="507593"/>
                      <a:pt x="1616907" y="481126"/>
                    </a:cubicBezTo>
                    <a:cubicBezTo>
                      <a:pt x="1609123" y="466336"/>
                      <a:pt x="1606009" y="450767"/>
                      <a:pt x="1609123" y="434420"/>
                    </a:cubicBezTo>
                    <a:cubicBezTo>
                      <a:pt x="1613015" y="413402"/>
                      <a:pt x="1612236" y="391606"/>
                      <a:pt x="1624691" y="372924"/>
                    </a:cubicBezTo>
                    <a:cubicBezTo>
                      <a:pt x="1630140" y="364361"/>
                      <a:pt x="1635589" y="355798"/>
                      <a:pt x="1645709" y="352685"/>
                    </a:cubicBezTo>
                    <a:cubicBezTo>
                      <a:pt x="1651936" y="351128"/>
                      <a:pt x="1657386" y="351128"/>
                      <a:pt x="1662056" y="355798"/>
                    </a:cubicBezTo>
                    <a:cubicBezTo>
                      <a:pt x="1695529" y="376816"/>
                      <a:pt x="1722774" y="405618"/>
                      <a:pt x="1750798" y="432085"/>
                    </a:cubicBezTo>
                    <a:cubicBezTo>
                      <a:pt x="1757025" y="437534"/>
                      <a:pt x="1757803" y="444540"/>
                      <a:pt x="1759360" y="451546"/>
                    </a:cubicBezTo>
                    <a:cubicBezTo>
                      <a:pt x="1772594" y="549628"/>
                      <a:pt x="1779599" y="649268"/>
                      <a:pt x="1809180" y="745015"/>
                    </a:cubicBezTo>
                    <a:cubicBezTo>
                      <a:pt x="1811515" y="752021"/>
                      <a:pt x="1811515" y="759805"/>
                      <a:pt x="1811515" y="766811"/>
                    </a:cubicBezTo>
                    <a:cubicBezTo>
                      <a:pt x="1797504" y="971539"/>
                      <a:pt x="1815407" y="1176267"/>
                      <a:pt x="1823192" y="1380995"/>
                    </a:cubicBezTo>
                    <a:cubicBezTo>
                      <a:pt x="1825527" y="1443270"/>
                      <a:pt x="1828641" y="1505545"/>
                      <a:pt x="1830976" y="1567041"/>
                    </a:cubicBezTo>
                    <a:cubicBezTo>
                      <a:pt x="1830976" y="1573268"/>
                      <a:pt x="1830198" y="1580274"/>
                      <a:pt x="1828641" y="1587280"/>
                    </a:cubicBezTo>
                    <a:cubicBezTo>
                      <a:pt x="1735229" y="1915001"/>
                      <a:pt x="1637925" y="2241943"/>
                      <a:pt x="1552297" y="2571999"/>
                    </a:cubicBezTo>
                    <a:cubicBezTo>
                      <a:pt x="1543734" y="2578226"/>
                      <a:pt x="1544513" y="2588346"/>
                      <a:pt x="1542956" y="2597687"/>
                    </a:cubicBezTo>
                    <a:cubicBezTo>
                      <a:pt x="1537507" y="2627268"/>
                      <a:pt x="1534393" y="2657626"/>
                      <a:pt x="1528166" y="2687207"/>
                    </a:cubicBezTo>
                    <a:cubicBezTo>
                      <a:pt x="1518046" y="2722237"/>
                      <a:pt x="1509483" y="2758045"/>
                      <a:pt x="1499363" y="2793074"/>
                    </a:cubicBezTo>
                    <a:cubicBezTo>
                      <a:pt x="1493136" y="2815649"/>
                      <a:pt x="1486908" y="2819541"/>
                      <a:pt x="1464334" y="2814092"/>
                    </a:cubicBezTo>
                    <a:cubicBezTo>
                      <a:pt x="1447208" y="2810199"/>
                      <a:pt x="1430083" y="2807086"/>
                      <a:pt x="1412957" y="2802415"/>
                    </a:cubicBezTo>
                    <a:cubicBezTo>
                      <a:pt x="1398167" y="2797745"/>
                      <a:pt x="1395053" y="2803972"/>
                      <a:pt x="1397389" y="2817205"/>
                    </a:cubicBezTo>
                    <a:cubicBezTo>
                      <a:pt x="1406730" y="2861576"/>
                      <a:pt x="1413736" y="2905947"/>
                      <a:pt x="1423077" y="2950318"/>
                    </a:cubicBezTo>
                    <a:cubicBezTo>
                      <a:pt x="1424634" y="2958880"/>
                      <a:pt x="1429304" y="2969000"/>
                      <a:pt x="1420742" y="2976784"/>
                    </a:cubicBezTo>
                    <a:cubicBezTo>
                      <a:pt x="1400502" y="2982233"/>
                      <a:pt x="1379485" y="2984569"/>
                      <a:pt x="1358467" y="2984569"/>
                    </a:cubicBezTo>
                    <a:cubicBezTo>
                      <a:pt x="1303976" y="2984569"/>
                      <a:pt x="1249486" y="2990018"/>
                      <a:pt x="1194996" y="2990796"/>
                    </a:cubicBezTo>
                    <a:cubicBezTo>
                      <a:pt x="1156074" y="2983012"/>
                      <a:pt x="1123380" y="2966665"/>
                      <a:pt x="1098470" y="2933192"/>
                    </a:cubicBezTo>
                    <a:cubicBezTo>
                      <a:pt x="1077452" y="2905168"/>
                      <a:pt x="1050986" y="2881815"/>
                      <a:pt x="1026076" y="2856906"/>
                    </a:cubicBezTo>
                    <a:cubicBezTo>
                      <a:pt x="967693" y="2796188"/>
                      <a:pt x="910867" y="2733913"/>
                      <a:pt x="852485" y="2673195"/>
                    </a:cubicBezTo>
                    <a:cubicBezTo>
                      <a:pt x="805001" y="2624154"/>
                      <a:pt x="759851" y="2573556"/>
                      <a:pt x="711589" y="2524515"/>
                    </a:cubicBezTo>
                    <a:cubicBezTo>
                      <a:pt x="703804" y="2516730"/>
                      <a:pt x="696020" y="2507389"/>
                      <a:pt x="691349" y="2496491"/>
                    </a:cubicBezTo>
                    <a:cubicBezTo>
                      <a:pt x="690571" y="2458348"/>
                      <a:pt x="690571" y="2420983"/>
                      <a:pt x="678116" y="2384396"/>
                    </a:cubicBezTo>
                    <a:cubicBezTo>
                      <a:pt x="666439" y="2350145"/>
                      <a:pt x="656320" y="2315894"/>
                      <a:pt x="645422" y="2281643"/>
                    </a:cubicBezTo>
                    <a:cubicBezTo>
                      <a:pt x="628296" y="2227931"/>
                      <a:pt x="610392" y="2174998"/>
                      <a:pt x="595602" y="2121286"/>
                    </a:cubicBezTo>
                    <a:cubicBezTo>
                      <a:pt x="592488" y="2097933"/>
                      <a:pt x="584704" y="2076915"/>
                      <a:pt x="574584" y="2055897"/>
                    </a:cubicBezTo>
                    <a:cubicBezTo>
                      <a:pt x="539555" y="1988174"/>
                      <a:pt x="511531" y="1916558"/>
                      <a:pt x="483507" y="1845720"/>
                    </a:cubicBezTo>
                    <a:cubicBezTo>
                      <a:pt x="476502" y="1827038"/>
                      <a:pt x="476502" y="1808356"/>
                      <a:pt x="479615" y="1789673"/>
                    </a:cubicBezTo>
                    <a:cubicBezTo>
                      <a:pt x="485064" y="1753865"/>
                      <a:pt x="481951" y="1718836"/>
                      <a:pt x="471052" y="1683806"/>
                    </a:cubicBezTo>
                    <a:cubicBezTo>
                      <a:pt x="460154" y="1648777"/>
                      <a:pt x="451592" y="1613747"/>
                      <a:pt x="441472" y="1578718"/>
                    </a:cubicBezTo>
                    <a:cubicBezTo>
                      <a:pt x="438358" y="1568598"/>
                      <a:pt x="434466" y="1560035"/>
                      <a:pt x="422011" y="1559257"/>
                    </a:cubicBezTo>
                    <a:cubicBezTo>
                      <a:pt x="351952" y="1556921"/>
                      <a:pt x="281893" y="1549137"/>
                      <a:pt x="211834" y="1546802"/>
                    </a:cubicBezTo>
                    <a:cubicBezTo>
                      <a:pt x="172912" y="1545245"/>
                      <a:pt x="135548" y="1554586"/>
                      <a:pt x="97404" y="1560035"/>
                    </a:cubicBezTo>
                    <a:cubicBezTo>
                      <a:pt x="81836" y="1563149"/>
                      <a:pt x="67824" y="1563927"/>
                      <a:pt x="53812" y="1561592"/>
                    </a:cubicBezTo>
                    <a:close/>
                  </a:path>
                </a:pathLst>
              </a:custGeom>
              <a:solidFill>
                <a:srgbClr val="A578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5496922" y="5510512"/>
                <a:ext cx="1019748" cy="1082019"/>
              </a:xfrm>
              <a:custGeom>
                <a:rect b="b" l="l" r="r" t="t"/>
                <a:pathLst>
                  <a:path extrusionOk="0" h="1082022" w="1019748">
                    <a:moveTo>
                      <a:pt x="62733" y="0"/>
                    </a:moveTo>
                    <a:cubicBezTo>
                      <a:pt x="142133" y="38143"/>
                      <a:pt x="222312" y="76286"/>
                      <a:pt x="300934" y="115208"/>
                    </a:cubicBezTo>
                    <a:cubicBezTo>
                      <a:pt x="316503" y="122992"/>
                      <a:pt x="330514" y="123771"/>
                      <a:pt x="346862" y="118322"/>
                    </a:cubicBezTo>
                    <a:cubicBezTo>
                      <a:pt x="411471" y="97304"/>
                      <a:pt x="476082" y="77065"/>
                      <a:pt x="540691" y="56047"/>
                    </a:cubicBezTo>
                    <a:cubicBezTo>
                      <a:pt x="546141" y="54490"/>
                      <a:pt x="552368" y="53712"/>
                      <a:pt x="558595" y="52155"/>
                    </a:cubicBezTo>
                    <a:cubicBezTo>
                      <a:pt x="567937" y="126885"/>
                      <a:pt x="556260" y="200836"/>
                      <a:pt x="544584" y="274008"/>
                    </a:cubicBezTo>
                    <a:cubicBezTo>
                      <a:pt x="527458" y="385325"/>
                      <a:pt x="539135" y="495084"/>
                      <a:pt x="551590" y="604843"/>
                    </a:cubicBezTo>
                    <a:cubicBezTo>
                      <a:pt x="556260" y="644543"/>
                      <a:pt x="574164" y="679572"/>
                      <a:pt x="588176" y="716159"/>
                    </a:cubicBezTo>
                    <a:cubicBezTo>
                      <a:pt x="591290" y="723165"/>
                      <a:pt x="596739" y="727835"/>
                      <a:pt x="602188" y="733284"/>
                    </a:cubicBezTo>
                    <a:cubicBezTo>
                      <a:pt x="647337" y="774541"/>
                      <a:pt x="692486" y="815020"/>
                      <a:pt x="737635" y="856277"/>
                    </a:cubicBezTo>
                    <a:cubicBezTo>
                      <a:pt x="746198" y="864061"/>
                      <a:pt x="754761" y="868732"/>
                      <a:pt x="765659" y="872624"/>
                    </a:cubicBezTo>
                    <a:cubicBezTo>
                      <a:pt x="806137" y="885857"/>
                      <a:pt x="846616" y="899869"/>
                      <a:pt x="886316" y="913103"/>
                    </a:cubicBezTo>
                    <a:cubicBezTo>
                      <a:pt x="908112" y="920108"/>
                      <a:pt x="931465" y="921665"/>
                      <a:pt x="954040" y="924000"/>
                    </a:cubicBezTo>
                    <a:cubicBezTo>
                      <a:pt x="1008530" y="929449"/>
                      <a:pt x="1042781" y="986275"/>
                      <a:pt x="1013201" y="1036095"/>
                    </a:cubicBezTo>
                    <a:cubicBezTo>
                      <a:pt x="1001524" y="1050885"/>
                      <a:pt x="993740" y="1053221"/>
                      <a:pt x="983620" y="1056334"/>
                    </a:cubicBezTo>
                    <a:cubicBezTo>
                      <a:pt x="939250" y="1071903"/>
                      <a:pt x="897214" y="1071903"/>
                      <a:pt x="851286" y="1077352"/>
                    </a:cubicBezTo>
                    <a:cubicBezTo>
                      <a:pt x="786677" y="1085136"/>
                      <a:pt x="546141" y="1106932"/>
                      <a:pt x="414585" y="1058670"/>
                    </a:cubicBezTo>
                    <a:cubicBezTo>
                      <a:pt x="410693" y="1056334"/>
                      <a:pt x="262012" y="1011964"/>
                      <a:pt x="199738" y="984719"/>
                    </a:cubicBezTo>
                    <a:cubicBezTo>
                      <a:pt x="150696" y="963701"/>
                      <a:pt x="28482" y="926336"/>
                      <a:pt x="6686" y="904539"/>
                    </a:cubicBezTo>
                    <a:cubicBezTo>
                      <a:pt x="1237" y="900647"/>
                      <a:pt x="-1877" y="895199"/>
                      <a:pt x="1237" y="888971"/>
                    </a:cubicBezTo>
                    <a:cubicBezTo>
                      <a:pt x="-1098" y="846157"/>
                      <a:pt x="4351" y="804122"/>
                      <a:pt x="10578" y="762086"/>
                    </a:cubicBezTo>
                    <a:cubicBezTo>
                      <a:pt x="13692" y="741068"/>
                      <a:pt x="26925" y="725500"/>
                      <a:pt x="36267" y="707596"/>
                    </a:cubicBezTo>
                    <a:cubicBezTo>
                      <a:pt x="44051" y="694362"/>
                      <a:pt x="47165" y="681129"/>
                      <a:pt x="46386" y="665561"/>
                    </a:cubicBezTo>
                    <a:cubicBezTo>
                      <a:pt x="40937" y="562807"/>
                      <a:pt x="30817" y="460832"/>
                      <a:pt x="16027" y="358858"/>
                    </a:cubicBezTo>
                    <a:cubicBezTo>
                      <a:pt x="10578" y="322271"/>
                      <a:pt x="23033" y="288020"/>
                      <a:pt x="27704" y="252991"/>
                    </a:cubicBezTo>
                    <a:cubicBezTo>
                      <a:pt x="36267" y="188381"/>
                      <a:pt x="46386" y="124549"/>
                      <a:pt x="51057" y="59939"/>
                    </a:cubicBezTo>
                    <a:cubicBezTo>
                      <a:pt x="53392" y="38922"/>
                      <a:pt x="58063" y="19461"/>
                      <a:pt x="62733" y="0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5626515" y="350405"/>
                <a:ext cx="747297" cy="902981"/>
              </a:xfrm>
              <a:custGeom>
                <a:rect b="b" l="l" r="r" t="t"/>
                <a:pathLst>
                  <a:path extrusionOk="0" h="902982" w="747296">
                    <a:moveTo>
                      <a:pt x="494389" y="908318"/>
                    </a:moveTo>
                    <a:cubicBezTo>
                      <a:pt x="488939" y="908318"/>
                      <a:pt x="483490" y="908318"/>
                      <a:pt x="478041" y="909097"/>
                    </a:cubicBezTo>
                    <a:cubicBezTo>
                      <a:pt x="468700" y="909097"/>
                      <a:pt x="471035" y="902091"/>
                      <a:pt x="472592" y="898198"/>
                    </a:cubicBezTo>
                    <a:cubicBezTo>
                      <a:pt x="502173" y="838259"/>
                      <a:pt x="526304" y="775984"/>
                      <a:pt x="554328" y="715266"/>
                    </a:cubicBezTo>
                    <a:cubicBezTo>
                      <a:pt x="544987" y="733170"/>
                      <a:pt x="531753" y="748739"/>
                      <a:pt x="520077" y="765865"/>
                    </a:cubicBezTo>
                    <a:cubicBezTo>
                      <a:pt x="502951" y="791553"/>
                      <a:pt x="478041" y="807900"/>
                      <a:pt x="453910" y="824247"/>
                    </a:cubicBezTo>
                    <a:cubicBezTo>
                      <a:pt x="448461" y="828139"/>
                      <a:pt x="442233" y="831253"/>
                      <a:pt x="435227" y="831253"/>
                    </a:cubicBezTo>
                    <a:cubicBezTo>
                      <a:pt x="409539" y="832810"/>
                      <a:pt x="383851" y="835924"/>
                      <a:pt x="358163" y="836702"/>
                    </a:cubicBezTo>
                    <a:cubicBezTo>
                      <a:pt x="343372" y="837481"/>
                      <a:pt x="332474" y="828918"/>
                      <a:pt x="322355" y="819577"/>
                    </a:cubicBezTo>
                    <a:cubicBezTo>
                      <a:pt x="295109" y="794667"/>
                      <a:pt x="266307" y="770535"/>
                      <a:pt x="239062" y="745625"/>
                    </a:cubicBezTo>
                    <a:cubicBezTo>
                      <a:pt x="227386" y="735506"/>
                      <a:pt x="216488" y="721494"/>
                      <a:pt x="197027" y="727721"/>
                    </a:cubicBezTo>
                    <a:cubicBezTo>
                      <a:pt x="158105" y="695806"/>
                      <a:pt x="124633" y="657662"/>
                      <a:pt x="88825" y="621855"/>
                    </a:cubicBezTo>
                    <a:cubicBezTo>
                      <a:pt x="66250" y="599280"/>
                      <a:pt x="44454" y="575148"/>
                      <a:pt x="21879" y="551795"/>
                    </a:cubicBezTo>
                    <a:cubicBezTo>
                      <a:pt x="20322" y="540897"/>
                      <a:pt x="20322" y="529221"/>
                      <a:pt x="14873" y="519101"/>
                    </a:cubicBezTo>
                    <a:cubicBezTo>
                      <a:pt x="3975" y="494191"/>
                      <a:pt x="-695" y="467725"/>
                      <a:pt x="83" y="439701"/>
                    </a:cubicBezTo>
                    <a:cubicBezTo>
                      <a:pt x="13316" y="425689"/>
                      <a:pt x="12538" y="407007"/>
                      <a:pt x="12538" y="389881"/>
                    </a:cubicBezTo>
                    <a:cubicBezTo>
                      <a:pt x="12538" y="348624"/>
                      <a:pt x="14873" y="307367"/>
                      <a:pt x="17209" y="266110"/>
                    </a:cubicBezTo>
                    <a:cubicBezTo>
                      <a:pt x="17209" y="262997"/>
                      <a:pt x="17209" y="259104"/>
                      <a:pt x="17987" y="255991"/>
                    </a:cubicBezTo>
                    <a:cubicBezTo>
                      <a:pt x="19544" y="248206"/>
                      <a:pt x="20322" y="238865"/>
                      <a:pt x="30442" y="237308"/>
                    </a:cubicBezTo>
                    <a:cubicBezTo>
                      <a:pt x="39005" y="236530"/>
                      <a:pt x="42119" y="245093"/>
                      <a:pt x="45232" y="252099"/>
                    </a:cubicBezTo>
                    <a:cubicBezTo>
                      <a:pt x="49903" y="262218"/>
                      <a:pt x="53017" y="272338"/>
                      <a:pt x="56130" y="282457"/>
                    </a:cubicBezTo>
                    <a:cubicBezTo>
                      <a:pt x="59244" y="291020"/>
                      <a:pt x="63136" y="296469"/>
                      <a:pt x="73256" y="298026"/>
                    </a:cubicBezTo>
                    <a:cubicBezTo>
                      <a:pt x="91160" y="300361"/>
                      <a:pt x="95052" y="297248"/>
                      <a:pt x="91938" y="279344"/>
                    </a:cubicBezTo>
                    <a:cubicBezTo>
                      <a:pt x="88046" y="258326"/>
                      <a:pt x="86489" y="236530"/>
                      <a:pt x="85711" y="214734"/>
                    </a:cubicBezTo>
                    <a:cubicBezTo>
                      <a:pt x="83375" y="145453"/>
                      <a:pt x="117626" y="98747"/>
                      <a:pt x="175231" y="67610"/>
                    </a:cubicBezTo>
                    <a:cubicBezTo>
                      <a:pt x="250739" y="26353"/>
                      <a:pt x="332474" y="8449"/>
                      <a:pt x="418102" y="1443"/>
                    </a:cubicBezTo>
                    <a:cubicBezTo>
                      <a:pt x="450796" y="-1671"/>
                      <a:pt x="482712" y="664"/>
                      <a:pt x="514628" y="4557"/>
                    </a:cubicBezTo>
                    <a:cubicBezTo>
                      <a:pt x="591693" y="13119"/>
                      <a:pt x="651632" y="52041"/>
                      <a:pt x="696781" y="114316"/>
                    </a:cubicBezTo>
                    <a:cubicBezTo>
                      <a:pt x="716242" y="140783"/>
                      <a:pt x="738038" y="165692"/>
                      <a:pt x="748158" y="198387"/>
                    </a:cubicBezTo>
                    <a:cubicBezTo>
                      <a:pt x="753607" y="276230"/>
                      <a:pt x="731811" y="348624"/>
                      <a:pt x="711571" y="422576"/>
                    </a:cubicBezTo>
                    <a:cubicBezTo>
                      <a:pt x="702230" y="456048"/>
                      <a:pt x="691332" y="487964"/>
                      <a:pt x="681213" y="521437"/>
                    </a:cubicBezTo>
                    <a:cubicBezTo>
                      <a:pt x="678099" y="530778"/>
                      <a:pt x="676542" y="540897"/>
                      <a:pt x="667979" y="547903"/>
                    </a:cubicBezTo>
                    <a:cubicBezTo>
                      <a:pt x="629057" y="617962"/>
                      <a:pt x="590914" y="688800"/>
                      <a:pt x="551993" y="758859"/>
                    </a:cubicBezTo>
                    <a:cubicBezTo>
                      <a:pt x="526304" y="805565"/>
                      <a:pt x="506065" y="855385"/>
                      <a:pt x="494389" y="908318"/>
                    </a:cubicBezTo>
                    <a:close/>
                  </a:path>
                </a:pathLst>
              </a:custGeom>
              <a:solidFill>
                <a:srgbClr val="FEC2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5335168" y="225879"/>
                <a:ext cx="1315552" cy="669451"/>
              </a:xfrm>
              <a:custGeom>
                <a:rect b="b" l="l" r="r" t="t"/>
                <a:pathLst>
                  <a:path extrusionOk="0" h="669452" w="1315552">
                    <a:moveTo>
                      <a:pt x="286760" y="561115"/>
                    </a:moveTo>
                    <a:cubicBezTo>
                      <a:pt x="290652" y="588360"/>
                      <a:pt x="294545" y="615605"/>
                      <a:pt x="298437" y="643629"/>
                    </a:cubicBezTo>
                    <a:cubicBezTo>
                      <a:pt x="222150" y="632731"/>
                      <a:pt x="68020" y="517523"/>
                      <a:pt x="50116" y="481715"/>
                    </a:cubicBezTo>
                    <a:cubicBezTo>
                      <a:pt x="22871" y="450577"/>
                      <a:pt x="4967" y="385189"/>
                      <a:pt x="1075" y="349381"/>
                    </a:cubicBezTo>
                    <a:cubicBezTo>
                      <a:pt x="-10602" y="229502"/>
                      <a:pt x="75026" y="147767"/>
                      <a:pt x="152091" y="98725"/>
                    </a:cubicBezTo>
                    <a:cubicBezTo>
                      <a:pt x="173887" y="84714"/>
                      <a:pt x="286760" y="35672"/>
                      <a:pt x="323346" y="31780"/>
                    </a:cubicBezTo>
                    <a:cubicBezTo>
                      <a:pt x="338915" y="29445"/>
                      <a:pt x="447896" y="7649"/>
                      <a:pt x="480590" y="4535"/>
                    </a:cubicBezTo>
                    <a:cubicBezTo>
                      <a:pt x="566996" y="-4806"/>
                      <a:pt x="644840" y="2200"/>
                      <a:pt x="731246" y="8427"/>
                    </a:cubicBezTo>
                    <a:cubicBezTo>
                      <a:pt x="842562" y="16211"/>
                      <a:pt x="1061302" y="45792"/>
                      <a:pt x="1101002" y="60582"/>
                    </a:cubicBezTo>
                    <a:cubicBezTo>
                      <a:pt x="1129025" y="69923"/>
                      <a:pt x="1153157" y="88606"/>
                      <a:pt x="1179623" y="101839"/>
                    </a:cubicBezTo>
                    <a:cubicBezTo>
                      <a:pt x="1227108" y="124414"/>
                      <a:pt x="1276928" y="198365"/>
                      <a:pt x="1287826" y="215490"/>
                    </a:cubicBezTo>
                    <a:cubicBezTo>
                      <a:pt x="1351658" y="320579"/>
                      <a:pt x="1303395" y="426446"/>
                      <a:pt x="1285491" y="449799"/>
                    </a:cubicBezTo>
                    <a:cubicBezTo>
                      <a:pt x="1251239" y="504289"/>
                      <a:pt x="1188186" y="572792"/>
                      <a:pt x="1137588" y="598480"/>
                    </a:cubicBezTo>
                    <a:cubicBezTo>
                      <a:pt x="1088547" y="629617"/>
                      <a:pt x="973339" y="672431"/>
                      <a:pt x="950764" y="673209"/>
                    </a:cubicBezTo>
                    <a:cubicBezTo>
                      <a:pt x="963219" y="632731"/>
                      <a:pt x="974117" y="592252"/>
                      <a:pt x="987350" y="551774"/>
                    </a:cubicBezTo>
                    <a:cubicBezTo>
                      <a:pt x="1007590" y="491056"/>
                      <a:pt x="1016152" y="428003"/>
                      <a:pt x="1027829" y="365728"/>
                    </a:cubicBezTo>
                    <a:cubicBezTo>
                      <a:pt x="1030164" y="351716"/>
                      <a:pt x="1018488" y="338483"/>
                      <a:pt x="1027051" y="324471"/>
                    </a:cubicBezTo>
                    <a:cubicBezTo>
                      <a:pt x="1007590" y="209263"/>
                      <a:pt x="938309" y="118965"/>
                      <a:pt x="802862" y="102618"/>
                    </a:cubicBezTo>
                    <a:cubicBezTo>
                      <a:pt x="720348" y="92498"/>
                      <a:pt x="638612" y="106510"/>
                      <a:pt x="556877" y="116629"/>
                    </a:cubicBezTo>
                    <a:cubicBezTo>
                      <a:pt x="517177" y="121300"/>
                      <a:pt x="478255" y="127527"/>
                      <a:pt x="438555" y="135312"/>
                    </a:cubicBezTo>
                    <a:cubicBezTo>
                      <a:pt x="414423" y="139982"/>
                      <a:pt x="394962" y="150102"/>
                      <a:pt x="382507" y="171898"/>
                    </a:cubicBezTo>
                    <a:cubicBezTo>
                      <a:pt x="371609" y="190581"/>
                      <a:pt x="353706" y="199922"/>
                      <a:pt x="337358" y="211598"/>
                    </a:cubicBezTo>
                    <a:cubicBezTo>
                      <a:pt x="326460" y="219383"/>
                      <a:pt x="320233" y="229502"/>
                      <a:pt x="317119" y="242736"/>
                    </a:cubicBezTo>
                    <a:cubicBezTo>
                      <a:pt x="310892" y="269202"/>
                      <a:pt x="300772" y="294112"/>
                      <a:pt x="275084" y="309681"/>
                    </a:cubicBezTo>
                    <a:cubicBezTo>
                      <a:pt x="264964" y="315908"/>
                      <a:pt x="260294" y="326028"/>
                      <a:pt x="257180" y="337705"/>
                    </a:cubicBezTo>
                    <a:cubicBezTo>
                      <a:pt x="249395" y="366507"/>
                      <a:pt x="255623" y="395309"/>
                      <a:pt x="259515" y="424111"/>
                    </a:cubicBezTo>
                    <a:cubicBezTo>
                      <a:pt x="264964" y="464589"/>
                      <a:pt x="273527" y="504289"/>
                      <a:pt x="284425" y="543211"/>
                    </a:cubicBezTo>
                    <a:cubicBezTo>
                      <a:pt x="287539" y="547882"/>
                      <a:pt x="290652" y="554109"/>
                      <a:pt x="286760" y="561115"/>
                    </a:cubicBezTo>
                    <a:close/>
                  </a:path>
                </a:pathLst>
              </a:custGeom>
              <a:solidFill>
                <a:srgbClr val="6A17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3361455" y="5603924"/>
                <a:ext cx="832925" cy="622745"/>
              </a:xfrm>
              <a:custGeom>
                <a:rect b="b" l="l" r="r" t="t"/>
                <a:pathLst>
                  <a:path extrusionOk="0" h="622746" w="832923">
                    <a:moveTo>
                      <a:pt x="119004" y="0"/>
                    </a:moveTo>
                    <a:cubicBezTo>
                      <a:pt x="121340" y="17904"/>
                      <a:pt x="133016" y="31916"/>
                      <a:pt x="140022" y="48263"/>
                    </a:cubicBezTo>
                    <a:cubicBezTo>
                      <a:pt x="149363" y="68502"/>
                      <a:pt x="161040" y="87963"/>
                      <a:pt x="169603" y="108202"/>
                    </a:cubicBezTo>
                    <a:cubicBezTo>
                      <a:pt x="183614" y="143232"/>
                      <a:pt x="205411" y="170477"/>
                      <a:pt x="237326" y="190716"/>
                    </a:cubicBezTo>
                    <a:cubicBezTo>
                      <a:pt x="255230" y="202393"/>
                      <a:pt x="266907" y="222632"/>
                      <a:pt x="279362" y="239757"/>
                    </a:cubicBezTo>
                    <a:cubicBezTo>
                      <a:pt x="298823" y="267003"/>
                      <a:pt x="322176" y="290356"/>
                      <a:pt x="351756" y="306703"/>
                    </a:cubicBezTo>
                    <a:cubicBezTo>
                      <a:pt x="389899" y="326942"/>
                      <a:pt x="416366" y="355744"/>
                      <a:pt x="433492" y="395444"/>
                    </a:cubicBezTo>
                    <a:cubicBezTo>
                      <a:pt x="457623" y="452270"/>
                      <a:pt x="497323" y="498198"/>
                      <a:pt x="542472" y="537897"/>
                    </a:cubicBezTo>
                    <a:cubicBezTo>
                      <a:pt x="568161" y="561250"/>
                      <a:pt x="603969" y="577597"/>
                      <a:pt x="645226" y="569035"/>
                    </a:cubicBezTo>
                    <a:cubicBezTo>
                      <a:pt x="705943" y="556580"/>
                      <a:pt x="767440" y="546460"/>
                      <a:pt x="828158" y="535562"/>
                    </a:cubicBezTo>
                    <a:cubicBezTo>
                      <a:pt x="830493" y="534784"/>
                      <a:pt x="832828" y="533227"/>
                      <a:pt x="835163" y="532448"/>
                    </a:cubicBezTo>
                    <a:cubicBezTo>
                      <a:pt x="838277" y="548017"/>
                      <a:pt x="835942" y="558915"/>
                      <a:pt x="826601" y="576819"/>
                    </a:cubicBezTo>
                    <a:cubicBezTo>
                      <a:pt x="818816" y="591610"/>
                      <a:pt x="818816" y="591610"/>
                      <a:pt x="811810" y="593166"/>
                    </a:cubicBezTo>
                    <a:cubicBezTo>
                      <a:pt x="758099" y="604843"/>
                      <a:pt x="728518" y="621190"/>
                      <a:pt x="672471" y="622747"/>
                    </a:cubicBezTo>
                    <a:cubicBezTo>
                      <a:pt x="655345" y="622747"/>
                      <a:pt x="589957" y="625082"/>
                      <a:pt x="574388" y="622747"/>
                    </a:cubicBezTo>
                    <a:cubicBezTo>
                      <a:pt x="512892" y="607178"/>
                      <a:pt x="486425" y="564364"/>
                      <a:pt x="452952" y="524664"/>
                    </a:cubicBezTo>
                    <a:cubicBezTo>
                      <a:pt x="411696" y="475623"/>
                      <a:pt x="380558" y="418018"/>
                      <a:pt x="330738" y="375983"/>
                    </a:cubicBezTo>
                    <a:cubicBezTo>
                      <a:pt x="309721" y="358079"/>
                      <a:pt x="287925" y="340954"/>
                      <a:pt x="266907" y="322271"/>
                    </a:cubicBezTo>
                    <a:cubicBezTo>
                      <a:pt x="258344" y="314487"/>
                      <a:pt x="249003" y="317601"/>
                      <a:pt x="240440" y="319936"/>
                    </a:cubicBezTo>
                    <a:cubicBezTo>
                      <a:pt x="223315" y="325385"/>
                      <a:pt x="208524" y="321493"/>
                      <a:pt x="193734" y="310595"/>
                    </a:cubicBezTo>
                    <a:cubicBezTo>
                      <a:pt x="135352" y="268560"/>
                      <a:pt x="80861" y="221854"/>
                      <a:pt x="36490" y="165028"/>
                    </a:cubicBezTo>
                    <a:cubicBezTo>
                      <a:pt x="29485" y="156465"/>
                      <a:pt x="22479" y="148681"/>
                      <a:pt x="14694" y="140896"/>
                    </a:cubicBezTo>
                    <a:cubicBezTo>
                      <a:pt x="-4767" y="119878"/>
                      <a:pt x="-5545" y="107424"/>
                      <a:pt x="16251" y="88741"/>
                    </a:cubicBezTo>
                    <a:cubicBezTo>
                      <a:pt x="37269" y="70059"/>
                      <a:pt x="60622" y="52933"/>
                      <a:pt x="83196" y="35808"/>
                    </a:cubicBezTo>
                    <a:cubicBezTo>
                      <a:pt x="96430" y="24131"/>
                      <a:pt x="108106" y="13233"/>
                      <a:pt x="119004" y="0"/>
                    </a:cubicBezTo>
                    <a:close/>
                  </a:path>
                </a:pathLst>
              </a:custGeom>
              <a:solidFill>
                <a:srgbClr val="8963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5478655" y="6398702"/>
                <a:ext cx="1035317" cy="264667"/>
              </a:xfrm>
              <a:custGeom>
                <a:rect b="b" l="l" r="r" t="t"/>
                <a:pathLst>
                  <a:path extrusionOk="0" h="264667" w="1035316">
                    <a:moveTo>
                      <a:pt x="19503" y="0"/>
                    </a:moveTo>
                    <a:cubicBezTo>
                      <a:pt x="30401" y="19461"/>
                      <a:pt x="49084" y="32694"/>
                      <a:pt x="67766" y="35808"/>
                    </a:cubicBezTo>
                    <a:cubicBezTo>
                      <a:pt x="154951" y="66945"/>
                      <a:pt x="200100" y="90298"/>
                      <a:pt x="303632" y="120657"/>
                    </a:cubicBezTo>
                    <a:cubicBezTo>
                      <a:pt x="328541" y="131555"/>
                      <a:pt x="444528" y="166585"/>
                      <a:pt x="471773" y="179818"/>
                    </a:cubicBezTo>
                    <a:cubicBezTo>
                      <a:pt x="500575" y="193051"/>
                      <a:pt x="706860" y="200836"/>
                      <a:pt x="778476" y="192273"/>
                    </a:cubicBezTo>
                    <a:cubicBezTo>
                      <a:pt x="838415" y="185267"/>
                      <a:pt x="899133" y="179040"/>
                      <a:pt x="959073" y="170477"/>
                    </a:cubicBezTo>
                    <a:cubicBezTo>
                      <a:pt x="983983" y="167363"/>
                      <a:pt x="1014341" y="153352"/>
                      <a:pt x="1035359" y="136226"/>
                    </a:cubicBezTo>
                    <a:cubicBezTo>
                      <a:pt x="1036138" y="181375"/>
                      <a:pt x="1045479" y="193830"/>
                      <a:pt x="1017455" y="217961"/>
                    </a:cubicBezTo>
                    <a:cubicBezTo>
                      <a:pt x="964522" y="246764"/>
                      <a:pt x="917816" y="258440"/>
                      <a:pt x="863325" y="263110"/>
                    </a:cubicBezTo>
                    <a:cubicBezTo>
                      <a:pt x="785482" y="269338"/>
                      <a:pt x="697519" y="267003"/>
                      <a:pt x="689735" y="269338"/>
                    </a:cubicBezTo>
                    <a:cubicBezTo>
                      <a:pt x="627460" y="268560"/>
                      <a:pt x="582311" y="264667"/>
                      <a:pt x="533270" y="251434"/>
                    </a:cubicBezTo>
                    <a:cubicBezTo>
                      <a:pt x="414948" y="220297"/>
                      <a:pt x="295847" y="193830"/>
                      <a:pt x="174412" y="179040"/>
                    </a:cubicBezTo>
                    <a:cubicBezTo>
                      <a:pt x="126149" y="165806"/>
                      <a:pt x="24952" y="126885"/>
                      <a:pt x="13276" y="116765"/>
                    </a:cubicBezTo>
                    <a:cubicBezTo>
                      <a:pt x="9384" y="113651"/>
                      <a:pt x="-736" y="94969"/>
                      <a:pt x="43" y="91077"/>
                    </a:cubicBezTo>
                    <a:cubicBezTo>
                      <a:pt x="7048" y="57604"/>
                      <a:pt x="13276" y="33473"/>
                      <a:pt x="19503" y="0"/>
                    </a:cubicBezTo>
                    <a:close/>
                  </a:path>
                </a:pathLst>
              </a:custGeom>
              <a:solidFill>
                <a:srgbClr val="8A63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5761875" y="1710990"/>
                <a:ext cx="482628" cy="1930508"/>
              </a:xfrm>
              <a:custGeom>
                <a:rect b="b" l="l" r="r" t="t"/>
                <a:pathLst>
                  <a:path extrusionOk="0" h="1930515" w="482628">
                    <a:moveTo>
                      <a:pt x="421303" y="23353"/>
                    </a:moveTo>
                    <a:cubicBezTo>
                      <a:pt x="441542" y="105867"/>
                      <a:pt x="462560" y="188381"/>
                      <a:pt x="481242" y="271673"/>
                    </a:cubicBezTo>
                    <a:cubicBezTo>
                      <a:pt x="487470" y="298140"/>
                      <a:pt x="486691" y="325385"/>
                      <a:pt x="488248" y="352630"/>
                    </a:cubicBezTo>
                    <a:cubicBezTo>
                      <a:pt x="492919" y="441372"/>
                      <a:pt x="483578" y="529335"/>
                      <a:pt x="467230" y="616519"/>
                    </a:cubicBezTo>
                    <a:cubicBezTo>
                      <a:pt x="443099" y="745739"/>
                      <a:pt x="430644" y="875738"/>
                      <a:pt x="410405" y="1005736"/>
                    </a:cubicBezTo>
                    <a:cubicBezTo>
                      <a:pt x="399507" y="1079687"/>
                      <a:pt x="377711" y="1152082"/>
                      <a:pt x="365256" y="1226033"/>
                    </a:cubicBezTo>
                    <a:cubicBezTo>
                      <a:pt x="351244" y="1309325"/>
                      <a:pt x="318550" y="1384834"/>
                      <a:pt x="283520" y="1460341"/>
                    </a:cubicBezTo>
                    <a:cubicBezTo>
                      <a:pt x="213461" y="1610579"/>
                      <a:pt x="146516" y="1763152"/>
                      <a:pt x="83463" y="1916504"/>
                    </a:cubicBezTo>
                    <a:cubicBezTo>
                      <a:pt x="81127" y="1921174"/>
                      <a:pt x="79570" y="1926623"/>
                      <a:pt x="74900" y="1936743"/>
                    </a:cubicBezTo>
                    <a:cubicBezTo>
                      <a:pt x="69451" y="1907941"/>
                      <a:pt x="64002" y="1885366"/>
                      <a:pt x="60110" y="1862013"/>
                    </a:cubicBezTo>
                    <a:cubicBezTo>
                      <a:pt x="40649" y="1759260"/>
                      <a:pt x="21188" y="1656507"/>
                      <a:pt x="949" y="1553753"/>
                    </a:cubicBezTo>
                    <a:cubicBezTo>
                      <a:pt x="-1387" y="1541298"/>
                      <a:pt x="949" y="1531179"/>
                      <a:pt x="4062" y="1520281"/>
                    </a:cubicBezTo>
                    <a:cubicBezTo>
                      <a:pt x="66337" y="1304655"/>
                      <a:pt x="129390" y="1089807"/>
                      <a:pt x="191665" y="874181"/>
                    </a:cubicBezTo>
                    <a:cubicBezTo>
                      <a:pt x="205677" y="827475"/>
                      <a:pt x="206455" y="778434"/>
                      <a:pt x="212683" y="730171"/>
                    </a:cubicBezTo>
                    <a:cubicBezTo>
                      <a:pt x="229030" y="600951"/>
                      <a:pt x="243820" y="470952"/>
                      <a:pt x="258610" y="341732"/>
                    </a:cubicBezTo>
                    <a:cubicBezTo>
                      <a:pt x="272622" y="228081"/>
                      <a:pt x="285855" y="113651"/>
                      <a:pt x="299867" y="0"/>
                    </a:cubicBezTo>
                    <a:cubicBezTo>
                      <a:pt x="309208" y="3114"/>
                      <a:pt x="308430" y="13233"/>
                      <a:pt x="311544" y="19461"/>
                    </a:cubicBezTo>
                    <a:cubicBezTo>
                      <a:pt x="320107" y="35808"/>
                      <a:pt x="327112" y="52155"/>
                      <a:pt x="338789" y="66167"/>
                    </a:cubicBezTo>
                    <a:cubicBezTo>
                      <a:pt x="355136" y="85628"/>
                      <a:pt x="372261" y="86406"/>
                      <a:pt x="390166" y="68502"/>
                    </a:cubicBezTo>
                    <a:cubicBezTo>
                      <a:pt x="398728" y="59939"/>
                      <a:pt x="405734" y="49820"/>
                      <a:pt x="410405" y="38922"/>
                    </a:cubicBezTo>
                    <a:cubicBezTo>
                      <a:pt x="411962" y="32694"/>
                      <a:pt x="413519" y="24910"/>
                      <a:pt x="421303" y="23353"/>
                    </a:cubicBezTo>
                    <a:close/>
                  </a:path>
                </a:pathLst>
              </a:custGeom>
              <a:solidFill>
                <a:srgbClr val="EEEA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6045970" y="1296374"/>
                <a:ext cx="132334" cy="498196"/>
              </a:xfrm>
              <a:custGeom>
                <a:rect b="b" l="l" r="r" t="t"/>
                <a:pathLst>
                  <a:path extrusionOk="0" h="498197" w="132333">
                    <a:moveTo>
                      <a:pt x="137209" y="437971"/>
                    </a:moveTo>
                    <a:cubicBezTo>
                      <a:pt x="129425" y="455097"/>
                      <a:pt x="123197" y="473001"/>
                      <a:pt x="109185" y="486234"/>
                    </a:cubicBezTo>
                    <a:cubicBezTo>
                      <a:pt x="87389" y="506473"/>
                      <a:pt x="65593" y="505695"/>
                      <a:pt x="48467" y="481563"/>
                    </a:cubicBezTo>
                    <a:cubicBezTo>
                      <a:pt x="33677" y="461324"/>
                      <a:pt x="22001" y="437971"/>
                      <a:pt x="14995" y="413840"/>
                    </a:cubicBezTo>
                    <a:cubicBezTo>
                      <a:pt x="22001" y="361685"/>
                      <a:pt x="11881" y="310308"/>
                      <a:pt x="11881" y="258931"/>
                    </a:cubicBezTo>
                    <a:cubicBezTo>
                      <a:pt x="11881" y="227015"/>
                      <a:pt x="7989" y="194321"/>
                      <a:pt x="6432" y="162405"/>
                    </a:cubicBezTo>
                    <a:cubicBezTo>
                      <a:pt x="4097" y="111029"/>
                      <a:pt x="2540" y="60431"/>
                      <a:pt x="983" y="9054"/>
                    </a:cubicBezTo>
                    <a:cubicBezTo>
                      <a:pt x="-2131" y="-1066"/>
                      <a:pt x="2540" y="-1066"/>
                      <a:pt x="9546" y="1270"/>
                    </a:cubicBezTo>
                    <a:cubicBezTo>
                      <a:pt x="24336" y="7497"/>
                      <a:pt x="29007" y="18395"/>
                      <a:pt x="25893" y="40970"/>
                    </a:cubicBezTo>
                    <a:cubicBezTo>
                      <a:pt x="22001" y="65880"/>
                      <a:pt x="32120" y="86897"/>
                      <a:pt x="45354" y="107137"/>
                    </a:cubicBezTo>
                    <a:cubicBezTo>
                      <a:pt x="60144" y="128154"/>
                      <a:pt x="72599" y="150729"/>
                      <a:pt x="88946" y="170190"/>
                    </a:cubicBezTo>
                    <a:cubicBezTo>
                      <a:pt x="103736" y="188094"/>
                      <a:pt x="109185" y="207555"/>
                      <a:pt x="109964" y="229351"/>
                    </a:cubicBezTo>
                    <a:cubicBezTo>
                      <a:pt x="109964" y="231686"/>
                      <a:pt x="109964" y="233243"/>
                      <a:pt x="109964" y="235578"/>
                    </a:cubicBezTo>
                    <a:cubicBezTo>
                      <a:pt x="107628" y="304859"/>
                      <a:pt x="109964" y="372583"/>
                      <a:pt x="137209" y="437971"/>
                    </a:cubicBezTo>
                    <a:close/>
                  </a:path>
                </a:pathLst>
              </a:custGeom>
              <a:solidFill>
                <a:srgbClr val="FEC2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5823543" y="1055551"/>
                <a:ext cx="358079" cy="280236"/>
              </a:xfrm>
              <a:custGeom>
                <a:rect b="b" l="l" r="r" t="t"/>
                <a:pathLst>
                  <a:path extrusionOk="0" h="280236" w="358079">
                    <a:moveTo>
                      <a:pt x="248320" y="281014"/>
                    </a:moveTo>
                    <a:cubicBezTo>
                      <a:pt x="250656" y="264667"/>
                      <a:pt x="242871" y="253769"/>
                      <a:pt x="230416" y="245207"/>
                    </a:cubicBezTo>
                    <a:cubicBezTo>
                      <a:pt x="224967" y="241314"/>
                      <a:pt x="224189" y="244428"/>
                      <a:pt x="223411" y="249099"/>
                    </a:cubicBezTo>
                    <a:cubicBezTo>
                      <a:pt x="220297" y="237422"/>
                      <a:pt x="217183" y="226524"/>
                      <a:pt x="205506" y="217961"/>
                    </a:cubicBezTo>
                    <a:cubicBezTo>
                      <a:pt x="134669" y="161914"/>
                      <a:pt x="72394" y="94969"/>
                      <a:pt x="7006" y="32694"/>
                    </a:cubicBezTo>
                    <a:cubicBezTo>
                      <a:pt x="3892" y="29580"/>
                      <a:pt x="2335" y="26467"/>
                      <a:pt x="0" y="22575"/>
                    </a:cubicBezTo>
                    <a:cubicBezTo>
                      <a:pt x="8563" y="11677"/>
                      <a:pt x="16347" y="10898"/>
                      <a:pt x="26467" y="21018"/>
                    </a:cubicBezTo>
                    <a:cubicBezTo>
                      <a:pt x="59939" y="51377"/>
                      <a:pt x="80957" y="67724"/>
                      <a:pt x="114430" y="98861"/>
                    </a:cubicBezTo>
                    <a:cubicBezTo>
                      <a:pt x="130777" y="113651"/>
                      <a:pt x="160357" y="121436"/>
                      <a:pt x="182932" y="126106"/>
                    </a:cubicBezTo>
                    <a:cubicBezTo>
                      <a:pt x="186046" y="126885"/>
                      <a:pt x="196944" y="126885"/>
                      <a:pt x="200058" y="126885"/>
                    </a:cubicBezTo>
                    <a:cubicBezTo>
                      <a:pt x="268560" y="133112"/>
                      <a:pt x="298918" y="85628"/>
                      <a:pt x="333948" y="36586"/>
                    </a:cubicBezTo>
                    <a:cubicBezTo>
                      <a:pt x="343289" y="23353"/>
                      <a:pt x="353409" y="11677"/>
                      <a:pt x="364307" y="0"/>
                    </a:cubicBezTo>
                    <a:cubicBezTo>
                      <a:pt x="338619" y="62275"/>
                      <a:pt x="315266" y="124549"/>
                      <a:pt x="284907" y="184489"/>
                    </a:cubicBezTo>
                    <a:cubicBezTo>
                      <a:pt x="281793" y="189938"/>
                      <a:pt x="273230" y="196165"/>
                      <a:pt x="281015" y="203950"/>
                    </a:cubicBezTo>
                    <a:cubicBezTo>
                      <a:pt x="263110" y="220297"/>
                      <a:pt x="252212" y="240536"/>
                      <a:pt x="251434" y="265446"/>
                    </a:cubicBezTo>
                    <a:cubicBezTo>
                      <a:pt x="251434" y="270895"/>
                      <a:pt x="252212" y="276344"/>
                      <a:pt x="248320" y="281014"/>
                    </a:cubicBezTo>
                    <a:close/>
                  </a:path>
                </a:pathLst>
              </a:custGeom>
              <a:solidFill>
                <a:srgbClr val="E9AB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5592734" y="319129"/>
                <a:ext cx="778434" cy="467057"/>
              </a:xfrm>
              <a:custGeom>
                <a:rect b="b" l="l" r="r" t="t"/>
                <a:pathLst>
                  <a:path extrusionOk="0" h="467060" w="778433">
                    <a:moveTo>
                      <a:pt x="36980" y="467865"/>
                    </a:moveTo>
                    <a:cubicBezTo>
                      <a:pt x="15183" y="406369"/>
                      <a:pt x="4285" y="342537"/>
                      <a:pt x="393" y="277927"/>
                    </a:cubicBezTo>
                    <a:cubicBezTo>
                      <a:pt x="-1164" y="249125"/>
                      <a:pt x="393" y="220323"/>
                      <a:pt x="33866" y="202419"/>
                    </a:cubicBezTo>
                    <a:cubicBezTo>
                      <a:pt x="52548" y="192299"/>
                      <a:pt x="60333" y="165833"/>
                      <a:pt x="63446" y="142480"/>
                    </a:cubicBezTo>
                    <a:cubicBezTo>
                      <a:pt x="65003" y="130803"/>
                      <a:pt x="68896" y="123019"/>
                      <a:pt x="79015" y="116791"/>
                    </a:cubicBezTo>
                    <a:cubicBezTo>
                      <a:pt x="100811" y="102780"/>
                      <a:pt x="121829" y="87211"/>
                      <a:pt x="135841" y="63858"/>
                    </a:cubicBezTo>
                    <a:cubicBezTo>
                      <a:pt x="145182" y="48289"/>
                      <a:pt x="161529" y="39726"/>
                      <a:pt x="179433" y="36613"/>
                    </a:cubicBezTo>
                    <a:cubicBezTo>
                      <a:pt x="286078" y="18709"/>
                      <a:pt x="392724" y="805"/>
                      <a:pt x="500926" y="26"/>
                    </a:cubicBezTo>
                    <a:cubicBezTo>
                      <a:pt x="578770" y="-752"/>
                      <a:pt x="651164" y="15595"/>
                      <a:pt x="708768" y="73199"/>
                    </a:cubicBezTo>
                    <a:cubicBezTo>
                      <a:pt x="750803" y="115234"/>
                      <a:pt x="786611" y="186072"/>
                      <a:pt x="785054" y="206311"/>
                    </a:cubicBezTo>
                    <a:cubicBezTo>
                      <a:pt x="785054" y="207868"/>
                      <a:pt x="775713" y="240562"/>
                      <a:pt x="774935" y="242119"/>
                    </a:cubicBezTo>
                    <a:cubicBezTo>
                      <a:pt x="774156" y="242119"/>
                      <a:pt x="775713" y="219545"/>
                      <a:pt x="774935" y="219545"/>
                    </a:cubicBezTo>
                    <a:cubicBezTo>
                      <a:pt x="753139" y="175952"/>
                      <a:pt x="728229" y="147150"/>
                      <a:pt x="693978" y="111342"/>
                    </a:cubicBezTo>
                    <a:cubicBezTo>
                      <a:pt x="637152" y="52181"/>
                      <a:pt x="563979" y="35834"/>
                      <a:pt x="486136" y="36613"/>
                    </a:cubicBezTo>
                    <a:cubicBezTo>
                      <a:pt x="398951" y="37391"/>
                      <a:pt x="314880" y="54517"/>
                      <a:pt x="234702" y="90325"/>
                    </a:cubicBezTo>
                    <a:cubicBezTo>
                      <a:pt x="227696" y="93438"/>
                      <a:pt x="221468" y="96552"/>
                      <a:pt x="214462" y="100444"/>
                    </a:cubicBezTo>
                    <a:cubicBezTo>
                      <a:pt x="126500" y="150264"/>
                      <a:pt x="118715" y="204754"/>
                      <a:pt x="126500" y="283376"/>
                    </a:cubicBezTo>
                    <a:cubicBezTo>
                      <a:pt x="128056" y="297388"/>
                      <a:pt x="130392" y="311400"/>
                      <a:pt x="133505" y="325412"/>
                    </a:cubicBezTo>
                    <a:cubicBezTo>
                      <a:pt x="135841" y="335531"/>
                      <a:pt x="131948" y="336310"/>
                      <a:pt x="123386" y="336310"/>
                    </a:cubicBezTo>
                    <a:cubicBezTo>
                      <a:pt x="90692" y="337088"/>
                      <a:pt x="90692" y="337088"/>
                      <a:pt x="79794" y="305951"/>
                    </a:cubicBezTo>
                    <a:cubicBezTo>
                      <a:pt x="75123" y="293496"/>
                      <a:pt x="72788" y="280262"/>
                      <a:pt x="61889" y="269364"/>
                    </a:cubicBezTo>
                    <a:cubicBezTo>
                      <a:pt x="54105" y="277927"/>
                      <a:pt x="54884" y="287268"/>
                      <a:pt x="54105" y="295831"/>
                    </a:cubicBezTo>
                    <a:cubicBezTo>
                      <a:pt x="50213" y="348765"/>
                      <a:pt x="52548" y="402476"/>
                      <a:pt x="46321" y="456188"/>
                    </a:cubicBezTo>
                    <a:cubicBezTo>
                      <a:pt x="47878" y="461637"/>
                      <a:pt x="50991" y="474092"/>
                      <a:pt x="36980" y="467865"/>
                    </a:cubicBezTo>
                    <a:close/>
                  </a:path>
                </a:pathLst>
              </a:custGeom>
              <a:solidFill>
                <a:srgbClr val="52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5938629" y="873224"/>
                <a:ext cx="202394" cy="54491"/>
              </a:xfrm>
              <a:custGeom>
                <a:rect b="b" l="l" r="r" t="t"/>
                <a:pathLst>
                  <a:path extrusionOk="0" h="54490" w="202392">
                    <a:moveTo>
                      <a:pt x="49942" y="173"/>
                    </a:moveTo>
                    <a:cubicBezTo>
                      <a:pt x="98205" y="3287"/>
                      <a:pt x="147246" y="5622"/>
                      <a:pt x="195509" y="4844"/>
                    </a:cubicBezTo>
                    <a:cubicBezTo>
                      <a:pt x="207185" y="4844"/>
                      <a:pt x="211077" y="7957"/>
                      <a:pt x="207185" y="20412"/>
                    </a:cubicBezTo>
                    <a:cubicBezTo>
                      <a:pt x="199401" y="45322"/>
                      <a:pt x="187724" y="55442"/>
                      <a:pt x="153473" y="56220"/>
                    </a:cubicBezTo>
                    <a:cubicBezTo>
                      <a:pt x="119222" y="56999"/>
                      <a:pt x="84971" y="53106"/>
                      <a:pt x="51499" y="46101"/>
                    </a:cubicBezTo>
                    <a:cubicBezTo>
                      <a:pt x="32816" y="42208"/>
                      <a:pt x="17247" y="30532"/>
                      <a:pt x="4793" y="15742"/>
                    </a:cubicBezTo>
                    <a:cubicBezTo>
                      <a:pt x="2457" y="12628"/>
                      <a:pt x="-656" y="9514"/>
                      <a:pt x="122" y="4844"/>
                    </a:cubicBezTo>
                    <a:cubicBezTo>
                      <a:pt x="1679" y="-1384"/>
                      <a:pt x="7128" y="173"/>
                      <a:pt x="11798" y="173"/>
                    </a:cubicBezTo>
                    <a:cubicBezTo>
                      <a:pt x="24253" y="173"/>
                      <a:pt x="37487" y="173"/>
                      <a:pt x="49942" y="173"/>
                    </a:cubicBezTo>
                    <a:close/>
                  </a:path>
                </a:pathLst>
              </a:custGeom>
              <a:solidFill>
                <a:srgbClr val="FEFBF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5864800" y="458979"/>
                <a:ext cx="116765" cy="46706"/>
              </a:xfrm>
              <a:custGeom>
                <a:rect b="b" l="l" r="r" t="t"/>
                <a:pathLst>
                  <a:path extrusionOk="0" h="46706" w="116765">
                    <a:moveTo>
                      <a:pt x="0" y="50893"/>
                    </a:moveTo>
                    <a:cubicBezTo>
                      <a:pt x="24910" y="5744"/>
                      <a:pt x="68502" y="8079"/>
                      <a:pt x="107424" y="295"/>
                    </a:cubicBezTo>
                    <a:cubicBezTo>
                      <a:pt x="115208" y="-1262"/>
                      <a:pt x="122993" y="3409"/>
                      <a:pt x="120657" y="12750"/>
                    </a:cubicBezTo>
                    <a:cubicBezTo>
                      <a:pt x="117544" y="25205"/>
                      <a:pt x="116765" y="42330"/>
                      <a:pt x="98083" y="43887"/>
                    </a:cubicBezTo>
                    <a:cubicBezTo>
                      <a:pt x="66167" y="47001"/>
                      <a:pt x="34251" y="48558"/>
                      <a:pt x="0" y="50893"/>
                    </a:cubicBezTo>
                    <a:close/>
                  </a:path>
                </a:pathLst>
              </a:custGeom>
              <a:solidFill>
                <a:srgbClr val="5202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6152018" y="483587"/>
                <a:ext cx="116765" cy="54491"/>
              </a:xfrm>
              <a:custGeom>
                <a:rect b="b" l="l" r="r" t="t"/>
                <a:pathLst>
                  <a:path extrusionOk="0" h="54490" w="116765">
                    <a:moveTo>
                      <a:pt x="119126" y="61315"/>
                    </a:moveTo>
                    <a:cubicBezTo>
                      <a:pt x="83318" y="55088"/>
                      <a:pt x="51402" y="50417"/>
                      <a:pt x="19486" y="44968"/>
                    </a:cubicBezTo>
                    <a:cubicBezTo>
                      <a:pt x="7810" y="42633"/>
                      <a:pt x="-3089" y="21615"/>
                      <a:pt x="804" y="9939"/>
                    </a:cubicBezTo>
                    <a:cubicBezTo>
                      <a:pt x="5474" y="-4852"/>
                      <a:pt x="17151" y="597"/>
                      <a:pt x="25713" y="2933"/>
                    </a:cubicBezTo>
                    <a:cubicBezTo>
                      <a:pt x="47510" y="9939"/>
                      <a:pt x="69306" y="16945"/>
                      <a:pt x="90323" y="26286"/>
                    </a:cubicBezTo>
                    <a:cubicBezTo>
                      <a:pt x="104335" y="30956"/>
                      <a:pt x="107449" y="47303"/>
                      <a:pt x="119126" y="61315"/>
                    </a:cubicBezTo>
                    <a:close/>
                  </a:path>
                </a:pathLst>
              </a:custGeom>
              <a:solidFill>
                <a:srgbClr val="52020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4514219" y="2446492"/>
                <a:ext cx="544905" cy="607175"/>
              </a:xfrm>
              <a:custGeom>
                <a:rect b="b" l="l" r="r" t="t"/>
                <a:pathLst>
                  <a:path extrusionOk="0" h="607178" w="544903">
                    <a:moveTo>
                      <a:pt x="546460" y="580050"/>
                    </a:moveTo>
                    <a:cubicBezTo>
                      <a:pt x="513766" y="583942"/>
                      <a:pt x="481072" y="587834"/>
                      <a:pt x="448378" y="590169"/>
                    </a:cubicBezTo>
                    <a:cubicBezTo>
                      <a:pt x="392331" y="594840"/>
                      <a:pt x="335505" y="598732"/>
                      <a:pt x="279458" y="603403"/>
                    </a:cubicBezTo>
                    <a:cubicBezTo>
                      <a:pt x="274009" y="604181"/>
                      <a:pt x="265446" y="609630"/>
                      <a:pt x="259997" y="609630"/>
                    </a:cubicBezTo>
                    <a:cubicBezTo>
                      <a:pt x="230416" y="545799"/>
                      <a:pt x="205507" y="475740"/>
                      <a:pt x="175926" y="411908"/>
                    </a:cubicBezTo>
                    <a:cubicBezTo>
                      <a:pt x="133891" y="320831"/>
                      <a:pt x="90298" y="229755"/>
                      <a:pt x="49041" y="138678"/>
                    </a:cubicBezTo>
                    <a:cubicBezTo>
                      <a:pt x="34251" y="105205"/>
                      <a:pt x="24131" y="70176"/>
                      <a:pt x="10898" y="36703"/>
                    </a:cubicBezTo>
                    <a:cubicBezTo>
                      <a:pt x="8563" y="30476"/>
                      <a:pt x="8563" y="21134"/>
                      <a:pt x="0" y="18799"/>
                    </a:cubicBezTo>
                    <a:cubicBezTo>
                      <a:pt x="87963" y="1674"/>
                      <a:pt x="175926" y="-6111"/>
                      <a:pt x="265446" y="5566"/>
                    </a:cubicBezTo>
                    <a:cubicBezTo>
                      <a:pt x="299697" y="10236"/>
                      <a:pt x="333948" y="10236"/>
                      <a:pt x="368978" y="11793"/>
                    </a:cubicBezTo>
                    <a:cubicBezTo>
                      <a:pt x="381432" y="12572"/>
                      <a:pt x="387660" y="15685"/>
                      <a:pt x="390774" y="28919"/>
                    </a:cubicBezTo>
                    <a:cubicBezTo>
                      <a:pt x="403229" y="76403"/>
                      <a:pt x="417240" y="123888"/>
                      <a:pt x="430474" y="171372"/>
                    </a:cubicBezTo>
                    <a:cubicBezTo>
                      <a:pt x="436701" y="194725"/>
                      <a:pt x="499754" y="462506"/>
                      <a:pt x="535562" y="530230"/>
                    </a:cubicBezTo>
                    <a:cubicBezTo>
                      <a:pt x="542568" y="544242"/>
                      <a:pt x="546460" y="562146"/>
                      <a:pt x="546460" y="580050"/>
                    </a:cubicBezTo>
                    <a:close/>
                  </a:path>
                </a:pathLst>
              </a:custGeom>
              <a:solidFill>
                <a:srgbClr val="FEC29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8604885" y="5978350"/>
                <a:ext cx="280235" cy="280236"/>
              </a:xfrm>
              <a:custGeom>
                <a:rect b="b" l="l" r="r" t="t"/>
                <a:pathLst>
                  <a:path extrusionOk="0" h="280236" w="280236">
                    <a:moveTo>
                      <a:pt x="280236" y="140118"/>
                    </a:moveTo>
                    <a:cubicBezTo>
                      <a:pt x="280236" y="217503"/>
                      <a:pt x="217503" y="280236"/>
                      <a:pt x="140118" y="280236"/>
                    </a:cubicBezTo>
                    <a:cubicBezTo>
                      <a:pt x="62733" y="280236"/>
                      <a:pt x="0" y="217503"/>
                      <a:pt x="0" y="140118"/>
                    </a:cubicBezTo>
                    <a:cubicBezTo>
                      <a:pt x="0" y="62733"/>
                      <a:pt x="62733" y="0"/>
                      <a:pt x="140118" y="0"/>
                    </a:cubicBezTo>
                    <a:cubicBezTo>
                      <a:pt x="217503" y="0"/>
                      <a:pt x="280236" y="62733"/>
                      <a:pt x="280236" y="14011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5068443" y="3402521"/>
                <a:ext cx="4514912" cy="2911332"/>
              </a:xfrm>
              <a:custGeom>
                <a:rect b="b" l="l" r="r" t="t"/>
                <a:pathLst>
                  <a:path extrusionOk="0" h="2911341" w="4514915">
                    <a:moveTo>
                      <a:pt x="4505594" y="2738530"/>
                    </a:moveTo>
                    <a:cubicBezTo>
                      <a:pt x="4479905" y="2705835"/>
                      <a:pt x="4417631" y="2627992"/>
                      <a:pt x="4402840" y="2608531"/>
                    </a:cubicBezTo>
                    <a:cubicBezTo>
                      <a:pt x="4402840" y="2631105"/>
                      <a:pt x="4395056" y="2709728"/>
                      <a:pt x="4384158" y="2744757"/>
                    </a:cubicBezTo>
                    <a:cubicBezTo>
                      <a:pt x="4380266" y="2758769"/>
                      <a:pt x="4377931" y="2763439"/>
                      <a:pt x="4363919" y="2761104"/>
                    </a:cubicBezTo>
                    <a:cubicBezTo>
                      <a:pt x="4318770" y="2754877"/>
                      <a:pt x="1242400" y="1501598"/>
                      <a:pt x="1209706" y="1449443"/>
                    </a:cubicBezTo>
                    <a:cubicBezTo>
                      <a:pt x="1201143" y="1436210"/>
                      <a:pt x="494325" y="381432"/>
                      <a:pt x="468637" y="347960"/>
                    </a:cubicBezTo>
                    <a:cubicBezTo>
                      <a:pt x="435943" y="305146"/>
                      <a:pt x="421931" y="292691"/>
                      <a:pt x="355764" y="235087"/>
                    </a:cubicBezTo>
                    <a:cubicBezTo>
                      <a:pt x="326962" y="210177"/>
                      <a:pt x="133910" y="51377"/>
                      <a:pt x="84869" y="0"/>
                    </a:cubicBezTo>
                    <a:cubicBezTo>
                      <a:pt x="82534" y="778"/>
                      <a:pt x="22594" y="94191"/>
                      <a:pt x="20" y="140118"/>
                    </a:cubicBezTo>
                    <a:cubicBezTo>
                      <a:pt x="-2316" y="144010"/>
                      <a:pt x="203969" y="310595"/>
                      <a:pt x="270914" y="362750"/>
                    </a:cubicBezTo>
                    <a:cubicBezTo>
                      <a:pt x="307501" y="391552"/>
                      <a:pt x="337081" y="423468"/>
                      <a:pt x="365105" y="462390"/>
                    </a:cubicBezTo>
                    <a:cubicBezTo>
                      <a:pt x="436721" y="560472"/>
                      <a:pt x="1101503" y="1538963"/>
                      <a:pt x="1135754" y="1567765"/>
                    </a:cubicBezTo>
                    <a:cubicBezTo>
                      <a:pt x="1151323" y="1579442"/>
                      <a:pt x="1173119" y="1590340"/>
                      <a:pt x="1198808" y="1598903"/>
                    </a:cubicBezTo>
                    <a:cubicBezTo>
                      <a:pt x="1247849" y="1615250"/>
                      <a:pt x="1654969" y="1798181"/>
                      <a:pt x="1805986" y="1859678"/>
                    </a:cubicBezTo>
                    <a:cubicBezTo>
                      <a:pt x="1819219" y="1865127"/>
                      <a:pt x="1823890" y="1869019"/>
                      <a:pt x="1816105" y="1883809"/>
                    </a:cubicBezTo>
                    <a:cubicBezTo>
                      <a:pt x="1798201" y="1916503"/>
                      <a:pt x="1433116" y="2784457"/>
                      <a:pt x="1429224" y="2810924"/>
                    </a:cubicBezTo>
                    <a:cubicBezTo>
                      <a:pt x="1422996" y="2847510"/>
                      <a:pt x="1433895" y="2866971"/>
                      <a:pt x="1468924" y="2879426"/>
                    </a:cubicBezTo>
                    <a:cubicBezTo>
                      <a:pt x="1500061" y="2890324"/>
                      <a:pt x="1533534" y="2892659"/>
                      <a:pt x="1566228" y="2896552"/>
                    </a:cubicBezTo>
                    <a:cubicBezTo>
                      <a:pt x="1584910" y="2898887"/>
                      <a:pt x="1599701" y="2893438"/>
                      <a:pt x="1615270" y="2884875"/>
                    </a:cubicBezTo>
                    <a:cubicBezTo>
                      <a:pt x="1675209" y="2853738"/>
                      <a:pt x="2641245" y="2333744"/>
                      <a:pt x="2751004" y="2263685"/>
                    </a:cubicBezTo>
                    <a:cubicBezTo>
                      <a:pt x="2758010" y="2259014"/>
                      <a:pt x="2764237" y="2253565"/>
                      <a:pt x="2775136" y="2257457"/>
                    </a:cubicBezTo>
                    <a:cubicBezTo>
                      <a:pt x="2859985" y="2293266"/>
                      <a:pt x="3161239" y="2422485"/>
                      <a:pt x="3218065" y="2445838"/>
                    </a:cubicBezTo>
                    <a:cubicBezTo>
                      <a:pt x="3383871" y="2514340"/>
                      <a:pt x="4295417" y="2889545"/>
                      <a:pt x="4347572" y="2909785"/>
                    </a:cubicBezTo>
                    <a:cubicBezTo>
                      <a:pt x="4361583" y="2915234"/>
                      <a:pt x="4370147" y="2912899"/>
                      <a:pt x="4389607" y="2912899"/>
                    </a:cubicBezTo>
                    <a:cubicBezTo>
                      <a:pt x="4425415" y="2906671"/>
                      <a:pt x="4451103" y="2900444"/>
                      <a:pt x="4487690" y="2894995"/>
                    </a:cubicBezTo>
                    <a:cubicBezTo>
                      <a:pt x="4499366" y="2893438"/>
                      <a:pt x="4503258" y="2888767"/>
                      <a:pt x="4504037" y="2877869"/>
                    </a:cubicBezTo>
                    <a:cubicBezTo>
                      <a:pt x="4507151" y="2838947"/>
                      <a:pt x="4510265" y="2800026"/>
                      <a:pt x="4514935" y="2761104"/>
                    </a:cubicBezTo>
                    <a:cubicBezTo>
                      <a:pt x="4514935" y="2751763"/>
                      <a:pt x="4511821" y="2745535"/>
                      <a:pt x="4505594" y="2738530"/>
                    </a:cubicBezTo>
                    <a:close/>
                    <a:moveTo>
                      <a:pt x="2079216" y="1971773"/>
                    </a:moveTo>
                    <a:cubicBezTo>
                      <a:pt x="2206879" y="2024706"/>
                      <a:pt x="2335321" y="2077639"/>
                      <a:pt x="2462984" y="2129794"/>
                    </a:cubicBezTo>
                    <a:cubicBezTo>
                      <a:pt x="2464540" y="2130573"/>
                      <a:pt x="2466876" y="2131351"/>
                      <a:pt x="2471547" y="2134465"/>
                    </a:cubicBezTo>
                    <a:cubicBezTo>
                      <a:pt x="2285501" y="2229434"/>
                      <a:pt x="2101791" y="2322846"/>
                      <a:pt x="1918080" y="2416258"/>
                    </a:cubicBezTo>
                    <a:cubicBezTo>
                      <a:pt x="1914188" y="2407695"/>
                      <a:pt x="1918859" y="2402246"/>
                      <a:pt x="1921194" y="2396019"/>
                    </a:cubicBezTo>
                    <a:cubicBezTo>
                      <a:pt x="1967122" y="2258236"/>
                      <a:pt x="2013828" y="2120453"/>
                      <a:pt x="2059755" y="1983449"/>
                    </a:cubicBezTo>
                    <a:cubicBezTo>
                      <a:pt x="2062091" y="1973329"/>
                      <a:pt x="2063647" y="1965545"/>
                      <a:pt x="2079216" y="1971773"/>
                    </a:cubicBezTo>
                    <a:close/>
                    <a:moveTo>
                      <a:pt x="1562336" y="2787571"/>
                    </a:moveTo>
                    <a:cubicBezTo>
                      <a:pt x="1560001" y="2782122"/>
                      <a:pt x="1564671" y="2776673"/>
                      <a:pt x="1566228" y="2772002"/>
                    </a:cubicBezTo>
                    <a:cubicBezTo>
                      <a:pt x="1679879" y="2489431"/>
                      <a:pt x="1793531" y="2206859"/>
                      <a:pt x="1906404" y="1924288"/>
                    </a:cubicBezTo>
                    <a:cubicBezTo>
                      <a:pt x="1911853" y="1909498"/>
                      <a:pt x="1918080" y="1904827"/>
                      <a:pt x="1932092" y="1913390"/>
                    </a:cubicBezTo>
                    <a:cubicBezTo>
                      <a:pt x="1946882" y="1921953"/>
                      <a:pt x="1972571" y="1921953"/>
                      <a:pt x="1977241" y="1935964"/>
                    </a:cubicBezTo>
                    <a:cubicBezTo>
                      <a:pt x="1981133" y="1947641"/>
                      <a:pt x="1964786" y="1965545"/>
                      <a:pt x="1960894" y="1981892"/>
                    </a:cubicBezTo>
                    <a:cubicBezTo>
                      <a:pt x="1914966" y="2148477"/>
                      <a:pt x="1850357" y="2309612"/>
                      <a:pt x="1790417" y="2465299"/>
                    </a:cubicBezTo>
                    <a:cubicBezTo>
                      <a:pt x="1785747" y="2476976"/>
                      <a:pt x="1789639" y="2480090"/>
                      <a:pt x="1800537" y="2482425"/>
                    </a:cubicBezTo>
                    <a:cubicBezTo>
                      <a:pt x="1848800" y="2492544"/>
                      <a:pt x="1873710" y="2502664"/>
                      <a:pt x="1921973" y="2513562"/>
                    </a:cubicBezTo>
                    <a:cubicBezTo>
                      <a:pt x="1932870" y="2515897"/>
                      <a:pt x="1941433" y="2512005"/>
                      <a:pt x="1950774" y="2507335"/>
                    </a:cubicBezTo>
                    <a:cubicBezTo>
                      <a:pt x="2150832" y="2406917"/>
                      <a:pt x="2366458" y="2291709"/>
                      <a:pt x="2566516" y="2191290"/>
                    </a:cubicBezTo>
                    <a:cubicBezTo>
                      <a:pt x="2579749" y="2185063"/>
                      <a:pt x="2590647" y="2182728"/>
                      <a:pt x="2603880" y="2188955"/>
                    </a:cubicBezTo>
                    <a:cubicBezTo>
                      <a:pt x="2627233" y="2199854"/>
                      <a:pt x="2652143" y="2209195"/>
                      <a:pt x="2677831" y="2220093"/>
                    </a:cubicBezTo>
                    <a:cubicBezTo>
                      <a:pt x="2311968" y="2417036"/>
                      <a:pt x="1972571" y="2580507"/>
                      <a:pt x="1562336" y="2787571"/>
                    </a:cubicBezTo>
                    <a:close/>
                  </a:path>
                </a:pathLst>
              </a:custGeom>
              <a:solidFill>
                <a:srgbClr val="9D5D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6376301" y="3878027"/>
                <a:ext cx="3059242" cy="1813743"/>
              </a:xfrm>
              <a:custGeom>
                <a:rect b="b" l="l" r="r" t="t"/>
                <a:pathLst>
                  <a:path extrusionOk="0" h="1813750" w="3059244">
                    <a:moveTo>
                      <a:pt x="114360" y="267897"/>
                    </a:moveTo>
                    <a:cubicBezTo>
                      <a:pt x="122144" y="272568"/>
                      <a:pt x="128371" y="267897"/>
                      <a:pt x="135377" y="264783"/>
                    </a:cubicBezTo>
                    <a:cubicBezTo>
                      <a:pt x="341662" y="177599"/>
                      <a:pt x="548725" y="91193"/>
                      <a:pt x="755010" y="3230"/>
                    </a:cubicBezTo>
                    <a:cubicBezTo>
                      <a:pt x="769801" y="-2998"/>
                      <a:pt x="782256" y="894"/>
                      <a:pt x="796267" y="5565"/>
                    </a:cubicBezTo>
                    <a:cubicBezTo>
                      <a:pt x="997882" y="74845"/>
                      <a:pt x="1199496" y="143347"/>
                      <a:pt x="1401889" y="212628"/>
                    </a:cubicBezTo>
                    <a:cubicBezTo>
                      <a:pt x="1622964" y="288136"/>
                      <a:pt x="1843260" y="364423"/>
                      <a:pt x="2064336" y="439931"/>
                    </a:cubicBezTo>
                    <a:cubicBezTo>
                      <a:pt x="2258166" y="506098"/>
                      <a:pt x="2452774" y="572265"/>
                      <a:pt x="2646604" y="638432"/>
                    </a:cubicBezTo>
                    <a:cubicBezTo>
                      <a:pt x="2779716" y="684359"/>
                      <a:pt x="2913607" y="730287"/>
                      <a:pt x="3046719" y="775436"/>
                    </a:cubicBezTo>
                    <a:cubicBezTo>
                      <a:pt x="3063066" y="780885"/>
                      <a:pt x="3067737" y="789447"/>
                      <a:pt x="3063844" y="805016"/>
                    </a:cubicBezTo>
                    <a:cubicBezTo>
                      <a:pt x="3062288" y="812800"/>
                      <a:pt x="3061509" y="821363"/>
                      <a:pt x="3061509" y="829148"/>
                    </a:cubicBezTo>
                    <a:cubicBezTo>
                      <a:pt x="3058396" y="918668"/>
                      <a:pt x="3057617" y="1008966"/>
                      <a:pt x="3052168" y="1098486"/>
                    </a:cubicBezTo>
                    <a:cubicBezTo>
                      <a:pt x="3049054" y="1142856"/>
                      <a:pt x="3052947" y="1187227"/>
                      <a:pt x="3045941" y="1231598"/>
                    </a:cubicBezTo>
                    <a:cubicBezTo>
                      <a:pt x="3044384" y="1244053"/>
                      <a:pt x="3040491" y="1250280"/>
                      <a:pt x="3028815" y="1255729"/>
                    </a:cubicBezTo>
                    <a:cubicBezTo>
                      <a:pt x="2933068" y="1297765"/>
                      <a:pt x="2837320" y="1340579"/>
                      <a:pt x="2741573" y="1383393"/>
                    </a:cubicBezTo>
                    <a:cubicBezTo>
                      <a:pt x="2645047" y="1426985"/>
                      <a:pt x="2548522" y="1469799"/>
                      <a:pt x="2451218" y="1513391"/>
                    </a:cubicBezTo>
                    <a:cubicBezTo>
                      <a:pt x="2448104" y="1521954"/>
                      <a:pt x="2440319" y="1525067"/>
                      <a:pt x="2432535" y="1528181"/>
                    </a:cubicBezTo>
                    <a:cubicBezTo>
                      <a:pt x="2236370" y="1614587"/>
                      <a:pt x="2040983" y="1704107"/>
                      <a:pt x="1844817" y="1790513"/>
                    </a:cubicBezTo>
                    <a:cubicBezTo>
                      <a:pt x="1836255" y="1794405"/>
                      <a:pt x="1827692" y="1799076"/>
                      <a:pt x="1819129" y="1802968"/>
                    </a:cubicBezTo>
                    <a:cubicBezTo>
                      <a:pt x="1780986" y="1827878"/>
                      <a:pt x="1745178" y="1820094"/>
                      <a:pt x="1704699" y="1804525"/>
                    </a:cubicBezTo>
                    <a:cubicBezTo>
                      <a:pt x="1405002" y="1687760"/>
                      <a:pt x="1105306" y="1572552"/>
                      <a:pt x="805609" y="1457344"/>
                    </a:cubicBezTo>
                    <a:cubicBezTo>
                      <a:pt x="689622" y="1412973"/>
                      <a:pt x="573635" y="1367824"/>
                      <a:pt x="456870" y="1323453"/>
                    </a:cubicBezTo>
                    <a:cubicBezTo>
                      <a:pt x="434296" y="1314890"/>
                      <a:pt x="418727" y="1303214"/>
                      <a:pt x="410943" y="1279082"/>
                    </a:cubicBezTo>
                    <a:cubicBezTo>
                      <a:pt x="403937" y="1257286"/>
                      <a:pt x="393039" y="1237047"/>
                      <a:pt x="384476" y="1215251"/>
                    </a:cubicBezTo>
                    <a:cubicBezTo>
                      <a:pt x="339327" y="1110162"/>
                      <a:pt x="294178" y="1005074"/>
                      <a:pt x="248250" y="900764"/>
                    </a:cubicBezTo>
                    <a:cubicBezTo>
                      <a:pt x="206993" y="805016"/>
                      <a:pt x="165736" y="709269"/>
                      <a:pt x="124479" y="614300"/>
                    </a:cubicBezTo>
                    <a:cubicBezTo>
                      <a:pt x="97234" y="552025"/>
                      <a:pt x="70767" y="489750"/>
                      <a:pt x="44301" y="427476"/>
                    </a:cubicBezTo>
                    <a:cubicBezTo>
                      <a:pt x="38073" y="411907"/>
                      <a:pt x="24840" y="400231"/>
                      <a:pt x="20169" y="383105"/>
                    </a:cubicBezTo>
                    <a:cubicBezTo>
                      <a:pt x="18612" y="365980"/>
                      <a:pt x="9271" y="351189"/>
                      <a:pt x="3043" y="335621"/>
                    </a:cubicBezTo>
                    <a:cubicBezTo>
                      <a:pt x="-849" y="325501"/>
                      <a:pt x="-3184" y="316160"/>
                      <a:pt x="10049" y="310711"/>
                    </a:cubicBezTo>
                    <a:cubicBezTo>
                      <a:pt x="45857" y="295921"/>
                      <a:pt x="79330" y="280352"/>
                      <a:pt x="114360" y="267897"/>
                    </a:cubicBezTo>
                    <a:close/>
                  </a:path>
                </a:pathLst>
              </a:custGeom>
              <a:solidFill>
                <a:srgbClr val="4A05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6707842" y="4036142"/>
                <a:ext cx="2428711" cy="910764"/>
              </a:xfrm>
              <a:custGeom>
                <a:rect b="b" l="l" r="r" t="t"/>
                <a:pathLst>
                  <a:path extrusionOk="0" h="910767" w="2428712">
                    <a:moveTo>
                      <a:pt x="0" y="205531"/>
                    </a:moveTo>
                    <a:cubicBezTo>
                      <a:pt x="77843" y="168944"/>
                      <a:pt x="151016" y="134693"/>
                      <a:pt x="224189" y="100442"/>
                    </a:cubicBezTo>
                    <a:cubicBezTo>
                      <a:pt x="293470" y="68526"/>
                      <a:pt x="362750" y="36611"/>
                      <a:pt x="432031" y="3916"/>
                    </a:cubicBezTo>
                    <a:cubicBezTo>
                      <a:pt x="442929" y="-754"/>
                      <a:pt x="450713" y="-1533"/>
                      <a:pt x="462390" y="3138"/>
                    </a:cubicBezTo>
                    <a:cubicBezTo>
                      <a:pt x="623526" y="62299"/>
                      <a:pt x="784662" y="120681"/>
                      <a:pt x="945019" y="179064"/>
                    </a:cubicBezTo>
                    <a:cubicBezTo>
                      <a:pt x="1176992" y="263913"/>
                      <a:pt x="1408965" y="348762"/>
                      <a:pt x="1640160" y="433612"/>
                    </a:cubicBezTo>
                    <a:cubicBezTo>
                      <a:pt x="1770158" y="481096"/>
                      <a:pt x="1901714" y="524689"/>
                      <a:pt x="2032491" y="568281"/>
                    </a:cubicBezTo>
                    <a:cubicBezTo>
                      <a:pt x="2160153" y="611095"/>
                      <a:pt x="2287817" y="654687"/>
                      <a:pt x="2415480" y="698279"/>
                    </a:cubicBezTo>
                    <a:cubicBezTo>
                      <a:pt x="2425600" y="702171"/>
                      <a:pt x="2432605" y="703728"/>
                      <a:pt x="2428713" y="718518"/>
                    </a:cubicBezTo>
                    <a:cubicBezTo>
                      <a:pt x="2413923" y="778458"/>
                      <a:pt x="2400690" y="839176"/>
                      <a:pt x="2388235" y="899893"/>
                    </a:cubicBezTo>
                    <a:cubicBezTo>
                      <a:pt x="2385121" y="916241"/>
                      <a:pt x="2378894" y="917798"/>
                      <a:pt x="2363325" y="913905"/>
                    </a:cubicBezTo>
                    <a:cubicBezTo>
                      <a:pt x="2145363" y="848517"/>
                      <a:pt x="1926623" y="783907"/>
                      <a:pt x="1708662" y="718518"/>
                    </a:cubicBezTo>
                    <a:cubicBezTo>
                      <a:pt x="1556867" y="673369"/>
                      <a:pt x="1405073" y="627441"/>
                      <a:pt x="1254057" y="581514"/>
                    </a:cubicBezTo>
                    <a:cubicBezTo>
                      <a:pt x="1075017" y="527802"/>
                      <a:pt x="895977" y="474869"/>
                      <a:pt x="717716" y="421935"/>
                    </a:cubicBezTo>
                    <a:cubicBezTo>
                      <a:pt x="569814" y="377564"/>
                      <a:pt x="421911" y="333194"/>
                      <a:pt x="274009" y="288823"/>
                    </a:cubicBezTo>
                    <a:cubicBezTo>
                      <a:pt x="190716" y="263913"/>
                      <a:pt x="107424" y="239782"/>
                      <a:pt x="24132" y="214872"/>
                    </a:cubicBezTo>
                    <a:cubicBezTo>
                      <a:pt x="17904" y="212536"/>
                      <a:pt x="10898" y="209423"/>
                      <a:pt x="0" y="205531"/>
                    </a:cubicBezTo>
                    <a:close/>
                  </a:path>
                </a:pathLst>
              </a:custGeom>
              <a:solidFill>
                <a:srgbClr val="31030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3478994" y="4962497"/>
                <a:ext cx="934120" cy="1214351"/>
              </a:xfrm>
              <a:custGeom>
                <a:rect b="b" l="l" r="r" t="t"/>
                <a:pathLst>
                  <a:path extrusionOk="0" h="1214356" w="934120">
                    <a:moveTo>
                      <a:pt x="629660" y="157244"/>
                    </a:moveTo>
                    <a:cubicBezTo>
                      <a:pt x="628103" y="145567"/>
                      <a:pt x="610199" y="27245"/>
                      <a:pt x="600080" y="0"/>
                    </a:cubicBezTo>
                    <a:cubicBezTo>
                      <a:pt x="598523" y="2335"/>
                      <a:pt x="596966" y="4670"/>
                      <a:pt x="594631" y="7006"/>
                    </a:cubicBezTo>
                    <a:cubicBezTo>
                      <a:pt x="456848" y="155687"/>
                      <a:pt x="335412" y="316823"/>
                      <a:pt x="206192" y="472509"/>
                    </a:cubicBezTo>
                    <a:cubicBezTo>
                      <a:pt x="193737" y="487299"/>
                      <a:pt x="180504" y="500533"/>
                      <a:pt x="165714" y="512209"/>
                    </a:cubicBezTo>
                    <a:cubicBezTo>
                      <a:pt x="110445" y="555023"/>
                      <a:pt x="55955" y="597837"/>
                      <a:pt x="1464" y="640651"/>
                    </a:cubicBezTo>
                    <a:cubicBezTo>
                      <a:pt x="-2428" y="650770"/>
                      <a:pt x="2243" y="659333"/>
                      <a:pt x="6135" y="667896"/>
                    </a:cubicBezTo>
                    <a:cubicBezTo>
                      <a:pt x="24817" y="706039"/>
                      <a:pt x="44278" y="744182"/>
                      <a:pt x="62960" y="782326"/>
                    </a:cubicBezTo>
                    <a:cubicBezTo>
                      <a:pt x="69966" y="796338"/>
                      <a:pt x="127570" y="843044"/>
                      <a:pt x="139247" y="861726"/>
                    </a:cubicBezTo>
                    <a:cubicBezTo>
                      <a:pt x="170384" y="908432"/>
                      <a:pt x="210863" y="944240"/>
                      <a:pt x="259126" y="971485"/>
                    </a:cubicBezTo>
                    <a:cubicBezTo>
                      <a:pt x="275473" y="980826"/>
                      <a:pt x="286371" y="994838"/>
                      <a:pt x="294934" y="1011185"/>
                    </a:cubicBezTo>
                    <a:cubicBezTo>
                      <a:pt x="318287" y="1056335"/>
                      <a:pt x="343196" y="1099927"/>
                      <a:pt x="376669" y="1138848"/>
                    </a:cubicBezTo>
                    <a:cubicBezTo>
                      <a:pt x="405471" y="1171543"/>
                      <a:pt x="436609" y="1200345"/>
                      <a:pt x="480201" y="1212800"/>
                    </a:cubicBezTo>
                    <a:cubicBezTo>
                      <a:pt x="490321" y="1215913"/>
                      <a:pt x="499662" y="1219027"/>
                      <a:pt x="509781" y="1216692"/>
                    </a:cubicBezTo>
                    <a:cubicBezTo>
                      <a:pt x="572056" y="1205015"/>
                      <a:pt x="635109" y="1194896"/>
                      <a:pt x="697384" y="1183219"/>
                    </a:cubicBezTo>
                    <a:cubicBezTo>
                      <a:pt x="704390" y="1181662"/>
                      <a:pt x="712174" y="1181662"/>
                      <a:pt x="716066" y="1173100"/>
                    </a:cubicBezTo>
                    <a:cubicBezTo>
                      <a:pt x="733192" y="1146633"/>
                      <a:pt x="751096" y="1074238"/>
                      <a:pt x="746425" y="1069568"/>
                    </a:cubicBezTo>
                    <a:cubicBezTo>
                      <a:pt x="732413" y="1057113"/>
                      <a:pt x="720737" y="1039987"/>
                      <a:pt x="699719" y="1035317"/>
                    </a:cubicBezTo>
                    <a:cubicBezTo>
                      <a:pt x="657684" y="1025197"/>
                      <a:pt x="616427" y="1012742"/>
                      <a:pt x="575948" y="997173"/>
                    </a:cubicBezTo>
                    <a:cubicBezTo>
                      <a:pt x="559601" y="990946"/>
                      <a:pt x="534691" y="1001065"/>
                      <a:pt x="528464" y="986275"/>
                    </a:cubicBezTo>
                    <a:cubicBezTo>
                      <a:pt x="523015" y="973042"/>
                      <a:pt x="533913" y="952803"/>
                      <a:pt x="533913" y="934899"/>
                    </a:cubicBezTo>
                    <a:cubicBezTo>
                      <a:pt x="533913" y="899869"/>
                      <a:pt x="539362" y="867175"/>
                      <a:pt x="553374" y="834481"/>
                    </a:cubicBezTo>
                    <a:cubicBezTo>
                      <a:pt x="568942" y="800230"/>
                      <a:pt x="579062" y="762865"/>
                      <a:pt x="595409" y="729392"/>
                    </a:cubicBezTo>
                    <a:cubicBezTo>
                      <a:pt x="614091" y="690471"/>
                      <a:pt x="635109" y="652327"/>
                      <a:pt x="667025" y="621969"/>
                    </a:cubicBezTo>
                    <a:cubicBezTo>
                      <a:pt x="758102" y="535562"/>
                      <a:pt x="848400" y="449935"/>
                      <a:pt x="934806" y="358858"/>
                    </a:cubicBezTo>
                    <a:cubicBezTo>
                      <a:pt x="936363" y="356523"/>
                      <a:pt x="938698" y="354187"/>
                      <a:pt x="940255" y="352630"/>
                    </a:cubicBezTo>
                    <a:cubicBezTo>
                      <a:pt x="917681" y="346403"/>
                      <a:pt x="870975" y="321493"/>
                      <a:pt x="791574" y="293470"/>
                    </a:cubicBezTo>
                    <a:cubicBezTo>
                      <a:pt x="719180" y="267781"/>
                      <a:pt x="637444" y="213291"/>
                      <a:pt x="629660" y="157244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4661953" y="3022453"/>
                <a:ext cx="529335" cy="599392"/>
              </a:xfrm>
              <a:custGeom>
                <a:rect b="b" l="l" r="r" t="t"/>
                <a:pathLst>
                  <a:path extrusionOk="0" h="599393" w="529334">
                    <a:moveTo>
                      <a:pt x="535732" y="422106"/>
                    </a:moveTo>
                    <a:cubicBezTo>
                      <a:pt x="479685" y="369172"/>
                      <a:pt x="446991" y="470369"/>
                      <a:pt x="424416" y="514739"/>
                    </a:cubicBezTo>
                    <a:cubicBezTo>
                      <a:pt x="421302" y="520967"/>
                      <a:pt x="418189" y="527973"/>
                      <a:pt x="415075" y="534200"/>
                    </a:cubicBezTo>
                    <a:cubicBezTo>
                      <a:pt x="400285" y="553661"/>
                      <a:pt x="387051" y="573122"/>
                      <a:pt x="367591" y="588690"/>
                    </a:cubicBezTo>
                    <a:cubicBezTo>
                      <a:pt x="337232" y="613600"/>
                      <a:pt x="324777" y="596475"/>
                      <a:pt x="286633" y="584798"/>
                    </a:cubicBezTo>
                    <a:cubicBezTo>
                      <a:pt x="249268" y="570008"/>
                      <a:pt x="230586" y="597253"/>
                      <a:pt x="189329" y="571565"/>
                    </a:cubicBezTo>
                    <a:cubicBezTo>
                      <a:pt x="184659" y="570008"/>
                      <a:pt x="151964" y="577014"/>
                      <a:pt x="140288" y="573900"/>
                    </a:cubicBezTo>
                    <a:cubicBezTo>
                      <a:pt x="125498" y="571565"/>
                      <a:pt x="110707" y="548990"/>
                      <a:pt x="102923" y="547434"/>
                    </a:cubicBezTo>
                    <a:cubicBezTo>
                      <a:pt x="78792" y="540428"/>
                      <a:pt x="69451" y="537314"/>
                      <a:pt x="58552" y="516296"/>
                    </a:cubicBezTo>
                    <a:cubicBezTo>
                      <a:pt x="39091" y="477375"/>
                      <a:pt x="37535" y="436896"/>
                      <a:pt x="25858" y="394861"/>
                    </a:cubicBezTo>
                    <a:cubicBezTo>
                      <a:pt x="17295" y="366058"/>
                      <a:pt x="12625" y="337256"/>
                      <a:pt x="4062" y="309233"/>
                    </a:cubicBezTo>
                    <a:cubicBezTo>
                      <a:pt x="-10728" y="257856"/>
                      <a:pt x="18074" y="222048"/>
                      <a:pt x="39091" y="183905"/>
                    </a:cubicBezTo>
                    <a:cubicBezTo>
                      <a:pt x="56217" y="151989"/>
                      <a:pt x="79570" y="123966"/>
                      <a:pt x="99809" y="93607"/>
                    </a:cubicBezTo>
                    <a:cubicBezTo>
                      <a:pt x="106815" y="83487"/>
                      <a:pt x="102145" y="75703"/>
                      <a:pt x="103702" y="60134"/>
                    </a:cubicBezTo>
                    <a:cubicBezTo>
                      <a:pt x="105258" y="47679"/>
                      <a:pt x="106037" y="37560"/>
                      <a:pt x="108372" y="26661"/>
                    </a:cubicBezTo>
                    <a:cubicBezTo>
                      <a:pt x="128611" y="16542"/>
                      <a:pt x="158192" y="19655"/>
                      <a:pt x="179209" y="17320"/>
                    </a:cubicBezTo>
                    <a:cubicBezTo>
                      <a:pt x="239927" y="11093"/>
                      <a:pt x="301424" y="7201"/>
                      <a:pt x="362141" y="1752"/>
                    </a:cubicBezTo>
                    <a:cubicBezTo>
                      <a:pt x="374596" y="195"/>
                      <a:pt x="395614" y="-2141"/>
                      <a:pt x="407291" y="4087"/>
                    </a:cubicBezTo>
                    <a:cubicBezTo>
                      <a:pt x="436871" y="103726"/>
                      <a:pt x="489026" y="207258"/>
                      <a:pt x="513158" y="308454"/>
                    </a:cubicBezTo>
                    <a:cubicBezTo>
                      <a:pt x="518607" y="333364"/>
                      <a:pt x="538846" y="395639"/>
                      <a:pt x="535732" y="422106"/>
                    </a:cubicBezTo>
                    <a:close/>
                  </a:path>
                </a:pathLst>
              </a:custGeom>
              <a:solidFill>
                <a:srgbClr val="EEEAE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5858307" y="541182"/>
                <a:ext cx="124549" cy="77843"/>
              </a:xfrm>
              <a:custGeom>
                <a:rect b="b" l="l" r="r" t="t"/>
                <a:pathLst>
                  <a:path extrusionOk="0" h="77843" w="124549">
                    <a:moveTo>
                      <a:pt x="68412" y="9809"/>
                    </a:moveTo>
                    <a:cubicBezTo>
                      <a:pt x="100634" y="15226"/>
                      <a:pt x="124502" y="33022"/>
                      <a:pt x="121723" y="49558"/>
                    </a:cubicBezTo>
                    <a:cubicBezTo>
                      <a:pt x="118943" y="66093"/>
                      <a:pt x="90567" y="75106"/>
                      <a:pt x="58345" y="69689"/>
                    </a:cubicBezTo>
                    <a:cubicBezTo>
                      <a:pt x="26122" y="64271"/>
                      <a:pt x="2254" y="46475"/>
                      <a:pt x="5034" y="29940"/>
                    </a:cubicBezTo>
                    <a:cubicBezTo>
                      <a:pt x="7813" y="13405"/>
                      <a:pt x="36189" y="4392"/>
                      <a:pt x="68412" y="9809"/>
                    </a:cubicBezTo>
                    <a:close/>
                  </a:path>
                </a:pathLst>
              </a:custGeom>
              <a:solidFill>
                <a:srgbClr val="F8F5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6144352" y="575234"/>
                <a:ext cx="116766" cy="62275"/>
              </a:xfrm>
              <a:custGeom>
                <a:rect b="b" l="l" r="r" t="t"/>
                <a:pathLst>
                  <a:path extrusionOk="0" h="62274" w="116765">
                    <a:moveTo>
                      <a:pt x="61806" y="2635"/>
                    </a:moveTo>
                    <a:cubicBezTo>
                      <a:pt x="94447" y="4090"/>
                      <a:pt x="120303" y="18849"/>
                      <a:pt x="119556" y="35599"/>
                    </a:cubicBezTo>
                    <a:cubicBezTo>
                      <a:pt x="118809" y="52348"/>
                      <a:pt x="91743" y="64747"/>
                      <a:pt x="59102" y="63292"/>
                    </a:cubicBezTo>
                    <a:cubicBezTo>
                      <a:pt x="26461" y="61837"/>
                      <a:pt x="605" y="47078"/>
                      <a:pt x="1352" y="30329"/>
                    </a:cubicBezTo>
                    <a:cubicBezTo>
                      <a:pt x="2099" y="13579"/>
                      <a:pt x="29165" y="1180"/>
                      <a:pt x="61806" y="2635"/>
                    </a:cubicBezTo>
                    <a:close/>
                  </a:path>
                </a:pathLst>
              </a:custGeom>
              <a:solidFill>
                <a:srgbClr val="F8F5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6174232" y="575677"/>
                <a:ext cx="54489" cy="62275"/>
              </a:xfrm>
              <a:custGeom>
                <a:rect b="b" l="l" r="r" t="t"/>
                <a:pathLst>
                  <a:path extrusionOk="0" h="62274" w="54490">
                    <a:moveTo>
                      <a:pt x="57227" y="59522"/>
                    </a:moveTo>
                    <a:cubicBezTo>
                      <a:pt x="34652" y="71977"/>
                      <a:pt x="15192" y="68085"/>
                      <a:pt x="7407" y="50959"/>
                    </a:cubicBezTo>
                    <a:cubicBezTo>
                      <a:pt x="-3491" y="37726"/>
                      <a:pt x="-1156" y="23714"/>
                      <a:pt x="6629" y="10481"/>
                    </a:cubicBezTo>
                    <a:cubicBezTo>
                      <a:pt x="19862" y="361"/>
                      <a:pt x="33095" y="-5088"/>
                      <a:pt x="47886" y="6589"/>
                    </a:cubicBezTo>
                    <a:cubicBezTo>
                      <a:pt x="58784" y="22157"/>
                      <a:pt x="64233" y="40061"/>
                      <a:pt x="57227" y="59522"/>
                    </a:cubicBezTo>
                    <a:close/>
                  </a:path>
                </a:pathLst>
              </a:custGeom>
              <a:solidFill>
                <a:srgbClr val="06050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5890833" y="546081"/>
                <a:ext cx="54489" cy="62275"/>
              </a:xfrm>
              <a:custGeom>
                <a:rect b="b" l="l" r="r" t="t"/>
                <a:pathLst>
                  <a:path extrusionOk="0" h="62274" w="54490">
                    <a:moveTo>
                      <a:pt x="50258" y="63432"/>
                    </a:moveTo>
                    <a:cubicBezTo>
                      <a:pt x="33910" y="72774"/>
                      <a:pt x="18342" y="61876"/>
                      <a:pt x="1995" y="62654"/>
                    </a:cubicBezTo>
                    <a:cubicBezTo>
                      <a:pt x="-3454" y="42415"/>
                      <a:pt x="2773" y="25289"/>
                      <a:pt x="14450" y="9721"/>
                    </a:cubicBezTo>
                    <a:cubicBezTo>
                      <a:pt x="29240" y="-4291"/>
                      <a:pt x="37024" y="-3513"/>
                      <a:pt x="57264" y="14391"/>
                    </a:cubicBezTo>
                    <a:cubicBezTo>
                      <a:pt x="62713" y="32295"/>
                      <a:pt x="61156" y="48642"/>
                      <a:pt x="50258" y="63432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32"/>
            <p:cNvGrpSpPr/>
            <p:nvPr/>
          </p:nvGrpSpPr>
          <p:grpSpPr>
            <a:xfrm rot="-1019496">
              <a:off x="2957442" y="4156274"/>
              <a:ext cx="387463" cy="550039"/>
              <a:chOff x="3805328" y="4061908"/>
              <a:chExt cx="310118" cy="440241"/>
            </a:xfrm>
          </p:grpSpPr>
          <p:sp>
            <p:nvSpPr>
              <p:cNvPr id="423" name="Google Shape;423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32"/>
            <p:cNvGrpSpPr/>
            <p:nvPr/>
          </p:nvGrpSpPr>
          <p:grpSpPr>
            <a:xfrm>
              <a:off x="3320197" y="4065446"/>
              <a:ext cx="333375" cy="660868"/>
              <a:chOff x="4513211" y="4124289"/>
              <a:chExt cx="227247" cy="450485"/>
            </a:xfrm>
          </p:grpSpPr>
          <p:sp>
            <p:nvSpPr>
              <p:cNvPr id="427" name="Google Shape;427;p32"/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rect b="b" l="l" r="r" t="t"/>
                <a:pathLst>
                  <a:path extrusionOk="0" h="354969" w="225588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rect b="b" l="l" r="r" t="t"/>
                <a:pathLst>
                  <a:path extrusionOk="0" h="351651" w="109476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rect b="b" l="l" r="r" t="t"/>
                <a:pathLst>
                  <a:path extrusionOk="0" h="109476" w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p32"/>
            <p:cNvGrpSpPr/>
            <p:nvPr/>
          </p:nvGrpSpPr>
          <p:grpSpPr>
            <a:xfrm rot="803056">
              <a:off x="3528566" y="3893273"/>
              <a:ext cx="1237609" cy="1163357"/>
              <a:chOff x="5903628" y="805233"/>
              <a:chExt cx="5796431" cy="5448665"/>
            </a:xfrm>
          </p:grpSpPr>
          <p:sp>
            <p:nvSpPr>
              <p:cNvPr id="431" name="Google Shape;431;p32"/>
              <p:cNvSpPr/>
              <p:nvPr/>
            </p:nvSpPr>
            <p:spPr>
              <a:xfrm>
                <a:off x="7934146" y="805233"/>
                <a:ext cx="1746595" cy="1793672"/>
              </a:xfrm>
              <a:custGeom>
                <a:rect b="b" l="l" r="r" t="t"/>
                <a:pathLst>
                  <a:path extrusionOk="0" h="1793672" w="1746595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7919411" y="881518"/>
                <a:ext cx="1746595" cy="1259914"/>
              </a:xfrm>
              <a:custGeom>
                <a:rect b="b" l="l" r="r" t="t"/>
                <a:pathLst>
                  <a:path extrusionOk="0" h="1259914" w="1746595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5903628" y="1909725"/>
                <a:ext cx="5796431" cy="4344173"/>
              </a:xfrm>
              <a:custGeom>
                <a:rect b="b" l="l" r="r" t="t"/>
                <a:pathLst>
                  <a:path extrusionOk="0" h="1281294" w="1709631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6D36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7623523" y="1908527"/>
                <a:ext cx="2372862" cy="4330550"/>
              </a:xfrm>
              <a:custGeom>
                <a:rect b="b" l="l" r="r" t="t"/>
                <a:pathLst>
                  <a:path extrusionOk="0" h="1277276" w="699865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9316293" y="1936492"/>
                <a:ext cx="1696734" cy="4314201"/>
              </a:xfrm>
              <a:custGeom>
                <a:rect b="b" l="l" r="r" t="t"/>
                <a:pathLst>
                  <a:path extrusionOk="0" h="1272454" w="50044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6610064" y="1937655"/>
                <a:ext cx="1703142" cy="4312709"/>
              </a:xfrm>
              <a:custGeom>
                <a:rect b="b" l="l" r="r" t="t"/>
                <a:pathLst>
                  <a:path extrusionOk="0" h="1272014" w="50233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A45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32"/>
            <p:cNvGrpSpPr/>
            <p:nvPr/>
          </p:nvGrpSpPr>
          <p:grpSpPr>
            <a:xfrm flipH="1" rot="1019496">
              <a:off x="3513727" y="4313966"/>
              <a:ext cx="387463" cy="550039"/>
              <a:chOff x="3805328" y="4061908"/>
              <a:chExt cx="310118" cy="440241"/>
            </a:xfrm>
          </p:grpSpPr>
          <p:sp>
            <p:nvSpPr>
              <p:cNvPr id="438" name="Google Shape;438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441;p32"/>
            <p:cNvGrpSpPr/>
            <p:nvPr/>
          </p:nvGrpSpPr>
          <p:grpSpPr>
            <a:xfrm flipH="1" rot="1019496">
              <a:off x="4488101" y="4401916"/>
              <a:ext cx="387463" cy="550039"/>
              <a:chOff x="3805328" y="4061908"/>
              <a:chExt cx="310118" cy="440241"/>
            </a:xfrm>
          </p:grpSpPr>
          <p:sp>
            <p:nvSpPr>
              <p:cNvPr id="442" name="Google Shape;442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32"/>
            <p:cNvGrpSpPr/>
            <p:nvPr/>
          </p:nvGrpSpPr>
          <p:grpSpPr>
            <a:xfrm>
              <a:off x="3809322" y="4217843"/>
              <a:ext cx="333375" cy="660868"/>
              <a:chOff x="4513211" y="4124289"/>
              <a:chExt cx="227247" cy="450485"/>
            </a:xfrm>
          </p:grpSpPr>
          <p:sp>
            <p:nvSpPr>
              <p:cNvPr id="446" name="Google Shape;446;p32"/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rect b="b" l="l" r="r" t="t"/>
                <a:pathLst>
                  <a:path extrusionOk="0" h="354969" w="225588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rect b="b" l="l" r="r" t="t"/>
                <a:pathLst>
                  <a:path extrusionOk="0" h="351651" w="109476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rect b="b" l="l" r="r" t="t"/>
                <a:pathLst>
                  <a:path extrusionOk="0" h="109476" w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32"/>
            <p:cNvGrpSpPr/>
            <p:nvPr/>
          </p:nvGrpSpPr>
          <p:grpSpPr>
            <a:xfrm flipH="1">
              <a:off x="4149350" y="4201790"/>
              <a:ext cx="333375" cy="660868"/>
              <a:chOff x="4513211" y="4124289"/>
              <a:chExt cx="227247" cy="450485"/>
            </a:xfrm>
          </p:grpSpPr>
          <p:sp>
            <p:nvSpPr>
              <p:cNvPr id="450" name="Google Shape;450;p32"/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rect b="b" l="l" r="r" t="t"/>
                <a:pathLst>
                  <a:path extrusionOk="0" h="354969" w="225588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rect b="b" l="l" r="r" t="t"/>
                <a:pathLst>
                  <a:path extrusionOk="0" h="351651" w="109476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rect b="b" l="l" r="r" t="t"/>
                <a:pathLst>
                  <a:path extrusionOk="0" h="109476" w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32"/>
            <p:cNvGrpSpPr/>
            <p:nvPr/>
          </p:nvGrpSpPr>
          <p:grpSpPr>
            <a:xfrm flipH="1" rot="1019496">
              <a:off x="3944708" y="4336118"/>
              <a:ext cx="387463" cy="550039"/>
              <a:chOff x="3805328" y="4061908"/>
              <a:chExt cx="310118" cy="440241"/>
            </a:xfrm>
          </p:grpSpPr>
          <p:sp>
            <p:nvSpPr>
              <p:cNvPr id="454" name="Google Shape;454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7" name="Google Shape;457;p32"/>
            <p:cNvSpPr/>
            <p:nvPr/>
          </p:nvSpPr>
          <p:spPr>
            <a:xfrm>
              <a:off x="2741189" y="4529498"/>
              <a:ext cx="2153834" cy="1037622"/>
            </a:xfrm>
            <a:custGeom>
              <a:rect b="b" l="l" r="r" t="t"/>
              <a:pathLst>
                <a:path extrusionOk="0" h="1037622" w="2153834">
                  <a:moveTo>
                    <a:pt x="0" y="0"/>
                  </a:moveTo>
                  <a:lnTo>
                    <a:pt x="2141989" y="303488"/>
                  </a:lnTo>
                  <a:lnTo>
                    <a:pt x="2152240" y="310466"/>
                  </a:lnTo>
                  <a:cubicBezTo>
                    <a:pt x="2154158" y="313824"/>
                    <a:pt x="2154295" y="318072"/>
                    <a:pt x="2152924" y="323554"/>
                  </a:cubicBezTo>
                  <a:cubicBezTo>
                    <a:pt x="2151829" y="329036"/>
                    <a:pt x="2151280" y="335066"/>
                    <a:pt x="2151280" y="340548"/>
                  </a:cubicBezTo>
                  <a:cubicBezTo>
                    <a:pt x="2149088" y="403589"/>
                    <a:pt x="2148539" y="467178"/>
                    <a:pt x="2144702" y="530219"/>
                  </a:cubicBezTo>
                  <a:cubicBezTo>
                    <a:pt x="2142509" y="561465"/>
                    <a:pt x="2145251" y="592711"/>
                    <a:pt x="2140317" y="623958"/>
                  </a:cubicBezTo>
                  <a:cubicBezTo>
                    <a:pt x="2139221" y="632729"/>
                    <a:pt x="2136479" y="637114"/>
                    <a:pt x="2128257" y="640951"/>
                  </a:cubicBezTo>
                  <a:cubicBezTo>
                    <a:pt x="2060831" y="670553"/>
                    <a:pt x="1993404" y="700703"/>
                    <a:pt x="1925978" y="730853"/>
                  </a:cubicBezTo>
                  <a:cubicBezTo>
                    <a:pt x="1858003" y="761551"/>
                    <a:pt x="1790029" y="791701"/>
                    <a:pt x="1721507" y="822399"/>
                  </a:cubicBezTo>
                  <a:cubicBezTo>
                    <a:pt x="1719314" y="828429"/>
                    <a:pt x="1713831" y="830622"/>
                    <a:pt x="1708350" y="832814"/>
                  </a:cubicBezTo>
                  <a:cubicBezTo>
                    <a:pt x="1570208" y="893662"/>
                    <a:pt x="1432615" y="956703"/>
                    <a:pt x="1294472" y="1017551"/>
                  </a:cubicBezTo>
                  <a:cubicBezTo>
                    <a:pt x="1288443" y="1020292"/>
                    <a:pt x="1282413" y="1023582"/>
                    <a:pt x="1276383" y="1026322"/>
                  </a:cubicBezTo>
                  <a:cubicBezTo>
                    <a:pt x="1249522" y="1043864"/>
                    <a:pt x="1224306" y="1038383"/>
                    <a:pt x="1195800" y="1027419"/>
                  </a:cubicBezTo>
                  <a:cubicBezTo>
                    <a:pt x="984750" y="945192"/>
                    <a:pt x="773701" y="864061"/>
                    <a:pt x="562651" y="782930"/>
                  </a:cubicBezTo>
                  <a:cubicBezTo>
                    <a:pt x="480972" y="751684"/>
                    <a:pt x="399292" y="719889"/>
                    <a:pt x="317065" y="688643"/>
                  </a:cubicBezTo>
                  <a:cubicBezTo>
                    <a:pt x="301168" y="682613"/>
                    <a:pt x="290204" y="674390"/>
                    <a:pt x="284723" y="657396"/>
                  </a:cubicBezTo>
                  <a:cubicBezTo>
                    <a:pt x="279789" y="642047"/>
                    <a:pt x="272115" y="627795"/>
                    <a:pt x="266084" y="612446"/>
                  </a:cubicBezTo>
                  <a:cubicBezTo>
                    <a:pt x="234290" y="538441"/>
                    <a:pt x="202496" y="464437"/>
                    <a:pt x="170153" y="390981"/>
                  </a:cubicBezTo>
                  <a:cubicBezTo>
                    <a:pt x="141099" y="323554"/>
                    <a:pt x="112045" y="256128"/>
                    <a:pt x="82992" y="189250"/>
                  </a:cubicBezTo>
                  <a:cubicBezTo>
                    <a:pt x="63805" y="145395"/>
                    <a:pt x="45167" y="101540"/>
                    <a:pt x="26529" y="57686"/>
                  </a:cubicBezTo>
                  <a:cubicBezTo>
                    <a:pt x="22144" y="46723"/>
                    <a:pt x="12825" y="38500"/>
                    <a:pt x="9535" y="26440"/>
                  </a:cubicBezTo>
                  <a:close/>
                </a:path>
              </a:pathLst>
            </a:custGeom>
            <a:solidFill>
              <a:srgbClr val="4A05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32"/>
          <p:cNvGrpSpPr/>
          <p:nvPr/>
        </p:nvGrpSpPr>
        <p:grpSpPr>
          <a:xfrm>
            <a:off x="4685398" y="1945907"/>
            <a:ext cx="792456" cy="744912"/>
            <a:chOff x="5903628" y="805233"/>
            <a:chExt cx="5796431" cy="5448665"/>
          </a:xfrm>
        </p:grpSpPr>
        <p:sp>
          <p:nvSpPr>
            <p:cNvPr id="459" name="Google Shape;459;p32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32"/>
          <p:cNvGrpSpPr/>
          <p:nvPr/>
        </p:nvGrpSpPr>
        <p:grpSpPr>
          <a:xfrm>
            <a:off x="6946632" y="1924774"/>
            <a:ext cx="1040915" cy="902910"/>
            <a:chOff x="7199349" y="1932546"/>
            <a:chExt cx="2225526" cy="1930463"/>
          </a:xfrm>
        </p:grpSpPr>
        <p:sp>
          <p:nvSpPr>
            <p:cNvPr id="466" name="Google Shape;466;p32"/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rect b="b" l="l" r="r" t="t"/>
              <a:pathLst>
                <a:path extrusionOk="0" h="767703" w="3337030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rect b="b" l="l" r="r" t="t"/>
              <a:pathLst>
                <a:path extrusionOk="0" h="2526906" w="2554471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rect b="b" l="l" r="r" t="t"/>
              <a:pathLst>
                <a:path extrusionOk="0" h="1537751" w="1968838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rgbClr val="9D5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32"/>
          <p:cNvSpPr txBox="1"/>
          <p:nvPr/>
        </p:nvSpPr>
        <p:spPr>
          <a:xfrm>
            <a:off x="10288106" y="1759553"/>
            <a:ext cx="14503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simply impress your audience and add a unique zing and appeal to your Presentations.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0" name="Google Shape;470;p32"/>
          <p:cNvGrpSpPr/>
          <p:nvPr/>
        </p:nvGrpSpPr>
        <p:grpSpPr>
          <a:xfrm rot="1378226">
            <a:off x="9483343" y="1675754"/>
            <a:ext cx="532145" cy="1355756"/>
            <a:chOff x="8225514" y="914682"/>
            <a:chExt cx="502068" cy="1279128"/>
          </a:xfrm>
        </p:grpSpPr>
        <p:sp>
          <p:nvSpPr>
            <p:cNvPr id="471" name="Google Shape;471;p32"/>
            <p:cNvSpPr/>
            <p:nvPr/>
          </p:nvSpPr>
          <p:spPr>
            <a:xfrm>
              <a:off x="8267148" y="1217493"/>
              <a:ext cx="229073" cy="916290"/>
            </a:xfrm>
            <a:custGeom>
              <a:rect b="b" l="l" r="r" t="t"/>
              <a:pathLst>
                <a:path extrusionOk="0" h="916290" w="229072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490034" y="914682"/>
              <a:ext cx="178911" cy="1279128"/>
            </a:xfrm>
            <a:custGeom>
              <a:rect b="b" l="l" r="r" t="t"/>
              <a:pathLst>
                <a:path extrusionOk="0" h="1279127" w="178910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413788" y="1264478"/>
              <a:ext cx="170550" cy="576862"/>
            </a:xfrm>
            <a:custGeom>
              <a:rect b="b" l="l" r="r" t="t"/>
              <a:pathLst>
                <a:path extrusionOk="0" h="576861" w="170550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225514" y="1558928"/>
              <a:ext cx="237433" cy="357821"/>
            </a:xfrm>
            <a:custGeom>
              <a:rect b="b" l="l" r="r" t="t"/>
              <a:pathLst>
                <a:path extrusionOk="0" h="357821" w="237432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637762" y="1439208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547210" y="1081888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545784" y="1260632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546466" y="1169337"/>
              <a:ext cx="86947" cy="140453"/>
            </a:xfrm>
            <a:custGeom>
              <a:rect b="b" l="l" r="r" t="t"/>
              <a:pathLst>
                <a:path extrusionOk="0" h="140453" w="86947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544083" y="1438874"/>
              <a:ext cx="85275" cy="140453"/>
            </a:xfrm>
            <a:custGeom>
              <a:rect b="b" l="l" r="r" t="t"/>
              <a:pathLst>
                <a:path extrusionOk="0" h="140453" w="85275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641397" y="1078544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641189" y="1167164"/>
              <a:ext cx="85275" cy="137109"/>
            </a:xfrm>
            <a:custGeom>
              <a:rect b="b" l="l" r="r" t="t"/>
              <a:pathLst>
                <a:path extrusionOk="0" h="137109" w="85275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640748" y="1346910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642307" y="1255783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545875" y="994607"/>
              <a:ext cx="85275" cy="142125"/>
            </a:xfrm>
            <a:custGeom>
              <a:rect b="b" l="l" r="r" t="t"/>
              <a:pathLst>
                <a:path extrusionOk="0" h="142125" w="8527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641442" y="989925"/>
              <a:ext cx="83603" cy="145469"/>
            </a:xfrm>
            <a:custGeom>
              <a:rect b="b" l="l" r="r" t="t"/>
              <a:pathLst>
                <a:path extrusionOk="0" h="145469" w="83603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46173" y="1559597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388584" y="1370821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7183" y="1493885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08316" y="1434192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369115" y="1309456"/>
              <a:ext cx="51834" cy="113700"/>
            </a:xfrm>
            <a:custGeom>
              <a:rect b="b" l="l" r="r" t="t"/>
              <a:pathLst>
                <a:path extrusionOk="0" h="113700" w="51833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352092" y="1251268"/>
              <a:ext cx="46818" cy="115372"/>
            </a:xfrm>
            <a:custGeom>
              <a:rect b="b" l="l" r="r" t="t"/>
              <a:pathLst>
                <a:path extrusionOk="0" h="115372" w="46817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32"/>
          <p:cNvGrpSpPr/>
          <p:nvPr/>
        </p:nvGrpSpPr>
        <p:grpSpPr>
          <a:xfrm>
            <a:off x="5384204" y="4675571"/>
            <a:ext cx="1441780" cy="1652536"/>
            <a:chOff x="229956" y="3100674"/>
            <a:chExt cx="1880094" cy="2154921"/>
          </a:xfrm>
        </p:grpSpPr>
        <p:grpSp>
          <p:nvGrpSpPr>
            <p:cNvPr id="493" name="Google Shape;493;p32"/>
            <p:cNvGrpSpPr/>
            <p:nvPr/>
          </p:nvGrpSpPr>
          <p:grpSpPr>
            <a:xfrm>
              <a:off x="1040563" y="3151274"/>
              <a:ext cx="528979" cy="750934"/>
              <a:chOff x="3805328" y="4061908"/>
              <a:chExt cx="310118" cy="440241"/>
            </a:xfrm>
          </p:grpSpPr>
          <p:sp>
            <p:nvSpPr>
              <p:cNvPr id="494" name="Google Shape;494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32"/>
            <p:cNvGrpSpPr/>
            <p:nvPr/>
          </p:nvGrpSpPr>
          <p:grpSpPr>
            <a:xfrm>
              <a:off x="282955" y="3238595"/>
              <a:ext cx="528979" cy="750934"/>
              <a:chOff x="3805328" y="4061908"/>
              <a:chExt cx="310118" cy="440241"/>
            </a:xfrm>
          </p:grpSpPr>
          <p:sp>
            <p:nvSpPr>
              <p:cNvPr id="498" name="Google Shape;498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32"/>
            <p:cNvGrpSpPr/>
            <p:nvPr/>
          </p:nvGrpSpPr>
          <p:grpSpPr>
            <a:xfrm rot="-702602">
              <a:off x="698863" y="3163222"/>
              <a:ext cx="528979" cy="750934"/>
              <a:chOff x="3805328" y="4061908"/>
              <a:chExt cx="310118" cy="440241"/>
            </a:xfrm>
          </p:grpSpPr>
          <p:sp>
            <p:nvSpPr>
              <p:cNvPr id="502" name="Google Shape;502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32"/>
            <p:cNvGrpSpPr/>
            <p:nvPr/>
          </p:nvGrpSpPr>
          <p:grpSpPr>
            <a:xfrm flipH="1" rot="1631776">
              <a:off x="1438708" y="3180047"/>
              <a:ext cx="528979" cy="750934"/>
              <a:chOff x="3805328" y="4061908"/>
              <a:chExt cx="310118" cy="440241"/>
            </a:xfrm>
          </p:grpSpPr>
          <p:sp>
            <p:nvSpPr>
              <p:cNvPr id="506" name="Google Shape;506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32"/>
            <p:cNvGrpSpPr/>
            <p:nvPr/>
          </p:nvGrpSpPr>
          <p:grpSpPr>
            <a:xfrm>
              <a:off x="229956" y="3642026"/>
              <a:ext cx="1781982" cy="1613569"/>
              <a:chOff x="229956" y="3642026"/>
              <a:chExt cx="1781982" cy="1613569"/>
            </a:xfrm>
          </p:grpSpPr>
          <p:sp>
            <p:nvSpPr>
              <p:cNvPr id="510" name="Google Shape;510;p32"/>
              <p:cNvSpPr/>
              <p:nvPr/>
            </p:nvSpPr>
            <p:spPr>
              <a:xfrm>
                <a:off x="229956" y="3719288"/>
                <a:ext cx="1776969" cy="1478181"/>
              </a:xfrm>
              <a:custGeom>
                <a:rect b="b" l="l" r="r" t="t"/>
                <a:pathLst>
                  <a:path extrusionOk="0" h="1478181" w="1776969">
                    <a:moveTo>
                      <a:pt x="1776969" y="0"/>
                    </a:moveTo>
                    <a:lnTo>
                      <a:pt x="1776969" y="1478182"/>
                    </a:lnTo>
                    <a:lnTo>
                      <a:pt x="0" y="1478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234240" y="4834130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07186" y="4905909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239124" y="4460244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312654" y="4532023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239614" y="4086085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312560" y="4157864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239638" y="3708541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12584" y="3780320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421974" y="3653113"/>
                <a:ext cx="252685" cy="1602482"/>
              </a:xfrm>
              <a:custGeom>
                <a:rect b="b" l="l" r="r" t="t"/>
                <a:pathLst>
                  <a:path extrusionOk="0" h="1602482" w="252685">
                    <a:moveTo>
                      <a:pt x="0" y="0"/>
                    </a:moveTo>
                    <a:lnTo>
                      <a:pt x="252686" y="0"/>
                    </a:lnTo>
                    <a:lnTo>
                      <a:pt x="252686" y="1602482"/>
                    </a:lnTo>
                    <a:lnTo>
                      <a:pt x="0" y="1602482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472161" y="3719057"/>
                <a:ext cx="152895" cy="1471179"/>
              </a:xfrm>
              <a:custGeom>
                <a:rect b="b" l="l" r="r" t="t"/>
                <a:pathLst>
                  <a:path extrusionOk="0" h="1471179" w="152895">
                    <a:moveTo>
                      <a:pt x="0" y="0"/>
                    </a:moveTo>
                    <a:lnTo>
                      <a:pt x="152895" y="0"/>
                    </a:lnTo>
                    <a:lnTo>
                      <a:pt x="152895" y="1471179"/>
                    </a:lnTo>
                    <a:lnTo>
                      <a:pt x="0" y="1471179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1539509" y="3642026"/>
                <a:ext cx="252685" cy="1602482"/>
              </a:xfrm>
              <a:custGeom>
                <a:rect b="b" l="l" r="r" t="t"/>
                <a:pathLst>
                  <a:path extrusionOk="0" h="1602482" w="252685">
                    <a:moveTo>
                      <a:pt x="0" y="0"/>
                    </a:moveTo>
                    <a:lnTo>
                      <a:pt x="252685" y="0"/>
                    </a:lnTo>
                    <a:lnTo>
                      <a:pt x="252685" y="1602482"/>
                    </a:lnTo>
                    <a:lnTo>
                      <a:pt x="0" y="1602482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1589696" y="3707969"/>
                <a:ext cx="152895" cy="1471179"/>
              </a:xfrm>
              <a:custGeom>
                <a:rect b="b" l="l" r="r" t="t"/>
                <a:pathLst>
                  <a:path extrusionOk="0" h="1471179" w="152895">
                    <a:moveTo>
                      <a:pt x="0" y="0"/>
                    </a:moveTo>
                    <a:lnTo>
                      <a:pt x="152895" y="0"/>
                    </a:lnTo>
                    <a:lnTo>
                      <a:pt x="152895" y="1471179"/>
                    </a:lnTo>
                    <a:lnTo>
                      <a:pt x="0" y="1471179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3" name="Google Shape;523;p32"/>
          <p:cNvGrpSpPr/>
          <p:nvPr/>
        </p:nvGrpSpPr>
        <p:grpSpPr>
          <a:xfrm>
            <a:off x="6820349" y="4673332"/>
            <a:ext cx="1441780" cy="1652536"/>
            <a:chOff x="229956" y="3100674"/>
            <a:chExt cx="1880094" cy="2154921"/>
          </a:xfrm>
        </p:grpSpPr>
        <p:grpSp>
          <p:nvGrpSpPr>
            <p:cNvPr id="524" name="Google Shape;524;p32"/>
            <p:cNvGrpSpPr/>
            <p:nvPr/>
          </p:nvGrpSpPr>
          <p:grpSpPr>
            <a:xfrm>
              <a:off x="1040563" y="3151274"/>
              <a:ext cx="528979" cy="750934"/>
              <a:chOff x="3805328" y="4061908"/>
              <a:chExt cx="310118" cy="440241"/>
            </a:xfrm>
          </p:grpSpPr>
          <p:sp>
            <p:nvSpPr>
              <p:cNvPr id="525" name="Google Shape;525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32"/>
            <p:cNvGrpSpPr/>
            <p:nvPr/>
          </p:nvGrpSpPr>
          <p:grpSpPr>
            <a:xfrm>
              <a:off x="282955" y="3238595"/>
              <a:ext cx="528979" cy="750934"/>
              <a:chOff x="3805328" y="4061908"/>
              <a:chExt cx="310118" cy="440241"/>
            </a:xfrm>
          </p:grpSpPr>
          <p:sp>
            <p:nvSpPr>
              <p:cNvPr id="529" name="Google Shape;529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32"/>
            <p:cNvGrpSpPr/>
            <p:nvPr/>
          </p:nvGrpSpPr>
          <p:grpSpPr>
            <a:xfrm rot="-702602">
              <a:off x="698863" y="3163222"/>
              <a:ext cx="528979" cy="750934"/>
              <a:chOff x="3805328" y="4061908"/>
              <a:chExt cx="310118" cy="440241"/>
            </a:xfrm>
          </p:grpSpPr>
          <p:sp>
            <p:nvSpPr>
              <p:cNvPr id="533" name="Google Shape;533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32"/>
            <p:cNvGrpSpPr/>
            <p:nvPr/>
          </p:nvGrpSpPr>
          <p:grpSpPr>
            <a:xfrm flipH="1" rot="1631776">
              <a:off x="1438708" y="3180047"/>
              <a:ext cx="528979" cy="750934"/>
              <a:chOff x="3805328" y="4061908"/>
              <a:chExt cx="310118" cy="440241"/>
            </a:xfrm>
          </p:grpSpPr>
          <p:sp>
            <p:nvSpPr>
              <p:cNvPr id="537" name="Google Shape;537;p32"/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rect b="b" l="l" r="r" t="t"/>
                <a:pathLst>
                  <a:path extrusionOk="0" h="301889" w="308524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rect b="b" l="l" r="r" t="t"/>
                <a:pathLst>
                  <a:path extrusionOk="0" h="281985" w="142651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rect b="b" l="l" r="r" t="t"/>
                <a:pathLst>
                  <a:path extrusionOk="0" h="182460" w="185778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32"/>
            <p:cNvGrpSpPr/>
            <p:nvPr/>
          </p:nvGrpSpPr>
          <p:grpSpPr>
            <a:xfrm>
              <a:off x="229956" y="3642026"/>
              <a:ext cx="1781982" cy="1613569"/>
              <a:chOff x="229956" y="3642026"/>
              <a:chExt cx="1781982" cy="1613569"/>
            </a:xfrm>
          </p:grpSpPr>
          <p:sp>
            <p:nvSpPr>
              <p:cNvPr id="541" name="Google Shape;541;p32"/>
              <p:cNvSpPr/>
              <p:nvPr/>
            </p:nvSpPr>
            <p:spPr>
              <a:xfrm>
                <a:off x="229956" y="3719288"/>
                <a:ext cx="1776969" cy="1478181"/>
              </a:xfrm>
              <a:custGeom>
                <a:rect b="b" l="l" r="r" t="t"/>
                <a:pathLst>
                  <a:path extrusionOk="0" h="1478181" w="1776969">
                    <a:moveTo>
                      <a:pt x="1776969" y="0"/>
                    </a:moveTo>
                    <a:lnTo>
                      <a:pt x="1776969" y="1478182"/>
                    </a:lnTo>
                    <a:lnTo>
                      <a:pt x="0" y="1478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234240" y="4834130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07186" y="4905909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239124" y="4460244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312654" y="4532023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239614" y="4086085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12560" y="4157864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239638" y="3708541"/>
                <a:ext cx="1772300" cy="362980"/>
              </a:xfrm>
              <a:custGeom>
                <a:rect b="b" l="l" r="r" t="t"/>
                <a:pathLst>
                  <a:path extrusionOk="0" h="362980" w="1772300">
                    <a:moveTo>
                      <a:pt x="1772301" y="0"/>
                    </a:moveTo>
                    <a:lnTo>
                      <a:pt x="1772301" y="362980"/>
                    </a:lnTo>
                    <a:lnTo>
                      <a:pt x="0" y="362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12584" y="3780320"/>
                <a:ext cx="1626408" cy="220005"/>
              </a:xfrm>
              <a:custGeom>
                <a:rect b="b" l="l" r="r" t="t"/>
                <a:pathLst>
                  <a:path extrusionOk="0" h="220005" w="1626408">
                    <a:moveTo>
                      <a:pt x="1626408" y="0"/>
                    </a:moveTo>
                    <a:lnTo>
                      <a:pt x="1626408" y="220006"/>
                    </a:lnTo>
                    <a:lnTo>
                      <a:pt x="0" y="220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421974" y="3653113"/>
                <a:ext cx="252685" cy="1602482"/>
              </a:xfrm>
              <a:custGeom>
                <a:rect b="b" l="l" r="r" t="t"/>
                <a:pathLst>
                  <a:path extrusionOk="0" h="1602482" w="252685">
                    <a:moveTo>
                      <a:pt x="0" y="0"/>
                    </a:moveTo>
                    <a:lnTo>
                      <a:pt x="252686" y="0"/>
                    </a:lnTo>
                    <a:lnTo>
                      <a:pt x="252686" y="1602482"/>
                    </a:lnTo>
                    <a:lnTo>
                      <a:pt x="0" y="1602482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472161" y="3719057"/>
                <a:ext cx="152895" cy="1471179"/>
              </a:xfrm>
              <a:custGeom>
                <a:rect b="b" l="l" r="r" t="t"/>
                <a:pathLst>
                  <a:path extrusionOk="0" h="1471179" w="152895">
                    <a:moveTo>
                      <a:pt x="0" y="0"/>
                    </a:moveTo>
                    <a:lnTo>
                      <a:pt x="152895" y="0"/>
                    </a:lnTo>
                    <a:lnTo>
                      <a:pt x="152895" y="1471179"/>
                    </a:lnTo>
                    <a:lnTo>
                      <a:pt x="0" y="1471179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1539509" y="3642026"/>
                <a:ext cx="252685" cy="1602482"/>
              </a:xfrm>
              <a:custGeom>
                <a:rect b="b" l="l" r="r" t="t"/>
                <a:pathLst>
                  <a:path extrusionOk="0" h="1602482" w="252685">
                    <a:moveTo>
                      <a:pt x="0" y="0"/>
                    </a:moveTo>
                    <a:lnTo>
                      <a:pt x="252685" y="0"/>
                    </a:lnTo>
                    <a:lnTo>
                      <a:pt x="252685" y="1602482"/>
                    </a:lnTo>
                    <a:lnTo>
                      <a:pt x="0" y="1602482"/>
                    </a:lnTo>
                    <a:close/>
                  </a:path>
                </a:pathLst>
              </a:custGeom>
              <a:solidFill>
                <a:srgbClr val="CE711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1589696" y="3707969"/>
                <a:ext cx="152895" cy="1471179"/>
              </a:xfrm>
              <a:custGeom>
                <a:rect b="b" l="l" r="r" t="t"/>
                <a:pathLst>
                  <a:path extrusionOk="0" h="1471179" w="152895">
                    <a:moveTo>
                      <a:pt x="0" y="0"/>
                    </a:moveTo>
                    <a:lnTo>
                      <a:pt x="152895" y="0"/>
                    </a:lnTo>
                    <a:lnTo>
                      <a:pt x="152895" y="1471179"/>
                    </a:lnTo>
                    <a:lnTo>
                      <a:pt x="0" y="1471179"/>
                    </a:lnTo>
                    <a:close/>
                  </a:path>
                </a:pathLst>
              </a:custGeom>
              <a:solidFill>
                <a:srgbClr val="AC46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59" name="Google Shape;559;p33"/>
          <p:cNvSpPr/>
          <p:nvPr/>
        </p:nvSpPr>
        <p:spPr>
          <a:xfrm>
            <a:off x="4483635" y="2050793"/>
            <a:ext cx="380796" cy="3807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3"/>
          <p:cNvSpPr/>
          <p:nvPr/>
        </p:nvSpPr>
        <p:spPr>
          <a:xfrm>
            <a:off x="7293462" y="2050793"/>
            <a:ext cx="380796" cy="380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3"/>
          <p:cNvSpPr/>
          <p:nvPr/>
        </p:nvSpPr>
        <p:spPr>
          <a:xfrm>
            <a:off x="10112170" y="2050793"/>
            <a:ext cx="380796" cy="380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2" name="Google Shape;562;p33"/>
          <p:cNvCxnSpPr>
            <a:stCxn id="559" idx="6"/>
            <a:endCxn id="560" idx="2"/>
          </p:cNvCxnSpPr>
          <p:nvPr/>
        </p:nvCxnSpPr>
        <p:spPr>
          <a:xfrm>
            <a:off x="4864431" y="2241191"/>
            <a:ext cx="2429100" cy="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63" name="Google Shape;563;p33"/>
          <p:cNvCxnSpPr>
            <a:stCxn id="560" idx="6"/>
            <a:endCxn id="561" idx="2"/>
          </p:cNvCxnSpPr>
          <p:nvPr/>
        </p:nvCxnSpPr>
        <p:spPr>
          <a:xfrm>
            <a:off x="7674258" y="2241191"/>
            <a:ext cx="2437800" cy="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64" name="Google Shape;564;p33"/>
          <p:cNvCxnSpPr>
            <a:stCxn id="561" idx="6"/>
          </p:cNvCxnSpPr>
          <p:nvPr/>
        </p:nvCxnSpPr>
        <p:spPr>
          <a:xfrm>
            <a:off x="10492966" y="2241191"/>
            <a:ext cx="1698900" cy="1290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565" name="Google Shape;565;p33"/>
          <p:cNvSpPr/>
          <p:nvPr/>
        </p:nvSpPr>
        <p:spPr>
          <a:xfrm>
            <a:off x="1682497" y="2050793"/>
            <a:ext cx="380796" cy="380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6" name="Google Shape;566;p33"/>
          <p:cNvCxnSpPr>
            <a:stCxn id="565" idx="6"/>
            <a:endCxn id="559" idx="2"/>
          </p:cNvCxnSpPr>
          <p:nvPr/>
        </p:nvCxnSpPr>
        <p:spPr>
          <a:xfrm>
            <a:off x="2063293" y="2241191"/>
            <a:ext cx="2420400" cy="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67" name="Google Shape;567;p33"/>
          <p:cNvCxnSpPr>
            <a:endCxn id="565" idx="2"/>
          </p:cNvCxnSpPr>
          <p:nvPr/>
        </p:nvCxnSpPr>
        <p:spPr>
          <a:xfrm flipH="1" rot="10800000">
            <a:off x="97" y="2241191"/>
            <a:ext cx="1682400" cy="12900"/>
          </a:xfrm>
          <a:prstGeom prst="straightConnector1">
            <a:avLst/>
          </a:prstGeom>
          <a:noFill/>
          <a:ln cap="flat" cmpd="sng" w="15875">
            <a:solidFill>
              <a:srgbClr val="D8D8D8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568" name="Google Shape;568;p33"/>
          <p:cNvSpPr/>
          <p:nvPr/>
        </p:nvSpPr>
        <p:spPr>
          <a:xfrm>
            <a:off x="926616" y="2206686"/>
            <a:ext cx="1892558" cy="2395107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3"/>
          <p:cNvSpPr/>
          <p:nvPr/>
        </p:nvSpPr>
        <p:spPr>
          <a:xfrm>
            <a:off x="3736507" y="2206686"/>
            <a:ext cx="1892558" cy="2395107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3"/>
          <p:cNvSpPr/>
          <p:nvPr/>
        </p:nvSpPr>
        <p:spPr>
          <a:xfrm>
            <a:off x="6546398" y="2206686"/>
            <a:ext cx="1892558" cy="2395107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3"/>
          <p:cNvSpPr/>
          <p:nvPr/>
        </p:nvSpPr>
        <p:spPr>
          <a:xfrm>
            <a:off x="9356289" y="2206686"/>
            <a:ext cx="1892558" cy="2395107"/>
          </a:xfrm>
          <a:custGeom>
            <a:rect b="b" l="l" r="r" t="t"/>
            <a:pathLst>
              <a:path extrusionOk="0" h="2395107" w="1892558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p33"/>
          <p:cNvGrpSpPr/>
          <p:nvPr/>
        </p:nvGrpSpPr>
        <p:grpSpPr>
          <a:xfrm>
            <a:off x="1396474" y="2938492"/>
            <a:ext cx="1025265" cy="1140618"/>
            <a:chOff x="1428224" y="2891403"/>
            <a:chExt cx="1025265" cy="1140618"/>
          </a:xfrm>
        </p:grpSpPr>
        <p:sp>
          <p:nvSpPr>
            <p:cNvPr id="573" name="Google Shape;573;p33"/>
            <p:cNvSpPr txBox="1"/>
            <p:nvPr/>
          </p:nvSpPr>
          <p:spPr>
            <a:xfrm>
              <a:off x="1428224" y="2891403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3"/>
            <p:cNvSpPr txBox="1"/>
            <p:nvPr/>
          </p:nvSpPr>
          <p:spPr>
            <a:xfrm>
              <a:off x="1428224" y="3508801"/>
              <a:ext cx="1025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33"/>
          <p:cNvGrpSpPr/>
          <p:nvPr/>
        </p:nvGrpSpPr>
        <p:grpSpPr>
          <a:xfrm>
            <a:off x="4206365" y="2938492"/>
            <a:ext cx="1025265" cy="1140618"/>
            <a:chOff x="1428224" y="2891403"/>
            <a:chExt cx="1025265" cy="1140618"/>
          </a:xfrm>
        </p:grpSpPr>
        <p:sp>
          <p:nvSpPr>
            <p:cNvPr id="576" name="Google Shape;576;p33"/>
            <p:cNvSpPr txBox="1"/>
            <p:nvPr/>
          </p:nvSpPr>
          <p:spPr>
            <a:xfrm>
              <a:off x="1428224" y="2891403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3"/>
            <p:cNvSpPr txBox="1"/>
            <p:nvPr/>
          </p:nvSpPr>
          <p:spPr>
            <a:xfrm>
              <a:off x="1428224" y="3508801"/>
              <a:ext cx="1025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33"/>
          <p:cNvGrpSpPr/>
          <p:nvPr/>
        </p:nvGrpSpPr>
        <p:grpSpPr>
          <a:xfrm>
            <a:off x="7016256" y="2938492"/>
            <a:ext cx="1025265" cy="1140618"/>
            <a:chOff x="1428224" y="2891403"/>
            <a:chExt cx="1025265" cy="1140618"/>
          </a:xfrm>
        </p:grpSpPr>
        <p:sp>
          <p:nvSpPr>
            <p:cNvPr id="579" name="Google Shape;579;p33"/>
            <p:cNvSpPr txBox="1"/>
            <p:nvPr/>
          </p:nvSpPr>
          <p:spPr>
            <a:xfrm>
              <a:off x="1428224" y="2891403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3"/>
            <p:cNvSpPr txBox="1"/>
            <p:nvPr/>
          </p:nvSpPr>
          <p:spPr>
            <a:xfrm>
              <a:off x="1428224" y="3508801"/>
              <a:ext cx="1025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33"/>
          <p:cNvGrpSpPr/>
          <p:nvPr/>
        </p:nvGrpSpPr>
        <p:grpSpPr>
          <a:xfrm>
            <a:off x="9826147" y="2938492"/>
            <a:ext cx="1025265" cy="1140618"/>
            <a:chOff x="1428224" y="2891403"/>
            <a:chExt cx="1025265" cy="1140618"/>
          </a:xfrm>
        </p:grpSpPr>
        <p:sp>
          <p:nvSpPr>
            <p:cNvPr id="582" name="Google Shape;582;p33"/>
            <p:cNvSpPr txBox="1"/>
            <p:nvPr/>
          </p:nvSpPr>
          <p:spPr>
            <a:xfrm>
              <a:off x="1428224" y="2891403"/>
              <a:ext cx="728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3"/>
            <p:cNvSpPr txBox="1"/>
            <p:nvPr/>
          </p:nvSpPr>
          <p:spPr>
            <a:xfrm>
              <a:off x="1428224" y="3508801"/>
              <a:ext cx="1025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Contents Title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33"/>
          <p:cNvSpPr txBox="1"/>
          <p:nvPr/>
        </p:nvSpPr>
        <p:spPr>
          <a:xfrm>
            <a:off x="698935" y="4900828"/>
            <a:ext cx="24203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585" name="Google Shape;585;p33"/>
          <p:cNvSpPr txBox="1"/>
          <p:nvPr/>
        </p:nvSpPr>
        <p:spPr>
          <a:xfrm>
            <a:off x="3496756" y="4900828"/>
            <a:ext cx="24203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586" name="Google Shape;586;p33"/>
          <p:cNvSpPr txBox="1"/>
          <p:nvPr/>
        </p:nvSpPr>
        <p:spPr>
          <a:xfrm>
            <a:off x="6294577" y="4900828"/>
            <a:ext cx="24203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587" name="Google Shape;587;p33"/>
          <p:cNvSpPr txBox="1"/>
          <p:nvPr/>
        </p:nvSpPr>
        <p:spPr>
          <a:xfrm>
            <a:off x="9092397" y="4900828"/>
            <a:ext cx="242034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a modern PowerPoint  Presentation that is beautifully designed. I hope and I believe that this Template will your Time, Money and Reputation.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4"/>
          <p:cNvSpPr/>
          <p:nvPr/>
        </p:nvSpPr>
        <p:spPr>
          <a:xfrm>
            <a:off x="5926323" y="945750"/>
            <a:ext cx="5291940" cy="5093246"/>
          </a:xfrm>
          <a:custGeom>
            <a:rect b="b" l="l" r="r" t="t"/>
            <a:pathLst>
              <a:path extrusionOk="0" h="5955635" w="6187971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4"/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>
            <a:gsLst>
              <a:gs pos="0">
                <a:srgbClr val="DB6D25">
                  <a:alpha val="0"/>
                </a:srgbClr>
              </a:gs>
              <a:gs pos="42000">
                <a:srgbClr val="E9A67A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4"/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Professional Presentation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4"/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Power PowerPoint Presentation </a:t>
            </a:r>
            <a:endParaRPr b="1"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4"/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Text : Get a modern PowerPoint  Presentation that is beautifully designed.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Text : Get a modern PowerPoint  Presentation that is beautifully designed.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597" name="Google Shape;597;p34"/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 USU AGAM INTEGRE IMPEDIT.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4"/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DOLOR SIT AMET, </a:t>
            </a:r>
            <a:endParaRPr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4"/>
          <p:cNvSpPr/>
          <p:nvPr>
            <p:ph idx="2" type="pic"/>
          </p:nvPr>
        </p:nvSpPr>
        <p:spPr>
          <a:xfrm>
            <a:off x="6734308" y="1617572"/>
            <a:ext cx="3622856" cy="36228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05" name="Google Shape;605;p35"/>
          <p:cNvGrpSpPr/>
          <p:nvPr/>
        </p:nvGrpSpPr>
        <p:grpSpPr>
          <a:xfrm>
            <a:off x="1362218" y="1423148"/>
            <a:ext cx="4038331" cy="2043952"/>
            <a:chOff x="2903975" y="1064308"/>
            <a:chExt cx="7057170" cy="3571901"/>
          </a:xfrm>
        </p:grpSpPr>
        <p:sp>
          <p:nvSpPr>
            <p:cNvPr id="606" name="Google Shape;606;p35"/>
            <p:cNvSpPr/>
            <p:nvPr/>
          </p:nvSpPr>
          <p:spPr>
            <a:xfrm>
              <a:off x="2903975" y="1064308"/>
              <a:ext cx="7057170" cy="3571901"/>
            </a:xfrm>
            <a:custGeom>
              <a:rect b="b" l="l" r="r" t="t"/>
              <a:pathLst>
                <a:path extrusionOk="0" h="3336534" w="6592145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rgbClr val="6A17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942403" y="1232079"/>
              <a:ext cx="6832268" cy="3396406"/>
            </a:xfrm>
            <a:custGeom>
              <a:rect b="b" l="l" r="r" t="t"/>
              <a:pathLst>
                <a:path extrusionOk="0" h="3396406" w="6832268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4986203" y="1484955"/>
              <a:ext cx="3491350" cy="1901585"/>
            </a:xfrm>
            <a:custGeom>
              <a:rect b="b" l="l" r="r" t="t"/>
              <a:pathLst>
                <a:path extrusionOk="0" h="1901585" w="3491350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rgbClr val="3F3F3F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6633119" y="2315080"/>
              <a:ext cx="3274519" cy="1049943"/>
            </a:xfrm>
            <a:custGeom>
              <a:rect b="b" l="l" r="r" t="t"/>
              <a:pathLst>
                <a:path extrusionOk="0" h="980758" w="305874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316977" y="3342279"/>
              <a:ext cx="857389" cy="1266772"/>
            </a:xfrm>
            <a:custGeom>
              <a:rect b="b" l="l" r="r" t="t"/>
              <a:pathLst>
                <a:path extrusionOk="0" h="1183299" w="800892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rgbClr val="470F0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842467" y="2248222"/>
              <a:ext cx="4464060" cy="2359849"/>
            </a:xfrm>
            <a:custGeom>
              <a:rect b="b" l="l" r="r" t="t"/>
              <a:pathLst>
                <a:path extrusionOk="0" h="2359849" w="4464060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2" name="Google Shape;612;p35"/>
          <p:cNvSpPr txBox="1"/>
          <p:nvPr/>
        </p:nvSpPr>
        <p:spPr>
          <a:xfrm>
            <a:off x="1004308" y="3666597"/>
            <a:ext cx="3820609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Quality 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PPT Presentation</a:t>
            </a:r>
            <a:endParaRPr b="1"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5"/>
          <p:cNvSpPr txBox="1"/>
          <p:nvPr/>
        </p:nvSpPr>
        <p:spPr>
          <a:xfrm>
            <a:off x="932297" y="5081925"/>
            <a:ext cx="51637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/>
          </a:p>
        </p:txBody>
      </p:sp>
      <p:sp>
        <p:nvSpPr>
          <p:cNvPr id="614" name="Google Shape;614;p35"/>
          <p:cNvSpPr txBox="1"/>
          <p:nvPr/>
        </p:nvSpPr>
        <p:spPr>
          <a:xfrm>
            <a:off x="8084620" y="1926888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45%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5" name="Google Shape;615;p35"/>
          <p:cNvGrpSpPr/>
          <p:nvPr/>
        </p:nvGrpSpPr>
        <p:grpSpPr>
          <a:xfrm>
            <a:off x="8084620" y="2346253"/>
            <a:ext cx="3428602" cy="760839"/>
            <a:chOff x="6565695" y="2005884"/>
            <a:chExt cx="2055606" cy="760839"/>
          </a:xfrm>
        </p:grpSpPr>
        <p:sp>
          <p:nvSpPr>
            <p:cNvPr id="616" name="Google Shape;616;p35"/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617" name="Google Shape;617;p35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35"/>
          <p:cNvSpPr txBox="1"/>
          <p:nvPr/>
        </p:nvSpPr>
        <p:spPr>
          <a:xfrm>
            <a:off x="8084620" y="3433441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9" name="Google Shape;619;p35"/>
          <p:cNvGrpSpPr/>
          <p:nvPr/>
        </p:nvGrpSpPr>
        <p:grpSpPr>
          <a:xfrm>
            <a:off x="8084620" y="3852807"/>
            <a:ext cx="3428602" cy="760839"/>
            <a:chOff x="6565695" y="2005884"/>
            <a:chExt cx="2055606" cy="760839"/>
          </a:xfrm>
        </p:grpSpPr>
        <p:sp>
          <p:nvSpPr>
            <p:cNvPr id="620" name="Google Shape;620;p35"/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621" name="Google Shape;621;p35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2" name="Google Shape;622;p35"/>
          <p:cNvSpPr txBox="1"/>
          <p:nvPr/>
        </p:nvSpPr>
        <p:spPr>
          <a:xfrm>
            <a:off x="8084620" y="4939995"/>
            <a:ext cx="8858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 b="1" sz="2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35"/>
          <p:cNvGrpSpPr/>
          <p:nvPr/>
        </p:nvGrpSpPr>
        <p:grpSpPr>
          <a:xfrm>
            <a:off x="8084620" y="5359360"/>
            <a:ext cx="3428602" cy="760839"/>
            <a:chOff x="6565695" y="2005884"/>
            <a:chExt cx="2055606" cy="760839"/>
          </a:xfrm>
        </p:grpSpPr>
        <p:sp>
          <p:nvSpPr>
            <p:cNvPr id="624" name="Google Shape;624;p35"/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625" name="Google Shape;625;p35"/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Your Text  Here</a:t>
              </a:r>
              <a:endParaRPr b="1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35"/>
          <p:cNvGrpSpPr/>
          <p:nvPr/>
        </p:nvGrpSpPr>
        <p:grpSpPr>
          <a:xfrm>
            <a:off x="6937055" y="3667849"/>
            <a:ext cx="792456" cy="744912"/>
            <a:chOff x="5903628" y="805233"/>
            <a:chExt cx="5796431" cy="5448665"/>
          </a:xfrm>
        </p:grpSpPr>
        <p:sp>
          <p:nvSpPr>
            <p:cNvPr id="627" name="Google Shape;627;p35"/>
            <p:cNvSpPr/>
            <p:nvPr/>
          </p:nvSpPr>
          <p:spPr>
            <a:xfrm>
              <a:off x="7934146" y="805233"/>
              <a:ext cx="1746595" cy="1793672"/>
            </a:xfrm>
            <a:custGeom>
              <a:rect b="b" l="l" r="r" t="t"/>
              <a:pathLst>
                <a:path extrusionOk="0" h="1793672" w="1746595">
                  <a:moveTo>
                    <a:pt x="662126" y="275"/>
                  </a:moveTo>
                  <a:cubicBezTo>
                    <a:pt x="683786" y="1754"/>
                    <a:pt x="703696" y="9557"/>
                    <a:pt x="718763" y="32157"/>
                  </a:cubicBezTo>
                  <a:cubicBezTo>
                    <a:pt x="772576" y="116109"/>
                    <a:pt x="852222" y="104269"/>
                    <a:pt x="931867" y="95658"/>
                  </a:cubicBezTo>
                  <a:cubicBezTo>
                    <a:pt x="1022273" y="85971"/>
                    <a:pt x="1112680" y="70904"/>
                    <a:pt x="1203086" y="69829"/>
                  </a:cubicBezTo>
                  <a:cubicBezTo>
                    <a:pt x="1270892" y="68751"/>
                    <a:pt x="1334392" y="101042"/>
                    <a:pt x="1400045" y="119337"/>
                  </a:cubicBezTo>
                  <a:cubicBezTo>
                    <a:pt x="1457088" y="135480"/>
                    <a:pt x="1514399" y="149741"/>
                    <a:pt x="1571307" y="165213"/>
                  </a:cubicBezTo>
                  <a:lnTo>
                    <a:pt x="1736350" y="217161"/>
                  </a:lnTo>
                  <a:lnTo>
                    <a:pt x="1740149" y="217276"/>
                  </a:lnTo>
                  <a:cubicBezTo>
                    <a:pt x="1755216" y="234496"/>
                    <a:pt x="1740149" y="247411"/>
                    <a:pt x="1732615" y="259250"/>
                  </a:cubicBezTo>
                  <a:cubicBezTo>
                    <a:pt x="1637903" y="449750"/>
                    <a:pt x="1600231" y="654242"/>
                    <a:pt x="1577631" y="863040"/>
                  </a:cubicBezTo>
                  <a:cubicBezTo>
                    <a:pt x="1563638" y="983580"/>
                    <a:pt x="1556105" y="1105200"/>
                    <a:pt x="1556105" y="1226819"/>
                  </a:cubicBezTo>
                  <a:lnTo>
                    <a:pt x="1535811" y="1241145"/>
                  </a:lnTo>
                  <a:lnTo>
                    <a:pt x="1527213" y="1321172"/>
                  </a:lnTo>
                  <a:cubicBezTo>
                    <a:pt x="1468405" y="1590827"/>
                    <a:pt x="1214125" y="1793672"/>
                    <a:pt x="909353" y="1793672"/>
                  </a:cubicBezTo>
                  <a:cubicBezTo>
                    <a:pt x="604581" y="1793672"/>
                    <a:pt x="350301" y="1590827"/>
                    <a:pt x="291493" y="1321172"/>
                  </a:cubicBezTo>
                  <a:lnTo>
                    <a:pt x="285889" y="1269008"/>
                  </a:lnTo>
                  <a:lnTo>
                    <a:pt x="276417" y="1261259"/>
                  </a:lnTo>
                  <a:cubicBezTo>
                    <a:pt x="263503" y="1014793"/>
                    <a:pt x="212918" y="775861"/>
                    <a:pt x="148343" y="539081"/>
                  </a:cubicBezTo>
                  <a:cubicBezTo>
                    <a:pt x="108519" y="393783"/>
                    <a:pt x="62239" y="250642"/>
                    <a:pt x="7351" y="110724"/>
                  </a:cubicBezTo>
                  <a:cubicBezTo>
                    <a:pt x="3045" y="99963"/>
                    <a:pt x="-5567" y="88124"/>
                    <a:pt x="5198" y="76284"/>
                  </a:cubicBezTo>
                  <a:lnTo>
                    <a:pt x="17524" y="78074"/>
                  </a:lnTo>
                  <a:lnTo>
                    <a:pt x="350678" y="35389"/>
                  </a:lnTo>
                  <a:cubicBezTo>
                    <a:pt x="431398" y="24624"/>
                    <a:pt x="513196" y="14937"/>
                    <a:pt x="594994" y="6329"/>
                  </a:cubicBezTo>
                  <a:cubicBezTo>
                    <a:pt x="617058" y="3639"/>
                    <a:pt x="640466" y="-1205"/>
                    <a:pt x="662126" y="275"/>
                  </a:cubicBezTo>
                  <a:close/>
                </a:path>
              </a:pathLst>
            </a:custGeom>
            <a:solidFill>
              <a:srgbClr val="5E36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7919411" y="881518"/>
              <a:ext cx="1746595" cy="1259914"/>
            </a:xfrm>
            <a:custGeom>
              <a:rect b="b" l="l" r="r" t="t"/>
              <a:pathLst>
                <a:path extrusionOk="0" h="1259914" w="1746595">
                  <a:moveTo>
                    <a:pt x="1245061" y="499390"/>
                  </a:moveTo>
                  <a:cubicBezTo>
                    <a:pt x="1225688" y="579035"/>
                    <a:pt x="1209546" y="658677"/>
                    <a:pt x="1205240" y="739397"/>
                  </a:cubicBezTo>
                  <a:cubicBezTo>
                    <a:pt x="1197706" y="869628"/>
                    <a:pt x="1190172" y="999856"/>
                    <a:pt x="1211699" y="1130086"/>
                  </a:cubicBezTo>
                  <a:cubicBezTo>
                    <a:pt x="1222460" y="1113941"/>
                    <a:pt x="1221382" y="1095646"/>
                    <a:pt x="1220307" y="1078426"/>
                  </a:cubicBezTo>
                  <a:cubicBezTo>
                    <a:pt x="1222460" y="960035"/>
                    <a:pt x="1231072" y="842721"/>
                    <a:pt x="1240755" y="725408"/>
                  </a:cubicBezTo>
                  <a:cubicBezTo>
                    <a:pt x="1247214" y="650069"/>
                    <a:pt x="1238606" y="574729"/>
                    <a:pt x="1245061" y="499390"/>
                  </a:cubicBezTo>
                  <a:close/>
                  <a:moveTo>
                    <a:pt x="495976" y="404678"/>
                  </a:moveTo>
                  <a:cubicBezTo>
                    <a:pt x="485214" y="512305"/>
                    <a:pt x="518577" y="716797"/>
                    <a:pt x="556248" y="768457"/>
                  </a:cubicBezTo>
                  <a:cubicBezTo>
                    <a:pt x="543331" y="638230"/>
                    <a:pt x="541181" y="518764"/>
                    <a:pt x="495976" y="404678"/>
                  </a:cubicBezTo>
                  <a:close/>
                  <a:moveTo>
                    <a:pt x="923255" y="373468"/>
                  </a:moveTo>
                  <a:cubicBezTo>
                    <a:pt x="892043" y="557512"/>
                    <a:pt x="890968" y="742628"/>
                    <a:pt x="915722" y="927747"/>
                  </a:cubicBezTo>
                  <a:cubicBezTo>
                    <a:pt x="941550" y="742628"/>
                    <a:pt x="927561" y="557512"/>
                    <a:pt x="923255" y="373468"/>
                  </a:cubicBezTo>
                  <a:close/>
                  <a:moveTo>
                    <a:pt x="5198" y="0"/>
                  </a:moveTo>
                  <a:cubicBezTo>
                    <a:pt x="153724" y="8612"/>
                    <a:pt x="287182" y="73186"/>
                    <a:pt x="424943" y="120541"/>
                  </a:cubicBezTo>
                  <a:cubicBezTo>
                    <a:pt x="454003" y="130227"/>
                    <a:pt x="472301" y="153906"/>
                    <a:pt x="478756" y="182966"/>
                  </a:cubicBezTo>
                  <a:cubicBezTo>
                    <a:pt x="488443" y="232474"/>
                    <a:pt x="519655" y="245391"/>
                    <a:pt x="564857" y="242160"/>
                  </a:cubicBezTo>
                  <a:cubicBezTo>
                    <a:pt x="607909" y="238932"/>
                    <a:pt x="649883" y="231399"/>
                    <a:pt x="692935" y="231399"/>
                  </a:cubicBezTo>
                  <a:cubicBezTo>
                    <a:pt x="755360" y="231399"/>
                    <a:pt x="817782" y="232474"/>
                    <a:pt x="878054" y="254000"/>
                  </a:cubicBezTo>
                  <a:cubicBezTo>
                    <a:pt x="956621" y="283059"/>
                    <a:pt x="1030885" y="248619"/>
                    <a:pt x="1105147" y="236779"/>
                  </a:cubicBezTo>
                  <a:cubicBezTo>
                    <a:pt x="1273045" y="209873"/>
                    <a:pt x="1439866" y="174358"/>
                    <a:pt x="1606690" y="144220"/>
                  </a:cubicBezTo>
                  <a:cubicBezTo>
                    <a:pt x="1651892" y="136686"/>
                    <a:pt x="1696022" y="138839"/>
                    <a:pt x="1740149" y="140992"/>
                  </a:cubicBezTo>
                  <a:cubicBezTo>
                    <a:pt x="1755216" y="158212"/>
                    <a:pt x="1740149" y="171127"/>
                    <a:pt x="1732615" y="182966"/>
                  </a:cubicBezTo>
                  <a:cubicBezTo>
                    <a:pt x="1637903" y="373466"/>
                    <a:pt x="1600231" y="577958"/>
                    <a:pt x="1577631" y="786756"/>
                  </a:cubicBezTo>
                  <a:cubicBezTo>
                    <a:pt x="1563638" y="907296"/>
                    <a:pt x="1556105" y="1028916"/>
                    <a:pt x="1556105" y="1150535"/>
                  </a:cubicBezTo>
                  <a:cubicBezTo>
                    <a:pt x="1544265" y="1159146"/>
                    <a:pt x="1531351" y="1167755"/>
                    <a:pt x="1519511" y="1176366"/>
                  </a:cubicBezTo>
                  <a:cubicBezTo>
                    <a:pt x="1506597" y="1184975"/>
                    <a:pt x="1493683" y="1194661"/>
                    <a:pt x="1480765" y="1203273"/>
                  </a:cubicBezTo>
                  <a:lnTo>
                    <a:pt x="1480765" y="1203272"/>
                  </a:lnTo>
                  <a:lnTo>
                    <a:pt x="1480765" y="1203272"/>
                  </a:lnTo>
                  <a:cubicBezTo>
                    <a:pt x="1483993" y="900840"/>
                    <a:pt x="1511974" y="600557"/>
                    <a:pt x="1581933" y="304584"/>
                  </a:cubicBezTo>
                  <a:cubicBezTo>
                    <a:pt x="1549646" y="369159"/>
                    <a:pt x="1529194" y="436964"/>
                    <a:pt x="1513052" y="505848"/>
                  </a:cubicBezTo>
                  <a:cubicBezTo>
                    <a:pt x="1459239" y="739397"/>
                    <a:pt x="1452780" y="977254"/>
                    <a:pt x="1460314" y="1215111"/>
                  </a:cubicBezTo>
                  <a:lnTo>
                    <a:pt x="1460319" y="1215108"/>
                  </a:lnTo>
                  <a:lnTo>
                    <a:pt x="1460317" y="1215113"/>
                  </a:lnTo>
                  <a:cubicBezTo>
                    <a:pt x="1435564" y="1229102"/>
                    <a:pt x="1425877" y="1277534"/>
                    <a:pt x="1382825" y="1249553"/>
                  </a:cubicBezTo>
                  <a:lnTo>
                    <a:pt x="1381856" y="1246807"/>
                  </a:lnTo>
                  <a:lnTo>
                    <a:pt x="1385146" y="1161533"/>
                  </a:lnTo>
                  <a:cubicBezTo>
                    <a:pt x="1391301" y="1073245"/>
                    <a:pt x="1401391" y="983443"/>
                    <a:pt x="1376369" y="885773"/>
                  </a:cubicBezTo>
                  <a:cubicBezTo>
                    <a:pt x="1351612" y="1010620"/>
                    <a:pt x="1363452" y="1123631"/>
                    <a:pt x="1361299" y="1235560"/>
                  </a:cubicBezTo>
                  <a:lnTo>
                    <a:pt x="1362693" y="1236514"/>
                  </a:lnTo>
                  <a:lnTo>
                    <a:pt x="1362377" y="1236635"/>
                  </a:lnTo>
                  <a:cubicBezTo>
                    <a:pt x="1312866" y="1202195"/>
                    <a:pt x="1262284" y="1166680"/>
                    <a:pt x="1212773" y="1131161"/>
                  </a:cubicBezTo>
                  <a:cubicBezTo>
                    <a:pt x="1077165" y="1064434"/>
                    <a:pt x="934020" y="1043983"/>
                    <a:pt x="784420" y="1055822"/>
                  </a:cubicBezTo>
                  <a:lnTo>
                    <a:pt x="783050" y="1053768"/>
                  </a:lnTo>
                  <a:lnTo>
                    <a:pt x="783338" y="1053672"/>
                  </a:lnTo>
                  <a:cubicBezTo>
                    <a:pt x="783338" y="822273"/>
                    <a:pt x="783338" y="590875"/>
                    <a:pt x="783338" y="359476"/>
                  </a:cubicBezTo>
                  <a:cubicBezTo>
                    <a:pt x="776883" y="359476"/>
                    <a:pt x="771502" y="359476"/>
                    <a:pt x="766118" y="359476"/>
                  </a:cubicBezTo>
                  <a:cubicBezTo>
                    <a:pt x="744595" y="593028"/>
                    <a:pt x="744595" y="826579"/>
                    <a:pt x="760737" y="1061205"/>
                  </a:cubicBezTo>
                  <a:lnTo>
                    <a:pt x="761203" y="1061050"/>
                  </a:lnTo>
                  <a:lnTo>
                    <a:pt x="760741" y="1062281"/>
                  </a:lnTo>
                  <a:cubicBezTo>
                    <a:pt x="668181" y="1078423"/>
                    <a:pt x="586383" y="1122553"/>
                    <a:pt x="503510" y="1164527"/>
                  </a:cubicBezTo>
                  <a:lnTo>
                    <a:pt x="503509" y="1164526"/>
                  </a:lnTo>
                  <a:lnTo>
                    <a:pt x="475391" y="904742"/>
                  </a:lnTo>
                  <a:cubicBezTo>
                    <a:pt x="460458" y="819313"/>
                    <a:pt x="439471" y="735095"/>
                    <a:pt x="410950" y="652222"/>
                  </a:cubicBezTo>
                  <a:cubicBezTo>
                    <a:pt x="430323" y="829807"/>
                    <a:pt x="464763" y="1005240"/>
                    <a:pt x="471222" y="1183900"/>
                  </a:cubicBezTo>
                  <a:lnTo>
                    <a:pt x="471223" y="1183900"/>
                  </a:lnTo>
                  <a:lnTo>
                    <a:pt x="471223" y="1183900"/>
                  </a:lnTo>
                  <a:cubicBezTo>
                    <a:pt x="445391" y="1205426"/>
                    <a:pt x="419563" y="1228027"/>
                    <a:pt x="394809" y="1250628"/>
                  </a:cubicBezTo>
                  <a:cubicBezTo>
                    <a:pt x="388350" y="1256547"/>
                    <a:pt x="382430" y="1260045"/>
                    <a:pt x="376780" y="1259911"/>
                  </a:cubicBezTo>
                  <a:lnTo>
                    <a:pt x="361464" y="1248235"/>
                  </a:lnTo>
                  <a:lnTo>
                    <a:pt x="371129" y="1136542"/>
                  </a:lnTo>
                  <a:cubicBezTo>
                    <a:pt x="359290" y="952501"/>
                    <a:pt x="339917" y="769535"/>
                    <a:pt x="295790" y="589797"/>
                  </a:cubicBezTo>
                  <a:cubicBezTo>
                    <a:pt x="264577" y="462797"/>
                    <a:pt x="224756" y="339025"/>
                    <a:pt x="177399" y="214178"/>
                  </a:cubicBezTo>
                  <a:cubicBezTo>
                    <a:pt x="164484" y="229245"/>
                    <a:pt x="172018" y="238932"/>
                    <a:pt x="174171" y="248618"/>
                  </a:cubicBezTo>
                  <a:cubicBezTo>
                    <a:pt x="201078" y="356245"/>
                    <a:pt x="231212" y="462797"/>
                    <a:pt x="255969" y="571502"/>
                  </a:cubicBezTo>
                  <a:cubicBezTo>
                    <a:pt x="293100" y="736171"/>
                    <a:pt x="328415" y="902052"/>
                    <a:pt x="343297" y="1070505"/>
                  </a:cubicBezTo>
                  <a:lnTo>
                    <a:pt x="350630" y="1238755"/>
                  </a:lnTo>
                  <a:lnTo>
                    <a:pt x="311936" y="1214034"/>
                  </a:lnTo>
                  <a:cubicBezTo>
                    <a:pt x="300096" y="1204348"/>
                    <a:pt x="289332" y="1193587"/>
                    <a:pt x="276417" y="1184975"/>
                  </a:cubicBezTo>
                  <a:cubicBezTo>
                    <a:pt x="263503" y="938509"/>
                    <a:pt x="212918" y="699577"/>
                    <a:pt x="148343" y="462797"/>
                  </a:cubicBezTo>
                  <a:cubicBezTo>
                    <a:pt x="108519" y="317499"/>
                    <a:pt x="62239" y="174358"/>
                    <a:pt x="7351" y="34440"/>
                  </a:cubicBezTo>
                  <a:cubicBezTo>
                    <a:pt x="3045" y="23679"/>
                    <a:pt x="-5567" y="11840"/>
                    <a:pt x="5198" y="0"/>
                  </a:cubicBezTo>
                  <a:close/>
                </a:path>
              </a:pathLst>
            </a:custGeom>
            <a:solidFill>
              <a:srgbClr val="8A5E3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03628" y="1909725"/>
              <a:ext cx="5796431" cy="4344173"/>
            </a:xfrm>
            <a:custGeom>
              <a:rect b="b" l="l" r="r" t="t"/>
              <a:pathLst>
                <a:path extrusionOk="0" h="1281294" w="1709631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6D36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7623523" y="1908527"/>
              <a:ext cx="2372862" cy="4330550"/>
            </a:xfrm>
            <a:custGeom>
              <a:rect b="b" l="l" r="r" t="t"/>
              <a:pathLst>
                <a:path extrusionOk="0" h="1277276" w="699865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9316293" y="1936492"/>
              <a:ext cx="1696734" cy="4314201"/>
            </a:xfrm>
            <a:custGeom>
              <a:rect b="b" l="l" r="r" t="t"/>
              <a:pathLst>
                <a:path extrusionOk="0" h="1272454" w="50044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6610064" y="1937655"/>
              <a:ext cx="1703142" cy="4312709"/>
            </a:xfrm>
            <a:custGeom>
              <a:rect b="b" l="l" r="r" t="t"/>
              <a:pathLst>
                <a:path extrusionOk="0" h="1272014" w="50233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A451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5"/>
          <p:cNvGrpSpPr/>
          <p:nvPr/>
        </p:nvGrpSpPr>
        <p:grpSpPr>
          <a:xfrm>
            <a:off x="6812825" y="2165011"/>
            <a:ext cx="1040915" cy="902910"/>
            <a:chOff x="7199349" y="1932546"/>
            <a:chExt cx="2225526" cy="1930463"/>
          </a:xfrm>
        </p:grpSpPr>
        <p:sp>
          <p:nvSpPr>
            <p:cNvPr id="634" name="Google Shape;634;p35"/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rect b="b" l="l" r="r" t="t"/>
              <a:pathLst>
                <a:path extrusionOk="0" h="767703" w="3337030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rect b="b" l="l" r="r" t="t"/>
              <a:pathLst>
                <a:path extrusionOk="0" h="2526906" w="2554471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rect b="b" l="l" r="r" t="t"/>
              <a:pathLst>
                <a:path extrusionOk="0" h="1537751" w="1968838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rgbClr val="9D5D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35"/>
          <p:cNvGrpSpPr/>
          <p:nvPr/>
        </p:nvGrpSpPr>
        <p:grpSpPr>
          <a:xfrm rot="1378226">
            <a:off x="7003081" y="4876284"/>
            <a:ext cx="532145" cy="1355756"/>
            <a:chOff x="8225514" y="914682"/>
            <a:chExt cx="502068" cy="1279128"/>
          </a:xfrm>
        </p:grpSpPr>
        <p:sp>
          <p:nvSpPr>
            <p:cNvPr id="638" name="Google Shape;638;p35"/>
            <p:cNvSpPr/>
            <p:nvPr/>
          </p:nvSpPr>
          <p:spPr>
            <a:xfrm>
              <a:off x="8267148" y="1217493"/>
              <a:ext cx="229073" cy="916290"/>
            </a:xfrm>
            <a:custGeom>
              <a:rect b="b" l="l" r="r" t="t"/>
              <a:pathLst>
                <a:path extrusionOk="0" h="916290" w="229072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8490034" y="914682"/>
              <a:ext cx="178911" cy="1279128"/>
            </a:xfrm>
            <a:custGeom>
              <a:rect b="b" l="l" r="r" t="t"/>
              <a:pathLst>
                <a:path extrusionOk="0" h="1279127" w="178910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8413788" y="1264478"/>
              <a:ext cx="170550" cy="576862"/>
            </a:xfrm>
            <a:custGeom>
              <a:rect b="b" l="l" r="r" t="t"/>
              <a:pathLst>
                <a:path extrusionOk="0" h="576861" w="170550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8225514" y="1558928"/>
              <a:ext cx="237433" cy="357821"/>
            </a:xfrm>
            <a:custGeom>
              <a:rect b="b" l="l" r="r" t="t"/>
              <a:pathLst>
                <a:path extrusionOk="0" h="357821" w="237432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8637762" y="1439208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8547210" y="1081888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8545784" y="1260632"/>
              <a:ext cx="86947" cy="137109"/>
            </a:xfrm>
            <a:custGeom>
              <a:rect b="b" l="l" r="r" t="t"/>
              <a:pathLst>
                <a:path extrusionOk="0" h="137109" w="86947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546466" y="1169337"/>
              <a:ext cx="86947" cy="140453"/>
            </a:xfrm>
            <a:custGeom>
              <a:rect b="b" l="l" r="r" t="t"/>
              <a:pathLst>
                <a:path extrusionOk="0" h="140453" w="86947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8544083" y="1438874"/>
              <a:ext cx="85275" cy="140453"/>
            </a:xfrm>
            <a:custGeom>
              <a:rect b="b" l="l" r="r" t="t"/>
              <a:pathLst>
                <a:path extrusionOk="0" h="140453" w="85275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8641397" y="1078544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8641189" y="1167164"/>
              <a:ext cx="85275" cy="137109"/>
            </a:xfrm>
            <a:custGeom>
              <a:rect b="b" l="l" r="r" t="t"/>
              <a:pathLst>
                <a:path extrusionOk="0" h="137109" w="85275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8640748" y="1346910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8642307" y="1255783"/>
              <a:ext cx="85275" cy="138781"/>
            </a:xfrm>
            <a:custGeom>
              <a:rect b="b" l="l" r="r" t="t"/>
              <a:pathLst>
                <a:path extrusionOk="0" h="138781" w="85275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8545875" y="994607"/>
              <a:ext cx="85275" cy="142125"/>
            </a:xfrm>
            <a:custGeom>
              <a:rect b="b" l="l" r="r" t="t"/>
              <a:pathLst>
                <a:path extrusionOk="0" h="142125" w="8527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8641442" y="989925"/>
              <a:ext cx="83603" cy="145469"/>
            </a:xfrm>
            <a:custGeom>
              <a:rect b="b" l="l" r="r" t="t"/>
              <a:pathLst>
                <a:path extrusionOk="0" h="145469" w="83603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8446173" y="1559597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8388584" y="1370821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8427183" y="1493885"/>
              <a:ext cx="51834" cy="112028"/>
            </a:xfrm>
            <a:custGeom>
              <a:rect b="b" l="l" r="r" t="t"/>
              <a:pathLst>
                <a:path extrusionOk="0" h="112028" w="51833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8408316" y="1434192"/>
              <a:ext cx="51834" cy="110356"/>
            </a:xfrm>
            <a:custGeom>
              <a:rect b="b" l="l" r="r" t="t"/>
              <a:pathLst>
                <a:path extrusionOk="0" h="110356" w="51833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8369115" y="1309456"/>
              <a:ext cx="51834" cy="113700"/>
            </a:xfrm>
            <a:custGeom>
              <a:rect b="b" l="l" r="r" t="t"/>
              <a:pathLst>
                <a:path extrusionOk="0" h="113700" w="51833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8352092" y="1251268"/>
              <a:ext cx="46818" cy="115372"/>
            </a:xfrm>
            <a:custGeom>
              <a:rect b="b" l="l" r="r" t="t"/>
              <a:pathLst>
                <a:path extrusionOk="0" h="115372" w="46817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B3AB"/>
      </a:accent1>
      <a:accent2>
        <a:srgbClr val="ADD179"/>
      </a:accent2>
      <a:accent3>
        <a:srgbClr val="FDB654"/>
      </a:accent3>
      <a:accent4>
        <a:srgbClr val="DF6150"/>
      </a:accent4>
      <a:accent5>
        <a:srgbClr val="2C2F45"/>
      </a:accent5>
      <a:accent6>
        <a:srgbClr val="435E71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 10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 10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