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78" r:id="rId4"/>
    <p:sldId id="268" r:id="rId5"/>
    <p:sldId id="273" r:id="rId6"/>
    <p:sldId id="267" r:id="rId7"/>
    <p:sldId id="271" r:id="rId8"/>
    <p:sldId id="280" r:id="rId9"/>
    <p:sldId id="282" r:id="rId10"/>
    <p:sldId id="277" r:id="rId11"/>
    <p:sldId id="279" r:id="rId12"/>
    <p:sldId id="281" r:id="rId13"/>
    <p:sldId id="28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03/03/2025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03/03/2025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03/03/2025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03/03/2025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03/03/2025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03/03/2025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03/03/2025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03/03/2025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03/03/2025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03/03/2025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03/03/2025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03/03/2025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BƯỚC CHÂN TÌM VỀ</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Nép bên chân thập hình, con như tìm thấy chính mình: yếu đuối tội tình, vì yêu con Chúa đã hi sinh.</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833415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5632311"/>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3</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 </a:t>
            </a:r>
            <a:r>
              <a:rPr lang="en-US" dirty="0"/>
              <a:t> </a:t>
            </a:r>
            <a:r>
              <a:rPr lang="en-US" sz="7200" b="1" dirty="0" err="1"/>
              <a:t>Thành</a:t>
            </a:r>
            <a:r>
              <a:rPr lang="en-US" sz="7200" b="1" dirty="0"/>
              <a:t> </a:t>
            </a:r>
            <a:r>
              <a:rPr lang="en-US" sz="7200" b="1" dirty="0" err="1"/>
              <a:t>tâm</a:t>
            </a:r>
            <a:r>
              <a:rPr lang="en-US" sz="7200" b="1" dirty="0"/>
              <a:t> con </a:t>
            </a:r>
            <a:r>
              <a:rPr lang="en-US" sz="7200" b="1" dirty="0" err="1"/>
              <a:t>đến</a:t>
            </a:r>
            <a:r>
              <a:rPr lang="en-US" sz="7200" b="1" dirty="0"/>
              <a:t>, </a:t>
            </a:r>
            <a:r>
              <a:rPr lang="en-US" sz="7200" b="1" dirty="0" err="1"/>
              <a:t>nguyện</a:t>
            </a:r>
            <a:r>
              <a:rPr lang="en-US" sz="7200" b="1" dirty="0"/>
              <a:t> </a:t>
            </a:r>
            <a:r>
              <a:rPr lang="en-US" sz="7200" b="1" dirty="0" err="1"/>
              <a:t>Chúa</a:t>
            </a:r>
            <a:r>
              <a:rPr lang="en-US" sz="7200" b="1" dirty="0"/>
              <a:t> </a:t>
            </a:r>
            <a:r>
              <a:rPr lang="en-US" sz="7200" b="1" dirty="0" err="1"/>
              <a:t>xin</a:t>
            </a:r>
            <a:r>
              <a:rPr lang="en-US" sz="7200" b="1" dirty="0"/>
              <a:t> </a:t>
            </a:r>
            <a:r>
              <a:rPr lang="en-US" sz="7200" b="1" dirty="0" err="1"/>
              <a:t>hãy</a:t>
            </a:r>
            <a:r>
              <a:rPr lang="en-US" sz="7200" b="1" dirty="0"/>
              <a:t> ở </a:t>
            </a:r>
            <a:r>
              <a:rPr lang="en-US" sz="7200" b="1" dirty="0" err="1"/>
              <a:t>bên</a:t>
            </a:r>
            <a:r>
              <a:rPr lang="en-US" sz="7200" b="1" dirty="0"/>
              <a:t>, </a:t>
            </a:r>
            <a:r>
              <a:rPr lang="en-US" sz="7200" b="1" dirty="0" err="1"/>
              <a:t>dìu</a:t>
            </a:r>
            <a:r>
              <a:rPr lang="en-US" sz="7200" b="1" dirty="0"/>
              <a:t> qua </a:t>
            </a:r>
            <a:r>
              <a:rPr lang="en-US" sz="7200" b="1" dirty="0" err="1"/>
              <a:t>sóng</a:t>
            </a:r>
            <a:r>
              <a:rPr lang="en-US" sz="7200" b="1" dirty="0"/>
              <a:t> </a:t>
            </a:r>
            <a:r>
              <a:rPr lang="en-US" sz="7200" b="1" dirty="0" err="1"/>
              <a:t>gió</a:t>
            </a:r>
            <a:r>
              <a:rPr lang="en-US" sz="7200" b="1" dirty="0"/>
              <a:t> </a:t>
            </a:r>
            <a:r>
              <a:rPr lang="en-US" sz="7200" b="1" dirty="0" err="1"/>
              <a:t>chênh</a:t>
            </a:r>
            <a:r>
              <a:rPr lang="en-US" sz="7200" b="1" dirty="0"/>
              <a:t> </a:t>
            </a:r>
            <a:r>
              <a:rPr lang="en-US" sz="7200" b="1" dirty="0" err="1"/>
              <a:t>vênh</a:t>
            </a:r>
            <a:r>
              <a:rPr lang="en-US" sz="7200" b="1" dirty="0"/>
              <a:t>, </a:t>
            </a:r>
            <a:r>
              <a:rPr lang="en-US" sz="7200" b="1" dirty="0" err="1"/>
              <a:t>xin</a:t>
            </a:r>
            <a:r>
              <a:rPr lang="en-US" sz="7200" b="1" dirty="0"/>
              <a:t> </a:t>
            </a:r>
            <a:r>
              <a:rPr lang="en-US" sz="7200" b="1" dirty="0" err="1"/>
              <a:t>dâng</a:t>
            </a:r>
            <a:r>
              <a:rPr lang="en-US" sz="7200" b="1" dirty="0"/>
              <a:t> </a:t>
            </a:r>
            <a:r>
              <a:rPr lang="en-US" sz="7200" b="1" dirty="0" err="1"/>
              <a:t>trọn</a:t>
            </a:r>
            <a:r>
              <a:rPr lang="en-US" sz="7200" b="1" dirty="0"/>
              <a:t> </a:t>
            </a:r>
            <a:r>
              <a:rPr lang="en-US" sz="7200" b="1" dirty="0" err="1"/>
              <a:t>niềm</a:t>
            </a:r>
            <a:r>
              <a:rPr lang="en-US" sz="7200" b="1" dirty="0"/>
              <a:t> </a:t>
            </a:r>
            <a:r>
              <a:rPr lang="en-US" sz="7200" b="1" dirty="0" err="1"/>
              <a:t>cảm</a:t>
            </a:r>
            <a:r>
              <a:rPr lang="en-US" sz="7200" b="1" dirty="0"/>
              <a:t> </a:t>
            </a:r>
            <a:r>
              <a:rPr lang="en-US" sz="7200" b="1" dirty="0" err="1"/>
              <a:t>mến</a:t>
            </a:r>
            <a:r>
              <a:rPr lang="en-US" sz="7200" b="1" dirty="0"/>
              <a:t>.</a:t>
            </a:r>
            <a:endParaRPr lang="vi-VN" sz="72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89913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Vì Chúa yêu hết những gì là thuộc về con, vì Chúa tha hết, cho dù tội đỏ như son. Chúa vẫn chờ con, với tấm lòng son, dang đôi tay sẵn sàng tha thứ.</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77688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err="1"/>
              <a:t>Vì</a:t>
            </a:r>
            <a:r>
              <a:rPr lang="en-US" sz="6600" b="1" dirty="0"/>
              <a:t> </a:t>
            </a:r>
            <a:r>
              <a:rPr lang="en-US" sz="6600" b="1" dirty="0" err="1"/>
              <a:t>Chúa</a:t>
            </a:r>
            <a:r>
              <a:rPr lang="en-US" sz="6600" b="1" dirty="0"/>
              <a:t> </a:t>
            </a:r>
            <a:r>
              <a:rPr lang="en-US" sz="6600" b="1" dirty="0" err="1"/>
              <a:t>chẳng</a:t>
            </a:r>
            <a:r>
              <a:rPr lang="en-US" sz="6600" b="1" dirty="0"/>
              <a:t> </a:t>
            </a:r>
            <a:r>
              <a:rPr lang="en-US" sz="6600" b="1" dirty="0" err="1"/>
              <a:t>chấp</a:t>
            </a:r>
            <a:r>
              <a:rPr lang="en-US" sz="6600" b="1" dirty="0"/>
              <a:t>, </a:t>
            </a:r>
            <a:r>
              <a:rPr lang="en-US" sz="6600" b="1" dirty="0" err="1"/>
              <a:t>cho</a:t>
            </a:r>
            <a:r>
              <a:rPr lang="en-US" sz="6600" b="1" dirty="0"/>
              <a:t> </a:t>
            </a:r>
            <a:r>
              <a:rPr lang="en-US" sz="6600" b="1" dirty="0" err="1"/>
              <a:t>dù</a:t>
            </a:r>
            <a:r>
              <a:rPr lang="en-US" sz="6600" b="1" dirty="0"/>
              <a:t> </a:t>
            </a:r>
            <a:r>
              <a:rPr lang="en-US" sz="6600" b="1" dirty="0" err="1"/>
              <a:t>đời</a:t>
            </a:r>
            <a:r>
              <a:rPr lang="en-US" sz="6600" b="1" dirty="0"/>
              <a:t> con </a:t>
            </a:r>
            <a:r>
              <a:rPr lang="en-US" sz="6600" b="1" dirty="0" err="1"/>
              <a:t>lấm</a:t>
            </a:r>
            <a:r>
              <a:rPr lang="en-US" sz="6600" b="1" dirty="0"/>
              <a:t> </a:t>
            </a:r>
            <a:r>
              <a:rPr lang="en-US" sz="6600" b="1" dirty="0" err="1"/>
              <a:t>lem</a:t>
            </a:r>
            <a:r>
              <a:rPr lang="en-US" sz="6600" b="1" dirty="0"/>
              <a:t>, </a:t>
            </a:r>
            <a:r>
              <a:rPr lang="en-US" sz="6600" b="1" dirty="0" err="1"/>
              <a:t>vì</a:t>
            </a:r>
            <a:r>
              <a:rPr lang="en-US" sz="6600" b="1" dirty="0"/>
              <a:t> </a:t>
            </a:r>
            <a:r>
              <a:rPr lang="en-US" sz="6600" b="1" dirty="0" err="1"/>
              <a:t>Chúa</a:t>
            </a:r>
            <a:r>
              <a:rPr lang="en-US" sz="6600" b="1" dirty="0"/>
              <a:t> </a:t>
            </a:r>
            <a:r>
              <a:rPr lang="en-US" sz="6600" b="1" dirty="0" err="1"/>
              <a:t>quên</a:t>
            </a:r>
            <a:r>
              <a:rPr lang="en-US" sz="6600" b="1" dirty="0"/>
              <a:t> </a:t>
            </a:r>
            <a:r>
              <a:rPr lang="en-US" sz="6600" b="1" dirty="0" err="1"/>
              <a:t>hết</a:t>
            </a:r>
            <a:r>
              <a:rPr lang="en-US" sz="6600" b="1" dirty="0"/>
              <a:t> </a:t>
            </a:r>
            <a:r>
              <a:rPr lang="en-US" sz="6600" b="1" dirty="0" err="1"/>
              <a:t>những</a:t>
            </a:r>
            <a:r>
              <a:rPr lang="en-US" sz="6600" b="1" dirty="0"/>
              <a:t> </a:t>
            </a:r>
            <a:r>
              <a:rPr lang="en-US" sz="6600" b="1" dirty="0" err="1"/>
              <a:t>tội</a:t>
            </a:r>
            <a:r>
              <a:rPr lang="en-US" sz="6600" b="1" dirty="0"/>
              <a:t> </a:t>
            </a:r>
            <a:r>
              <a:rPr lang="en-US" sz="6600" b="1" dirty="0" err="1"/>
              <a:t>tình</a:t>
            </a:r>
            <a:r>
              <a:rPr lang="en-US" sz="6600" b="1" dirty="0"/>
              <a:t> con </a:t>
            </a:r>
            <a:r>
              <a:rPr lang="en-US" sz="6600" b="1" dirty="0" err="1"/>
              <a:t>yếu</a:t>
            </a:r>
            <a:r>
              <a:rPr lang="en-US" sz="6600" b="1" dirty="0"/>
              <a:t> </a:t>
            </a:r>
            <a:r>
              <a:rPr lang="en-US" sz="6600" b="1" dirty="0" err="1"/>
              <a:t>hèn</a:t>
            </a:r>
            <a:r>
              <a:rPr lang="en-US" sz="6600" b="1" dirty="0"/>
              <a:t>. Cho con </a:t>
            </a:r>
            <a:r>
              <a:rPr lang="en-US" sz="6600" b="1" dirty="0" err="1"/>
              <a:t>tìm</a:t>
            </a:r>
            <a:r>
              <a:rPr lang="en-US" sz="6600" b="1" dirty="0"/>
              <a:t> </a:t>
            </a:r>
            <a:r>
              <a:rPr lang="en-US" sz="6600" b="1" dirty="0" err="1"/>
              <a:t>lại</a:t>
            </a:r>
            <a:r>
              <a:rPr lang="en-US" sz="6600" b="1" dirty="0"/>
              <a:t> </a:t>
            </a:r>
            <a:r>
              <a:rPr lang="en-US" sz="6600" b="1" dirty="0" err="1"/>
              <a:t>hạnh</a:t>
            </a:r>
            <a:r>
              <a:rPr lang="en-US" sz="6600" b="1" dirty="0"/>
              <a:t> </a:t>
            </a:r>
            <a:r>
              <a:rPr lang="en-US" sz="6600" b="1" dirty="0" err="1"/>
              <a:t>phúc</a:t>
            </a:r>
            <a:r>
              <a:rPr lang="en-US" sz="6600" b="1" dirty="0"/>
              <a:t> </a:t>
            </a:r>
            <a:r>
              <a:rPr lang="en-US" sz="6600" b="1" dirty="0" err="1"/>
              <a:t>bên</a:t>
            </a:r>
            <a:r>
              <a:rPr lang="en-US" sz="6600" b="1" dirty="0"/>
              <a:t> </a:t>
            </a:r>
            <a:r>
              <a:rPr lang="en-US" sz="6600" b="1" dirty="0" err="1"/>
              <a:t>Ngài</a:t>
            </a:r>
            <a:r>
              <a:rPr lang="en-US" sz="6600" b="1" dirty="0"/>
              <a:t> </a:t>
            </a:r>
            <a:r>
              <a:rPr lang="en-US" sz="6600" b="1" dirty="0" err="1"/>
              <a:t>mà</a:t>
            </a:r>
            <a:r>
              <a:rPr lang="en-US" sz="6600" b="1" dirty="0"/>
              <a:t> </a:t>
            </a:r>
            <a:r>
              <a:rPr lang="en-US" sz="6600" b="1" dirty="0" err="1"/>
              <a:t>thôi</a:t>
            </a:r>
            <a:r>
              <a:rPr lang="en-US" sz="6600" b="1" dirty="0"/>
              <a:t>.</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60281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254080"/>
            <a:ext cx="11526982"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Bước chân con tìm về, sau bao lần lang thang bến mê, trái tim vụng về vì còn mang bao nỗi đam mê.</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18809" y="254080"/>
            <a:ext cx="11526982" cy="5755422"/>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en-US" dirty="0"/>
              <a:t> </a:t>
            </a:r>
            <a:r>
              <a:rPr lang="en-US" sz="7200" b="1" dirty="0" err="1"/>
              <a:t>Vì</a:t>
            </a:r>
            <a:r>
              <a:rPr lang="en-US" sz="7200" b="1" dirty="0"/>
              <a:t> </a:t>
            </a:r>
            <a:r>
              <a:rPr lang="en-US" sz="7200" b="1" dirty="0" err="1"/>
              <a:t>sao</a:t>
            </a:r>
            <a:r>
              <a:rPr lang="en-US" sz="7200" b="1" dirty="0"/>
              <a:t> </a:t>
            </a:r>
            <a:r>
              <a:rPr lang="en-US" sz="7200" b="1" dirty="0" err="1"/>
              <a:t>Chúa</a:t>
            </a:r>
            <a:r>
              <a:rPr lang="en-US" sz="7200" b="1" dirty="0"/>
              <a:t> </a:t>
            </a:r>
            <a:r>
              <a:rPr lang="en-US" sz="7200" b="1" dirty="0" err="1"/>
              <a:t>hỡi</a:t>
            </a:r>
            <a:r>
              <a:rPr lang="en-US" sz="7200" b="1" dirty="0"/>
              <a:t>, </a:t>
            </a:r>
            <a:r>
              <a:rPr lang="en-US" sz="7200" b="1" dirty="0" err="1"/>
              <a:t>Ngài</a:t>
            </a:r>
            <a:r>
              <a:rPr lang="en-US" sz="7200" b="1" dirty="0"/>
              <a:t> </a:t>
            </a:r>
            <a:r>
              <a:rPr lang="en-US" sz="7200" b="1" dirty="0" err="1"/>
              <a:t>vẫn</a:t>
            </a:r>
            <a:r>
              <a:rPr lang="en-US" sz="7200" b="1" dirty="0"/>
              <a:t> </a:t>
            </a:r>
            <a:r>
              <a:rPr lang="en-US" sz="7200" b="1" dirty="0" err="1"/>
              <a:t>ôm</a:t>
            </a:r>
            <a:r>
              <a:rPr lang="en-US" sz="7200" b="1" dirty="0"/>
              <a:t> </a:t>
            </a:r>
            <a:r>
              <a:rPr lang="en-US" sz="7200" b="1" dirty="0" err="1"/>
              <a:t>ấp</a:t>
            </a:r>
            <a:r>
              <a:rPr lang="en-US" sz="7200" b="1" dirty="0"/>
              <a:t> </a:t>
            </a:r>
            <a:r>
              <a:rPr lang="en-US" sz="7200" b="1" dirty="0" err="1"/>
              <a:t>thân</a:t>
            </a:r>
            <a:r>
              <a:rPr lang="en-US" sz="7200" b="1" dirty="0"/>
              <a:t> con, </a:t>
            </a:r>
            <a:r>
              <a:rPr lang="en-US" sz="7200" b="1" dirty="0" err="1"/>
              <a:t>tình</a:t>
            </a:r>
            <a:r>
              <a:rPr lang="en-US" sz="7200" b="1" dirty="0"/>
              <a:t> </a:t>
            </a:r>
            <a:r>
              <a:rPr lang="en-US" sz="7200" b="1" dirty="0" err="1"/>
              <a:t>Chúa</a:t>
            </a:r>
            <a:r>
              <a:rPr lang="en-US" sz="7200" b="1" dirty="0"/>
              <a:t> </a:t>
            </a:r>
            <a:r>
              <a:rPr lang="en-US" sz="7200" b="1" dirty="0" err="1"/>
              <a:t>vẫn</a:t>
            </a:r>
            <a:r>
              <a:rPr lang="en-US" sz="7200" b="1" dirty="0"/>
              <a:t> </a:t>
            </a:r>
            <a:r>
              <a:rPr lang="en-US" sz="7200" b="1" dirty="0" err="1"/>
              <a:t>mãi</a:t>
            </a:r>
            <a:r>
              <a:rPr lang="en-US" sz="7200" b="1" dirty="0"/>
              <a:t> </a:t>
            </a:r>
            <a:r>
              <a:rPr lang="en-US" sz="7200" b="1" dirty="0" err="1"/>
              <a:t>sắt</a:t>
            </a:r>
            <a:r>
              <a:rPr lang="en-US" sz="7200" b="1" dirty="0"/>
              <a:t> son, </a:t>
            </a:r>
            <a:r>
              <a:rPr lang="en-US" sz="7200" b="1" dirty="0" err="1"/>
              <a:t>bao</a:t>
            </a:r>
            <a:r>
              <a:rPr lang="en-US" sz="7200" b="1" dirty="0"/>
              <a:t> </a:t>
            </a:r>
            <a:r>
              <a:rPr lang="en-US" sz="7200" b="1" dirty="0" err="1"/>
              <a:t>năm</a:t>
            </a:r>
            <a:r>
              <a:rPr lang="en-US" sz="7200" b="1" dirty="0"/>
              <a:t> </a:t>
            </a:r>
            <a:r>
              <a:rPr lang="en-US" sz="7200" b="1" dirty="0" err="1"/>
              <a:t>chờ</a:t>
            </a:r>
            <a:r>
              <a:rPr lang="en-US" sz="7200" b="1" dirty="0"/>
              <a:t> con quay </a:t>
            </a:r>
            <a:r>
              <a:rPr lang="en-US" sz="7200" b="1" dirty="0" err="1"/>
              <a:t>gót</a:t>
            </a:r>
            <a:r>
              <a:rPr lang="en-US" sz="7200" b="1" dirty="0"/>
              <a:t>?</a:t>
            </a:r>
            <a:endParaRPr lang="vi-VN" sz="72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4158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Vì Chúa yêu hết những gì là thuộc về con, vì Chúa tha hết, cho dù tội đỏ như son. Chúa vẫn chờ con, với tấm lòng son, dang đôi tay sẵn sàng tha thứ.</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83221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err="1"/>
              <a:t>Vì</a:t>
            </a:r>
            <a:r>
              <a:rPr lang="en-US" sz="6600" b="1" dirty="0"/>
              <a:t> </a:t>
            </a:r>
            <a:r>
              <a:rPr lang="en-US" sz="6600" b="1" dirty="0" err="1"/>
              <a:t>Chúa</a:t>
            </a:r>
            <a:r>
              <a:rPr lang="en-US" sz="6600" b="1" dirty="0"/>
              <a:t> </a:t>
            </a:r>
            <a:r>
              <a:rPr lang="en-US" sz="6600" b="1" dirty="0" err="1"/>
              <a:t>chẳng</a:t>
            </a:r>
            <a:r>
              <a:rPr lang="en-US" sz="6600" b="1" dirty="0"/>
              <a:t> </a:t>
            </a:r>
            <a:r>
              <a:rPr lang="en-US" sz="6600" b="1" dirty="0" err="1"/>
              <a:t>chấp</a:t>
            </a:r>
            <a:r>
              <a:rPr lang="en-US" sz="6600" b="1" dirty="0"/>
              <a:t>, </a:t>
            </a:r>
            <a:r>
              <a:rPr lang="en-US" sz="6600" b="1" dirty="0" err="1"/>
              <a:t>cho</a:t>
            </a:r>
            <a:r>
              <a:rPr lang="en-US" sz="6600" b="1" dirty="0"/>
              <a:t> </a:t>
            </a:r>
            <a:r>
              <a:rPr lang="en-US" sz="6600" b="1" dirty="0" err="1"/>
              <a:t>dù</a:t>
            </a:r>
            <a:r>
              <a:rPr lang="en-US" sz="6600" b="1" dirty="0"/>
              <a:t> </a:t>
            </a:r>
            <a:r>
              <a:rPr lang="en-US" sz="6600" b="1" dirty="0" err="1"/>
              <a:t>đời</a:t>
            </a:r>
            <a:r>
              <a:rPr lang="en-US" sz="6600" b="1" dirty="0"/>
              <a:t> con </a:t>
            </a:r>
            <a:r>
              <a:rPr lang="en-US" sz="6600" b="1" dirty="0" err="1"/>
              <a:t>lấm</a:t>
            </a:r>
            <a:r>
              <a:rPr lang="en-US" sz="6600" b="1" dirty="0"/>
              <a:t> </a:t>
            </a:r>
            <a:r>
              <a:rPr lang="en-US" sz="6600" b="1" dirty="0" err="1"/>
              <a:t>lem</a:t>
            </a:r>
            <a:r>
              <a:rPr lang="en-US" sz="6600" b="1" dirty="0"/>
              <a:t>, </a:t>
            </a:r>
            <a:r>
              <a:rPr lang="en-US" sz="6600" b="1" dirty="0" err="1"/>
              <a:t>vì</a:t>
            </a:r>
            <a:r>
              <a:rPr lang="en-US" sz="6600" b="1" dirty="0"/>
              <a:t> </a:t>
            </a:r>
            <a:r>
              <a:rPr lang="en-US" sz="6600" b="1" dirty="0" err="1"/>
              <a:t>Chúa</a:t>
            </a:r>
            <a:r>
              <a:rPr lang="en-US" sz="6600" b="1" dirty="0"/>
              <a:t> </a:t>
            </a:r>
            <a:r>
              <a:rPr lang="en-US" sz="6600" b="1" dirty="0" err="1"/>
              <a:t>quên</a:t>
            </a:r>
            <a:r>
              <a:rPr lang="en-US" sz="6600" b="1" dirty="0"/>
              <a:t> </a:t>
            </a:r>
            <a:r>
              <a:rPr lang="en-US" sz="6600" b="1" dirty="0" err="1"/>
              <a:t>hết</a:t>
            </a:r>
            <a:r>
              <a:rPr lang="en-US" sz="6600" b="1" dirty="0"/>
              <a:t> </a:t>
            </a:r>
            <a:r>
              <a:rPr lang="en-US" sz="6600" b="1" dirty="0" err="1"/>
              <a:t>những</a:t>
            </a:r>
            <a:r>
              <a:rPr lang="en-US" sz="6600" b="1" dirty="0"/>
              <a:t> </a:t>
            </a:r>
            <a:r>
              <a:rPr lang="en-US" sz="6600" b="1" dirty="0" err="1"/>
              <a:t>tội</a:t>
            </a:r>
            <a:r>
              <a:rPr lang="en-US" sz="6600" b="1" dirty="0"/>
              <a:t> </a:t>
            </a:r>
            <a:r>
              <a:rPr lang="en-US" sz="6600" b="1" dirty="0" err="1"/>
              <a:t>tình</a:t>
            </a:r>
            <a:r>
              <a:rPr lang="en-US" sz="6600" b="1" dirty="0"/>
              <a:t> con </a:t>
            </a:r>
            <a:r>
              <a:rPr lang="en-US" sz="6600" b="1" dirty="0" err="1"/>
              <a:t>yếu</a:t>
            </a:r>
            <a:r>
              <a:rPr lang="en-US" sz="6600" b="1" dirty="0"/>
              <a:t> </a:t>
            </a:r>
            <a:r>
              <a:rPr lang="en-US" sz="6600" b="1" dirty="0" err="1"/>
              <a:t>hèn</a:t>
            </a:r>
            <a:r>
              <a:rPr lang="en-US" sz="6600" b="1" dirty="0"/>
              <a:t>. Cho con </a:t>
            </a:r>
            <a:r>
              <a:rPr lang="en-US" sz="6600" b="1" dirty="0" err="1"/>
              <a:t>tìm</a:t>
            </a:r>
            <a:r>
              <a:rPr lang="en-US" sz="6600" b="1" dirty="0"/>
              <a:t> </a:t>
            </a:r>
            <a:r>
              <a:rPr lang="en-US" sz="6600" b="1" dirty="0" err="1"/>
              <a:t>lại</a:t>
            </a:r>
            <a:r>
              <a:rPr lang="en-US" sz="6600" b="1" dirty="0"/>
              <a:t> </a:t>
            </a:r>
            <a:r>
              <a:rPr lang="en-US" sz="6600" b="1" dirty="0" err="1"/>
              <a:t>hạnh</a:t>
            </a:r>
            <a:r>
              <a:rPr lang="en-US" sz="6600" b="1" dirty="0"/>
              <a:t> </a:t>
            </a:r>
            <a:r>
              <a:rPr lang="en-US" sz="6600" b="1" dirty="0" err="1"/>
              <a:t>phúc</a:t>
            </a:r>
            <a:r>
              <a:rPr lang="en-US" sz="6600" b="1" dirty="0"/>
              <a:t> </a:t>
            </a:r>
            <a:r>
              <a:rPr lang="en-US" sz="6600" b="1" dirty="0" err="1"/>
              <a:t>bên</a:t>
            </a:r>
            <a:r>
              <a:rPr lang="en-US" sz="6600" b="1" dirty="0"/>
              <a:t> </a:t>
            </a:r>
            <a:r>
              <a:rPr lang="en-US" sz="6600" b="1" dirty="0" err="1"/>
              <a:t>Ngài</a:t>
            </a:r>
            <a:r>
              <a:rPr lang="en-US" sz="6600" b="1" dirty="0"/>
              <a:t> </a:t>
            </a:r>
            <a:r>
              <a:rPr lang="en-US" sz="6600" b="1" dirty="0" err="1"/>
              <a:t>mà</a:t>
            </a:r>
            <a:r>
              <a:rPr lang="en-US" sz="6600" b="1" dirty="0"/>
              <a:t> </a:t>
            </a:r>
            <a:r>
              <a:rPr lang="en-US" sz="6600" b="1" dirty="0" err="1"/>
              <a:t>thôi</a:t>
            </a:r>
            <a:r>
              <a:rPr lang="en-US" sz="6600" b="1" dirty="0"/>
              <a:t>.</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9269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845207"/>
            <a:ext cx="11526982" cy="5386090"/>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vi-VN" sz="6600" b="1" dirty="0"/>
              <a:t>Sóng lấp xô dập vùi, đâu ai người cho con nỗi vui? Chỉ duy mình Ngài: nguồn hạnh phúc viên mãn không phai.</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764318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845207"/>
            <a:ext cx="11526982" cy="5755422"/>
          </a:xfrm>
          <a:prstGeom prst="rect">
            <a:avLst/>
          </a:prstGeom>
        </p:spPr>
        <p:txBody>
          <a:bodyPr wrap="square">
            <a:spAutoFit/>
          </a:bodyPr>
          <a:lstStyle/>
          <a:p>
            <a:pPr algn="just"/>
            <a:r>
              <a:rPr lang="en-US" sz="8000" b="1" dirty="0" smtClean="0">
                <a:solidFill>
                  <a:srgbClr val="FF0000"/>
                </a:solidFill>
                <a:latin typeface="Arial" panose="020B0604020202020204" pitchFamily="34" charset="0"/>
                <a:cs typeface="Arial" panose="020B0604020202020204" pitchFamily="34" charset="0"/>
              </a:rPr>
              <a:t>2</a:t>
            </a:r>
            <a:r>
              <a:rPr lang="vi-VN" sz="8000" b="1" dirty="0" smtClean="0">
                <a:solidFill>
                  <a:srgbClr val="FF0000"/>
                </a:solidFill>
                <a:effectLst/>
                <a:latin typeface="Arial" panose="020B0604020202020204" pitchFamily="34" charset="0"/>
                <a:cs typeface="Arial" panose="020B0604020202020204" pitchFamily="34" charset="0"/>
              </a:rPr>
              <a:t>. </a:t>
            </a:r>
            <a:r>
              <a:rPr lang="en-US" sz="7200" b="1" dirty="0" err="1"/>
              <a:t>Đời</a:t>
            </a:r>
            <a:r>
              <a:rPr lang="en-US" sz="7200" b="1" dirty="0"/>
              <a:t> con </a:t>
            </a:r>
            <a:r>
              <a:rPr lang="en-US" sz="7200" b="1" dirty="0" err="1"/>
              <a:t>tội</a:t>
            </a:r>
            <a:r>
              <a:rPr lang="en-US" sz="7200" b="1" dirty="0"/>
              <a:t> </a:t>
            </a:r>
            <a:r>
              <a:rPr lang="en-US" sz="7200" b="1" dirty="0" err="1"/>
              <a:t>lỗi</a:t>
            </a:r>
            <a:r>
              <a:rPr lang="en-US" sz="7200" b="1" dirty="0"/>
              <a:t>, </a:t>
            </a:r>
            <a:r>
              <a:rPr lang="en-US" sz="7200" b="1" dirty="0" err="1"/>
              <a:t>Ngài</a:t>
            </a:r>
            <a:r>
              <a:rPr lang="en-US" sz="7200" b="1" dirty="0"/>
              <a:t> </a:t>
            </a:r>
            <a:r>
              <a:rPr lang="en-US" sz="7200" b="1" dirty="0" err="1"/>
              <a:t>vẫn</a:t>
            </a:r>
            <a:r>
              <a:rPr lang="en-US" sz="7200" b="1" dirty="0"/>
              <a:t> </a:t>
            </a:r>
            <a:r>
              <a:rPr lang="en-US" sz="7200" b="1" dirty="0" err="1"/>
              <a:t>yêu</a:t>
            </a:r>
            <a:r>
              <a:rPr lang="en-US" sz="7200" b="1" dirty="0"/>
              <a:t> </a:t>
            </a:r>
            <a:r>
              <a:rPr lang="en-US" sz="7200" b="1" dirty="0" err="1"/>
              <a:t>mãi</a:t>
            </a:r>
            <a:r>
              <a:rPr lang="en-US" sz="7200" b="1" dirty="0"/>
              <a:t> </a:t>
            </a:r>
            <a:r>
              <a:rPr lang="en-US" sz="7200" b="1" dirty="0" err="1"/>
              <a:t>không</a:t>
            </a:r>
            <a:r>
              <a:rPr lang="en-US" sz="7200" b="1" dirty="0"/>
              <a:t> </a:t>
            </a:r>
            <a:r>
              <a:rPr lang="en-US" sz="7200" b="1" dirty="0" err="1"/>
              <a:t>thôi</a:t>
            </a:r>
            <a:r>
              <a:rPr lang="en-US" sz="7200" b="1" dirty="0"/>
              <a:t>. </a:t>
            </a:r>
            <a:r>
              <a:rPr lang="en-US" sz="7200" b="1" dirty="0" err="1"/>
              <a:t>Ngài</a:t>
            </a:r>
            <a:r>
              <a:rPr lang="en-US" sz="7200" b="1" dirty="0"/>
              <a:t> </a:t>
            </a:r>
            <a:r>
              <a:rPr lang="en-US" sz="7200" b="1" dirty="0" err="1"/>
              <a:t>xoá</a:t>
            </a:r>
            <a:r>
              <a:rPr lang="en-US" sz="7200" b="1" dirty="0"/>
              <a:t> </a:t>
            </a:r>
            <a:r>
              <a:rPr lang="en-US" sz="7200" b="1" dirty="0" err="1"/>
              <a:t>hết</a:t>
            </a:r>
            <a:r>
              <a:rPr lang="en-US" sz="7200" b="1" dirty="0"/>
              <a:t> </a:t>
            </a:r>
            <a:r>
              <a:rPr lang="en-US" sz="7200" b="1" dirty="0" err="1"/>
              <a:t>những</a:t>
            </a:r>
            <a:r>
              <a:rPr lang="en-US" sz="7200" b="1" dirty="0"/>
              <a:t> </a:t>
            </a:r>
            <a:r>
              <a:rPr lang="en-US" sz="7200" b="1" dirty="0" err="1"/>
              <a:t>lỗi</a:t>
            </a:r>
            <a:r>
              <a:rPr lang="en-US" sz="7200" b="1" dirty="0"/>
              <a:t> </a:t>
            </a:r>
            <a:r>
              <a:rPr lang="en-US" sz="7200" b="1" dirty="0" err="1"/>
              <a:t>tội</a:t>
            </a:r>
            <a:r>
              <a:rPr lang="en-US" sz="7200" b="1" dirty="0"/>
              <a:t>, con </a:t>
            </a:r>
            <a:r>
              <a:rPr lang="en-US" sz="7200" b="1" dirty="0" err="1"/>
              <a:t>xin</a:t>
            </a:r>
            <a:r>
              <a:rPr lang="en-US" sz="7200" b="1" dirty="0"/>
              <a:t> </a:t>
            </a:r>
            <a:r>
              <a:rPr lang="en-US" sz="7200" b="1" dirty="0" err="1"/>
              <a:t>thành</a:t>
            </a:r>
            <a:r>
              <a:rPr lang="en-US" sz="7200" b="1" dirty="0"/>
              <a:t> </a:t>
            </a:r>
            <a:r>
              <a:rPr lang="en-US" sz="7200" b="1" dirty="0" err="1"/>
              <a:t>tâm</a:t>
            </a:r>
            <a:r>
              <a:rPr lang="en-US" sz="7200" b="1" dirty="0"/>
              <a:t> </a:t>
            </a:r>
            <a:r>
              <a:rPr lang="en-US" sz="7200" b="1" dirty="0" err="1"/>
              <a:t>tự</a:t>
            </a:r>
            <a:r>
              <a:rPr lang="en-US" sz="7200" b="1" dirty="0"/>
              <a:t> </a:t>
            </a:r>
            <a:r>
              <a:rPr lang="en-US" sz="7200" b="1" dirty="0" err="1"/>
              <a:t>hối</a:t>
            </a:r>
            <a:r>
              <a:rPr lang="en-US" sz="7200" b="1" dirty="0"/>
              <a:t>.</a:t>
            </a:r>
            <a:endParaRPr lang="vi-VN" sz="72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96522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535531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vi-VN" sz="5400" b="1" dirty="0"/>
              <a:t>Vì Chúa yêu hết những gì là thuộc về con, vì Chúa tha hết, cho dù tội đỏ như son. Chúa vẫn chờ con, với tấm lòng son, dang đôi tay sẵn sàng tha thứ.</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2249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9" y="466639"/>
            <a:ext cx="11526982" cy="6278642"/>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ĐK</a:t>
            </a:r>
            <a:r>
              <a:rPr lang="vi-VN" sz="7200" b="1" dirty="0" smtClean="0">
                <a:solidFill>
                  <a:srgbClr val="FF0000"/>
                </a:solidFill>
                <a:effectLst/>
                <a:latin typeface="Arial" panose="020B0604020202020204" pitchFamily="34" charset="0"/>
                <a:cs typeface="Arial" panose="020B0604020202020204" pitchFamily="34" charset="0"/>
              </a:rPr>
              <a:t>. </a:t>
            </a:r>
            <a:r>
              <a:rPr lang="en-US" sz="6600" b="1" dirty="0" err="1"/>
              <a:t>Vì</a:t>
            </a:r>
            <a:r>
              <a:rPr lang="en-US" sz="6600" b="1" dirty="0"/>
              <a:t> </a:t>
            </a:r>
            <a:r>
              <a:rPr lang="en-US" sz="6600" b="1" dirty="0" err="1"/>
              <a:t>Chúa</a:t>
            </a:r>
            <a:r>
              <a:rPr lang="en-US" sz="6600" b="1" dirty="0"/>
              <a:t> </a:t>
            </a:r>
            <a:r>
              <a:rPr lang="en-US" sz="6600" b="1" dirty="0" err="1"/>
              <a:t>chẳng</a:t>
            </a:r>
            <a:r>
              <a:rPr lang="en-US" sz="6600" b="1" dirty="0"/>
              <a:t> </a:t>
            </a:r>
            <a:r>
              <a:rPr lang="en-US" sz="6600" b="1" dirty="0" err="1"/>
              <a:t>chấp</a:t>
            </a:r>
            <a:r>
              <a:rPr lang="en-US" sz="6600" b="1" dirty="0"/>
              <a:t>, </a:t>
            </a:r>
            <a:r>
              <a:rPr lang="en-US" sz="6600" b="1" dirty="0" err="1"/>
              <a:t>cho</a:t>
            </a:r>
            <a:r>
              <a:rPr lang="en-US" sz="6600" b="1" dirty="0"/>
              <a:t> </a:t>
            </a:r>
            <a:r>
              <a:rPr lang="en-US" sz="6600" b="1" dirty="0" err="1"/>
              <a:t>dù</a:t>
            </a:r>
            <a:r>
              <a:rPr lang="en-US" sz="6600" b="1" dirty="0"/>
              <a:t> </a:t>
            </a:r>
            <a:r>
              <a:rPr lang="en-US" sz="6600" b="1" dirty="0" err="1"/>
              <a:t>đời</a:t>
            </a:r>
            <a:r>
              <a:rPr lang="en-US" sz="6600" b="1" dirty="0"/>
              <a:t> con </a:t>
            </a:r>
            <a:r>
              <a:rPr lang="en-US" sz="6600" b="1" dirty="0" err="1"/>
              <a:t>lấm</a:t>
            </a:r>
            <a:r>
              <a:rPr lang="en-US" sz="6600" b="1" dirty="0"/>
              <a:t> </a:t>
            </a:r>
            <a:r>
              <a:rPr lang="en-US" sz="6600" b="1" dirty="0" err="1"/>
              <a:t>lem</a:t>
            </a:r>
            <a:r>
              <a:rPr lang="en-US" sz="6600" b="1" dirty="0"/>
              <a:t>, </a:t>
            </a:r>
            <a:r>
              <a:rPr lang="en-US" sz="6600" b="1" dirty="0" err="1"/>
              <a:t>vì</a:t>
            </a:r>
            <a:r>
              <a:rPr lang="en-US" sz="6600" b="1" dirty="0"/>
              <a:t> </a:t>
            </a:r>
            <a:r>
              <a:rPr lang="en-US" sz="6600" b="1" dirty="0" err="1"/>
              <a:t>Chúa</a:t>
            </a:r>
            <a:r>
              <a:rPr lang="en-US" sz="6600" b="1" dirty="0"/>
              <a:t> </a:t>
            </a:r>
            <a:r>
              <a:rPr lang="en-US" sz="6600" b="1" dirty="0" err="1"/>
              <a:t>quên</a:t>
            </a:r>
            <a:r>
              <a:rPr lang="en-US" sz="6600" b="1" dirty="0"/>
              <a:t> </a:t>
            </a:r>
            <a:r>
              <a:rPr lang="en-US" sz="6600" b="1" dirty="0" err="1"/>
              <a:t>hết</a:t>
            </a:r>
            <a:r>
              <a:rPr lang="en-US" sz="6600" b="1" dirty="0"/>
              <a:t> </a:t>
            </a:r>
            <a:r>
              <a:rPr lang="en-US" sz="6600" b="1" dirty="0" err="1"/>
              <a:t>những</a:t>
            </a:r>
            <a:r>
              <a:rPr lang="en-US" sz="6600" b="1" dirty="0"/>
              <a:t> </a:t>
            </a:r>
            <a:r>
              <a:rPr lang="en-US" sz="6600" b="1" dirty="0" err="1"/>
              <a:t>tội</a:t>
            </a:r>
            <a:r>
              <a:rPr lang="en-US" sz="6600" b="1" dirty="0"/>
              <a:t> </a:t>
            </a:r>
            <a:r>
              <a:rPr lang="en-US" sz="6600" b="1" dirty="0" err="1"/>
              <a:t>tình</a:t>
            </a:r>
            <a:r>
              <a:rPr lang="en-US" sz="6600" b="1" dirty="0"/>
              <a:t> con </a:t>
            </a:r>
            <a:r>
              <a:rPr lang="en-US" sz="6600" b="1" dirty="0" err="1"/>
              <a:t>yếu</a:t>
            </a:r>
            <a:r>
              <a:rPr lang="en-US" sz="6600" b="1" dirty="0"/>
              <a:t> </a:t>
            </a:r>
            <a:r>
              <a:rPr lang="en-US" sz="6600" b="1" dirty="0" err="1"/>
              <a:t>hèn</a:t>
            </a:r>
            <a:r>
              <a:rPr lang="en-US" sz="6600" b="1" dirty="0"/>
              <a:t>. Cho con </a:t>
            </a:r>
            <a:r>
              <a:rPr lang="en-US" sz="6600" b="1" dirty="0" err="1"/>
              <a:t>tìm</a:t>
            </a:r>
            <a:r>
              <a:rPr lang="en-US" sz="6600" b="1" dirty="0"/>
              <a:t> </a:t>
            </a:r>
            <a:r>
              <a:rPr lang="en-US" sz="6600" b="1" dirty="0" err="1"/>
              <a:t>lại</a:t>
            </a:r>
            <a:r>
              <a:rPr lang="en-US" sz="6600" b="1" dirty="0"/>
              <a:t> </a:t>
            </a:r>
            <a:r>
              <a:rPr lang="en-US" sz="6600" b="1" dirty="0" err="1"/>
              <a:t>hạnh</a:t>
            </a:r>
            <a:r>
              <a:rPr lang="en-US" sz="6600" b="1" dirty="0"/>
              <a:t> </a:t>
            </a:r>
            <a:r>
              <a:rPr lang="en-US" sz="6600" b="1" dirty="0" err="1"/>
              <a:t>phúc</a:t>
            </a:r>
            <a:r>
              <a:rPr lang="en-US" sz="6600" b="1" dirty="0"/>
              <a:t> </a:t>
            </a:r>
            <a:r>
              <a:rPr lang="en-US" sz="6600" b="1" dirty="0" err="1"/>
              <a:t>bên</a:t>
            </a:r>
            <a:r>
              <a:rPr lang="en-US" sz="6600" b="1" dirty="0"/>
              <a:t> </a:t>
            </a:r>
            <a:r>
              <a:rPr lang="en-US" sz="6600" b="1" dirty="0" err="1"/>
              <a:t>Ngài</a:t>
            </a:r>
            <a:r>
              <a:rPr lang="en-US" sz="6600" b="1" dirty="0"/>
              <a:t> </a:t>
            </a:r>
            <a:r>
              <a:rPr lang="en-US" sz="6600" b="1" dirty="0" err="1"/>
              <a:t>mà</a:t>
            </a:r>
            <a:r>
              <a:rPr lang="en-US" sz="6600" b="1" dirty="0"/>
              <a:t> </a:t>
            </a:r>
            <a:r>
              <a:rPr lang="en-US" sz="6600" b="1" dirty="0" err="1"/>
              <a:t>thôi</a:t>
            </a:r>
            <a:r>
              <a:rPr lang="en-US" sz="6600" b="1" dirty="0"/>
              <a:t>.</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593513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79</TotalTime>
  <Words>332</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BƯỚC CHÂN TÌM VỀ</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Windows User</cp:lastModifiedBy>
  <cp:revision>30</cp:revision>
  <dcterms:created xsi:type="dcterms:W3CDTF">2024-12-09T09:33:29Z</dcterms:created>
  <dcterms:modified xsi:type="dcterms:W3CDTF">2025-03-03T13:50:06Z</dcterms:modified>
</cp:coreProperties>
</file>