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3" r:id="rId3"/>
    <p:sldId id="257" r:id="rId4"/>
    <p:sldId id="258" r:id="rId5"/>
    <p:sldId id="294" r:id="rId6"/>
    <p:sldId id="289" r:id="rId7"/>
    <p:sldId id="259" r:id="rId8"/>
    <p:sldId id="260" r:id="rId9"/>
    <p:sldId id="261" r:id="rId10"/>
    <p:sldId id="290" r:id="rId11"/>
    <p:sldId id="262" r:id="rId12"/>
    <p:sldId id="291" r:id="rId13"/>
    <p:sldId id="263" r:id="rId14"/>
    <p:sldId id="297" r:id="rId15"/>
    <p:sldId id="295" r:id="rId16"/>
    <p:sldId id="265" r:id="rId17"/>
    <p:sldId id="266" r:id="rId18"/>
    <p:sldId id="267" r:id="rId19"/>
    <p:sldId id="298" r:id="rId20"/>
    <p:sldId id="268" r:id="rId21"/>
    <p:sldId id="292" r:id="rId22"/>
    <p:sldId id="269" r:id="rId23"/>
    <p:sldId id="270" r:id="rId24"/>
    <p:sldId id="299" r:id="rId25"/>
    <p:sldId id="264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283" r:id="rId40"/>
    <p:sldId id="286" r:id="rId41"/>
    <p:sldId id="285" r:id="rId42"/>
    <p:sldId id="296" r:id="rId43"/>
    <p:sldId id="287" r:id="rId44"/>
    <p:sldId id="288" r:id="rId45"/>
    <p:sldId id="301" r:id="rId46"/>
    <p:sldId id="300" r:id="rId47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50"/>
      <p:bold r:id="rId51"/>
    </p:embeddedFont>
    <p:embeddedFont>
      <p:font typeface="Fira Sans Extra Condensed SemiBold" panose="020B0604020202020204" charset="0"/>
      <p:regular r:id="rId52"/>
      <p:bold r:id="rId53"/>
      <p:italic r:id="rId54"/>
      <p:boldItalic r:id="rId55"/>
    </p:embeddedFont>
    <p:embeddedFont>
      <p:font typeface="Roboto" pitchFamily="2" charset="0"/>
      <p:regular r:id="rId56"/>
      <p:bold r:id="rId57"/>
      <p:italic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30" autoAdjust="0"/>
  </p:normalViewPr>
  <p:slideViewPr>
    <p:cSldViewPr snapToGrid="0">
      <p:cViewPr varScale="1">
        <p:scale>
          <a:sx n="143" d="100"/>
          <a:sy n="143" d="100"/>
        </p:scale>
        <p:origin x="690" y="120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2E6D-BFFC-4131-8ED7-B37221A0E158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B9FB-17FE-4C44-8DA1-392F39A1A2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962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01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e70948ad7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e70948ad7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23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cef443d302_1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cef443d302_1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34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f443d302_1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f443d302_1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34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ce7094877c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ce7094877c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763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40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cef443d302_1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cef443d302_1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94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ce70948ad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ce70948ad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80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cef443d302_1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cef443d302_1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454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e70948ad7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e70948ad7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04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e70948ad7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e70948ad7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89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f443d302_1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f443d302_1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563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cef443d302_1_1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cef443d302_1_1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61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cef443d302_1_1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cef443d302_1_1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10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cef443d302_1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cef443d302_1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675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cef443d302_1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cef443d302_1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786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ce70948ad7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ce70948ad7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32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cef443d302_1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cef443d302_1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1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ce70948ad7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ce70948ad7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99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cef443d302_1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cef443d302_1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391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7a20f0c6dc_5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7a20f0c6dc_5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998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cef443d302_1_1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cef443d302_1_1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81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e70948ad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e70948ad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424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cef443d30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cef443d30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81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cef443d302_1_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cef443d302_1_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97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cef443d302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cef443d302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986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cef443d302_1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cef443d302_1_2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463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cef443d302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cef443d302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31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cef443d302_1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cef443d302_1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722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cef443d302_1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cef443d302_1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1305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cef443d302_1_2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cef443d302_1_2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208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cef443d302_1_2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cef443d302_1_2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59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cef443d302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cef443d302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56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f443d302_1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f443d302_1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56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61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cef443d302_1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cef443d302_1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59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9268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528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616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4726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cef443d302_1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cef443d302_1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55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f443d302_1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f443d302_1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08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f443d302_1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ef443d302_1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29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ef443d302_1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ef443d302_1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64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ef443d302_1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ef443d302_1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38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e70948ad7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e70948ad7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5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10200" y="1515675"/>
            <a:ext cx="38004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10200" y="3287325"/>
            <a:ext cx="38004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" name="TextBox 11"/>
          <p:cNvSpPr txBox="1"/>
          <p:nvPr userDrawn="1"/>
        </p:nvSpPr>
        <p:spPr>
          <a:xfrm rot="16200000">
            <a:off x="-2375976" y="1427209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2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7" y="4223850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6.emf"/><Relationship Id="rId7" Type="http://schemas.openxmlformats.org/officeDocument/2006/relationships/image" Target="../media/image11.emf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11" Type="http://schemas.openxmlformats.org/officeDocument/2006/relationships/image" Target="../media/image29.emf"/><Relationship Id="rId5" Type="http://schemas.openxmlformats.org/officeDocument/2006/relationships/image" Target="../media/image5.emf"/><Relationship Id="rId10" Type="http://schemas.openxmlformats.org/officeDocument/2006/relationships/image" Target="../media/image24.emf"/><Relationship Id="rId4" Type="http://schemas.openxmlformats.org/officeDocument/2006/relationships/image" Target="../media/image27.emf"/><Relationship Id="rId9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6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93" y="3294979"/>
            <a:ext cx="3897136" cy="1770655"/>
          </a:xfrm>
          <a:prstGeom prst="rect">
            <a:avLst/>
          </a:prstGeom>
        </p:spPr>
      </p:pic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6531373" y="2209659"/>
            <a:ext cx="2176549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Free Template</a:t>
            </a:r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5155544" y="299100"/>
            <a:ext cx="38004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7200" dirty="0"/>
              <a:t>ALPHABET SOUP</a:t>
            </a:r>
            <a:endParaRPr sz="7200" dirty="0"/>
          </a:p>
        </p:txBody>
      </p:sp>
      <p:grpSp>
        <p:nvGrpSpPr>
          <p:cNvPr id="53" name="Google Shape;53;p13"/>
          <p:cNvGrpSpPr/>
          <p:nvPr/>
        </p:nvGrpSpPr>
        <p:grpSpPr>
          <a:xfrm>
            <a:off x="0" y="-23850"/>
            <a:ext cx="4571983" cy="5191209"/>
            <a:chOff x="0" y="-23850"/>
            <a:chExt cx="4571983" cy="5191209"/>
          </a:xfrm>
        </p:grpSpPr>
        <p:sp>
          <p:nvSpPr>
            <p:cNvPr id="54" name="Google Shape;54;p13"/>
            <p:cNvSpPr/>
            <p:nvPr/>
          </p:nvSpPr>
          <p:spPr>
            <a:xfrm>
              <a:off x="0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653147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306294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959441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612588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265735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0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653147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306294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959441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612588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265735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0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53147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306294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959441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612588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265735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0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653147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306294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959441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612588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265735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0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53147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306294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959441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612588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265735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0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53147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306294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959441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612588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265735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0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53147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306294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959441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612588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265735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0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53147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306294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959441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612588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265735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918883" y="-23850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918883" y="622072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918883" y="1267993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918883" y="1913915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918883" y="2559836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918883" y="3205758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918883" y="3851679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918883" y="4497601"/>
              <a:ext cx="653100" cy="64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50475" y="2007600"/>
              <a:ext cx="3079500" cy="4776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  <p:sp>
          <p:nvSpPr>
            <p:cNvPr id="111" name="Google Shape;111;p13"/>
            <p:cNvSpPr/>
            <p:nvPr/>
          </p:nvSpPr>
          <p:spPr>
            <a:xfrm rot="-8100000" flipH="1">
              <a:off x="330693" y="3619899"/>
              <a:ext cx="3223558" cy="477721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/>
            </a:p>
          </p:txBody>
        </p:sp>
      </p:grpSp>
      <p:sp>
        <p:nvSpPr>
          <p:cNvPr id="112" name="Google Shape;345;p16"/>
          <p:cNvSpPr txBox="1"/>
          <p:nvPr/>
        </p:nvSpPr>
        <p:spPr>
          <a:xfrm flipH="1">
            <a:off x="7222270" y="2659019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pas de Letras fáciles para niños (De animales, frutas, y más..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9" y="82131"/>
            <a:ext cx="4241763" cy="46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Google Shape;426;p18"/>
          <p:cNvSpPr txBox="1">
            <a:spLocks noGrp="1"/>
          </p:cNvSpPr>
          <p:nvPr>
            <p:ph type="title"/>
          </p:nvPr>
        </p:nvSpPr>
        <p:spPr>
          <a:xfrm>
            <a:off x="2390725" y="1225851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soup infographics</a:t>
            </a:r>
            <a:endParaRPr dirty="0"/>
          </a:p>
        </p:txBody>
      </p:sp>
      <p:sp>
        <p:nvSpPr>
          <p:cNvPr id="510" name="Google Shape;510;p18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18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3" name="Google Shape;508;p18"/>
          <p:cNvSpPr/>
          <p:nvPr/>
        </p:nvSpPr>
        <p:spPr>
          <a:xfrm rot="16200000">
            <a:off x="7217165" y="2511347"/>
            <a:ext cx="3002487" cy="27704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811" y="1488790"/>
            <a:ext cx="2936250" cy="32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6" name="Google Shape;516;p19"/>
          <p:cNvCxnSpPr/>
          <p:nvPr/>
        </p:nvCxnSpPr>
        <p:spPr>
          <a:xfrm rot="10800000" flipH="1">
            <a:off x="680475" y="1473225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9"/>
          <p:cNvCxnSpPr/>
          <p:nvPr/>
        </p:nvCxnSpPr>
        <p:spPr>
          <a:xfrm>
            <a:off x="750900" y="3539975"/>
            <a:ext cx="733500" cy="3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9"/>
          <p:cNvCxnSpPr>
            <a:endCxn id="519" idx="1"/>
          </p:cNvCxnSpPr>
          <p:nvPr/>
        </p:nvCxnSpPr>
        <p:spPr>
          <a:xfrm rot="10800000" flipH="1">
            <a:off x="7941555" y="3512092"/>
            <a:ext cx="523200" cy="3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9"/>
          <p:cNvCxnSpPr/>
          <p:nvPr/>
        </p:nvCxnSpPr>
        <p:spPr>
          <a:xfrm rot="10800000" flipH="1">
            <a:off x="7866424" y="1495075"/>
            <a:ext cx="523200" cy="3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1" name="Google Shape;521;p19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522" name="Google Shape;522;p19"/>
          <p:cNvGrpSpPr/>
          <p:nvPr/>
        </p:nvGrpSpPr>
        <p:grpSpPr>
          <a:xfrm>
            <a:off x="680478" y="836094"/>
            <a:ext cx="457210" cy="457190"/>
            <a:chOff x="-21298675" y="2414425"/>
            <a:chExt cx="306400" cy="306325"/>
          </a:xfrm>
        </p:grpSpPr>
        <p:sp>
          <p:nvSpPr>
            <p:cNvPr id="523" name="Google Shape;523;p19"/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9"/>
          <p:cNvGrpSpPr/>
          <p:nvPr/>
        </p:nvGrpSpPr>
        <p:grpSpPr>
          <a:xfrm>
            <a:off x="8006213" y="829054"/>
            <a:ext cx="457215" cy="457210"/>
            <a:chOff x="-18668025" y="2435725"/>
            <a:chExt cx="305625" cy="303250"/>
          </a:xfrm>
        </p:grpSpPr>
        <p:sp>
          <p:nvSpPr>
            <p:cNvPr id="527" name="Google Shape;527;p19"/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19"/>
          <p:cNvGrpSpPr/>
          <p:nvPr/>
        </p:nvGrpSpPr>
        <p:grpSpPr>
          <a:xfrm>
            <a:off x="8006221" y="2838688"/>
            <a:ext cx="457207" cy="457187"/>
            <a:chOff x="-18294675" y="2434925"/>
            <a:chExt cx="304825" cy="303275"/>
          </a:xfrm>
        </p:grpSpPr>
        <p:sp>
          <p:nvSpPr>
            <p:cNvPr id="530" name="Google Shape;530;p19"/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19"/>
          <p:cNvGrpSpPr/>
          <p:nvPr/>
        </p:nvGrpSpPr>
        <p:grpSpPr>
          <a:xfrm>
            <a:off x="680478" y="2837691"/>
            <a:ext cx="385474" cy="457204"/>
            <a:chOff x="4459350" y="2882125"/>
            <a:chExt cx="228375" cy="274350"/>
          </a:xfrm>
        </p:grpSpPr>
        <p:sp>
          <p:nvSpPr>
            <p:cNvPr id="534" name="Google Shape;534;p19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9" name="Google Shape;539;p19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540" name="Google Shape;540;p19"/>
          <p:cNvGrpSpPr/>
          <p:nvPr/>
        </p:nvGrpSpPr>
        <p:grpSpPr>
          <a:xfrm>
            <a:off x="3067325" y="987163"/>
            <a:ext cx="3009300" cy="3406663"/>
            <a:chOff x="3067325" y="987163"/>
            <a:chExt cx="3009300" cy="3406663"/>
          </a:xfrm>
        </p:grpSpPr>
        <p:sp>
          <p:nvSpPr>
            <p:cNvPr id="541" name="Google Shape;541;p19"/>
            <p:cNvSpPr/>
            <p:nvPr/>
          </p:nvSpPr>
          <p:spPr>
            <a:xfrm>
              <a:off x="30673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34972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39271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43570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47869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2168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467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30673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34972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39271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43570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47869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2168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467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30673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34972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39271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3570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47869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52168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56467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30673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34972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39271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43570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47869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2168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56467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30673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34972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39271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43570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47869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52168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56467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0673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4972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39271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43570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47869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52168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56467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0673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4972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39271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43570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47869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52168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56467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 flipH="1">
              <a:off x="56467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52168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 flipH="1">
              <a:off x="47869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 flipH="1">
              <a:off x="43570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39271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34972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 flipH="1">
              <a:off x="30673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97" name="Google Shape;597;p19"/>
          <p:cNvSpPr/>
          <p:nvPr/>
        </p:nvSpPr>
        <p:spPr>
          <a:xfrm rot="10800000">
            <a:off x="3107550" y="1054300"/>
            <a:ext cx="16740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9"/>
          <p:cNvSpPr/>
          <p:nvPr/>
        </p:nvSpPr>
        <p:spPr>
          <a:xfrm rot="-5400000">
            <a:off x="4594775" y="1692163"/>
            <a:ext cx="16740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9"/>
          <p:cNvSpPr/>
          <p:nvPr/>
        </p:nvSpPr>
        <p:spPr>
          <a:xfrm rot="-8100000">
            <a:off x="2623540" y="2958604"/>
            <a:ext cx="3457752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9"/>
          <p:cNvSpPr/>
          <p:nvPr/>
        </p:nvSpPr>
        <p:spPr>
          <a:xfrm rot="10800000">
            <a:off x="3533700" y="4019425"/>
            <a:ext cx="12669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679245" y="1297070"/>
            <a:ext cx="1800600" cy="973354"/>
            <a:chOff x="679239" y="1297070"/>
            <a:chExt cx="1800600" cy="973354"/>
          </a:xfrm>
        </p:grpSpPr>
        <p:sp>
          <p:nvSpPr>
            <p:cNvPr id="602" name="Google Shape;602;p19"/>
            <p:cNvSpPr txBox="1"/>
            <p:nvPr/>
          </p:nvSpPr>
          <p:spPr>
            <a:xfrm flipH="1">
              <a:off x="679239" y="1743325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Planet Mercury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actually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closest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19"/>
            <p:cNvSpPr txBox="1"/>
            <p:nvPr/>
          </p:nvSpPr>
          <p:spPr>
            <a:xfrm flipH="1">
              <a:off x="679239" y="1297070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FISH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04" name="Google Shape;604;p19"/>
          <p:cNvGrpSpPr/>
          <p:nvPr/>
        </p:nvGrpSpPr>
        <p:grpSpPr>
          <a:xfrm>
            <a:off x="679245" y="3306345"/>
            <a:ext cx="1800650" cy="968229"/>
            <a:chOff x="679189" y="3306345"/>
            <a:chExt cx="1800650" cy="968229"/>
          </a:xfrm>
        </p:grpSpPr>
        <p:sp>
          <p:nvSpPr>
            <p:cNvPr id="605" name="Google Shape;605;p19"/>
            <p:cNvSpPr txBox="1"/>
            <p:nvPr/>
          </p:nvSpPr>
          <p:spPr>
            <a:xfrm flipH="1">
              <a:off x="679239" y="3747474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lanet 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19"/>
            <p:cNvSpPr txBox="1"/>
            <p:nvPr/>
          </p:nvSpPr>
          <p:spPr>
            <a:xfrm flipH="1">
              <a:off x="679189" y="330634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RABBIT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07" name="Google Shape;607;p19"/>
          <p:cNvGrpSpPr/>
          <p:nvPr/>
        </p:nvGrpSpPr>
        <p:grpSpPr>
          <a:xfrm>
            <a:off x="6664155" y="1301617"/>
            <a:ext cx="1800600" cy="973354"/>
            <a:chOff x="6664100" y="1301617"/>
            <a:chExt cx="1800600" cy="973354"/>
          </a:xfrm>
        </p:grpSpPr>
        <p:sp>
          <p:nvSpPr>
            <p:cNvPr id="608" name="Google Shape;608;p19"/>
            <p:cNvSpPr txBox="1"/>
            <p:nvPr/>
          </p:nvSpPr>
          <p:spPr>
            <a:xfrm>
              <a:off x="6664100" y="1747872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 around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19"/>
            <p:cNvSpPr txBox="1"/>
            <p:nvPr/>
          </p:nvSpPr>
          <p:spPr>
            <a:xfrm flipH="1">
              <a:off x="7038200" y="1301617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BEAR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0" name="Google Shape;610;p19"/>
          <p:cNvGrpSpPr/>
          <p:nvPr/>
        </p:nvGrpSpPr>
        <p:grpSpPr>
          <a:xfrm>
            <a:off x="6664155" y="3305542"/>
            <a:ext cx="1800600" cy="968229"/>
            <a:chOff x="6657459" y="3305542"/>
            <a:chExt cx="1800600" cy="968229"/>
          </a:xfrm>
        </p:grpSpPr>
        <p:sp>
          <p:nvSpPr>
            <p:cNvPr id="611" name="Google Shape;611;p19"/>
            <p:cNvSpPr txBox="1"/>
            <p:nvPr/>
          </p:nvSpPr>
          <p:spPr>
            <a:xfrm>
              <a:off x="6657459" y="3746671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 flipH="1">
              <a:off x="7031559" y="330554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FOX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" b="5551"/>
          <a:stretch/>
        </p:blipFill>
        <p:spPr>
          <a:xfrm>
            <a:off x="623408" y="381492"/>
            <a:ext cx="7992092" cy="4404263"/>
          </a:xfrm>
          <a:prstGeom prst="rect">
            <a:avLst/>
          </a:prstGeom>
        </p:spPr>
      </p:pic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552204" y="724870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Alphabet soup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755626" y="1367419"/>
            <a:ext cx="29969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to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5811341" y="948768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440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sp>
        <p:nvSpPr>
          <p:cNvPr id="616" name="Google Shape;616;p20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660" name="Google Shape;660;p20"/>
          <p:cNvSpPr/>
          <p:nvPr/>
        </p:nvSpPr>
        <p:spPr>
          <a:xfrm>
            <a:off x="2963094" y="2885616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"/>
          <p:cNvSpPr/>
          <p:nvPr/>
        </p:nvSpPr>
        <p:spPr>
          <a:xfrm rot="5400000">
            <a:off x="6875073" y="2552166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0"/>
          <p:cNvSpPr/>
          <p:nvPr/>
        </p:nvSpPr>
        <p:spPr>
          <a:xfrm rot="5400000">
            <a:off x="740575" y="2679300"/>
            <a:ext cx="12147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"/>
          <p:cNvSpPr/>
          <p:nvPr/>
        </p:nvSpPr>
        <p:spPr>
          <a:xfrm rot="5400000">
            <a:off x="4246467" y="2124233"/>
            <a:ext cx="2739049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20"/>
          <p:cNvGrpSpPr/>
          <p:nvPr/>
        </p:nvGrpSpPr>
        <p:grpSpPr>
          <a:xfrm>
            <a:off x="4902742" y="3670446"/>
            <a:ext cx="1426500" cy="968227"/>
            <a:chOff x="3858750" y="3147975"/>
            <a:chExt cx="1426500" cy="968227"/>
          </a:xfrm>
        </p:grpSpPr>
        <p:sp>
          <p:nvSpPr>
            <p:cNvPr id="665" name="Google Shape;665;p20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TABLE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6" name="Google Shape;666;p20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7" name="Google Shape;667;p20"/>
          <p:cNvGrpSpPr/>
          <p:nvPr/>
        </p:nvGrpSpPr>
        <p:grpSpPr>
          <a:xfrm>
            <a:off x="6990726" y="3668446"/>
            <a:ext cx="1426500" cy="970227"/>
            <a:chOff x="5514934" y="3145975"/>
            <a:chExt cx="1426500" cy="970227"/>
          </a:xfrm>
        </p:grpSpPr>
        <p:sp>
          <p:nvSpPr>
            <p:cNvPr id="668" name="Google Shape;668;p20"/>
            <p:cNvSpPr txBox="1"/>
            <p:nvPr/>
          </p:nvSpPr>
          <p:spPr>
            <a:xfrm>
              <a:off x="5514934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HILL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9" name="Google Shape;669;p20"/>
            <p:cNvSpPr txBox="1"/>
            <p:nvPr/>
          </p:nvSpPr>
          <p:spPr>
            <a:xfrm>
              <a:off x="5514934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0" name="Google Shape;670;p20"/>
          <p:cNvGrpSpPr/>
          <p:nvPr/>
        </p:nvGrpSpPr>
        <p:grpSpPr>
          <a:xfrm>
            <a:off x="2814758" y="3668446"/>
            <a:ext cx="1426500" cy="970227"/>
            <a:chOff x="2202566" y="3145975"/>
            <a:chExt cx="1426500" cy="970227"/>
          </a:xfrm>
        </p:grpSpPr>
        <p:sp>
          <p:nvSpPr>
            <p:cNvPr id="671" name="Google Shape;671;p20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SOUP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2" name="Google Shape;672;p20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3" name="Google Shape;673;p20"/>
          <p:cNvGrpSpPr/>
          <p:nvPr/>
        </p:nvGrpSpPr>
        <p:grpSpPr>
          <a:xfrm>
            <a:off x="726774" y="3670446"/>
            <a:ext cx="1426500" cy="968227"/>
            <a:chOff x="726774" y="3670971"/>
            <a:chExt cx="1426500" cy="968227"/>
          </a:xfrm>
        </p:grpSpPr>
        <p:sp>
          <p:nvSpPr>
            <p:cNvPr id="674" name="Google Shape;674;p20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20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76" name="Google Shape;676;p20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20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-1618524" y="535706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soup </a:t>
            </a:r>
            <a:r>
              <a:rPr lang="en" dirty="0"/>
              <a:t>infographics</a:t>
            </a:r>
            <a:endParaRPr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6E71BC0-2C25-4FC9-BA56-45213C0EA5F0}"/>
              </a:ext>
            </a:extLst>
          </p:cNvPr>
          <p:cNvSpPr txBox="1"/>
          <p:nvPr/>
        </p:nvSpPr>
        <p:spPr>
          <a:xfrm>
            <a:off x="444315" y="1138753"/>
            <a:ext cx="42583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43" y="980855"/>
            <a:ext cx="33525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2" name="Google Shape;682;p21"/>
          <p:cNvCxnSpPr/>
          <p:nvPr/>
        </p:nvCxnSpPr>
        <p:spPr>
          <a:xfrm rot="10800000" flipH="1">
            <a:off x="7371275" y="3869175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21"/>
          <p:cNvCxnSpPr/>
          <p:nvPr/>
        </p:nvCxnSpPr>
        <p:spPr>
          <a:xfrm rot="10800000" flipH="1">
            <a:off x="3062100" y="381362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21"/>
          <p:cNvCxnSpPr/>
          <p:nvPr/>
        </p:nvCxnSpPr>
        <p:spPr>
          <a:xfrm rot="10800000" flipH="1">
            <a:off x="5113800" y="3841825"/>
            <a:ext cx="939900" cy="8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21"/>
          <p:cNvCxnSpPr/>
          <p:nvPr/>
        </p:nvCxnSpPr>
        <p:spPr>
          <a:xfrm rot="10800000" flipH="1">
            <a:off x="1153575" y="3859425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6" name="Google Shape;686;p21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687" name="Google Shape;687;p21"/>
          <p:cNvGrpSpPr/>
          <p:nvPr/>
        </p:nvGrpSpPr>
        <p:grpSpPr>
          <a:xfrm>
            <a:off x="3067350" y="927325"/>
            <a:ext cx="3009300" cy="2579400"/>
            <a:chOff x="3067350" y="974950"/>
            <a:chExt cx="3009300" cy="2579400"/>
          </a:xfrm>
        </p:grpSpPr>
        <p:sp>
          <p:nvSpPr>
            <p:cNvPr id="688" name="Google Shape;688;p21"/>
            <p:cNvSpPr/>
            <p:nvPr/>
          </p:nvSpPr>
          <p:spPr>
            <a:xfrm>
              <a:off x="30673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34972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39271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43570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47869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2168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646750" y="974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30673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34972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39271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43570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47869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2168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646750" y="1404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30673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34972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39271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43570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47869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52168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5646750" y="1834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30673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34972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39271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43570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47869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2168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646750" y="2264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30673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34972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9271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43570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47869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52168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5646750" y="2694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30673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34972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9271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43570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47869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52168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5646750" y="31244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0" name="Google Shape;730;p21"/>
          <p:cNvGrpSpPr/>
          <p:nvPr/>
        </p:nvGrpSpPr>
        <p:grpSpPr>
          <a:xfrm>
            <a:off x="4902742" y="3670971"/>
            <a:ext cx="1426500" cy="968227"/>
            <a:chOff x="3858750" y="3147975"/>
            <a:chExt cx="1426500" cy="968227"/>
          </a:xfrm>
        </p:grpSpPr>
        <p:sp>
          <p:nvSpPr>
            <p:cNvPr id="731" name="Google Shape;731;p21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TABLE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2" name="Google Shape;732;p21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3" name="Google Shape;733;p21"/>
          <p:cNvGrpSpPr/>
          <p:nvPr/>
        </p:nvGrpSpPr>
        <p:grpSpPr>
          <a:xfrm>
            <a:off x="6990726" y="3668971"/>
            <a:ext cx="1426500" cy="970227"/>
            <a:chOff x="5514934" y="3145975"/>
            <a:chExt cx="1426500" cy="970227"/>
          </a:xfrm>
        </p:grpSpPr>
        <p:sp>
          <p:nvSpPr>
            <p:cNvPr id="734" name="Google Shape;734;p21"/>
            <p:cNvSpPr txBox="1"/>
            <p:nvPr/>
          </p:nvSpPr>
          <p:spPr>
            <a:xfrm>
              <a:off x="5514934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HILL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5" name="Google Shape;735;p21"/>
            <p:cNvSpPr txBox="1"/>
            <p:nvPr/>
          </p:nvSpPr>
          <p:spPr>
            <a:xfrm>
              <a:off x="5514934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6" name="Google Shape;736;p21"/>
          <p:cNvGrpSpPr/>
          <p:nvPr/>
        </p:nvGrpSpPr>
        <p:grpSpPr>
          <a:xfrm>
            <a:off x="2814758" y="3668971"/>
            <a:ext cx="1426500" cy="970227"/>
            <a:chOff x="2202566" y="3145975"/>
            <a:chExt cx="1426500" cy="970227"/>
          </a:xfrm>
        </p:grpSpPr>
        <p:sp>
          <p:nvSpPr>
            <p:cNvPr id="737" name="Google Shape;737;p21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SOUP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8" name="Google Shape;738;p21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9" name="Google Shape;739;p21"/>
          <p:cNvSpPr/>
          <p:nvPr/>
        </p:nvSpPr>
        <p:spPr>
          <a:xfrm>
            <a:off x="4429500" y="3127200"/>
            <a:ext cx="1580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1"/>
          <p:cNvSpPr/>
          <p:nvPr/>
        </p:nvSpPr>
        <p:spPr>
          <a:xfrm rot="5400000">
            <a:off x="5060250" y="2057575"/>
            <a:ext cx="1580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1"/>
          <p:cNvSpPr/>
          <p:nvPr/>
        </p:nvSpPr>
        <p:spPr>
          <a:xfrm rot="5400000">
            <a:off x="2679100" y="2679225"/>
            <a:ext cx="1214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1"/>
          <p:cNvSpPr/>
          <p:nvPr/>
        </p:nvSpPr>
        <p:spPr>
          <a:xfrm rot="8100000">
            <a:off x="3622972" y="1825567"/>
            <a:ext cx="2739049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21"/>
          <p:cNvGrpSpPr/>
          <p:nvPr/>
        </p:nvGrpSpPr>
        <p:grpSpPr>
          <a:xfrm>
            <a:off x="726774" y="3670971"/>
            <a:ext cx="1426500" cy="968227"/>
            <a:chOff x="726774" y="3670971"/>
            <a:chExt cx="1426500" cy="968227"/>
          </a:xfrm>
        </p:grpSpPr>
        <p:sp>
          <p:nvSpPr>
            <p:cNvPr id="744" name="Google Shape;744;p21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21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126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sp>
        <p:nvSpPr>
          <p:cNvPr id="750" name="Google Shape;750;p22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751" name="Google Shape;751;p22"/>
          <p:cNvGrpSpPr/>
          <p:nvPr/>
        </p:nvGrpSpPr>
        <p:grpSpPr>
          <a:xfrm>
            <a:off x="5174006" y="1183775"/>
            <a:ext cx="3439200" cy="3439200"/>
            <a:chOff x="5021606" y="1183775"/>
            <a:chExt cx="3439200" cy="3439200"/>
          </a:xfrm>
        </p:grpSpPr>
        <p:sp>
          <p:nvSpPr>
            <p:cNvPr id="752" name="Google Shape;752;p22"/>
            <p:cNvSpPr/>
            <p:nvPr/>
          </p:nvSpPr>
          <p:spPr>
            <a:xfrm flipH="1">
              <a:off x="80309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 flipH="1">
              <a:off x="76010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71711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67412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63113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58814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54515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80309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76010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71711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2" name="Google Shape;762;p22"/>
            <p:cNvSpPr/>
            <p:nvPr/>
          </p:nvSpPr>
          <p:spPr>
            <a:xfrm flipH="1">
              <a:off x="67412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3" name="Google Shape;763;p22"/>
            <p:cNvSpPr/>
            <p:nvPr/>
          </p:nvSpPr>
          <p:spPr>
            <a:xfrm flipH="1">
              <a:off x="63113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58814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54515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6" name="Google Shape;766;p22"/>
            <p:cNvSpPr/>
            <p:nvPr/>
          </p:nvSpPr>
          <p:spPr>
            <a:xfrm flipH="1">
              <a:off x="80309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7" name="Google Shape;767;p22"/>
            <p:cNvSpPr/>
            <p:nvPr/>
          </p:nvSpPr>
          <p:spPr>
            <a:xfrm flipH="1">
              <a:off x="76010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8" name="Google Shape;768;p22"/>
            <p:cNvSpPr/>
            <p:nvPr/>
          </p:nvSpPr>
          <p:spPr>
            <a:xfrm flipH="1">
              <a:off x="71711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9" name="Google Shape;769;p22"/>
            <p:cNvSpPr/>
            <p:nvPr/>
          </p:nvSpPr>
          <p:spPr>
            <a:xfrm flipH="1">
              <a:off x="67412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0" name="Google Shape;770;p22"/>
            <p:cNvSpPr/>
            <p:nvPr/>
          </p:nvSpPr>
          <p:spPr>
            <a:xfrm flipH="1">
              <a:off x="63113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1" name="Google Shape;771;p22"/>
            <p:cNvSpPr/>
            <p:nvPr/>
          </p:nvSpPr>
          <p:spPr>
            <a:xfrm flipH="1">
              <a:off x="58814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 flipH="1">
              <a:off x="54515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3" name="Google Shape;773;p22"/>
            <p:cNvSpPr/>
            <p:nvPr/>
          </p:nvSpPr>
          <p:spPr>
            <a:xfrm flipH="1">
              <a:off x="80309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4" name="Google Shape;774;p22"/>
            <p:cNvSpPr/>
            <p:nvPr/>
          </p:nvSpPr>
          <p:spPr>
            <a:xfrm flipH="1">
              <a:off x="76010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5" name="Google Shape;775;p22"/>
            <p:cNvSpPr/>
            <p:nvPr/>
          </p:nvSpPr>
          <p:spPr>
            <a:xfrm flipH="1">
              <a:off x="71711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6" name="Google Shape;776;p22"/>
            <p:cNvSpPr/>
            <p:nvPr/>
          </p:nvSpPr>
          <p:spPr>
            <a:xfrm flipH="1">
              <a:off x="67412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7" name="Google Shape;777;p22"/>
            <p:cNvSpPr/>
            <p:nvPr/>
          </p:nvSpPr>
          <p:spPr>
            <a:xfrm flipH="1">
              <a:off x="63113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8" name="Google Shape;778;p22"/>
            <p:cNvSpPr/>
            <p:nvPr/>
          </p:nvSpPr>
          <p:spPr>
            <a:xfrm flipH="1">
              <a:off x="58814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9" name="Google Shape;779;p22"/>
            <p:cNvSpPr/>
            <p:nvPr/>
          </p:nvSpPr>
          <p:spPr>
            <a:xfrm flipH="1">
              <a:off x="54515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0" name="Google Shape;780;p22"/>
            <p:cNvSpPr/>
            <p:nvPr/>
          </p:nvSpPr>
          <p:spPr>
            <a:xfrm flipH="1">
              <a:off x="80309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1" name="Google Shape;781;p22"/>
            <p:cNvSpPr/>
            <p:nvPr/>
          </p:nvSpPr>
          <p:spPr>
            <a:xfrm flipH="1">
              <a:off x="76010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 flipH="1">
              <a:off x="71711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3" name="Google Shape;783;p22"/>
            <p:cNvSpPr/>
            <p:nvPr/>
          </p:nvSpPr>
          <p:spPr>
            <a:xfrm flipH="1">
              <a:off x="67412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4" name="Google Shape;784;p22"/>
            <p:cNvSpPr/>
            <p:nvPr/>
          </p:nvSpPr>
          <p:spPr>
            <a:xfrm flipH="1">
              <a:off x="63113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 flipH="1">
              <a:off x="58814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flipH="1">
              <a:off x="54515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7" name="Google Shape;787;p22"/>
            <p:cNvSpPr/>
            <p:nvPr/>
          </p:nvSpPr>
          <p:spPr>
            <a:xfrm flipH="1">
              <a:off x="80309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8" name="Google Shape;788;p22"/>
            <p:cNvSpPr/>
            <p:nvPr/>
          </p:nvSpPr>
          <p:spPr>
            <a:xfrm flipH="1">
              <a:off x="76010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9" name="Google Shape;789;p22"/>
            <p:cNvSpPr/>
            <p:nvPr/>
          </p:nvSpPr>
          <p:spPr>
            <a:xfrm flipH="1">
              <a:off x="71711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 flipH="1">
              <a:off x="67412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1" name="Google Shape;791;p22"/>
            <p:cNvSpPr/>
            <p:nvPr/>
          </p:nvSpPr>
          <p:spPr>
            <a:xfrm flipH="1">
              <a:off x="63113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2" name="Google Shape;792;p22"/>
            <p:cNvSpPr/>
            <p:nvPr/>
          </p:nvSpPr>
          <p:spPr>
            <a:xfrm flipH="1">
              <a:off x="58814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3" name="Google Shape;793;p22"/>
            <p:cNvSpPr/>
            <p:nvPr/>
          </p:nvSpPr>
          <p:spPr>
            <a:xfrm flipH="1">
              <a:off x="54515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4" name="Google Shape;794;p22"/>
            <p:cNvSpPr/>
            <p:nvPr/>
          </p:nvSpPr>
          <p:spPr>
            <a:xfrm flipH="1">
              <a:off x="80309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5" name="Google Shape;795;p22"/>
            <p:cNvSpPr/>
            <p:nvPr/>
          </p:nvSpPr>
          <p:spPr>
            <a:xfrm flipH="1">
              <a:off x="76010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6" name="Google Shape;796;p22"/>
            <p:cNvSpPr/>
            <p:nvPr/>
          </p:nvSpPr>
          <p:spPr>
            <a:xfrm flipH="1">
              <a:off x="71711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7" name="Google Shape;797;p22"/>
            <p:cNvSpPr/>
            <p:nvPr/>
          </p:nvSpPr>
          <p:spPr>
            <a:xfrm flipH="1">
              <a:off x="67412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8" name="Google Shape;798;p22"/>
            <p:cNvSpPr/>
            <p:nvPr/>
          </p:nvSpPr>
          <p:spPr>
            <a:xfrm flipH="1">
              <a:off x="63113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9" name="Google Shape;799;p22"/>
            <p:cNvSpPr/>
            <p:nvPr/>
          </p:nvSpPr>
          <p:spPr>
            <a:xfrm flipH="1">
              <a:off x="58814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0" name="Google Shape;800;p22"/>
            <p:cNvSpPr/>
            <p:nvPr/>
          </p:nvSpPr>
          <p:spPr>
            <a:xfrm flipH="1">
              <a:off x="54515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1" name="Google Shape;801;p22"/>
            <p:cNvSpPr/>
            <p:nvPr/>
          </p:nvSpPr>
          <p:spPr>
            <a:xfrm flipH="1">
              <a:off x="80309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2" name="Google Shape;802;p22"/>
            <p:cNvSpPr/>
            <p:nvPr/>
          </p:nvSpPr>
          <p:spPr>
            <a:xfrm flipH="1">
              <a:off x="76010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3" name="Google Shape;803;p22"/>
            <p:cNvSpPr/>
            <p:nvPr/>
          </p:nvSpPr>
          <p:spPr>
            <a:xfrm flipH="1">
              <a:off x="71711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4" name="Google Shape;804;p22"/>
            <p:cNvSpPr/>
            <p:nvPr/>
          </p:nvSpPr>
          <p:spPr>
            <a:xfrm flipH="1">
              <a:off x="67412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5" name="Google Shape;805;p22"/>
            <p:cNvSpPr/>
            <p:nvPr/>
          </p:nvSpPr>
          <p:spPr>
            <a:xfrm flipH="1">
              <a:off x="63113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6" name="Google Shape;806;p22"/>
            <p:cNvSpPr/>
            <p:nvPr/>
          </p:nvSpPr>
          <p:spPr>
            <a:xfrm flipH="1">
              <a:off x="58814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7" name="Google Shape;807;p22"/>
            <p:cNvSpPr/>
            <p:nvPr/>
          </p:nvSpPr>
          <p:spPr>
            <a:xfrm flipH="1">
              <a:off x="54515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8" name="Google Shape;808;p22"/>
            <p:cNvSpPr/>
            <p:nvPr/>
          </p:nvSpPr>
          <p:spPr>
            <a:xfrm flipH="1">
              <a:off x="50216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9" name="Google Shape;809;p22"/>
            <p:cNvSpPr/>
            <p:nvPr/>
          </p:nvSpPr>
          <p:spPr>
            <a:xfrm flipH="1">
              <a:off x="50216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0" name="Google Shape;810;p22"/>
            <p:cNvSpPr/>
            <p:nvPr/>
          </p:nvSpPr>
          <p:spPr>
            <a:xfrm flipH="1">
              <a:off x="50216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1" name="Google Shape;811;p22"/>
            <p:cNvSpPr/>
            <p:nvPr/>
          </p:nvSpPr>
          <p:spPr>
            <a:xfrm flipH="1">
              <a:off x="50216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2" name="Google Shape;812;p22"/>
            <p:cNvSpPr/>
            <p:nvPr/>
          </p:nvSpPr>
          <p:spPr>
            <a:xfrm flipH="1">
              <a:off x="50216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3" name="Google Shape;813;p22"/>
            <p:cNvSpPr/>
            <p:nvPr/>
          </p:nvSpPr>
          <p:spPr>
            <a:xfrm flipH="1">
              <a:off x="50216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4" name="Google Shape;814;p22"/>
            <p:cNvSpPr/>
            <p:nvPr/>
          </p:nvSpPr>
          <p:spPr>
            <a:xfrm flipH="1">
              <a:off x="50216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5" name="Google Shape;815;p22"/>
            <p:cNvSpPr/>
            <p:nvPr/>
          </p:nvSpPr>
          <p:spPr>
            <a:xfrm flipH="1">
              <a:off x="50216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16" name="Google Shape;816;p22"/>
          <p:cNvSpPr/>
          <p:nvPr/>
        </p:nvSpPr>
        <p:spPr>
          <a:xfrm rot="-8100000" flipH="1">
            <a:off x="2136563" y="1699751"/>
            <a:ext cx="2768323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2"/>
          <p:cNvSpPr/>
          <p:nvPr/>
        </p:nvSpPr>
        <p:spPr>
          <a:xfrm flipH="1">
            <a:off x="2543346" y="4741725"/>
            <a:ext cx="24936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2"/>
          <p:cNvSpPr/>
          <p:nvPr/>
        </p:nvSpPr>
        <p:spPr>
          <a:xfrm rot="-5400000" flipH="1">
            <a:off x="3150200" y="2736475"/>
            <a:ext cx="34095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22"/>
          <p:cNvGrpSpPr/>
          <p:nvPr/>
        </p:nvGrpSpPr>
        <p:grpSpPr>
          <a:xfrm flipH="1">
            <a:off x="683194" y="1086397"/>
            <a:ext cx="2493669" cy="968228"/>
            <a:chOff x="5967137" y="1191172"/>
            <a:chExt cx="2493669" cy="968228"/>
          </a:xfrm>
        </p:grpSpPr>
        <p:sp>
          <p:nvSpPr>
            <p:cNvPr id="820" name="Google Shape;820;p22"/>
            <p:cNvSpPr txBox="1"/>
            <p:nvPr/>
          </p:nvSpPr>
          <p:spPr>
            <a:xfrm>
              <a:off x="7034306" y="11911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PRIME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1" name="Google Shape;821;p22"/>
            <p:cNvSpPr txBox="1"/>
            <p:nvPr/>
          </p:nvSpPr>
          <p:spPr>
            <a:xfrm>
              <a:off x="5967137" y="16323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several rings around it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2" name="Google Shape;822;p22"/>
          <p:cNvGrpSpPr/>
          <p:nvPr/>
        </p:nvGrpSpPr>
        <p:grpSpPr>
          <a:xfrm>
            <a:off x="683200" y="2406597"/>
            <a:ext cx="2493600" cy="968228"/>
            <a:chOff x="683200" y="2378022"/>
            <a:chExt cx="2493600" cy="968228"/>
          </a:xfrm>
        </p:grpSpPr>
        <p:sp>
          <p:nvSpPr>
            <p:cNvPr id="823" name="Google Shape;823;p22"/>
            <p:cNvSpPr txBox="1"/>
            <p:nvPr/>
          </p:nvSpPr>
          <p:spPr>
            <a:xfrm>
              <a:off x="683200" y="281915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 the smallest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22"/>
            <p:cNvSpPr txBox="1"/>
            <p:nvPr/>
          </p:nvSpPr>
          <p:spPr>
            <a:xfrm>
              <a:off x="683206" y="23780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SUMMER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5" name="Google Shape;825;p22"/>
          <p:cNvGrpSpPr/>
          <p:nvPr/>
        </p:nvGrpSpPr>
        <p:grpSpPr>
          <a:xfrm flipH="1">
            <a:off x="683194" y="3726797"/>
            <a:ext cx="2493669" cy="970228"/>
            <a:chOff x="5967137" y="3564872"/>
            <a:chExt cx="2493669" cy="970228"/>
          </a:xfrm>
        </p:grpSpPr>
        <p:sp>
          <p:nvSpPr>
            <p:cNvPr id="826" name="Google Shape;826;p22"/>
            <p:cNvSpPr txBox="1"/>
            <p:nvPr/>
          </p:nvSpPr>
          <p:spPr>
            <a:xfrm>
              <a:off x="7034306" y="35648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COMPUTER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7" name="Google Shape;827;p22"/>
            <p:cNvSpPr txBox="1"/>
            <p:nvPr/>
          </p:nvSpPr>
          <p:spPr>
            <a:xfrm>
              <a:off x="5967137" y="40080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 of them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8" name="Google Shape;828;p22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22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4" name="Google Shape;834;p23"/>
          <p:cNvCxnSpPr/>
          <p:nvPr/>
        </p:nvCxnSpPr>
        <p:spPr>
          <a:xfrm flipH="1">
            <a:off x="728250" y="1285875"/>
            <a:ext cx="7005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23"/>
          <p:cNvCxnSpPr/>
          <p:nvPr/>
        </p:nvCxnSpPr>
        <p:spPr>
          <a:xfrm rot="10800000">
            <a:off x="772950" y="3900450"/>
            <a:ext cx="1293900" cy="75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6" name="Google Shape;836;p23"/>
          <p:cNvCxnSpPr/>
          <p:nvPr/>
        </p:nvCxnSpPr>
        <p:spPr>
          <a:xfrm rot="10800000">
            <a:off x="772950" y="2566200"/>
            <a:ext cx="1036800" cy="62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37" name="Google Shape;837;p23"/>
          <p:cNvGrpSpPr/>
          <p:nvPr/>
        </p:nvGrpSpPr>
        <p:grpSpPr>
          <a:xfrm flipH="1">
            <a:off x="683194" y="1086397"/>
            <a:ext cx="2493669" cy="968228"/>
            <a:chOff x="5967137" y="1191172"/>
            <a:chExt cx="2493669" cy="968228"/>
          </a:xfrm>
        </p:grpSpPr>
        <p:sp>
          <p:nvSpPr>
            <p:cNvPr id="838" name="Google Shape;838;p23"/>
            <p:cNvSpPr txBox="1"/>
            <p:nvPr/>
          </p:nvSpPr>
          <p:spPr>
            <a:xfrm>
              <a:off x="7034306" y="11911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PRIME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9" name="Google Shape;839;p23"/>
            <p:cNvSpPr txBox="1"/>
            <p:nvPr/>
          </p:nvSpPr>
          <p:spPr>
            <a:xfrm>
              <a:off x="5967137" y="16323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 around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0" name="Google Shape;840;p23"/>
          <p:cNvGrpSpPr/>
          <p:nvPr/>
        </p:nvGrpSpPr>
        <p:grpSpPr>
          <a:xfrm>
            <a:off x="683200" y="2406597"/>
            <a:ext cx="2493600" cy="968228"/>
            <a:chOff x="683200" y="2378022"/>
            <a:chExt cx="2493600" cy="968228"/>
          </a:xfrm>
        </p:grpSpPr>
        <p:sp>
          <p:nvSpPr>
            <p:cNvPr id="841" name="Google Shape;841;p23"/>
            <p:cNvSpPr txBox="1"/>
            <p:nvPr/>
          </p:nvSpPr>
          <p:spPr>
            <a:xfrm>
              <a:off x="683200" y="281915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2" name="Google Shape;842;p23"/>
            <p:cNvSpPr txBox="1"/>
            <p:nvPr/>
          </p:nvSpPr>
          <p:spPr>
            <a:xfrm>
              <a:off x="683206" y="23780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SUMMER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3" name="Google Shape;843;p23"/>
          <p:cNvGrpSpPr/>
          <p:nvPr/>
        </p:nvGrpSpPr>
        <p:grpSpPr>
          <a:xfrm flipH="1">
            <a:off x="683194" y="3726797"/>
            <a:ext cx="2493669" cy="970228"/>
            <a:chOff x="5967137" y="3564872"/>
            <a:chExt cx="2493669" cy="970228"/>
          </a:xfrm>
        </p:grpSpPr>
        <p:sp>
          <p:nvSpPr>
            <p:cNvPr id="844" name="Google Shape;844;p23"/>
            <p:cNvSpPr txBox="1"/>
            <p:nvPr/>
          </p:nvSpPr>
          <p:spPr>
            <a:xfrm>
              <a:off x="7034306" y="35648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COMPUTER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5" name="Google Shape;845;p23"/>
            <p:cNvSpPr txBox="1"/>
            <p:nvPr/>
          </p:nvSpPr>
          <p:spPr>
            <a:xfrm>
              <a:off x="5967137" y="40080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of all of them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46" name="Google Shape;846;p23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847" name="Google Shape;847;p23"/>
          <p:cNvGrpSpPr/>
          <p:nvPr/>
        </p:nvGrpSpPr>
        <p:grpSpPr>
          <a:xfrm>
            <a:off x="5174006" y="1183775"/>
            <a:ext cx="3439200" cy="3439200"/>
            <a:chOff x="5021606" y="1183775"/>
            <a:chExt cx="3439200" cy="3439200"/>
          </a:xfrm>
        </p:grpSpPr>
        <p:sp>
          <p:nvSpPr>
            <p:cNvPr id="848" name="Google Shape;848;p23"/>
            <p:cNvSpPr/>
            <p:nvPr/>
          </p:nvSpPr>
          <p:spPr>
            <a:xfrm flipH="1">
              <a:off x="80309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 flipH="1">
              <a:off x="76010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0" name="Google Shape;850;p23"/>
            <p:cNvSpPr/>
            <p:nvPr/>
          </p:nvSpPr>
          <p:spPr>
            <a:xfrm flipH="1">
              <a:off x="71711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1" name="Google Shape;851;p23"/>
            <p:cNvSpPr/>
            <p:nvPr/>
          </p:nvSpPr>
          <p:spPr>
            <a:xfrm flipH="1">
              <a:off x="67412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 flipH="1">
              <a:off x="63113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 flipH="1">
              <a:off x="58814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 flipH="1">
              <a:off x="54515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 flipH="1">
              <a:off x="80309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 flipH="1">
              <a:off x="76010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 flipH="1">
              <a:off x="71711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8" name="Google Shape;858;p23"/>
            <p:cNvSpPr/>
            <p:nvPr/>
          </p:nvSpPr>
          <p:spPr>
            <a:xfrm flipH="1">
              <a:off x="67412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9" name="Google Shape;859;p23"/>
            <p:cNvSpPr/>
            <p:nvPr/>
          </p:nvSpPr>
          <p:spPr>
            <a:xfrm flipH="1">
              <a:off x="63113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 flipH="1">
              <a:off x="58814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 flipH="1">
              <a:off x="54515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 flipH="1">
              <a:off x="80309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 flipH="1">
              <a:off x="76010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 flipH="1">
              <a:off x="71711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 flipH="1">
              <a:off x="67412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 flipH="1">
              <a:off x="63113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 flipH="1">
              <a:off x="58814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 flipH="1">
              <a:off x="54515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 flipH="1">
              <a:off x="80309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 flipH="1">
              <a:off x="76010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 flipH="1">
              <a:off x="71711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 flipH="1">
              <a:off x="67412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 flipH="1">
              <a:off x="63113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 flipH="1">
              <a:off x="58814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 flipH="1">
              <a:off x="54515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 flipH="1">
              <a:off x="80309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 flipH="1">
              <a:off x="76010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 flipH="1">
              <a:off x="71711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 flipH="1">
              <a:off x="67412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 flipH="1">
              <a:off x="63113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 flipH="1">
              <a:off x="58814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 flipH="1">
              <a:off x="54515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 flipH="1">
              <a:off x="80309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 flipH="1">
              <a:off x="76010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 flipH="1">
              <a:off x="71711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 flipH="1">
              <a:off x="67412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 flipH="1">
              <a:off x="63113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 flipH="1">
              <a:off x="58814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 flipH="1">
              <a:off x="54515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 flipH="1">
              <a:off x="80309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 flipH="1">
              <a:off x="76010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 flipH="1">
              <a:off x="71711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 flipH="1">
              <a:off x="67412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4" name="Google Shape;894;p23"/>
            <p:cNvSpPr/>
            <p:nvPr/>
          </p:nvSpPr>
          <p:spPr>
            <a:xfrm flipH="1">
              <a:off x="63113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5" name="Google Shape;895;p23"/>
            <p:cNvSpPr/>
            <p:nvPr/>
          </p:nvSpPr>
          <p:spPr>
            <a:xfrm flipH="1">
              <a:off x="58814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6" name="Google Shape;896;p23"/>
            <p:cNvSpPr/>
            <p:nvPr/>
          </p:nvSpPr>
          <p:spPr>
            <a:xfrm flipH="1">
              <a:off x="54515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7" name="Google Shape;897;p23"/>
            <p:cNvSpPr/>
            <p:nvPr/>
          </p:nvSpPr>
          <p:spPr>
            <a:xfrm flipH="1">
              <a:off x="80309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8" name="Google Shape;898;p23"/>
            <p:cNvSpPr/>
            <p:nvPr/>
          </p:nvSpPr>
          <p:spPr>
            <a:xfrm flipH="1">
              <a:off x="76010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9" name="Google Shape;899;p23"/>
            <p:cNvSpPr/>
            <p:nvPr/>
          </p:nvSpPr>
          <p:spPr>
            <a:xfrm flipH="1">
              <a:off x="71711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0" name="Google Shape;900;p23"/>
            <p:cNvSpPr/>
            <p:nvPr/>
          </p:nvSpPr>
          <p:spPr>
            <a:xfrm flipH="1">
              <a:off x="67412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1" name="Google Shape;901;p23"/>
            <p:cNvSpPr/>
            <p:nvPr/>
          </p:nvSpPr>
          <p:spPr>
            <a:xfrm flipH="1">
              <a:off x="63113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2" name="Google Shape;902;p23"/>
            <p:cNvSpPr/>
            <p:nvPr/>
          </p:nvSpPr>
          <p:spPr>
            <a:xfrm flipH="1">
              <a:off x="58814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 flipH="1">
              <a:off x="54515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4" name="Google Shape;904;p23"/>
            <p:cNvSpPr/>
            <p:nvPr/>
          </p:nvSpPr>
          <p:spPr>
            <a:xfrm flipH="1">
              <a:off x="5021606" y="11837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5" name="Google Shape;905;p23"/>
            <p:cNvSpPr/>
            <p:nvPr/>
          </p:nvSpPr>
          <p:spPr>
            <a:xfrm flipH="1">
              <a:off x="5021606" y="16136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6" name="Google Shape;906;p23"/>
            <p:cNvSpPr/>
            <p:nvPr/>
          </p:nvSpPr>
          <p:spPr>
            <a:xfrm flipH="1">
              <a:off x="5021606" y="20435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7" name="Google Shape;907;p23"/>
            <p:cNvSpPr/>
            <p:nvPr/>
          </p:nvSpPr>
          <p:spPr>
            <a:xfrm flipH="1">
              <a:off x="5021606" y="24734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8" name="Google Shape;908;p23"/>
            <p:cNvSpPr/>
            <p:nvPr/>
          </p:nvSpPr>
          <p:spPr>
            <a:xfrm flipH="1">
              <a:off x="5021606" y="29033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9" name="Google Shape;909;p23"/>
            <p:cNvSpPr/>
            <p:nvPr/>
          </p:nvSpPr>
          <p:spPr>
            <a:xfrm flipH="1">
              <a:off x="5021606" y="33332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0" name="Google Shape;910;p23"/>
            <p:cNvSpPr/>
            <p:nvPr/>
          </p:nvSpPr>
          <p:spPr>
            <a:xfrm flipH="1">
              <a:off x="5021606" y="37631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1" name="Google Shape;911;p23"/>
            <p:cNvSpPr/>
            <p:nvPr/>
          </p:nvSpPr>
          <p:spPr>
            <a:xfrm flipH="1">
              <a:off x="5021606" y="4193075"/>
              <a:ext cx="429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12" name="Google Shape;912;p23"/>
          <p:cNvSpPr/>
          <p:nvPr/>
        </p:nvSpPr>
        <p:spPr>
          <a:xfrm rot="-8100000" flipH="1">
            <a:off x="4881388" y="2123201"/>
            <a:ext cx="2768323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3"/>
          <p:cNvSpPr/>
          <p:nvPr/>
        </p:nvSpPr>
        <p:spPr>
          <a:xfrm flipH="1">
            <a:off x="6093946" y="3829050"/>
            <a:ext cx="24936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3"/>
          <p:cNvSpPr/>
          <p:nvPr/>
        </p:nvSpPr>
        <p:spPr>
          <a:xfrm rot="-5400000" flipH="1">
            <a:off x="6274400" y="2736475"/>
            <a:ext cx="34095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49" y="2401378"/>
            <a:ext cx="1608750" cy="231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sp>
        <p:nvSpPr>
          <p:cNvPr id="919" name="Google Shape;919;p24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920" name="Google Shape;920;p24"/>
          <p:cNvSpPr txBox="1"/>
          <p:nvPr/>
        </p:nvSpPr>
        <p:spPr>
          <a:xfrm>
            <a:off x="6716342" y="16165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a gas giant with several rings around it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24"/>
          <p:cNvSpPr txBox="1"/>
          <p:nvPr/>
        </p:nvSpPr>
        <p:spPr>
          <a:xfrm flipH="1">
            <a:off x="3866358" y="16165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24"/>
          <p:cNvSpPr txBox="1"/>
          <p:nvPr/>
        </p:nvSpPr>
        <p:spPr>
          <a:xfrm flipH="1">
            <a:off x="1016374" y="16165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23" name="Google Shape;923;p24"/>
          <p:cNvGrpSpPr/>
          <p:nvPr/>
        </p:nvGrpSpPr>
        <p:grpSpPr>
          <a:xfrm>
            <a:off x="886838" y="2898338"/>
            <a:ext cx="1719600" cy="1719600"/>
            <a:chOff x="2224575" y="5320900"/>
            <a:chExt cx="1719600" cy="1719600"/>
          </a:xfrm>
        </p:grpSpPr>
        <p:sp>
          <p:nvSpPr>
            <p:cNvPr id="924" name="Google Shape;924;p24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0" name="Google Shape;940;p24"/>
          <p:cNvGrpSpPr/>
          <p:nvPr/>
        </p:nvGrpSpPr>
        <p:grpSpPr>
          <a:xfrm>
            <a:off x="3719813" y="2898338"/>
            <a:ext cx="1719600" cy="1719600"/>
            <a:chOff x="2224575" y="5320900"/>
            <a:chExt cx="1719600" cy="1719600"/>
          </a:xfrm>
        </p:grpSpPr>
        <p:sp>
          <p:nvSpPr>
            <p:cNvPr id="941" name="Google Shape;941;p24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7" name="Google Shape;957;p24"/>
          <p:cNvGrpSpPr/>
          <p:nvPr/>
        </p:nvGrpSpPr>
        <p:grpSpPr>
          <a:xfrm>
            <a:off x="6537563" y="2898338"/>
            <a:ext cx="1719600" cy="1719600"/>
            <a:chOff x="2224575" y="5320900"/>
            <a:chExt cx="1719600" cy="1719600"/>
          </a:xfrm>
        </p:grpSpPr>
        <p:sp>
          <p:nvSpPr>
            <p:cNvPr id="958" name="Google Shape;958;p24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74" name="Google Shape;974;p24"/>
          <p:cNvSpPr/>
          <p:nvPr/>
        </p:nvSpPr>
        <p:spPr>
          <a:xfrm rot="10800000">
            <a:off x="931877" y="2350125"/>
            <a:ext cx="1649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4"/>
          <p:cNvSpPr/>
          <p:nvPr/>
        </p:nvSpPr>
        <p:spPr>
          <a:xfrm rot="-5400000">
            <a:off x="2661175" y="1929975"/>
            <a:ext cx="1631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4"/>
          <p:cNvSpPr/>
          <p:nvPr/>
        </p:nvSpPr>
        <p:spPr>
          <a:xfrm rot="-8099540">
            <a:off x="5328665" y="1792485"/>
            <a:ext cx="1583990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4"/>
          <p:cNvSpPr/>
          <p:nvPr/>
        </p:nvSpPr>
        <p:spPr>
          <a:xfrm>
            <a:off x="1497916" y="964483"/>
            <a:ext cx="463416" cy="430241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78" name="Google Shape;978;p24"/>
          <p:cNvSpPr/>
          <p:nvPr/>
        </p:nvSpPr>
        <p:spPr>
          <a:xfrm>
            <a:off x="4386107" y="951750"/>
            <a:ext cx="387001" cy="455707"/>
          </a:xfrm>
          <a:custGeom>
            <a:avLst/>
            <a:gdLst/>
            <a:ahLst/>
            <a:cxnLst/>
            <a:rect l="l" t="t" r="r" b="b"/>
            <a:pathLst>
              <a:path w="16414" h="19326" extrusionOk="0">
                <a:moveTo>
                  <a:pt x="9662" y="1133"/>
                </a:moveTo>
                <a:cubicBezTo>
                  <a:pt x="9744" y="1133"/>
                  <a:pt x="9825" y="1133"/>
                  <a:pt x="9910" y="1136"/>
                </a:cubicBezTo>
                <a:cubicBezTo>
                  <a:pt x="7953" y="2866"/>
                  <a:pt x="6830" y="5351"/>
                  <a:pt x="6833" y="7966"/>
                </a:cubicBezTo>
                <a:cubicBezTo>
                  <a:pt x="6833" y="12311"/>
                  <a:pt x="9907" y="16049"/>
                  <a:pt x="14170" y="16889"/>
                </a:cubicBezTo>
                <a:cubicBezTo>
                  <a:pt x="12821" y="17740"/>
                  <a:pt x="11260" y="18193"/>
                  <a:pt x="9662" y="18193"/>
                </a:cubicBezTo>
                <a:cubicBezTo>
                  <a:pt x="4958" y="18193"/>
                  <a:pt x="1132" y="14368"/>
                  <a:pt x="1132" y="9663"/>
                </a:cubicBezTo>
                <a:cubicBezTo>
                  <a:pt x="1132" y="4959"/>
                  <a:pt x="4958" y="1133"/>
                  <a:pt x="9662" y="1133"/>
                </a:cubicBezTo>
                <a:close/>
                <a:moveTo>
                  <a:pt x="9662" y="1"/>
                </a:moveTo>
                <a:cubicBezTo>
                  <a:pt x="7093" y="1"/>
                  <a:pt x="4668" y="1009"/>
                  <a:pt x="2838" y="2839"/>
                </a:cubicBezTo>
                <a:cubicBezTo>
                  <a:pt x="1009" y="4669"/>
                  <a:pt x="0" y="7094"/>
                  <a:pt x="0" y="9663"/>
                </a:cubicBezTo>
                <a:cubicBezTo>
                  <a:pt x="0" y="12233"/>
                  <a:pt x="1009" y="14657"/>
                  <a:pt x="2838" y="16487"/>
                </a:cubicBezTo>
                <a:cubicBezTo>
                  <a:pt x="4668" y="18317"/>
                  <a:pt x="7090" y="19325"/>
                  <a:pt x="9662" y="19325"/>
                </a:cubicBezTo>
                <a:cubicBezTo>
                  <a:pt x="12008" y="19322"/>
                  <a:pt x="14273" y="18462"/>
                  <a:pt x="16027" y="16907"/>
                </a:cubicBezTo>
                <a:cubicBezTo>
                  <a:pt x="16414" y="16566"/>
                  <a:pt x="16181" y="15932"/>
                  <a:pt x="15668" y="15916"/>
                </a:cubicBezTo>
                <a:cubicBezTo>
                  <a:pt x="11420" y="15799"/>
                  <a:pt x="7965" y="12233"/>
                  <a:pt x="7965" y="7966"/>
                </a:cubicBezTo>
                <a:cubicBezTo>
                  <a:pt x="7965" y="5243"/>
                  <a:pt x="9391" y="2658"/>
                  <a:pt x="11688" y="1215"/>
                </a:cubicBezTo>
                <a:cubicBezTo>
                  <a:pt x="12123" y="943"/>
                  <a:pt x="11999" y="276"/>
                  <a:pt x="11495" y="179"/>
                </a:cubicBezTo>
                <a:cubicBezTo>
                  <a:pt x="10891" y="61"/>
                  <a:pt x="10278" y="4"/>
                  <a:pt x="96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9" name="Google Shape;979;p24"/>
          <p:cNvGrpSpPr/>
          <p:nvPr/>
        </p:nvGrpSpPr>
        <p:grpSpPr>
          <a:xfrm>
            <a:off x="7201126" y="951738"/>
            <a:ext cx="456932" cy="455731"/>
            <a:chOff x="3269875" y="3210400"/>
            <a:chExt cx="484500" cy="483175"/>
          </a:xfrm>
        </p:grpSpPr>
        <p:sp>
          <p:nvSpPr>
            <p:cNvPr id="980" name="Google Shape;980;p24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2" name="Google Shape;982;p24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24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82" name="Google Shape;982;p24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24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236155" y="513812"/>
            <a:ext cx="61133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2964367" y="3523447"/>
            <a:ext cx="604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08487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226806" y="2142718"/>
            <a:ext cx="7895915" cy="2308324"/>
            <a:chOff x="6800944" y="2118967"/>
            <a:chExt cx="4777152" cy="23083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118967"/>
              <a:ext cx="4777152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72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7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7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72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842516"/>
              <a:ext cx="477709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dirty="0">
                  <a:solidFill>
                    <a:schemeClr val="tx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3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07" y="192838"/>
            <a:ext cx="2080625" cy="3104042"/>
          </a:xfrm>
          <a:prstGeom prst="rect">
            <a:avLst/>
          </a:prstGeom>
        </p:spPr>
      </p:pic>
      <p:sp>
        <p:nvSpPr>
          <p:cNvPr id="12" name="Google Shape;280;p15"/>
          <p:cNvSpPr/>
          <p:nvPr/>
        </p:nvSpPr>
        <p:spPr>
          <a:xfrm>
            <a:off x="83127" y="2721395"/>
            <a:ext cx="6721434" cy="1150969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1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989" name="Google Shape;989;p25"/>
          <p:cNvSpPr txBox="1"/>
          <p:nvPr/>
        </p:nvSpPr>
        <p:spPr>
          <a:xfrm>
            <a:off x="6716342" y="16165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with several rings around it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25"/>
          <p:cNvSpPr txBox="1"/>
          <p:nvPr/>
        </p:nvSpPr>
        <p:spPr>
          <a:xfrm flipH="1">
            <a:off x="3866358" y="16165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09" name="Google Shape;1009;p25"/>
          <p:cNvGrpSpPr/>
          <p:nvPr/>
        </p:nvGrpSpPr>
        <p:grpSpPr>
          <a:xfrm>
            <a:off x="3719813" y="2898338"/>
            <a:ext cx="1719600" cy="1719600"/>
            <a:chOff x="2224575" y="5320900"/>
            <a:chExt cx="1719600" cy="1719600"/>
          </a:xfrm>
        </p:grpSpPr>
        <p:sp>
          <p:nvSpPr>
            <p:cNvPr id="1010" name="Google Shape;1010;p25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26" name="Google Shape;1026;p25"/>
          <p:cNvGrpSpPr/>
          <p:nvPr/>
        </p:nvGrpSpPr>
        <p:grpSpPr>
          <a:xfrm>
            <a:off x="6537563" y="2898338"/>
            <a:ext cx="1719600" cy="1719600"/>
            <a:chOff x="2224575" y="5320900"/>
            <a:chExt cx="1719600" cy="1719600"/>
          </a:xfrm>
        </p:grpSpPr>
        <p:sp>
          <p:nvSpPr>
            <p:cNvPr id="1027" name="Google Shape;1027;p25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44" name="Google Shape;1044;p25"/>
          <p:cNvSpPr/>
          <p:nvPr/>
        </p:nvSpPr>
        <p:spPr>
          <a:xfrm rot="-5400000">
            <a:off x="3118375" y="3606375"/>
            <a:ext cx="1631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/>
          <p:nvPr/>
        </p:nvSpPr>
        <p:spPr>
          <a:xfrm rot="-8099540">
            <a:off x="6395465" y="3392685"/>
            <a:ext cx="1583990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"/>
          <p:cNvSpPr/>
          <p:nvPr/>
        </p:nvSpPr>
        <p:spPr>
          <a:xfrm>
            <a:off x="4386107" y="951750"/>
            <a:ext cx="387001" cy="455707"/>
          </a:xfrm>
          <a:custGeom>
            <a:avLst/>
            <a:gdLst/>
            <a:ahLst/>
            <a:cxnLst/>
            <a:rect l="l" t="t" r="r" b="b"/>
            <a:pathLst>
              <a:path w="16414" h="19326" extrusionOk="0">
                <a:moveTo>
                  <a:pt x="9662" y="1133"/>
                </a:moveTo>
                <a:cubicBezTo>
                  <a:pt x="9744" y="1133"/>
                  <a:pt x="9825" y="1133"/>
                  <a:pt x="9910" y="1136"/>
                </a:cubicBezTo>
                <a:cubicBezTo>
                  <a:pt x="7953" y="2866"/>
                  <a:pt x="6830" y="5351"/>
                  <a:pt x="6833" y="7966"/>
                </a:cubicBezTo>
                <a:cubicBezTo>
                  <a:pt x="6833" y="12311"/>
                  <a:pt x="9907" y="16049"/>
                  <a:pt x="14170" y="16889"/>
                </a:cubicBezTo>
                <a:cubicBezTo>
                  <a:pt x="12821" y="17740"/>
                  <a:pt x="11260" y="18193"/>
                  <a:pt x="9662" y="18193"/>
                </a:cubicBezTo>
                <a:cubicBezTo>
                  <a:pt x="4958" y="18193"/>
                  <a:pt x="1132" y="14368"/>
                  <a:pt x="1132" y="9663"/>
                </a:cubicBezTo>
                <a:cubicBezTo>
                  <a:pt x="1132" y="4959"/>
                  <a:pt x="4958" y="1133"/>
                  <a:pt x="9662" y="1133"/>
                </a:cubicBezTo>
                <a:close/>
                <a:moveTo>
                  <a:pt x="9662" y="1"/>
                </a:moveTo>
                <a:cubicBezTo>
                  <a:pt x="7093" y="1"/>
                  <a:pt x="4668" y="1009"/>
                  <a:pt x="2838" y="2839"/>
                </a:cubicBezTo>
                <a:cubicBezTo>
                  <a:pt x="1009" y="4669"/>
                  <a:pt x="0" y="7094"/>
                  <a:pt x="0" y="9663"/>
                </a:cubicBezTo>
                <a:cubicBezTo>
                  <a:pt x="0" y="12233"/>
                  <a:pt x="1009" y="14657"/>
                  <a:pt x="2838" y="16487"/>
                </a:cubicBezTo>
                <a:cubicBezTo>
                  <a:pt x="4668" y="18317"/>
                  <a:pt x="7090" y="19325"/>
                  <a:pt x="9662" y="19325"/>
                </a:cubicBezTo>
                <a:cubicBezTo>
                  <a:pt x="12008" y="19322"/>
                  <a:pt x="14273" y="18462"/>
                  <a:pt x="16027" y="16907"/>
                </a:cubicBezTo>
                <a:cubicBezTo>
                  <a:pt x="16414" y="16566"/>
                  <a:pt x="16181" y="15932"/>
                  <a:pt x="15668" y="15916"/>
                </a:cubicBezTo>
                <a:cubicBezTo>
                  <a:pt x="11420" y="15799"/>
                  <a:pt x="7965" y="12233"/>
                  <a:pt x="7965" y="7966"/>
                </a:cubicBezTo>
                <a:cubicBezTo>
                  <a:pt x="7965" y="5243"/>
                  <a:pt x="9391" y="2658"/>
                  <a:pt x="11688" y="1215"/>
                </a:cubicBezTo>
                <a:cubicBezTo>
                  <a:pt x="12123" y="943"/>
                  <a:pt x="11999" y="276"/>
                  <a:pt x="11495" y="179"/>
                </a:cubicBezTo>
                <a:cubicBezTo>
                  <a:pt x="10891" y="61"/>
                  <a:pt x="10278" y="4"/>
                  <a:pt x="96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48" name="Google Shape;1048;p25"/>
          <p:cNvGrpSpPr/>
          <p:nvPr/>
        </p:nvGrpSpPr>
        <p:grpSpPr>
          <a:xfrm>
            <a:off x="7201126" y="951738"/>
            <a:ext cx="456932" cy="455731"/>
            <a:chOff x="3269875" y="3210400"/>
            <a:chExt cx="484500" cy="483175"/>
          </a:xfrm>
        </p:grpSpPr>
        <p:sp>
          <p:nvSpPr>
            <p:cNvPr id="1049" name="Google Shape;1049;p25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067" y="2153414"/>
            <a:ext cx="3944140" cy="2797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500748"/>
            <a:ext cx="9144000" cy="64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78" y="4596825"/>
            <a:ext cx="42505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3480480"/>
            <a:ext cx="3131919" cy="567656"/>
            <a:chOff x="6324699" y="2356411"/>
            <a:chExt cx="2736305" cy="567656"/>
          </a:xfrm>
        </p:grpSpPr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70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741951" y="1093654"/>
            <a:ext cx="312606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14" y="2341045"/>
            <a:ext cx="2597477" cy="19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sp>
        <p:nvSpPr>
          <p:cNvPr id="1055" name="Google Shape;1055;p26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1056" name="Google Shape;1056;p26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7" name="Google Shape;1057;p26"/>
          <p:cNvGrpSpPr/>
          <p:nvPr/>
        </p:nvGrpSpPr>
        <p:grpSpPr>
          <a:xfrm>
            <a:off x="1149175" y="923273"/>
            <a:ext cx="6845650" cy="2149500"/>
            <a:chOff x="1149175" y="895950"/>
            <a:chExt cx="6845650" cy="2149500"/>
          </a:xfrm>
        </p:grpSpPr>
        <p:sp>
          <p:nvSpPr>
            <p:cNvPr id="1058" name="Google Shape;1058;p26"/>
            <p:cNvSpPr/>
            <p:nvPr/>
          </p:nvSpPr>
          <p:spPr>
            <a:xfrm>
              <a:off x="37285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41584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45883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 flipH="1">
              <a:off x="28687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 flipH="1">
              <a:off x="24388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 flipH="1">
              <a:off x="20089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 flipH="1">
              <a:off x="15790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37285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41584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45883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4388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8687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 flipH="1">
              <a:off x="20089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 flipH="1">
              <a:off x="15790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37285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41584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45883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24388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28687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7" name="Google Shape;1077;p26"/>
            <p:cNvSpPr/>
            <p:nvPr/>
          </p:nvSpPr>
          <p:spPr>
            <a:xfrm flipH="1">
              <a:off x="20089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8" name="Google Shape;1078;p26"/>
            <p:cNvSpPr/>
            <p:nvPr/>
          </p:nvSpPr>
          <p:spPr>
            <a:xfrm flipH="1">
              <a:off x="15790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7285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41584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45883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4388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11491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15790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20089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 flipH="1">
              <a:off x="41584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 flipH="1">
              <a:off x="37285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8" name="Google Shape;1088;p26"/>
            <p:cNvSpPr/>
            <p:nvPr/>
          </p:nvSpPr>
          <p:spPr>
            <a:xfrm flipH="1">
              <a:off x="32986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4388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11491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15790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0089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 flipH="1">
              <a:off x="75649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4" name="Google Shape;1094;p26"/>
            <p:cNvSpPr/>
            <p:nvPr/>
          </p:nvSpPr>
          <p:spPr>
            <a:xfrm flipH="1">
              <a:off x="67051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5" name="Google Shape;1095;p26"/>
            <p:cNvSpPr/>
            <p:nvPr/>
          </p:nvSpPr>
          <p:spPr>
            <a:xfrm flipH="1">
              <a:off x="32986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50182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7" name="Google Shape;1097;p26"/>
            <p:cNvSpPr/>
            <p:nvPr/>
          </p:nvSpPr>
          <p:spPr>
            <a:xfrm flipH="1">
              <a:off x="75649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8" name="Google Shape;1098;p26"/>
            <p:cNvSpPr/>
            <p:nvPr/>
          </p:nvSpPr>
          <p:spPr>
            <a:xfrm flipH="1">
              <a:off x="75649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9" name="Google Shape;1099;p26"/>
            <p:cNvSpPr/>
            <p:nvPr/>
          </p:nvSpPr>
          <p:spPr>
            <a:xfrm flipH="1">
              <a:off x="67051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0" name="Google Shape;1100;p26"/>
            <p:cNvSpPr/>
            <p:nvPr/>
          </p:nvSpPr>
          <p:spPr>
            <a:xfrm flipH="1">
              <a:off x="67051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1" name="Google Shape;1101;p26"/>
            <p:cNvSpPr/>
            <p:nvPr/>
          </p:nvSpPr>
          <p:spPr>
            <a:xfrm flipH="1">
              <a:off x="58453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2" name="Google Shape;1102;p26"/>
            <p:cNvSpPr/>
            <p:nvPr/>
          </p:nvSpPr>
          <p:spPr>
            <a:xfrm flipH="1">
              <a:off x="32986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50182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54481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54481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6" name="Google Shape;1106;p26"/>
            <p:cNvSpPr/>
            <p:nvPr/>
          </p:nvSpPr>
          <p:spPr>
            <a:xfrm flipH="1">
              <a:off x="71350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3079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 flipH="1">
              <a:off x="62752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 flipH="1">
              <a:off x="32986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50182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1" name="Google Shape;1111;p26"/>
            <p:cNvSpPr/>
            <p:nvPr/>
          </p:nvSpPr>
          <p:spPr>
            <a:xfrm flipH="1">
              <a:off x="756492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2" name="Google Shape;1112;p26"/>
            <p:cNvSpPr/>
            <p:nvPr/>
          </p:nvSpPr>
          <p:spPr>
            <a:xfrm flipH="1">
              <a:off x="75649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58780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4" name="Google Shape;1114;p26"/>
            <p:cNvSpPr/>
            <p:nvPr/>
          </p:nvSpPr>
          <p:spPr>
            <a:xfrm flipH="1">
              <a:off x="67051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67378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6" name="Google Shape;1116;p26"/>
            <p:cNvSpPr/>
            <p:nvPr/>
          </p:nvSpPr>
          <p:spPr>
            <a:xfrm flipH="1">
              <a:off x="32986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50182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54481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9" name="Google Shape;1119;p26"/>
            <p:cNvSpPr/>
            <p:nvPr/>
          </p:nvSpPr>
          <p:spPr>
            <a:xfrm flipH="1">
              <a:off x="71350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0" name="Google Shape;1120;p26"/>
            <p:cNvSpPr/>
            <p:nvPr/>
          </p:nvSpPr>
          <p:spPr>
            <a:xfrm flipH="1">
              <a:off x="71350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1" name="Google Shape;1121;p26"/>
            <p:cNvSpPr/>
            <p:nvPr/>
          </p:nvSpPr>
          <p:spPr>
            <a:xfrm flipH="1">
              <a:off x="62752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2" name="Google Shape;1122;p26"/>
            <p:cNvSpPr/>
            <p:nvPr/>
          </p:nvSpPr>
          <p:spPr>
            <a:xfrm flipH="1">
              <a:off x="62752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45883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50182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54481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6" name="Google Shape;1126;p26"/>
            <p:cNvSpPr/>
            <p:nvPr/>
          </p:nvSpPr>
          <p:spPr>
            <a:xfrm flipH="1">
              <a:off x="71350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7" name="Google Shape;1127;p26"/>
            <p:cNvSpPr/>
            <p:nvPr/>
          </p:nvSpPr>
          <p:spPr>
            <a:xfrm flipH="1">
              <a:off x="62752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8" name="Google Shape;1128;p26"/>
            <p:cNvSpPr/>
            <p:nvPr/>
          </p:nvSpPr>
          <p:spPr>
            <a:xfrm flipH="1">
              <a:off x="28687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9" name="Google Shape;1129;p26"/>
            <p:cNvSpPr/>
            <p:nvPr/>
          </p:nvSpPr>
          <p:spPr>
            <a:xfrm flipH="1">
              <a:off x="28687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0" name="Google Shape;1130;p26"/>
            <p:cNvSpPr/>
            <p:nvPr/>
          </p:nvSpPr>
          <p:spPr>
            <a:xfrm flipH="1">
              <a:off x="11491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1" name="Google Shape;1131;p26"/>
            <p:cNvSpPr/>
            <p:nvPr/>
          </p:nvSpPr>
          <p:spPr>
            <a:xfrm flipH="1">
              <a:off x="11491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2" name="Google Shape;1132;p26"/>
            <p:cNvSpPr/>
            <p:nvPr/>
          </p:nvSpPr>
          <p:spPr>
            <a:xfrm flipH="1">
              <a:off x="11491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58780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58780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5" name="Google Shape;1135;p26"/>
            <p:cNvSpPr/>
            <p:nvPr/>
          </p:nvSpPr>
          <p:spPr>
            <a:xfrm flipH="1">
              <a:off x="713502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8780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54481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38" name="Google Shape;1138;p26"/>
          <p:cNvSpPr/>
          <p:nvPr/>
        </p:nvSpPr>
        <p:spPr>
          <a:xfrm rot="10800000">
            <a:off x="5850750" y="3290363"/>
            <a:ext cx="20871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6"/>
          <p:cNvSpPr/>
          <p:nvPr/>
        </p:nvSpPr>
        <p:spPr>
          <a:xfrm rot="10800000">
            <a:off x="1274100" y="3290363"/>
            <a:ext cx="32979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6"/>
          <p:cNvSpPr/>
          <p:nvPr/>
        </p:nvSpPr>
        <p:spPr>
          <a:xfrm rot="5400000">
            <a:off x="-171000" y="2024125"/>
            <a:ext cx="17277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6"/>
          <p:cNvSpPr/>
          <p:nvPr/>
        </p:nvSpPr>
        <p:spPr>
          <a:xfrm rot="5400000">
            <a:off x="7389900" y="2024125"/>
            <a:ext cx="21225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26"/>
          <p:cNvGrpSpPr/>
          <p:nvPr/>
        </p:nvGrpSpPr>
        <p:grpSpPr>
          <a:xfrm>
            <a:off x="4788442" y="3670971"/>
            <a:ext cx="1426500" cy="968227"/>
            <a:chOff x="4788442" y="3670971"/>
            <a:chExt cx="1426500" cy="968227"/>
          </a:xfrm>
        </p:grpSpPr>
        <p:sp>
          <p:nvSpPr>
            <p:cNvPr id="1143" name="Google Shape;1143;p26"/>
            <p:cNvSpPr txBox="1"/>
            <p:nvPr/>
          </p:nvSpPr>
          <p:spPr>
            <a:xfrm>
              <a:off x="4788442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TREND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4" name="Google Shape;1144;p26"/>
            <p:cNvSpPr txBox="1"/>
            <p:nvPr/>
          </p:nvSpPr>
          <p:spPr>
            <a:xfrm>
              <a:off x="4788442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has several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5" name="Google Shape;1145;p26"/>
          <p:cNvGrpSpPr/>
          <p:nvPr/>
        </p:nvGrpSpPr>
        <p:grpSpPr>
          <a:xfrm>
            <a:off x="6647826" y="3668971"/>
            <a:ext cx="1426500" cy="970227"/>
            <a:chOff x="6647826" y="3668971"/>
            <a:chExt cx="1426500" cy="970227"/>
          </a:xfrm>
        </p:grpSpPr>
        <p:sp>
          <p:nvSpPr>
            <p:cNvPr id="1146" name="Google Shape;1146;p26"/>
            <p:cNvSpPr txBox="1"/>
            <p:nvPr/>
          </p:nvSpPr>
          <p:spPr>
            <a:xfrm>
              <a:off x="6647826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RADIO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7" name="Google Shape;1147;p26"/>
            <p:cNvSpPr txBox="1"/>
            <p:nvPr/>
          </p:nvSpPr>
          <p:spPr>
            <a:xfrm>
              <a:off x="6647826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 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8" name="Google Shape;1148;p26"/>
          <p:cNvGrpSpPr/>
          <p:nvPr/>
        </p:nvGrpSpPr>
        <p:grpSpPr>
          <a:xfrm>
            <a:off x="2929058" y="3668971"/>
            <a:ext cx="1426500" cy="970227"/>
            <a:chOff x="2929058" y="3668971"/>
            <a:chExt cx="1426500" cy="970227"/>
          </a:xfrm>
        </p:grpSpPr>
        <p:sp>
          <p:nvSpPr>
            <p:cNvPr id="1149" name="Google Shape;1149;p26"/>
            <p:cNvSpPr txBox="1"/>
            <p:nvPr/>
          </p:nvSpPr>
          <p:spPr>
            <a:xfrm flipH="1">
              <a:off x="2929058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RAIN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0" name="Google Shape;1150;p26"/>
            <p:cNvSpPr txBox="1"/>
            <p:nvPr/>
          </p:nvSpPr>
          <p:spPr>
            <a:xfrm flipH="1">
              <a:off x="2929058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1" name="Google Shape;1151;p26"/>
          <p:cNvGrpSpPr/>
          <p:nvPr/>
        </p:nvGrpSpPr>
        <p:grpSpPr>
          <a:xfrm>
            <a:off x="1069674" y="3670971"/>
            <a:ext cx="1426500" cy="968227"/>
            <a:chOff x="1069674" y="3670971"/>
            <a:chExt cx="1426500" cy="968227"/>
          </a:xfrm>
        </p:grpSpPr>
        <p:sp>
          <p:nvSpPr>
            <p:cNvPr id="1152" name="Google Shape;1152;p26"/>
            <p:cNvSpPr txBox="1"/>
            <p:nvPr/>
          </p:nvSpPr>
          <p:spPr>
            <a:xfrm flipH="1">
              <a:off x="10696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3" name="Google Shape;1153;p26"/>
            <p:cNvSpPr txBox="1"/>
            <p:nvPr/>
          </p:nvSpPr>
          <p:spPr>
            <a:xfrm flipH="1">
              <a:off x="10696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TRIANGLE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54" name="Google Shape;1154;p26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9" name="Google Shape;1159;p27"/>
          <p:cNvCxnSpPr/>
          <p:nvPr/>
        </p:nvCxnSpPr>
        <p:spPr>
          <a:xfrm rot="10800000" flipH="1">
            <a:off x="5044450" y="3841725"/>
            <a:ext cx="894900" cy="49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0" name="Google Shape;1160;p27"/>
          <p:cNvCxnSpPr/>
          <p:nvPr/>
        </p:nvCxnSpPr>
        <p:spPr>
          <a:xfrm rot="10800000" flipH="1">
            <a:off x="7028375" y="3827475"/>
            <a:ext cx="718800" cy="78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1" name="Google Shape;1161;p27"/>
          <p:cNvCxnSpPr/>
          <p:nvPr/>
        </p:nvCxnSpPr>
        <p:spPr>
          <a:xfrm rot="10800000" flipH="1">
            <a:off x="3296925" y="3862950"/>
            <a:ext cx="721800" cy="49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2" name="Google Shape;1162;p27"/>
          <p:cNvCxnSpPr/>
          <p:nvPr/>
        </p:nvCxnSpPr>
        <p:spPr>
          <a:xfrm rot="10800000" flipH="1">
            <a:off x="1287650" y="3848775"/>
            <a:ext cx="1054200" cy="84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63" name="Google Shape;1163;p27"/>
          <p:cNvGrpSpPr/>
          <p:nvPr/>
        </p:nvGrpSpPr>
        <p:grpSpPr>
          <a:xfrm>
            <a:off x="4788442" y="3670971"/>
            <a:ext cx="1426500" cy="968227"/>
            <a:chOff x="4788442" y="3670971"/>
            <a:chExt cx="1426500" cy="968227"/>
          </a:xfrm>
        </p:grpSpPr>
        <p:sp>
          <p:nvSpPr>
            <p:cNvPr id="1164" name="Google Shape;1164;p27"/>
            <p:cNvSpPr txBox="1"/>
            <p:nvPr/>
          </p:nvSpPr>
          <p:spPr>
            <a:xfrm>
              <a:off x="4788442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TREND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5" name="Google Shape;1165;p27"/>
            <p:cNvSpPr txBox="1"/>
            <p:nvPr/>
          </p:nvSpPr>
          <p:spPr>
            <a:xfrm>
              <a:off x="4788442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6" name="Google Shape;1166;p27"/>
          <p:cNvGrpSpPr/>
          <p:nvPr/>
        </p:nvGrpSpPr>
        <p:grpSpPr>
          <a:xfrm>
            <a:off x="6647826" y="3668971"/>
            <a:ext cx="1426500" cy="970227"/>
            <a:chOff x="6647826" y="3668971"/>
            <a:chExt cx="1426500" cy="970227"/>
          </a:xfrm>
        </p:grpSpPr>
        <p:sp>
          <p:nvSpPr>
            <p:cNvPr id="1167" name="Google Shape;1167;p27"/>
            <p:cNvSpPr txBox="1"/>
            <p:nvPr/>
          </p:nvSpPr>
          <p:spPr>
            <a:xfrm>
              <a:off x="6647826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RADIO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8" name="Google Shape;1168;p27"/>
            <p:cNvSpPr txBox="1"/>
            <p:nvPr/>
          </p:nvSpPr>
          <p:spPr>
            <a:xfrm>
              <a:off x="6647826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of all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9" name="Google Shape;1169;p27"/>
          <p:cNvGrpSpPr/>
          <p:nvPr/>
        </p:nvGrpSpPr>
        <p:grpSpPr>
          <a:xfrm>
            <a:off x="2929058" y="3668971"/>
            <a:ext cx="1426500" cy="970227"/>
            <a:chOff x="2929058" y="3668971"/>
            <a:chExt cx="1426500" cy="970227"/>
          </a:xfrm>
        </p:grpSpPr>
        <p:sp>
          <p:nvSpPr>
            <p:cNvPr id="1170" name="Google Shape;1170;p27"/>
            <p:cNvSpPr txBox="1"/>
            <p:nvPr/>
          </p:nvSpPr>
          <p:spPr>
            <a:xfrm flipH="1">
              <a:off x="2929058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RAIN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1" name="Google Shape;1171;p27"/>
            <p:cNvSpPr txBox="1"/>
            <p:nvPr/>
          </p:nvSpPr>
          <p:spPr>
            <a:xfrm flipH="1">
              <a:off x="2929058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2" name="Google Shape;1172;p27"/>
          <p:cNvGrpSpPr/>
          <p:nvPr/>
        </p:nvGrpSpPr>
        <p:grpSpPr>
          <a:xfrm>
            <a:off x="1069674" y="3670971"/>
            <a:ext cx="1426500" cy="968227"/>
            <a:chOff x="1069674" y="3670971"/>
            <a:chExt cx="1426500" cy="968227"/>
          </a:xfrm>
        </p:grpSpPr>
        <p:sp>
          <p:nvSpPr>
            <p:cNvPr id="1173" name="Google Shape;1173;p27"/>
            <p:cNvSpPr txBox="1"/>
            <p:nvPr/>
          </p:nvSpPr>
          <p:spPr>
            <a:xfrm flipH="1">
              <a:off x="10696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4" name="Google Shape;1174;p27"/>
            <p:cNvSpPr txBox="1"/>
            <p:nvPr/>
          </p:nvSpPr>
          <p:spPr>
            <a:xfrm flipH="1">
              <a:off x="10696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TRIANGLE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75" name="Google Shape;1175;p27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176" name="Google Shape;1176;p27"/>
          <p:cNvGrpSpPr/>
          <p:nvPr/>
        </p:nvGrpSpPr>
        <p:grpSpPr>
          <a:xfrm>
            <a:off x="1149175" y="917175"/>
            <a:ext cx="6845650" cy="2149500"/>
            <a:chOff x="1149175" y="895950"/>
            <a:chExt cx="6845650" cy="2149500"/>
          </a:xfrm>
        </p:grpSpPr>
        <p:sp>
          <p:nvSpPr>
            <p:cNvPr id="1177" name="Google Shape;1177;p27"/>
            <p:cNvSpPr/>
            <p:nvPr/>
          </p:nvSpPr>
          <p:spPr>
            <a:xfrm>
              <a:off x="37285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1584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5883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0" name="Google Shape;1180;p27"/>
            <p:cNvSpPr/>
            <p:nvPr/>
          </p:nvSpPr>
          <p:spPr>
            <a:xfrm flipH="1">
              <a:off x="28687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1" name="Google Shape;1181;p27"/>
            <p:cNvSpPr/>
            <p:nvPr/>
          </p:nvSpPr>
          <p:spPr>
            <a:xfrm flipH="1">
              <a:off x="24388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2" name="Google Shape;1182;p27"/>
            <p:cNvSpPr/>
            <p:nvPr/>
          </p:nvSpPr>
          <p:spPr>
            <a:xfrm flipH="1">
              <a:off x="20089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3" name="Google Shape;1183;p27"/>
            <p:cNvSpPr/>
            <p:nvPr/>
          </p:nvSpPr>
          <p:spPr>
            <a:xfrm flipH="1">
              <a:off x="15790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37285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1584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5883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24388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28687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9" name="Google Shape;1189;p27"/>
            <p:cNvSpPr/>
            <p:nvPr/>
          </p:nvSpPr>
          <p:spPr>
            <a:xfrm flipH="1">
              <a:off x="20089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0" name="Google Shape;1190;p27"/>
            <p:cNvSpPr/>
            <p:nvPr/>
          </p:nvSpPr>
          <p:spPr>
            <a:xfrm flipH="1">
              <a:off x="15790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37285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41584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45883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24388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28687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6" name="Google Shape;1196;p27"/>
            <p:cNvSpPr/>
            <p:nvPr/>
          </p:nvSpPr>
          <p:spPr>
            <a:xfrm flipH="1">
              <a:off x="20089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7" name="Google Shape;1197;p27"/>
            <p:cNvSpPr/>
            <p:nvPr/>
          </p:nvSpPr>
          <p:spPr>
            <a:xfrm flipH="1">
              <a:off x="15790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37285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41584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45883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24388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11491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15790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20089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5" name="Google Shape;1205;p27"/>
            <p:cNvSpPr/>
            <p:nvPr/>
          </p:nvSpPr>
          <p:spPr>
            <a:xfrm flipH="1">
              <a:off x="41584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6" name="Google Shape;1206;p27"/>
            <p:cNvSpPr/>
            <p:nvPr/>
          </p:nvSpPr>
          <p:spPr>
            <a:xfrm flipH="1">
              <a:off x="37285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7" name="Google Shape;1207;p27"/>
            <p:cNvSpPr/>
            <p:nvPr/>
          </p:nvSpPr>
          <p:spPr>
            <a:xfrm flipH="1">
              <a:off x="32986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24388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11491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15790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20089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2" name="Google Shape;1212;p27"/>
            <p:cNvSpPr/>
            <p:nvPr/>
          </p:nvSpPr>
          <p:spPr>
            <a:xfrm flipH="1">
              <a:off x="75649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3" name="Google Shape;1213;p27"/>
            <p:cNvSpPr/>
            <p:nvPr/>
          </p:nvSpPr>
          <p:spPr>
            <a:xfrm flipH="1">
              <a:off x="67051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4" name="Google Shape;1214;p27"/>
            <p:cNvSpPr/>
            <p:nvPr/>
          </p:nvSpPr>
          <p:spPr>
            <a:xfrm flipH="1">
              <a:off x="32986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50182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6" name="Google Shape;1216;p27"/>
            <p:cNvSpPr/>
            <p:nvPr/>
          </p:nvSpPr>
          <p:spPr>
            <a:xfrm flipH="1">
              <a:off x="75649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7" name="Google Shape;1217;p27"/>
            <p:cNvSpPr/>
            <p:nvPr/>
          </p:nvSpPr>
          <p:spPr>
            <a:xfrm flipH="1">
              <a:off x="75649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8" name="Google Shape;1218;p27"/>
            <p:cNvSpPr/>
            <p:nvPr/>
          </p:nvSpPr>
          <p:spPr>
            <a:xfrm flipH="1">
              <a:off x="67051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9" name="Google Shape;1219;p27"/>
            <p:cNvSpPr/>
            <p:nvPr/>
          </p:nvSpPr>
          <p:spPr>
            <a:xfrm flipH="1">
              <a:off x="67051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0" name="Google Shape;1220;p27"/>
            <p:cNvSpPr/>
            <p:nvPr/>
          </p:nvSpPr>
          <p:spPr>
            <a:xfrm flipH="1">
              <a:off x="58453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1" name="Google Shape;1221;p27"/>
            <p:cNvSpPr/>
            <p:nvPr/>
          </p:nvSpPr>
          <p:spPr>
            <a:xfrm flipH="1">
              <a:off x="32986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50182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54481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54481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5" name="Google Shape;1225;p27"/>
            <p:cNvSpPr/>
            <p:nvPr/>
          </p:nvSpPr>
          <p:spPr>
            <a:xfrm flipH="1">
              <a:off x="71350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63079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7" name="Google Shape;1227;p27"/>
            <p:cNvSpPr/>
            <p:nvPr/>
          </p:nvSpPr>
          <p:spPr>
            <a:xfrm flipH="1">
              <a:off x="62752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8" name="Google Shape;1228;p27"/>
            <p:cNvSpPr/>
            <p:nvPr/>
          </p:nvSpPr>
          <p:spPr>
            <a:xfrm flipH="1">
              <a:off x="32986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50182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0" name="Google Shape;1230;p27"/>
            <p:cNvSpPr/>
            <p:nvPr/>
          </p:nvSpPr>
          <p:spPr>
            <a:xfrm flipH="1">
              <a:off x="756492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1" name="Google Shape;1231;p27"/>
            <p:cNvSpPr/>
            <p:nvPr/>
          </p:nvSpPr>
          <p:spPr>
            <a:xfrm flipH="1">
              <a:off x="75649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58780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3" name="Google Shape;1233;p27"/>
            <p:cNvSpPr/>
            <p:nvPr/>
          </p:nvSpPr>
          <p:spPr>
            <a:xfrm flipH="1">
              <a:off x="670512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67378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" name="Google Shape;1235;p27"/>
            <p:cNvSpPr/>
            <p:nvPr/>
          </p:nvSpPr>
          <p:spPr>
            <a:xfrm flipH="1">
              <a:off x="32986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50182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54481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8" name="Google Shape;1238;p27"/>
            <p:cNvSpPr/>
            <p:nvPr/>
          </p:nvSpPr>
          <p:spPr>
            <a:xfrm flipH="1">
              <a:off x="71350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9" name="Google Shape;1239;p27"/>
            <p:cNvSpPr/>
            <p:nvPr/>
          </p:nvSpPr>
          <p:spPr>
            <a:xfrm flipH="1">
              <a:off x="71350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0" name="Google Shape;1240;p27"/>
            <p:cNvSpPr/>
            <p:nvPr/>
          </p:nvSpPr>
          <p:spPr>
            <a:xfrm flipH="1">
              <a:off x="627522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1" name="Google Shape;1241;p27"/>
            <p:cNvSpPr/>
            <p:nvPr/>
          </p:nvSpPr>
          <p:spPr>
            <a:xfrm flipH="1">
              <a:off x="627522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45883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50182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54481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5" name="Google Shape;1245;p27"/>
            <p:cNvSpPr/>
            <p:nvPr/>
          </p:nvSpPr>
          <p:spPr>
            <a:xfrm flipH="1">
              <a:off x="71350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6" name="Google Shape;1246;p27"/>
            <p:cNvSpPr/>
            <p:nvPr/>
          </p:nvSpPr>
          <p:spPr>
            <a:xfrm flipH="1">
              <a:off x="627522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7" name="Google Shape;1247;p27"/>
            <p:cNvSpPr/>
            <p:nvPr/>
          </p:nvSpPr>
          <p:spPr>
            <a:xfrm flipH="1">
              <a:off x="28687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8" name="Google Shape;1248;p27"/>
            <p:cNvSpPr/>
            <p:nvPr/>
          </p:nvSpPr>
          <p:spPr>
            <a:xfrm flipH="1">
              <a:off x="28687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9" name="Google Shape;1249;p27"/>
            <p:cNvSpPr/>
            <p:nvPr/>
          </p:nvSpPr>
          <p:spPr>
            <a:xfrm flipH="1">
              <a:off x="114917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0" name="Google Shape;1250;p27"/>
            <p:cNvSpPr/>
            <p:nvPr/>
          </p:nvSpPr>
          <p:spPr>
            <a:xfrm flipH="1">
              <a:off x="11491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1" name="Google Shape;1251;p27"/>
            <p:cNvSpPr/>
            <p:nvPr/>
          </p:nvSpPr>
          <p:spPr>
            <a:xfrm flipH="1">
              <a:off x="11491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5878075" y="26155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5878075" y="21856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4" name="Google Shape;1254;p27"/>
            <p:cNvSpPr/>
            <p:nvPr/>
          </p:nvSpPr>
          <p:spPr>
            <a:xfrm flipH="1">
              <a:off x="7135025" y="13258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5878075" y="17557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5448175" y="895950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57" name="Google Shape;1257;p27"/>
          <p:cNvSpPr/>
          <p:nvPr/>
        </p:nvSpPr>
        <p:spPr>
          <a:xfrm rot="10800000">
            <a:off x="5878075" y="1402575"/>
            <a:ext cx="20871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7"/>
          <p:cNvSpPr/>
          <p:nvPr/>
        </p:nvSpPr>
        <p:spPr>
          <a:xfrm rot="10800000">
            <a:off x="1244225" y="2692275"/>
            <a:ext cx="32979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7"/>
          <p:cNvSpPr/>
          <p:nvPr/>
        </p:nvSpPr>
        <p:spPr>
          <a:xfrm rot="5400000">
            <a:off x="2219875" y="1632275"/>
            <a:ext cx="1727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7"/>
          <p:cNvSpPr/>
          <p:nvPr/>
        </p:nvSpPr>
        <p:spPr>
          <a:xfrm rot="5400000">
            <a:off x="4601600" y="1829675"/>
            <a:ext cx="21225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50" y="1634522"/>
            <a:ext cx="3309509" cy="2577077"/>
          </a:xfrm>
          <a:prstGeom prst="rect">
            <a:avLst/>
          </a:prstGeom>
        </p:spPr>
      </p:pic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1340" name="Google Shape;1340;p28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8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428043" y="2999220"/>
            <a:ext cx="809926" cy="36004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90%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9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428043" y="1556131"/>
            <a:ext cx="809926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81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321867" y="1918199"/>
            <a:ext cx="3024000" cy="1042502"/>
            <a:chOff x="809000" y="2175122"/>
            <a:chExt cx="3024000" cy="1042502"/>
          </a:xfrm>
        </p:grpSpPr>
        <p:sp>
          <p:nvSpPr>
            <p:cNvPr id="82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83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321867" y="3361288"/>
            <a:ext cx="3024000" cy="1042502"/>
            <a:chOff x="809000" y="3618211"/>
            <a:chExt cx="3024000" cy="1042502"/>
          </a:xfrm>
        </p:grpSpPr>
        <p:sp>
          <p:nvSpPr>
            <p:cNvPr id="85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86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0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5904042" y="3039767"/>
            <a:ext cx="787987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1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5904042" y="1596678"/>
            <a:ext cx="787987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92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5803542" y="1956718"/>
            <a:ext cx="3025450" cy="1042502"/>
            <a:chOff x="8323365" y="2163315"/>
            <a:chExt cx="3025450" cy="1042502"/>
          </a:xfrm>
        </p:grpSpPr>
        <p:sp>
          <p:nvSpPr>
            <p:cNvPr id="93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5803542" y="3405710"/>
            <a:ext cx="3025450" cy="1042502"/>
            <a:chOff x="8323365" y="3612307"/>
            <a:chExt cx="3025450" cy="1042502"/>
          </a:xfrm>
        </p:grpSpPr>
        <p:sp>
          <p:nvSpPr>
            <p:cNvPr id="96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7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8" name="Google Shape;1336;p28"/>
          <p:cNvSpPr/>
          <p:nvPr/>
        </p:nvSpPr>
        <p:spPr>
          <a:xfrm rot="10800000">
            <a:off x="2435943" y="345051"/>
            <a:ext cx="4105536" cy="3864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7609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2" name="Google Shape;682;p21"/>
          <p:cNvCxnSpPr/>
          <p:nvPr/>
        </p:nvCxnSpPr>
        <p:spPr>
          <a:xfrm rot="10800000" flipH="1">
            <a:off x="7371275" y="3869175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21"/>
          <p:cNvCxnSpPr/>
          <p:nvPr/>
        </p:nvCxnSpPr>
        <p:spPr>
          <a:xfrm rot="10800000" flipH="1">
            <a:off x="3062100" y="381362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21"/>
          <p:cNvCxnSpPr/>
          <p:nvPr/>
        </p:nvCxnSpPr>
        <p:spPr>
          <a:xfrm rot="10800000" flipH="1">
            <a:off x="5113800" y="3841825"/>
            <a:ext cx="939900" cy="8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21"/>
          <p:cNvCxnSpPr/>
          <p:nvPr/>
        </p:nvCxnSpPr>
        <p:spPr>
          <a:xfrm rot="10800000" flipH="1">
            <a:off x="1153575" y="3859425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6" name="Google Shape;686;p21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730" name="Google Shape;730;p21"/>
          <p:cNvGrpSpPr/>
          <p:nvPr/>
        </p:nvGrpSpPr>
        <p:grpSpPr>
          <a:xfrm>
            <a:off x="4902742" y="3670971"/>
            <a:ext cx="1426500" cy="968227"/>
            <a:chOff x="3858750" y="3147975"/>
            <a:chExt cx="1426500" cy="968227"/>
          </a:xfrm>
        </p:grpSpPr>
        <p:sp>
          <p:nvSpPr>
            <p:cNvPr id="731" name="Google Shape;731;p21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TABLE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2" name="Google Shape;732;p21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3" name="Google Shape;733;p21"/>
          <p:cNvGrpSpPr/>
          <p:nvPr/>
        </p:nvGrpSpPr>
        <p:grpSpPr>
          <a:xfrm>
            <a:off x="6990726" y="3668971"/>
            <a:ext cx="1426500" cy="970227"/>
            <a:chOff x="5514934" y="3145975"/>
            <a:chExt cx="1426500" cy="970227"/>
          </a:xfrm>
        </p:grpSpPr>
        <p:sp>
          <p:nvSpPr>
            <p:cNvPr id="734" name="Google Shape;734;p21"/>
            <p:cNvSpPr txBox="1"/>
            <p:nvPr/>
          </p:nvSpPr>
          <p:spPr>
            <a:xfrm>
              <a:off x="5514934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HILL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5" name="Google Shape;735;p21"/>
            <p:cNvSpPr txBox="1"/>
            <p:nvPr/>
          </p:nvSpPr>
          <p:spPr>
            <a:xfrm>
              <a:off x="5514934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6" name="Google Shape;736;p21"/>
          <p:cNvGrpSpPr/>
          <p:nvPr/>
        </p:nvGrpSpPr>
        <p:grpSpPr>
          <a:xfrm>
            <a:off x="2814758" y="3668971"/>
            <a:ext cx="1426500" cy="970227"/>
            <a:chOff x="2202566" y="3145975"/>
            <a:chExt cx="1426500" cy="970227"/>
          </a:xfrm>
        </p:grpSpPr>
        <p:sp>
          <p:nvSpPr>
            <p:cNvPr id="737" name="Google Shape;737;p21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SOUP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8" name="Google Shape;738;p21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3" name="Google Shape;743;p21"/>
          <p:cNvGrpSpPr/>
          <p:nvPr/>
        </p:nvGrpSpPr>
        <p:grpSpPr>
          <a:xfrm>
            <a:off x="726774" y="3670971"/>
            <a:ext cx="1426500" cy="968227"/>
            <a:chOff x="726774" y="3670971"/>
            <a:chExt cx="1426500" cy="968227"/>
          </a:xfrm>
        </p:grpSpPr>
        <p:sp>
          <p:nvSpPr>
            <p:cNvPr id="744" name="Google Shape;744;p21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21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907241" y="1758076"/>
            <a:ext cx="992619" cy="1601212"/>
            <a:chOff x="2768601" y="1600201"/>
            <a:chExt cx="1185863" cy="1912938"/>
          </a:xfrm>
          <a:solidFill>
            <a:srgbClr val="C00000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057526" y="1619251"/>
              <a:ext cx="896938" cy="1746250"/>
            </a:xfrm>
            <a:custGeom>
              <a:avLst/>
              <a:gdLst>
                <a:gd name="T0" fmla="*/ 126 w 237"/>
                <a:gd name="T1" fmla="*/ 67 h 463"/>
                <a:gd name="T2" fmla="*/ 143 w 237"/>
                <a:gd name="T3" fmla="*/ 224 h 463"/>
                <a:gd name="T4" fmla="*/ 155 w 237"/>
                <a:gd name="T5" fmla="*/ 188 h 463"/>
                <a:gd name="T6" fmla="*/ 189 w 237"/>
                <a:gd name="T7" fmla="*/ 69 h 463"/>
                <a:gd name="T8" fmla="*/ 228 w 237"/>
                <a:gd name="T9" fmla="*/ 5 h 463"/>
                <a:gd name="T10" fmla="*/ 234 w 237"/>
                <a:gd name="T11" fmla="*/ 0 h 463"/>
                <a:gd name="T12" fmla="*/ 236 w 237"/>
                <a:gd name="T13" fmla="*/ 5 h 463"/>
                <a:gd name="T14" fmla="*/ 232 w 237"/>
                <a:gd name="T15" fmla="*/ 98 h 463"/>
                <a:gd name="T16" fmla="*/ 197 w 237"/>
                <a:gd name="T17" fmla="*/ 221 h 463"/>
                <a:gd name="T18" fmla="*/ 199 w 237"/>
                <a:gd name="T19" fmla="*/ 224 h 463"/>
                <a:gd name="T20" fmla="*/ 214 w 237"/>
                <a:gd name="T21" fmla="*/ 324 h 463"/>
                <a:gd name="T22" fmla="*/ 214 w 237"/>
                <a:gd name="T23" fmla="*/ 463 h 463"/>
                <a:gd name="T24" fmla="*/ 0 w 237"/>
                <a:gd name="T25" fmla="*/ 458 h 463"/>
                <a:gd name="T26" fmla="*/ 15 w 237"/>
                <a:gd name="T27" fmla="*/ 224 h 463"/>
                <a:gd name="T28" fmla="*/ 8 w 237"/>
                <a:gd name="T29" fmla="*/ 205 h 463"/>
                <a:gd name="T30" fmla="*/ 60 w 237"/>
                <a:gd name="T31" fmla="*/ 221 h 463"/>
                <a:gd name="T32" fmla="*/ 80 w 237"/>
                <a:gd name="T33" fmla="*/ 224 h 463"/>
                <a:gd name="T34" fmla="*/ 233 w 237"/>
                <a:gd name="T35" fmla="*/ 72 h 463"/>
                <a:gd name="T36" fmla="*/ 233 w 237"/>
                <a:gd name="T37" fmla="*/ 37 h 463"/>
                <a:gd name="T38" fmla="*/ 219 w 237"/>
                <a:gd name="T39" fmla="*/ 27 h 463"/>
                <a:gd name="T40" fmla="*/ 198 w 237"/>
                <a:gd name="T41" fmla="*/ 61 h 463"/>
                <a:gd name="T42" fmla="*/ 191 w 237"/>
                <a:gd name="T43" fmla="*/ 114 h 463"/>
                <a:gd name="T44" fmla="*/ 164 w 237"/>
                <a:gd name="T45" fmla="*/ 207 h 463"/>
                <a:gd name="T46" fmla="*/ 163 w 237"/>
                <a:gd name="T47" fmla="*/ 222 h 463"/>
                <a:gd name="T48" fmla="*/ 201 w 237"/>
                <a:gd name="T49" fmla="*/ 90 h 463"/>
                <a:gd name="T50" fmla="*/ 217 w 237"/>
                <a:gd name="T51" fmla="*/ 69 h 463"/>
                <a:gd name="T52" fmla="*/ 207 w 237"/>
                <a:gd name="T53" fmla="*/ 120 h 463"/>
                <a:gd name="T54" fmla="*/ 178 w 237"/>
                <a:gd name="T55" fmla="*/ 224 h 463"/>
                <a:gd name="T56" fmla="*/ 206 w 237"/>
                <a:gd name="T57" fmla="*/ 137 h 463"/>
                <a:gd name="T58" fmla="*/ 233 w 237"/>
                <a:gd name="T59" fmla="*/ 72 h 463"/>
                <a:gd name="T60" fmla="*/ 185 w 237"/>
                <a:gd name="T61" fmla="*/ 248 h 463"/>
                <a:gd name="T62" fmla="*/ 182 w 237"/>
                <a:gd name="T63" fmla="*/ 242 h 463"/>
                <a:gd name="T64" fmla="*/ 178 w 237"/>
                <a:gd name="T65" fmla="*/ 248 h 463"/>
                <a:gd name="T66" fmla="*/ 178 w 237"/>
                <a:gd name="T67" fmla="*/ 447 h 463"/>
                <a:gd name="T68" fmla="*/ 185 w 237"/>
                <a:gd name="T69" fmla="*/ 447 h 463"/>
                <a:gd name="T70" fmla="*/ 185 w 237"/>
                <a:gd name="T71" fmla="*/ 347 h 463"/>
                <a:gd name="T72" fmla="*/ 118 w 237"/>
                <a:gd name="T73" fmla="*/ 205 h 463"/>
                <a:gd name="T74" fmla="*/ 115 w 237"/>
                <a:gd name="T75" fmla="*/ 77 h 463"/>
                <a:gd name="T76" fmla="*/ 113 w 237"/>
                <a:gd name="T77" fmla="*/ 203 h 463"/>
                <a:gd name="T78" fmla="*/ 118 w 237"/>
                <a:gd name="T79" fmla="*/ 2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463">
                  <a:moveTo>
                    <a:pt x="80" y="67"/>
                  </a:moveTo>
                  <a:cubicBezTo>
                    <a:pt x="95" y="67"/>
                    <a:pt x="110" y="67"/>
                    <a:pt x="126" y="67"/>
                  </a:cubicBezTo>
                  <a:cubicBezTo>
                    <a:pt x="126" y="119"/>
                    <a:pt x="126" y="171"/>
                    <a:pt x="126" y="224"/>
                  </a:cubicBezTo>
                  <a:cubicBezTo>
                    <a:pt x="132" y="224"/>
                    <a:pt x="138" y="224"/>
                    <a:pt x="143" y="224"/>
                  </a:cubicBezTo>
                  <a:cubicBezTo>
                    <a:pt x="144" y="224"/>
                    <a:pt x="145" y="222"/>
                    <a:pt x="145" y="222"/>
                  </a:cubicBezTo>
                  <a:cubicBezTo>
                    <a:pt x="148" y="210"/>
                    <a:pt x="151" y="199"/>
                    <a:pt x="155" y="188"/>
                  </a:cubicBezTo>
                  <a:cubicBezTo>
                    <a:pt x="162" y="162"/>
                    <a:pt x="169" y="136"/>
                    <a:pt x="177" y="111"/>
                  </a:cubicBezTo>
                  <a:cubicBezTo>
                    <a:pt x="181" y="97"/>
                    <a:pt x="184" y="83"/>
                    <a:pt x="189" y="69"/>
                  </a:cubicBezTo>
                  <a:cubicBezTo>
                    <a:pt x="190" y="66"/>
                    <a:pt x="192" y="62"/>
                    <a:pt x="194" y="59"/>
                  </a:cubicBezTo>
                  <a:cubicBezTo>
                    <a:pt x="206" y="41"/>
                    <a:pt x="217" y="23"/>
                    <a:pt x="228" y="5"/>
                  </a:cubicBezTo>
                  <a:cubicBezTo>
                    <a:pt x="229" y="3"/>
                    <a:pt x="230" y="2"/>
                    <a:pt x="231" y="1"/>
                  </a:cubicBezTo>
                  <a:cubicBezTo>
                    <a:pt x="232" y="0"/>
                    <a:pt x="233" y="0"/>
                    <a:pt x="234" y="0"/>
                  </a:cubicBezTo>
                  <a:cubicBezTo>
                    <a:pt x="235" y="0"/>
                    <a:pt x="236" y="1"/>
                    <a:pt x="236" y="2"/>
                  </a:cubicBezTo>
                  <a:cubicBezTo>
                    <a:pt x="236" y="3"/>
                    <a:pt x="236" y="4"/>
                    <a:pt x="236" y="5"/>
                  </a:cubicBezTo>
                  <a:cubicBezTo>
                    <a:pt x="236" y="29"/>
                    <a:pt x="237" y="53"/>
                    <a:pt x="236" y="77"/>
                  </a:cubicBezTo>
                  <a:cubicBezTo>
                    <a:pt x="236" y="84"/>
                    <a:pt x="234" y="91"/>
                    <a:pt x="232" y="98"/>
                  </a:cubicBezTo>
                  <a:cubicBezTo>
                    <a:pt x="224" y="125"/>
                    <a:pt x="217" y="152"/>
                    <a:pt x="209" y="179"/>
                  </a:cubicBezTo>
                  <a:cubicBezTo>
                    <a:pt x="205" y="193"/>
                    <a:pt x="201" y="207"/>
                    <a:pt x="197" y="221"/>
                  </a:cubicBezTo>
                  <a:cubicBezTo>
                    <a:pt x="197" y="222"/>
                    <a:pt x="196" y="223"/>
                    <a:pt x="196" y="224"/>
                  </a:cubicBezTo>
                  <a:cubicBezTo>
                    <a:pt x="197" y="224"/>
                    <a:pt x="198" y="224"/>
                    <a:pt x="199" y="224"/>
                  </a:cubicBezTo>
                  <a:cubicBezTo>
                    <a:pt x="208" y="224"/>
                    <a:pt x="214" y="230"/>
                    <a:pt x="214" y="239"/>
                  </a:cubicBezTo>
                  <a:cubicBezTo>
                    <a:pt x="214" y="267"/>
                    <a:pt x="214" y="296"/>
                    <a:pt x="214" y="324"/>
                  </a:cubicBezTo>
                  <a:cubicBezTo>
                    <a:pt x="214" y="369"/>
                    <a:pt x="214" y="413"/>
                    <a:pt x="214" y="458"/>
                  </a:cubicBezTo>
                  <a:cubicBezTo>
                    <a:pt x="214" y="459"/>
                    <a:pt x="214" y="461"/>
                    <a:pt x="214" y="463"/>
                  </a:cubicBezTo>
                  <a:cubicBezTo>
                    <a:pt x="143" y="463"/>
                    <a:pt x="72" y="463"/>
                    <a:pt x="0" y="463"/>
                  </a:cubicBezTo>
                  <a:cubicBezTo>
                    <a:pt x="0" y="461"/>
                    <a:pt x="0" y="460"/>
                    <a:pt x="0" y="458"/>
                  </a:cubicBezTo>
                  <a:cubicBezTo>
                    <a:pt x="0" y="386"/>
                    <a:pt x="0" y="314"/>
                    <a:pt x="0" y="242"/>
                  </a:cubicBezTo>
                  <a:cubicBezTo>
                    <a:pt x="0" y="232"/>
                    <a:pt x="2" y="226"/>
                    <a:pt x="15" y="224"/>
                  </a:cubicBezTo>
                  <a:cubicBezTo>
                    <a:pt x="14" y="221"/>
                    <a:pt x="12" y="217"/>
                    <a:pt x="11" y="214"/>
                  </a:cubicBezTo>
                  <a:cubicBezTo>
                    <a:pt x="10" y="211"/>
                    <a:pt x="9" y="208"/>
                    <a:pt x="8" y="205"/>
                  </a:cubicBezTo>
                  <a:cubicBezTo>
                    <a:pt x="21" y="200"/>
                    <a:pt x="35" y="195"/>
                    <a:pt x="48" y="190"/>
                  </a:cubicBezTo>
                  <a:cubicBezTo>
                    <a:pt x="52" y="200"/>
                    <a:pt x="56" y="211"/>
                    <a:pt x="60" y="221"/>
                  </a:cubicBezTo>
                  <a:cubicBezTo>
                    <a:pt x="61" y="223"/>
                    <a:pt x="61" y="224"/>
                    <a:pt x="64" y="224"/>
                  </a:cubicBezTo>
                  <a:cubicBezTo>
                    <a:pt x="69" y="224"/>
                    <a:pt x="75" y="224"/>
                    <a:pt x="80" y="224"/>
                  </a:cubicBezTo>
                  <a:cubicBezTo>
                    <a:pt x="80" y="172"/>
                    <a:pt x="80" y="120"/>
                    <a:pt x="80" y="67"/>
                  </a:cubicBezTo>
                  <a:close/>
                  <a:moveTo>
                    <a:pt x="233" y="72"/>
                  </a:moveTo>
                  <a:cubicBezTo>
                    <a:pt x="233" y="71"/>
                    <a:pt x="233" y="70"/>
                    <a:pt x="233" y="69"/>
                  </a:cubicBezTo>
                  <a:cubicBezTo>
                    <a:pt x="233" y="58"/>
                    <a:pt x="233" y="47"/>
                    <a:pt x="233" y="37"/>
                  </a:cubicBezTo>
                  <a:cubicBezTo>
                    <a:pt x="233" y="27"/>
                    <a:pt x="233" y="27"/>
                    <a:pt x="223" y="25"/>
                  </a:cubicBezTo>
                  <a:cubicBezTo>
                    <a:pt x="221" y="24"/>
                    <a:pt x="220" y="25"/>
                    <a:pt x="219" y="27"/>
                  </a:cubicBezTo>
                  <a:cubicBezTo>
                    <a:pt x="215" y="33"/>
                    <a:pt x="211" y="39"/>
                    <a:pt x="208" y="45"/>
                  </a:cubicBezTo>
                  <a:cubicBezTo>
                    <a:pt x="204" y="50"/>
                    <a:pt x="201" y="56"/>
                    <a:pt x="198" y="61"/>
                  </a:cubicBezTo>
                  <a:cubicBezTo>
                    <a:pt x="202" y="65"/>
                    <a:pt x="204" y="69"/>
                    <a:pt x="202" y="74"/>
                  </a:cubicBezTo>
                  <a:cubicBezTo>
                    <a:pt x="199" y="87"/>
                    <a:pt x="195" y="101"/>
                    <a:pt x="191" y="114"/>
                  </a:cubicBezTo>
                  <a:cubicBezTo>
                    <a:pt x="187" y="126"/>
                    <a:pt x="184" y="138"/>
                    <a:pt x="181" y="149"/>
                  </a:cubicBezTo>
                  <a:cubicBezTo>
                    <a:pt x="175" y="168"/>
                    <a:pt x="170" y="188"/>
                    <a:pt x="164" y="207"/>
                  </a:cubicBezTo>
                  <a:cubicBezTo>
                    <a:pt x="163" y="212"/>
                    <a:pt x="161" y="218"/>
                    <a:pt x="160" y="224"/>
                  </a:cubicBezTo>
                  <a:cubicBezTo>
                    <a:pt x="162" y="225"/>
                    <a:pt x="163" y="224"/>
                    <a:pt x="163" y="222"/>
                  </a:cubicBezTo>
                  <a:cubicBezTo>
                    <a:pt x="171" y="196"/>
                    <a:pt x="178" y="171"/>
                    <a:pt x="185" y="145"/>
                  </a:cubicBezTo>
                  <a:cubicBezTo>
                    <a:pt x="190" y="127"/>
                    <a:pt x="196" y="108"/>
                    <a:pt x="201" y="90"/>
                  </a:cubicBezTo>
                  <a:cubicBezTo>
                    <a:pt x="203" y="84"/>
                    <a:pt x="204" y="79"/>
                    <a:pt x="206" y="73"/>
                  </a:cubicBezTo>
                  <a:cubicBezTo>
                    <a:pt x="208" y="67"/>
                    <a:pt x="213" y="65"/>
                    <a:pt x="217" y="69"/>
                  </a:cubicBezTo>
                  <a:cubicBezTo>
                    <a:pt x="220" y="71"/>
                    <a:pt x="220" y="75"/>
                    <a:pt x="219" y="78"/>
                  </a:cubicBezTo>
                  <a:cubicBezTo>
                    <a:pt x="215" y="92"/>
                    <a:pt x="211" y="106"/>
                    <a:pt x="207" y="120"/>
                  </a:cubicBezTo>
                  <a:cubicBezTo>
                    <a:pt x="203" y="136"/>
                    <a:pt x="198" y="151"/>
                    <a:pt x="194" y="167"/>
                  </a:cubicBezTo>
                  <a:cubicBezTo>
                    <a:pt x="189" y="186"/>
                    <a:pt x="183" y="205"/>
                    <a:pt x="178" y="224"/>
                  </a:cubicBezTo>
                  <a:cubicBezTo>
                    <a:pt x="181" y="225"/>
                    <a:pt x="181" y="223"/>
                    <a:pt x="182" y="221"/>
                  </a:cubicBezTo>
                  <a:cubicBezTo>
                    <a:pt x="190" y="193"/>
                    <a:pt x="198" y="165"/>
                    <a:pt x="206" y="137"/>
                  </a:cubicBezTo>
                  <a:cubicBezTo>
                    <a:pt x="211" y="117"/>
                    <a:pt x="217" y="98"/>
                    <a:pt x="222" y="79"/>
                  </a:cubicBezTo>
                  <a:cubicBezTo>
                    <a:pt x="224" y="74"/>
                    <a:pt x="227" y="71"/>
                    <a:pt x="233" y="72"/>
                  </a:cubicBezTo>
                  <a:close/>
                  <a:moveTo>
                    <a:pt x="185" y="347"/>
                  </a:moveTo>
                  <a:cubicBezTo>
                    <a:pt x="185" y="314"/>
                    <a:pt x="185" y="281"/>
                    <a:pt x="185" y="248"/>
                  </a:cubicBezTo>
                  <a:cubicBezTo>
                    <a:pt x="185" y="247"/>
                    <a:pt x="186" y="245"/>
                    <a:pt x="185" y="244"/>
                  </a:cubicBezTo>
                  <a:cubicBezTo>
                    <a:pt x="184" y="243"/>
                    <a:pt x="183" y="242"/>
                    <a:pt x="182" y="242"/>
                  </a:cubicBezTo>
                  <a:cubicBezTo>
                    <a:pt x="181" y="242"/>
                    <a:pt x="179" y="243"/>
                    <a:pt x="179" y="244"/>
                  </a:cubicBezTo>
                  <a:cubicBezTo>
                    <a:pt x="178" y="245"/>
                    <a:pt x="178" y="246"/>
                    <a:pt x="178" y="248"/>
                  </a:cubicBezTo>
                  <a:cubicBezTo>
                    <a:pt x="178" y="312"/>
                    <a:pt x="178" y="377"/>
                    <a:pt x="178" y="442"/>
                  </a:cubicBezTo>
                  <a:cubicBezTo>
                    <a:pt x="178" y="443"/>
                    <a:pt x="178" y="445"/>
                    <a:pt x="178" y="447"/>
                  </a:cubicBezTo>
                  <a:cubicBezTo>
                    <a:pt x="178" y="449"/>
                    <a:pt x="179" y="451"/>
                    <a:pt x="182" y="451"/>
                  </a:cubicBezTo>
                  <a:cubicBezTo>
                    <a:pt x="184" y="451"/>
                    <a:pt x="185" y="450"/>
                    <a:pt x="185" y="447"/>
                  </a:cubicBezTo>
                  <a:cubicBezTo>
                    <a:pt x="185" y="446"/>
                    <a:pt x="185" y="446"/>
                    <a:pt x="185" y="445"/>
                  </a:cubicBezTo>
                  <a:cubicBezTo>
                    <a:pt x="185" y="412"/>
                    <a:pt x="185" y="379"/>
                    <a:pt x="185" y="347"/>
                  </a:cubicBezTo>
                  <a:close/>
                  <a:moveTo>
                    <a:pt x="118" y="224"/>
                  </a:moveTo>
                  <a:cubicBezTo>
                    <a:pt x="118" y="218"/>
                    <a:pt x="118" y="211"/>
                    <a:pt x="118" y="205"/>
                  </a:cubicBezTo>
                  <a:cubicBezTo>
                    <a:pt x="118" y="164"/>
                    <a:pt x="118" y="124"/>
                    <a:pt x="118" y="83"/>
                  </a:cubicBezTo>
                  <a:cubicBezTo>
                    <a:pt x="118" y="81"/>
                    <a:pt x="119" y="77"/>
                    <a:pt x="115" y="77"/>
                  </a:cubicBezTo>
                  <a:cubicBezTo>
                    <a:pt x="112" y="77"/>
                    <a:pt x="112" y="81"/>
                    <a:pt x="112" y="83"/>
                  </a:cubicBezTo>
                  <a:cubicBezTo>
                    <a:pt x="113" y="123"/>
                    <a:pt x="113" y="163"/>
                    <a:pt x="113" y="203"/>
                  </a:cubicBezTo>
                  <a:cubicBezTo>
                    <a:pt x="113" y="210"/>
                    <a:pt x="113" y="217"/>
                    <a:pt x="113" y="224"/>
                  </a:cubicBezTo>
                  <a:cubicBezTo>
                    <a:pt x="115" y="224"/>
                    <a:pt x="117" y="224"/>
                    <a:pt x="118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768601" y="1600201"/>
              <a:ext cx="450850" cy="747713"/>
            </a:xfrm>
            <a:custGeom>
              <a:avLst/>
              <a:gdLst>
                <a:gd name="T0" fmla="*/ 79 w 119"/>
                <a:gd name="T1" fmla="*/ 196 h 198"/>
                <a:gd name="T2" fmla="*/ 44 w 119"/>
                <a:gd name="T3" fmla="*/ 103 h 198"/>
                <a:gd name="T4" fmla="*/ 37 w 119"/>
                <a:gd name="T5" fmla="*/ 106 h 198"/>
                <a:gd name="T6" fmla="*/ 50 w 119"/>
                <a:gd name="T7" fmla="*/ 143 h 198"/>
                <a:gd name="T8" fmla="*/ 68 w 119"/>
                <a:gd name="T9" fmla="*/ 191 h 198"/>
                <a:gd name="T10" fmla="*/ 64 w 119"/>
                <a:gd name="T11" fmla="*/ 197 h 198"/>
                <a:gd name="T12" fmla="*/ 57 w 119"/>
                <a:gd name="T13" fmla="*/ 194 h 198"/>
                <a:gd name="T14" fmla="*/ 44 w 119"/>
                <a:gd name="T15" fmla="*/ 158 h 198"/>
                <a:gd name="T16" fmla="*/ 1 w 119"/>
                <a:gd name="T17" fmla="*/ 43 h 198"/>
                <a:gd name="T18" fmla="*/ 5 w 119"/>
                <a:gd name="T19" fmla="*/ 35 h 198"/>
                <a:gd name="T20" fmla="*/ 12 w 119"/>
                <a:gd name="T21" fmla="*/ 39 h 198"/>
                <a:gd name="T22" fmla="*/ 15 w 119"/>
                <a:gd name="T23" fmla="*/ 46 h 198"/>
                <a:gd name="T24" fmla="*/ 19 w 119"/>
                <a:gd name="T25" fmla="*/ 45 h 198"/>
                <a:gd name="T26" fmla="*/ 22 w 119"/>
                <a:gd name="T27" fmla="*/ 43 h 198"/>
                <a:gd name="T28" fmla="*/ 18 w 119"/>
                <a:gd name="T29" fmla="*/ 30 h 198"/>
                <a:gd name="T30" fmla="*/ 17 w 119"/>
                <a:gd name="T31" fmla="*/ 17 h 198"/>
                <a:gd name="T32" fmla="*/ 25 w 119"/>
                <a:gd name="T33" fmla="*/ 8 h 198"/>
                <a:gd name="T34" fmla="*/ 36 w 119"/>
                <a:gd name="T35" fmla="*/ 4 h 198"/>
                <a:gd name="T36" fmla="*/ 58 w 119"/>
                <a:gd name="T37" fmla="*/ 14 h 198"/>
                <a:gd name="T38" fmla="*/ 65 w 119"/>
                <a:gd name="T39" fmla="*/ 34 h 198"/>
                <a:gd name="T40" fmla="*/ 99 w 119"/>
                <a:gd name="T41" fmla="*/ 126 h 198"/>
                <a:gd name="T42" fmla="*/ 119 w 119"/>
                <a:gd name="T43" fmla="*/ 182 h 198"/>
                <a:gd name="T44" fmla="*/ 79 w 119"/>
                <a:gd name="T45" fmla="*/ 196 h 198"/>
                <a:gd name="T46" fmla="*/ 47 w 119"/>
                <a:gd name="T47" fmla="*/ 9 h 198"/>
                <a:gd name="T48" fmla="*/ 38 w 119"/>
                <a:gd name="T49" fmla="*/ 12 h 198"/>
                <a:gd name="T50" fmla="*/ 37 w 119"/>
                <a:gd name="T51" fmla="*/ 13 h 198"/>
                <a:gd name="T52" fmla="*/ 38 w 119"/>
                <a:gd name="T53" fmla="*/ 15 h 198"/>
                <a:gd name="T54" fmla="*/ 52 w 119"/>
                <a:gd name="T55" fmla="*/ 21 h 198"/>
                <a:gd name="T56" fmla="*/ 54 w 119"/>
                <a:gd name="T57" fmla="*/ 21 h 198"/>
                <a:gd name="T58" fmla="*/ 54 w 119"/>
                <a:gd name="T59" fmla="*/ 19 h 198"/>
                <a:gd name="T60" fmla="*/ 51 w 119"/>
                <a:gd name="T61" fmla="*/ 13 h 198"/>
                <a:gd name="T62" fmla="*/ 47 w 119"/>
                <a:gd name="T6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98">
                  <a:moveTo>
                    <a:pt x="79" y="196"/>
                  </a:moveTo>
                  <a:cubicBezTo>
                    <a:pt x="67" y="165"/>
                    <a:pt x="56" y="134"/>
                    <a:pt x="44" y="103"/>
                  </a:cubicBezTo>
                  <a:cubicBezTo>
                    <a:pt x="42" y="104"/>
                    <a:pt x="39" y="105"/>
                    <a:pt x="37" y="106"/>
                  </a:cubicBezTo>
                  <a:cubicBezTo>
                    <a:pt x="41" y="118"/>
                    <a:pt x="46" y="130"/>
                    <a:pt x="50" y="143"/>
                  </a:cubicBezTo>
                  <a:cubicBezTo>
                    <a:pt x="56" y="159"/>
                    <a:pt x="62" y="175"/>
                    <a:pt x="68" y="191"/>
                  </a:cubicBezTo>
                  <a:cubicBezTo>
                    <a:pt x="69" y="193"/>
                    <a:pt x="67" y="196"/>
                    <a:pt x="64" y="197"/>
                  </a:cubicBezTo>
                  <a:cubicBezTo>
                    <a:pt x="61" y="198"/>
                    <a:pt x="58" y="197"/>
                    <a:pt x="57" y="194"/>
                  </a:cubicBezTo>
                  <a:cubicBezTo>
                    <a:pt x="52" y="182"/>
                    <a:pt x="48" y="170"/>
                    <a:pt x="44" y="158"/>
                  </a:cubicBezTo>
                  <a:cubicBezTo>
                    <a:pt x="30" y="120"/>
                    <a:pt x="15" y="82"/>
                    <a:pt x="1" y="43"/>
                  </a:cubicBezTo>
                  <a:cubicBezTo>
                    <a:pt x="0" y="39"/>
                    <a:pt x="1" y="37"/>
                    <a:pt x="5" y="35"/>
                  </a:cubicBezTo>
                  <a:cubicBezTo>
                    <a:pt x="8" y="34"/>
                    <a:pt x="11" y="35"/>
                    <a:pt x="12" y="39"/>
                  </a:cubicBezTo>
                  <a:cubicBezTo>
                    <a:pt x="13" y="41"/>
                    <a:pt x="14" y="43"/>
                    <a:pt x="15" y="46"/>
                  </a:cubicBezTo>
                  <a:cubicBezTo>
                    <a:pt x="16" y="45"/>
                    <a:pt x="17" y="45"/>
                    <a:pt x="19" y="45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1" y="39"/>
                    <a:pt x="19" y="34"/>
                    <a:pt x="18" y="30"/>
                  </a:cubicBezTo>
                  <a:cubicBezTo>
                    <a:pt x="16" y="26"/>
                    <a:pt x="15" y="22"/>
                    <a:pt x="17" y="17"/>
                  </a:cubicBezTo>
                  <a:cubicBezTo>
                    <a:pt x="18" y="13"/>
                    <a:pt x="20" y="10"/>
                    <a:pt x="25" y="8"/>
                  </a:cubicBezTo>
                  <a:cubicBezTo>
                    <a:pt x="29" y="7"/>
                    <a:pt x="32" y="6"/>
                    <a:pt x="36" y="4"/>
                  </a:cubicBezTo>
                  <a:cubicBezTo>
                    <a:pt x="46" y="0"/>
                    <a:pt x="54" y="4"/>
                    <a:pt x="58" y="14"/>
                  </a:cubicBezTo>
                  <a:cubicBezTo>
                    <a:pt x="60" y="21"/>
                    <a:pt x="63" y="28"/>
                    <a:pt x="65" y="34"/>
                  </a:cubicBezTo>
                  <a:cubicBezTo>
                    <a:pt x="77" y="65"/>
                    <a:pt x="88" y="95"/>
                    <a:pt x="99" y="126"/>
                  </a:cubicBezTo>
                  <a:cubicBezTo>
                    <a:pt x="106" y="144"/>
                    <a:pt x="112" y="163"/>
                    <a:pt x="119" y="182"/>
                  </a:cubicBezTo>
                  <a:cubicBezTo>
                    <a:pt x="106" y="186"/>
                    <a:pt x="93" y="191"/>
                    <a:pt x="79" y="196"/>
                  </a:cubicBezTo>
                  <a:close/>
                  <a:moveTo>
                    <a:pt x="47" y="9"/>
                  </a:moveTo>
                  <a:cubicBezTo>
                    <a:pt x="44" y="10"/>
                    <a:pt x="41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43" y="17"/>
                    <a:pt x="47" y="19"/>
                    <a:pt x="52" y="21"/>
                  </a:cubicBezTo>
                  <a:cubicBezTo>
                    <a:pt x="52" y="21"/>
                    <a:pt x="53" y="21"/>
                    <a:pt x="54" y="21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3" y="17"/>
                    <a:pt x="53" y="14"/>
                    <a:pt x="51" y="13"/>
                  </a:cubicBezTo>
                  <a:cubicBezTo>
                    <a:pt x="50" y="11"/>
                    <a:pt x="48" y="10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970213" y="3400426"/>
              <a:ext cx="979488" cy="112713"/>
            </a:xfrm>
            <a:custGeom>
              <a:avLst/>
              <a:gdLst>
                <a:gd name="T0" fmla="*/ 130 w 259"/>
                <a:gd name="T1" fmla="*/ 0 h 30"/>
                <a:gd name="T2" fmla="*/ 251 w 259"/>
                <a:gd name="T3" fmla="*/ 0 h 30"/>
                <a:gd name="T4" fmla="*/ 254 w 259"/>
                <a:gd name="T5" fmla="*/ 0 h 30"/>
                <a:gd name="T6" fmla="*/ 259 w 259"/>
                <a:gd name="T7" fmla="*/ 4 h 30"/>
                <a:gd name="T8" fmla="*/ 259 w 259"/>
                <a:gd name="T9" fmla="*/ 25 h 30"/>
                <a:gd name="T10" fmla="*/ 255 w 259"/>
                <a:gd name="T11" fmla="*/ 29 h 30"/>
                <a:gd name="T12" fmla="*/ 251 w 259"/>
                <a:gd name="T13" fmla="*/ 30 h 30"/>
                <a:gd name="T14" fmla="*/ 114 w 259"/>
                <a:gd name="T15" fmla="*/ 30 h 30"/>
                <a:gd name="T16" fmla="*/ 8 w 259"/>
                <a:gd name="T17" fmla="*/ 30 h 30"/>
                <a:gd name="T18" fmla="*/ 4 w 259"/>
                <a:gd name="T19" fmla="*/ 29 h 30"/>
                <a:gd name="T20" fmla="*/ 0 w 259"/>
                <a:gd name="T21" fmla="*/ 25 h 30"/>
                <a:gd name="T22" fmla="*/ 0 w 259"/>
                <a:gd name="T23" fmla="*/ 4 h 30"/>
                <a:gd name="T24" fmla="*/ 5 w 259"/>
                <a:gd name="T25" fmla="*/ 0 h 30"/>
                <a:gd name="T26" fmla="*/ 6 w 259"/>
                <a:gd name="T27" fmla="*/ 0 h 30"/>
                <a:gd name="T28" fmla="*/ 130 w 259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0">
                  <a:moveTo>
                    <a:pt x="130" y="0"/>
                  </a:moveTo>
                  <a:cubicBezTo>
                    <a:pt x="170" y="0"/>
                    <a:pt x="210" y="0"/>
                    <a:pt x="251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7" y="0"/>
                    <a:pt x="259" y="2"/>
                    <a:pt x="259" y="4"/>
                  </a:cubicBezTo>
                  <a:cubicBezTo>
                    <a:pt x="259" y="11"/>
                    <a:pt x="259" y="18"/>
                    <a:pt x="259" y="25"/>
                  </a:cubicBezTo>
                  <a:cubicBezTo>
                    <a:pt x="259" y="27"/>
                    <a:pt x="257" y="29"/>
                    <a:pt x="255" y="29"/>
                  </a:cubicBezTo>
                  <a:cubicBezTo>
                    <a:pt x="254" y="30"/>
                    <a:pt x="252" y="30"/>
                    <a:pt x="251" y="30"/>
                  </a:cubicBezTo>
                  <a:cubicBezTo>
                    <a:pt x="205" y="30"/>
                    <a:pt x="160" y="30"/>
                    <a:pt x="114" y="30"/>
                  </a:cubicBezTo>
                  <a:cubicBezTo>
                    <a:pt x="79" y="30"/>
                    <a:pt x="43" y="30"/>
                    <a:pt x="8" y="30"/>
                  </a:cubicBezTo>
                  <a:cubicBezTo>
                    <a:pt x="7" y="30"/>
                    <a:pt x="5" y="29"/>
                    <a:pt x="4" y="29"/>
                  </a:cubicBezTo>
                  <a:cubicBezTo>
                    <a:pt x="1" y="29"/>
                    <a:pt x="0" y="27"/>
                    <a:pt x="0" y="25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7" y="0"/>
                    <a:pt x="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355976" y="1679576"/>
              <a:ext cx="174625" cy="139700"/>
            </a:xfrm>
            <a:custGeom>
              <a:avLst/>
              <a:gdLst>
                <a:gd name="T0" fmla="*/ 46 w 46"/>
                <a:gd name="T1" fmla="*/ 37 h 37"/>
                <a:gd name="T2" fmla="*/ 1 w 46"/>
                <a:gd name="T3" fmla="*/ 37 h 37"/>
                <a:gd name="T4" fmla="*/ 1 w 46"/>
                <a:gd name="T5" fmla="*/ 12 h 37"/>
                <a:gd name="T6" fmla="*/ 15 w 46"/>
                <a:gd name="T7" fmla="*/ 0 h 37"/>
                <a:gd name="T8" fmla="*/ 32 w 46"/>
                <a:gd name="T9" fmla="*/ 0 h 37"/>
                <a:gd name="T10" fmla="*/ 46 w 46"/>
                <a:gd name="T11" fmla="*/ 13 h 37"/>
                <a:gd name="T12" fmla="*/ 46 w 46"/>
                <a:gd name="T13" fmla="*/ 37 h 37"/>
                <a:gd name="T14" fmla="*/ 41 w 46"/>
                <a:gd name="T15" fmla="*/ 18 h 37"/>
                <a:gd name="T16" fmla="*/ 40 w 46"/>
                <a:gd name="T17" fmla="*/ 12 h 37"/>
                <a:gd name="T18" fmla="*/ 36 w 46"/>
                <a:gd name="T19" fmla="*/ 7 h 37"/>
                <a:gd name="T20" fmla="*/ 27 w 46"/>
                <a:gd name="T21" fmla="*/ 6 h 37"/>
                <a:gd name="T22" fmla="*/ 26 w 46"/>
                <a:gd name="T23" fmla="*/ 9 h 37"/>
                <a:gd name="T24" fmla="*/ 37 w 46"/>
                <a:gd name="T25" fmla="*/ 22 h 37"/>
                <a:gd name="T26" fmla="*/ 39 w 46"/>
                <a:gd name="T27" fmla="*/ 23 h 37"/>
                <a:gd name="T28" fmla="*/ 41 w 46"/>
                <a:gd name="T29" fmla="*/ 20 h 37"/>
                <a:gd name="T30" fmla="*/ 41 w 46"/>
                <a:gd name="T3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7">
                  <a:moveTo>
                    <a:pt x="46" y="37"/>
                  </a:moveTo>
                  <a:cubicBezTo>
                    <a:pt x="31" y="37"/>
                    <a:pt x="16" y="37"/>
                    <a:pt x="1" y="37"/>
                  </a:cubicBezTo>
                  <a:cubicBezTo>
                    <a:pt x="1" y="28"/>
                    <a:pt x="0" y="20"/>
                    <a:pt x="1" y="12"/>
                  </a:cubicBezTo>
                  <a:cubicBezTo>
                    <a:pt x="2" y="5"/>
                    <a:pt x="8" y="1"/>
                    <a:pt x="15" y="0"/>
                  </a:cubicBezTo>
                  <a:cubicBezTo>
                    <a:pt x="21" y="0"/>
                    <a:pt x="26" y="0"/>
                    <a:pt x="32" y="0"/>
                  </a:cubicBezTo>
                  <a:cubicBezTo>
                    <a:pt x="39" y="0"/>
                    <a:pt x="46" y="6"/>
                    <a:pt x="46" y="13"/>
                  </a:cubicBezTo>
                  <a:cubicBezTo>
                    <a:pt x="46" y="21"/>
                    <a:pt x="46" y="28"/>
                    <a:pt x="46" y="37"/>
                  </a:cubicBezTo>
                  <a:close/>
                  <a:moveTo>
                    <a:pt x="41" y="18"/>
                  </a:moveTo>
                  <a:cubicBezTo>
                    <a:pt x="41" y="16"/>
                    <a:pt x="40" y="14"/>
                    <a:pt x="40" y="12"/>
                  </a:cubicBezTo>
                  <a:cubicBezTo>
                    <a:pt x="40" y="9"/>
                    <a:pt x="38" y="7"/>
                    <a:pt x="36" y="7"/>
                  </a:cubicBezTo>
                  <a:cubicBezTo>
                    <a:pt x="33" y="6"/>
                    <a:pt x="30" y="6"/>
                    <a:pt x="27" y="6"/>
                  </a:cubicBezTo>
                  <a:cubicBezTo>
                    <a:pt x="25" y="6"/>
                    <a:pt x="24" y="7"/>
                    <a:pt x="26" y="9"/>
                  </a:cubicBezTo>
                  <a:cubicBezTo>
                    <a:pt x="30" y="14"/>
                    <a:pt x="33" y="18"/>
                    <a:pt x="37" y="22"/>
                  </a:cubicBezTo>
                  <a:cubicBezTo>
                    <a:pt x="38" y="22"/>
                    <a:pt x="39" y="23"/>
                    <a:pt x="39" y="23"/>
                  </a:cubicBezTo>
                  <a:cubicBezTo>
                    <a:pt x="40" y="22"/>
                    <a:pt x="40" y="21"/>
                    <a:pt x="41" y="20"/>
                  </a:cubicBezTo>
                  <a:cubicBezTo>
                    <a:pt x="41" y="20"/>
                    <a:pt x="41" y="19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5025456" y="1771662"/>
            <a:ext cx="992619" cy="1601212"/>
            <a:chOff x="2768601" y="1600201"/>
            <a:chExt cx="1185863" cy="1912938"/>
          </a:xfrm>
          <a:solidFill>
            <a:srgbClr val="C00000"/>
          </a:solidFill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3057526" y="1619251"/>
              <a:ext cx="896938" cy="1746250"/>
            </a:xfrm>
            <a:custGeom>
              <a:avLst/>
              <a:gdLst>
                <a:gd name="T0" fmla="*/ 126 w 237"/>
                <a:gd name="T1" fmla="*/ 67 h 463"/>
                <a:gd name="T2" fmla="*/ 143 w 237"/>
                <a:gd name="T3" fmla="*/ 224 h 463"/>
                <a:gd name="T4" fmla="*/ 155 w 237"/>
                <a:gd name="T5" fmla="*/ 188 h 463"/>
                <a:gd name="T6" fmla="*/ 189 w 237"/>
                <a:gd name="T7" fmla="*/ 69 h 463"/>
                <a:gd name="T8" fmla="*/ 228 w 237"/>
                <a:gd name="T9" fmla="*/ 5 h 463"/>
                <a:gd name="T10" fmla="*/ 234 w 237"/>
                <a:gd name="T11" fmla="*/ 0 h 463"/>
                <a:gd name="T12" fmla="*/ 236 w 237"/>
                <a:gd name="T13" fmla="*/ 5 h 463"/>
                <a:gd name="T14" fmla="*/ 232 w 237"/>
                <a:gd name="T15" fmla="*/ 98 h 463"/>
                <a:gd name="T16" fmla="*/ 197 w 237"/>
                <a:gd name="T17" fmla="*/ 221 h 463"/>
                <a:gd name="T18" fmla="*/ 199 w 237"/>
                <a:gd name="T19" fmla="*/ 224 h 463"/>
                <a:gd name="T20" fmla="*/ 214 w 237"/>
                <a:gd name="T21" fmla="*/ 324 h 463"/>
                <a:gd name="T22" fmla="*/ 214 w 237"/>
                <a:gd name="T23" fmla="*/ 463 h 463"/>
                <a:gd name="T24" fmla="*/ 0 w 237"/>
                <a:gd name="T25" fmla="*/ 458 h 463"/>
                <a:gd name="T26" fmla="*/ 15 w 237"/>
                <a:gd name="T27" fmla="*/ 224 h 463"/>
                <a:gd name="T28" fmla="*/ 8 w 237"/>
                <a:gd name="T29" fmla="*/ 205 h 463"/>
                <a:gd name="T30" fmla="*/ 60 w 237"/>
                <a:gd name="T31" fmla="*/ 221 h 463"/>
                <a:gd name="T32" fmla="*/ 80 w 237"/>
                <a:gd name="T33" fmla="*/ 224 h 463"/>
                <a:gd name="T34" fmla="*/ 233 w 237"/>
                <a:gd name="T35" fmla="*/ 72 h 463"/>
                <a:gd name="T36" fmla="*/ 233 w 237"/>
                <a:gd name="T37" fmla="*/ 37 h 463"/>
                <a:gd name="T38" fmla="*/ 219 w 237"/>
                <a:gd name="T39" fmla="*/ 27 h 463"/>
                <a:gd name="T40" fmla="*/ 198 w 237"/>
                <a:gd name="T41" fmla="*/ 61 h 463"/>
                <a:gd name="T42" fmla="*/ 191 w 237"/>
                <a:gd name="T43" fmla="*/ 114 h 463"/>
                <a:gd name="T44" fmla="*/ 164 w 237"/>
                <a:gd name="T45" fmla="*/ 207 h 463"/>
                <a:gd name="T46" fmla="*/ 163 w 237"/>
                <a:gd name="T47" fmla="*/ 222 h 463"/>
                <a:gd name="T48" fmla="*/ 201 w 237"/>
                <a:gd name="T49" fmla="*/ 90 h 463"/>
                <a:gd name="T50" fmla="*/ 217 w 237"/>
                <a:gd name="T51" fmla="*/ 69 h 463"/>
                <a:gd name="T52" fmla="*/ 207 w 237"/>
                <a:gd name="T53" fmla="*/ 120 h 463"/>
                <a:gd name="T54" fmla="*/ 178 w 237"/>
                <a:gd name="T55" fmla="*/ 224 h 463"/>
                <a:gd name="T56" fmla="*/ 206 w 237"/>
                <a:gd name="T57" fmla="*/ 137 h 463"/>
                <a:gd name="T58" fmla="*/ 233 w 237"/>
                <a:gd name="T59" fmla="*/ 72 h 463"/>
                <a:gd name="T60" fmla="*/ 185 w 237"/>
                <a:gd name="T61" fmla="*/ 248 h 463"/>
                <a:gd name="T62" fmla="*/ 182 w 237"/>
                <a:gd name="T63" fmla="*/ 242 h 463"/>
                <a:gd name="T64" fmla="*/ 178 w 237"/>
                <a:gd name="T65" fmla="*/ 248 h 463"/>
                <a:gd name="T66" fmla="*/ 178 w 237"/>
                <a:gd name="T67" fmla="*/ 447 h 463"/>
                <a:gd name="T68" fmla="*/ 185 w 237"/>
                <a:gd name="T69" fmla="*/ 447 h 463"/>
                <a:gd name="T70" fmla="*/ 185 w 237"/>
                <a:gd name="T71" fmla="*/ 347 h 463"/>
                <a:gd name="T72" fmla="*/ 118 w 237"/>
                <a:gd name="T73" fmla="*/ 205 h 463"/>
                <a:gd name="T74" fmla="*/ 115 w 237"/>
                <a:gd name="T75" fmla="*/ 77 h 463"/>
                <a:gd name="T76" fmla="*/ 113 w 237"/>
                <a:gd name="T77" fmla="*/ 203 h 463"/>
                <a:gd name="T78" fmla="*/ 118 w 237"/>
                <a:gd name="T79" fmla="*/ 2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463">
                  <a:moveTo>
                    <a:pt x="80" y="67"/>
                  </a:moveTo>
                  <a:cubicBezTo>
                    <a:pt x="95" y="67"/>
                    <a:pt x="110" y="67"/>
                    <a:pt x="126" y="67"/>
                  </a:cubicBezTo>
                  <a:cubicBezTo>
                    <a:pt x="126" y="119"/>
                    <a:pt x="126" y="171"/>
                    <a:pt x="126" y="224"/>
                  </a:cubicBezTo>
                  <a:cubicBezTo>
                    <a:pt x="132" y="224"/>
                    <a:pt x="138" y="224"/>
                    <a:pt x="143" y="224"/>
                  </a:cubicBezTo>
                  <a:cubicBezTo>
                    <a:pt x="144" y="224"/>
                    <a:pt x="145" y="222"/>
                    <a:pt x="145" y="222"/>
                  </a:cubicBezTo>
                  <a:cubicBezTo>
                    <a:pt x="148" y="210"/>
                    <a:pt x="151" y="199"/>
                    <a:pt x="155" y="188"/>
                  </a:cubicBezTo>
                  <a:cubicBezTo>
                    <a:pt x="162" y="162"/>
                    <a:pt x="169" y="136"/>
                    <a:pt x="177" y="111"/>
                  </a:cubicBezTo>
                  <a:cubicBezTo>
                    <a:pt x="181" y="97"/>
                    <a:pt x="184" y="83"/>
                    <a:pt x="189" y="69"/>
                  </a:cubicBezTo>
                  <a:cubicBezTo>
                    <a:pt x="190" y="66"/>
                    <a:pt x="192" y="62"/>
                    <a:pt x="194" y="59"/>
                  </a:cubicBezTo>
                  <a:cubicBezTo>
                    <a:pt x="206" y="41"/>
                    <a:pt x="217" y="23"/>
                    <a:pt x="228" y="5"/>
                  </a:cubicBezTo>
                  <a:cubicBezTo>
                    <a:pt x="229" y="3"/>
                    <a:pt x="230" y="2"/>
                    <a:pt x="231" y="1"/>
                  </a:cubicBezTo>
                  <a:cubicBezTo>
                    <a:pt x="232" y="0"/>
                    <a:pt x="233" y="0"/>
                    <a:pt x="234" y="0"/>
                  </a:cubicBezTo>
                  <a:cubicBezTo>
                    <a:pt x="235" y="0"/>
                    <a:pt x="236" y="1"/>
                    <a:pt x="236" y="2"/>
                  </a:cubicBezTo>
                  <a:cubicBezTo>
                    <a:pt x="236" y="3"/>
                    <a:pt x="236" y="4"/>
                    <a:pt x="236" y="5"/>
                  </a:cubicBezTo>
                  <a:cubicBezTo>
                    <a:pt x="236" y="29"/>
                    <a:pt x="237" y="53"/>
                    <a:pt x="236" y="77"/>
                  </a:cubicBezTo>
                  <a:cubicBezTo>
                    <a:pt x="236" y="84"/>
                    <a:pt x="234" y="91"/>
                    <a:pt x="232" y="98"/>
                  </a:cubicBezTo>
                  <a:cubicBezTo>
                    <a:pt x="224" y="125"/>
                    <a:pt x="217" y="152"/>
                    <a:pt x="209" y="179"/>
                  </a:cubicBezTo>
                  <a:cubicBezTo>
                    <a:pt x="205" y="193"/>
                    <a:pt x="201" y="207"/>
                    <a:pt x="197" y="221"/>
                  </a:cubicBezTo>
                  <a:cubicBezTo>
                    <a:pt x="197" y="222"/>
                    <a:pt x="196" y="223"/>
                    <a:pt x="196" y="224"/>
                  </a:cubicBezTo>
                  <a:cubicBezTo>
                    <a:pt x="197" y="224"/>
                    <a:pt x="198" y="224"/>
                    <a:pt x="199" y="224"/>
                  </a:cubicBezTo>
                  <a:cubicBezTo>
                    <a:pt x="208" y="224"/>
                    <a:pt x="214" y="230"/>
                    <a:pt x="214" y="239"/>
                  </a:cubicBezTo>
                  <a:cubicBezTo>
                    <a:pt x="214" y="267"/>
                    <a:pt x="214" y="296"/>
                    <a:pt x="214" y="324"/>
                  </a:cubicBezTo>
                  <a:cubicBezTo>
                    <a:pt x="214" y="369"/>
                    <a:pt x="214" y="413"/>
                    <a:pt x="214" y="458"/>
                  </a:cubicBezTo>
                  <a:cubicBezTo>
                    <a:pt x="214" y="459"/>
                    <a:pt x="214" y="461"/>
                    <a:pt x="214" y="463"/>
                  </a:cubicBezTo>
                  <a:cubicBezTo>
                    <a:pt x="143" y="463"/>
                    <a:pt x="72" y="463"/>
                    <a:pt x="0" y="463"/>
                  </a:cubicBezTo>
                  <a:cubicBezTo>
                    <a:pt x="0" y="461"/>
                    <a:pt x="0" y="460"/>
                    <a:pt x="0" y="458"/>
                  </a:cubicBezTo>
                  <a:cubicBezTo>
                    <a:pt x="0" y="386"/>
                    <a:pt x="0" y="314"/>
                    <a:pt x="0" y="242"/>
                  </a:cubicBezTo>
                  <a:cubicBezTo>
                    <a:pt x="0" y="232"/>
                    <a:pt x="2" y="226"/>
                    <a:pt x="15" y="224"/>
                  </a:cubicBezTo>
                  <a:cubicBezTo>
                    <a:pt x="14" y="221"/>
                    <a:pt x="12" y="217"/>
                    <a:pt x="11" y="214"/>
                  </a:cubicBezTo>
                  <a:cubicBezTo>
                    <a:pt x="10" y="211"/>
                    <a:pt x="9" y="208"/>
                    <a:pt x="8" y="205"/>
                  </a:cubicBezTo>
                  <a:cubicBezTo>
                    <a:pt x="21" y="200"/>
                    <a:pt x="35" y="195"/>
                    <a:pt x="48" y="190"/>
                  </a:cubicBezTo>
                  <a:cubicBezTo>
                    <a:pt x="52" y="200"/>
                    <a:pt x="56" y="211"/>
                    <a:pt x="60" y="221"/>
                  </a:cubicBezTo>
                  <a:cubicBezTo>
                    <a:pt x="61" y="223"/>
                    <a:pt x="61" y="224"/>
                    <a:pt x="64" y="224"/>
                  </a:cubicBezTo>
                  <a:cubicBezTo>
                    <a:pt x="69" y="224"/>
                    <a:pt x="75" y="224"/>
                    <a:pt x="80" y="224"/>
                  </a:cubicBezTo>
                  <a:cubicBezTo>
                    <a:pt x="80" y="172"/>
                    <a:pt x="80" y="120"/>
                    <a:pt x="80" y="67"/>
                  </a:cubicBezTo>
                  <a:close/>
                  <a:moveTo>
                    <a:pt x="233" y="72"/>
                  </a:moveTo>
                  <a:cubicBezTo>
                    <a:pt x="233" y="71"/>
                    <a:pt x="233" y="70"/>
                    <a:pt x="233" y="69"/>
                  </a:cubicBezTo>
                  <a:cubicBezTo>
                    <a:pt x="233" y="58"/>
                    <a:pt x="233" y="47"/>
                    <a:pt x="233" y="37"/>
                  </a:cubicBezTo>
                  <a:cubicBezTo>
                    <a:pt x="233" y="27"/>
                    <a:pt x="233" y="27"/>
                    <a:pt x="223" y="25"/>
                  </a:cubicBezTo>
                  <a:cubicBezTo>
                    <a:pt x="221" y="24"/>
                    <a:pt x="220" y="25"/>
                    <a:pt x="219" y="27"/>
                  </a:cubicBezTo>
                  <a:cubicBezTo>
                    <a:pt x="215" y="33"/>
                    <a:pt x="211" y="39"/>
                    <a:pt x="208" y="45"/>
                  </a:cubicBezTo>
                  <a:cubicBezTo>
                    <a:pt x="204" y="50"/>
                    <a:pt x="201" y="56"/>
                    <a:pt x="198" y="61"/>
                  </a:cubicBezTo>
                  <a:cubicBezTo>
                    <a:pt x="202" y="65"/>
                    <a:pt x="204" y="69"/>
                    <a:pt x="202" y="74"/>
                  </a:cubicBezTo>
                  <a:cubicBezTo>
                    <a:pt x="199" y="87"/>
                    <a:pt x="195" y="101"/>
                    <a:pt x="191" y="114"/>
                  </a:cubicBezTo>
                  <a:cubicBezTo>
                    <a:pt x="187" y="126"/>
                    <a:pt x="184" y="138"/>
                    <a:pt x="181" y="149"/>
                  </a:cubicBezTo>
                  <a:cubicBezTo>
                    <a:pt x="175" y="168"/>
                    <a:pt x="170" y="188"/>
                    <a:pt x="164" y="207"/>
                  </a:cubicBezTo>
                  <a:cubicBezTo>
                    <a:pt x="163" y="212"/>
                    <a:pt x="161" y="218"/>
                    <a:pt x="160" y="224"/>
                  </a:cubicBezTo>
                  <a:cubicBezTo>
                    <a:pt x="162" y="225"/>
                    <a:pt x="163" y="224"/>
                    <a:pt x="163" y="222"/>
                  </a:cubicBezTo>
                  <a:cubicBezTo>
                    <a:pt x="171" y="196"/>
                    <a:pt x="178" y="171"/>
                    <a:pt x="185" y="145"/>
                  </a:cubicBezTo>
                  <a:cubicBezTo>
                    <a:pt x="190" y="127"/>
                    <a:pt x="196" y="108"/>
                    <a:pt x="201" y="90"/>
                  </a:cubicBezTo>
                  <a:cubicBezTo>
                    <a:pt x="203" y="84"/>
                    <a:pt x="204" y="79"/>
                    <a:pt x="206" y="73"/>
                  </a:cubicBezTo>
                  <a:cubicBezTo>
                    <a:pt x="208" y="67"/>
                    <a:pt x="213" y="65"/>
                    <a:pt x="217" y="69"/>
                  </a:cubicBezTo>
                  <a:cubicBezTo>
                    <a:pt x="220" y="71"/>
                    <a:pt x="220" y="75"/>
                    <a:pt x="219" y="78"/>
                  </a:cubicBezTo>
                  <a:cubicBezTo>
                    <a:pt x="215" y="92"/>
                    <a:pt x="211" y="106"/>
                    <a:pt x="207" y="120"/>
                  </a:cubicBezTo>
                  <a:cubicBezTo>
                    <a:pt x="203" y="136"/>
                    <a:pt x="198" y="151"/>
                    <a:pt x="194" y="167"/>
                  </a:cubicBezTo>
                  <a:cubicBezTo>
                    <a:pt x="189" y="186"/>
                    <a:pt x="183" y="205"/>
                    <a:pt x="178" y="224"/>
                  </a:cubicBezTo>
                  <a:cubicBezTo>
                    <a:pt x="181" y="225"/>
                    <a:pt x="181" y="223"/>
                    <a:pt x="182" y="221"/>
                  </a:cubicBezTo>
                  <a:cubicBezTo>
                    <a:pt x="190" y="193"/>
                    <a:pt x="198" y="165"/>
                    <a:pt x="206" y="137"/>
                  </a:cubicBezTo>
                  <a:cubicBezTo>
                    <a:pt x="211" y="117"/>
                    <a:pt x="217" y="98"/>
                    <a:pt x="222" y="79"/>
                  </a:cubicBezTo>
                  <a:cubicBezTo>
                    <a:pt x="224" y="74"/>
                    <a:pt x="227" y="71"/>
                    <a:pt x="233" y="72"/>
                  </a:cubicBezTo>
                  <a:close/>
                  <a:moveTo>
                    <a:pt x="185" y="347"/>
                  </a:moveTo>
                  <a:cubicBezTo>
                    <a:pt x="185" y="314"/>
                    <a:pt x="185" y="281"/>
                    <a:pt x="185" y="248"/>
                  </a:cubicBezTo>
                  <a:cubicBezTo>
                    <a:pt x="185" y="247"/>
                    <a:pt x="186" y="245"/>
                    <a:pt x="185" y="244"/>
                  </a:cubicBezTo>
                  <a:cubicBezTo>
                    <a:pt x="184" y="243"/>
                    <a:pt x="183" y="242"/>
                    <a:pt x="182" y="242"/>
                  </a:cubicBezTo>
                  <a:cubicBezTo>
                    <a:pt x="181" y="242"/>
                    <a:pt x="179" y="243"/>
                    <a:pt x="179" y="244"/>
                  </a:cubicBezTo>
                  <a:cubicBezTo>
                    <a:pt x="178" y="245"/>
                    <a:pt x="178" y="246"/>
                    <a:pt x="178" y="248"/>
                  </a:cubicBezTo>
                  <a:cubicBezTo>
                    <a:pt x="178" y="312"/>
                    <a:pt x="178" y="377"/>
                    <a:pt x="178" y="442"/>
                  </a:cubicBezTo>
                  <a:cubicBezTo>
                    <a:pt x="178" y="443"/>
                    <a:pt x="178" y="445"/>
                    <a:pt x="178" y="447"/>
                  </a:cubicBezTo>
                  <a:cubicBezTo>
                    <a:pt x="178" y="449"/>
                    <a:pt x="179" y="451"/>
                    <a:pt x="182" y="451"/>
                  </a:cubicBezTo>
                  <a:cubicBezTo>
                    <a:pt x="184" y="451"/>
                    <a:pt x="185" y="450"/>
                    <a:pt x="185" y="447"/>
                  </a:cubicBezTo>
                  <a:cubicBezTo>
                    <a:pt x="185" y="446"/>
                    <a:pt x="185" y="446"/>
                    <a:pt x="185" y="445"/>
                  </a:cubicBezTo>
                  <a:cubicBezTo>
                    <a:pt x="185" y="412"/>
                    <a:pt x="185" y="379"/>
                    <a:pt x="185" y="347"/>
                  </a:cubicBezTo>
                  <a:close/>
                  <a:moveTo>
                    <a:pt x="118" y="224"/>
                  </a:moveTo>
                  <a:cubicBezTo>
                    <a:pt x="118" y="218"/>
                    <a:pt x="118" y="211"/>
                    <a:pt x="118" y="205"/>
                  </a:cubicBezTo>
                  <a:cubicBezTo>
                    <a:pt x="118" y="164"/>
                    <a:pt x="118" y="124"/>
                    <a:pt x="118" y="83"/>
                  </a:cubicBezTo>
                  <a:cubicBezTo>
                    <a:pt x="118" y="81"/>
                    <a:pt x="119" y="77"/>
                    <a:pt x="115" y="77"/>
                  </a:cubicBezTo>
                  <a:cubicBezTo>
                    <a:pt x="112" y="77"/>
                    <a:pt x="112" y="81"/>
                    <a:pt x="112" y="83"/>
                  </a:cubicBezTo>
                  <a:cubicBezTo>
                    <a:pt x="113" y="123"/>
                    <a:pt x="113" y="163"/>
                    <a:pt x="113" y="203"/>
                  </a:cubicBezTo>
                  <a:cubicBezTo>
                    <a:pt x="113" y="210"/>
                    <a:pt x="113" y="217"/>
                    <a:pt x="113" y="224"/>
                  </a:cubicBezTo>
                  <a:cubicBezTo>
                    <a:pt x="115" y="224"/>
                    <a:pt x="117" y="224"/>
                    <a:pt x="118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2768601" y="1600201"/>
              <a:ext cx="450850" cy="747713"/>
            </a:xfrm>
            <a:custGeom>
              <a:avLst/>
              <a:gdLst>
                <a:gd name="T0" fmla="*/ 79 w 119"/>
                <a:gd name="T1" fmla="*/ 196 h 198"/>
                <a:gd name="T2" fmla="*/ 44 w 119"/>
                <a:gd name="T3" fmla="*/ 103 h 198"/>
                <a:gd name="T4" fmla="*/ 37 w 119"/>
                <a:gd name="T5" fmla="*/ 106 h 198"/>
                <a:gd name="T6" fmla="*/ 50 w 119"/>
                <a:gd name="T7" fmla="*/ 143 h 198"/>
                <a:gd name="T8" fmla="*/ 68 w 119"/>
                <a:gd name="T9" fmla="*/ 191 h 198"/>
                <a:gd name="T10" fmla="*/ 64 w 119"/>
                <a:gd name="T11" fmla="*/ 197 h 198"/>
                <a:gd name="T12" fmla="*/ 57 w 119"/>
                <a:gd name="T13" fmla="*/ 194 h 198"/>
                <a:gd name="T14" fmla="*/ 44 w 119"/>
                <a:gd name="T15" fmla="*/ 158 h 198"/>
                <a:gd name="T16" fmla="*/ 1 w 119"/>
                <a:gd name="T17" fmla="*/ 43 h 198"/>
                <a:gd name="T18" fmla="*/ 5 w 119"/>
                <a:gd name="T19" fmla="*/ 35 h 198"/>
                <a:gd name="T20" fmla="*/ 12 w 119"/>
                <a:gd name="T21" fmla="*/ 39 h 198"/>
                <a:gd name="T22" fmla="*/ 15 w 119"/>
                <a:gd name="T23" fmla="*/ 46 h 198"/>
                <a:gd name="T24" fmla="*/ 19 w 119"/>
                <a:gd name="T25" fmla="*/ 45 h 198"/>
                <a:gd name="T26" fmla="*/ 22 w 119"/>
                <a:gd name="T27" fmla="*/ 43 h 198"/>
                <a:gd name="T28" fmla="*/ 18 w 119"/>
                <a:gd name="T29" fmla="*/ 30 h 198"/>
                <a:gd name="T30" fmla="*/ 17 w 119"/>
                <a:gd name="T31" fmla="*/ 17 h 198"/>
                <a:gd name="T32" fmla="*/ 25 w 119"/>
                <a:gd name="T33" fmla="*/ 8 h 198"/>
                <a:gd name="T34" fmla="*/ 36 w 119"/>
                <a:gd name="T35" fmla="*/ 4 h 198"/>
                <a:gd name="T36" fmla="*/ 58 w 119"/>
                <a:gd name="T37" fmla="*/ 14 h 198"/>
                <a:gd name="T38" fmla="*/ 65 w 119"/>
                <a:gd name="T39" fmla="*/ 34 h 198"/>
                <a:gd name="T40" fmla="*/ 99 w 119"/>
                <a:gd name="T41" fmla="*/ 126 h 198"/>
                <a:gd name="T42" fmla="*/ 119 w 119"/>
                <a:gd name="T43" fmla="*/ 182 h 198"/>
                <a:gd name="T44" fmla="*/ 79 w 119"/>
                <a:gd name="T45" fmla="*/ 196 h 198"/>
                <a:gd name="T46" fmla="*/ 47 w 119"/>
                <a:gd name="T47" fmla="*/ 9 h 198"/>
                <a:gd name="T48" fmla="*/ 38 w 119"/>
                <a:gd name="T49" fmla="*/ 12 h 198"/>
                <a:gd name="T50" fmla="*/ 37 w 119"/>
                <a:gd name="T51" fmla="*/ 13 h 198"/>
                <a:gd name="T52" fmla="*/ 38 w 119"/>
                <a:gd name="T53" fmla="*/ 15 h 198"/>
                <a:gd name="T54" fmla="*/ 52 w 119"/>
                <a:gd name="T55" fmla="*/ 21 h 198"/>
                <a:gd name="T56" fmla="*/ 54 w 119"/>
                <a:gd name="T57" fmla="*/ 21 h 198"/>
                <a:gd name="T58" fmla="*/ 54 w 119"/>
                <a:gd name="T59" fmla="*/ 19 h 198"/>
                <a:gd name="T60" fmla="*/ 51 w 119"/>
                <a:gd name="T61" fmla="*/ 13 h 198"/>
                <a:gd name="T62" fmla="*/ 47 w 119"/>
                <a:gd name="T6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98">
                  <a:moveTo>
                    <a:pt x="79" y="196"/>
                  </a:moveTo>
                  <a:cubicBezTo>
                    <a:pt x="67" y="165"/>
                    <a:pt x="56" y="134"/>
                    <a:pt x="44" y="103"/>
                  </a:cubicBezTo>
                  <a:cubicBezTo>
                    <a:pt x="42" y="104"/>
                    <a:pt x="39" y="105"/>
                    <a:pt x="37" y="106"/>
                  </a:cubicBezTo>
                  <a:cubicBezTo>
                    <a:pt x="41" y="118"/>
                    <a:pt x="46" y="130"/>
                    <a:pt x="50" y="143"/>
                  </a:cubicBezTo>
                  <a:cubicBezTo>
                    <a:pt x="56" y="159"/>
                    <a:pt x="62" y="175"/>
                    <a:pt x="68" y="191"/>
                  </a:cubicBezTo>
                  <a:cubicBezTo>
                    <a:pt x="69" y="193"/>
                    <a:pt x="67" y="196"/>
                    <a:pt x="64" y="197"/>
                  </a:cubicBezTo>
                  <a:cubicBezTo>
                    <a:pt x="61" y="198"/>
                    <a:pt x="58" y="197"/>
                    <a:pt x="57" y="194"/>
                  </a:cubicBezTo>
                  <a:cubicBezTo>
                    <a:pt x="52" y="182"/>
                    <a:pt x="48" y="170"/>
                    <a:pt x="44" y="158"/>
                  </a:cubicBezTo>
                  <a:cubicBezTo>
                    <a:pt x="30" y="120"/>
                    <a:pt x="15" y="82"/>
                    <a:pt x="1" y="43"/>
                  </a:cubicBezTo>
                  <a:cubicBezTo>
                    <a:pt x="0" y="39"/>
                    <a:pt x="1" y="37"/>
                    <a:pt x="5" y="35"/>
                  </a:cubicBezTo>
                  <a:cubicBezTo>
                    <a:pt x="8" y="34"/>
                    <a:pt x="11" y="35"/>
                    <a:pt x="12" y="39"/>
                  </a:cubicBezTo>
                  <a:cubicBezTo>
                    <a:pt x="13" y="41"/>
                    <a:pt x="14" y="43"/>
                    <a:pt x="15" y="46"/>
                  </a:cubicBezTo>
                  <a:cubicBezTo>
                    <a:pt x="16" y="45"/>
                    <a:pt x="17" y="45"/>
                    <a:pt x="19" y="45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1" y="39"/>
                    <a:pt x="19" y="34"/>
                    <a:pt x="18" y="30"/>
                  </a:cubicBezTo>
                  <a:cubicBezTo>
                    <a:pt x="16" y="26"/>
                    <a:pt x="15" y="22"/>
                    <a:pt x="17" y="17"/>
                  </a:cubicBezTo>
                  <a:cubicBezTo>
                    <a:pt x="18" y="13"/>
                    <a:pt x="20" y="10"/>
                    <a:pt x="25" y="8"/>
                  </a:cubicBezTo>
                  <a:cubicBezTo>
                    <a:pt x="29" y="7"/>
                    <a:pt x="32" y="6"/>
                    <a:pt x="36" y="4"/>
                  </a:cubicBezTo>
                  <a:cubicBezTo>
                    <a:pt x="46" y="0"/>
                    <a:pt x="54" y="4"/>
                    <a:pt x="58" y="14"/>
                  </a:cubicBezTo>
                  <a:cubicBezTo>
                    <a:pt x="60" y="21"/>
                    <a:pt x="63" y="28"/>
                    <a:pt x="65" y="34"/>
                  </a:cubicBezTo>
                  <a:cubicBezTo>
                    <a:pt x="77" y="65"/>
                    <a:pt x="88" y="95"/>
                    <a:pt x="99" y="126"/>
                  </a:cubicBezTo>
                  <a:cubicBezTo>
                    <a:pt x="106" y="144"/>
                    <a:pt x="112" y="163"/>
                    <a:pt x="119" y="182"/>
                  </a:cubicBezTo>
                  <a:cubicBezTo>
                    <a:pt x="106" y="186"/>
                    <a:pt x="93" y="191"/>
                    <a:pt x="79" y="196"/>
                  </a:cubicBezTo>
                  <a:close/>
                  <a:moveTo>
                    <a:pt x="47" y="9"/>
                  </a:moveTo>
                  <a:cubicBezTo>
                    <a:pt x="44" y="10"/>
                    <a:pt x="41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43" y="17"/>
                    <a:pt x="47" y="19"/>
                    <a:pt x="52" y="21"/>
                  </a:cubicBezTo>
                  <a:cubicBezTo>
                    <a:pt x="52" y="21"/>
                    <a:pt x="53" y="21"/>
                    <a:pt x="54" y="21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3" y="17"/>
                    <a:pt x="53" y="14"/>
                    <a:pt x="51" y="13"/>
                  </a:cubicBezTo>
                  <a:cubicBezTo>
                    <a:pt x="50" y="11"/>
                    <a:pt x="48" y="10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2970213" y="3400426"/>
              <a:ext cx="979488" cy="112713"/>
            </a:xfrm>
            <a:custGeom>
              <a:avLst/>
              <a:gdLst>
                <a:gd name="T0" fmla="*/ 130 w 259"/>
                <a:gd name="T1" fmla="*/ 0 h 30"/>
                <a:gd name="T2" fmla="*/ 251 w 259"/>
                <a:gd name="T3" fmla="*/ 0 h 30"/>
                <a:gd name="T4" fmla="*/ 254 w 259"/>
                <a:gd name="T5" fmla="*/ 0 h 30"/>
                <a:gd name="T6" fmla="*/ 259 w 259"/>
                <a:gd name="T7" fmla="*/ 4 h 30"/>
                <a:gd name="T8" fmla="*/ 259 w 259"/>
                <a:gd name="T9" fmla="*/ 25 h 30"/>
                <a:gd name="T10" fmla="*/ 255 w 259"/>
                <a:gd name="T11" fmla="*/ 29 h 30"/>
                <a:gd name="T12" fmla="*/ 251 w 259"/>
                <a:gd name="T13" fmla="*/ 30 h 30"/>
                <a:gd name="T14" fmla="*/ 114 w 259"/>
                <a:gd name="T15" fmla="*/ 30 h 30"/>
                <a:gd name="T16" fmla="*/ 8 w 259"/>
                <a:gd name="T17" fmla="*/ 30 h 30"/>
                <a:gd name="T18" fmla="*/ 4 w 259"/>
                <a:gd name="T19" fmla="*/ 29 h 30"/>
                <a:gd name="T20" fmla="*/ 0 w 259"/>
                <a:gd name="T21" fmla="*/ 25 h 30"/>
                <a:gd name="T22" fmla="*/ 0 w 259"/>
                <a:gd name="T23" fmla="*/ 4 h 30"/>
                <a:gd name="T24" fmla="*/ 5 w 259"/>
                <a:gd name="T25" fmla="*/ 0 h 30"/>
                <a:gd name="T26" fmla="*/ 6 w 259"/>
                <a:gd name="T27" fmla="*/ 0 h 30"/>
                <a:gd name="T28" fmla="*/ 130 w 259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0">
                  <a:moveTo>
                    <a:pt x="130" y="0"/>
                  </a:moveTo>
                  <a:cubicBezTo>
                    <a:pt x="170" y="0"/>
                    <a:pt x="210" y="0"/>
                    <a:pt x="251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7" y="0"/>
                    <a:pt x="259" y="2"/>
                    <a:pt x="259" y="4"/>
                  </a:cubicBezTo>
                  <a:cubicBezTo>
                    <a:pt x="259" y="11"/>
                    <a:pt x="259" y="18"/>
                    <a:pt x="259" y="25"/>
                  </a:cubicBezTo>
                  <a:cubicBezTo>
                    <a:pt x="259" y="27"/>
                    <a:pt x="257" y="29"/>
                    <a:pt x="255" y="29"/>
                  </a:cubicBezTo>
                  <a:cubicBezTo>
                    <a:pt x="254" y="30"/>
                    <a:pt x="252" y="30"/>
                    <a:pt x="251" y="30"/>
                  </a:cubicBezTo>
                  <a:cubicBezTo>
                    <a:pt x="205" y="30"/>
                    <a:pt x="160" y="30"/>
                    <a:pt x="114" y="30"/>
                  </a:cubicBezTo>
                  <a:cubicBezTo>
                    <a:pt x="79" y="30"/>
                    <a:pt x="43" y="30"/>
                    <a:pt x="8" y="30"/>
                  </a:cubicBezTo>
                  <a:cubicBezTo>
                    <a:pt x="7" y="30"/>
                    <a:pt x="5" y="29"/>
                    <a:pt x="4" y="29"/>
                  </a:cubicBezTo>
                  <a:cubicBezTo>
                    <a:pt x="1" y="29"/>
                    <a:pt x="0" y="27"/>
                    <a:pt x="0" y="25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7" y="0"/>
                    <a:pt x="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3355976" y="1679576"/>
              <a:ext cx="174625" cy="139700"/>
            </a:xfrm>
            <a:custGeom>
              <a:avLst/>
              <a:gdLst>
                <a:gd name="T0" fmla="*/ 46 w 46"/>
                <a:gd name="T1" fmla="*/ 37 h 37"/>
                <a:gd name="T2" fmla="*/ 1 w 46"/>
                <a:gd name="T3" fmla="*/ 37 h 37"/>
                <a:gd name="T4" fmla="*/ 1 w 46"/>
                <a:gd name="T5" fmla="*/ 12 h 37"/>
                <a:gd name="T6" fmla="*/ 15 w 46"/>
                <a:gd name="T7" fmla="*/ 0 h 37"/>
                <a:gd name="T8" fmla="*/ 32 w 46"/>
                <a:gd name="T9" fmla="*/ 0 h 37"/>
                <a:gd name="T10" fmla="*/ 46 w 46"/>
                <a:gd name="T11" fmla="*/ 13 h 37"/>
                <a:gd name="T12" fmla="*/ 46 w 46"/>
                <a:gd name="T13" fmla="*/ 37 h 37"/>
                <a:gd name="T14" fmla="*/ 41 w 46"/>
                <a:gd name="T15" fmla="*/ 18 h 37"/>
                <a:gd name="T16" fmla="*/ 40 w 46"/>
                <a:gd name="T17" fmla="*/ 12 h 37"/>
                <a:gd name="T18" fmla="*/ 36 w 46"/>
                <a:gd name="T19" fmla="*/ 7 h 37"/>
                <a:gd name="T20" fmla="*/ 27 w 46"/>
                <a:gd name="T21" fmla="*/ 6 h 37"/>
                <a:gd name="T22" fmla="*/ 26 w 46"/>
                <a:gd name="T23" fmla="*/ 9 h 37"/>
                <a:gd name="T24" fmla="*/ 37 w 46"/>
                <a:gd name="T25" fmla="*/ 22 h 37"/>
                <a:gd name="T26" fmla="*/ 39 w 46"/>
                <a:gd name="T27" fmla="*/ 23 h 37"/>
                <a:gd name="T28" fmla="*/ 41 w 46"/>
                <a:gd name="T29" fmla="*/ 20 h 37"/>
                <a:gd name="T30" fmla="*/ 41 w 46"/>
                <a:gd name="T3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7">
                  <a:moveTo>
                    <a:pt x="46" y="37"/>
                  </a:moveTo>
                  <a:cubicBezTo>
                    <a:pt x="31" y="37"/>
                    <a:pt x="16" y="37"/>
                    <a:pt x="1" y="37"/>
                  </a:cubicBezTo>
                  <a:cubicBezTo>
                    <a:pt x="1" y="28"/>
                    <a:pt x="0" y="20"/>
                    <a:pt x="1" y="12"/>
                  </a:cubicBezTo>
                  <a:cubicBezTo>
                    <a:pt x="2" y="5"/>
                    <a:pt x="8" y="1"/>
                    <a:pt x="15" y="0"/>
                  </a:cubicBezTo>
                  <a:cubicBezTo>
                    <a:pt x="21" y="0"/>
                    <a:pt x="26" y="0"/>
                    <a:pt x="32" y="0"/>
                  </a:cubicBezTo>
                  <a:cubicBezTo>
                    <a:pt x="39" y="0"/>
                    <a:pt x="46" y="6"/>
                    <a:pt x="46" y="13"/>
                  </a:cubicBezTo>
                  <a:cubicBezTo>
                    <a:pt x="46" y="21"/>
                    <a:pt x="46" y="28"/>
                    <a:pt x="46" y="37"/>
                  </a:cubicBezTo>
                  <a:close/>
                  <a:moveTo>
                    <a:pt x="41" y="18"/>
                  </a:moveTo>
                  <a:cubicBezTo>
                    <a:pt x="41" y="16"/>
                    <a:pt x="40" y="14"/>
                    <a:pt x="40" y="12"/>
                  </a:cubicBezTo>
                  <a:cubicBezTo>
                    <a:pt x="40" y="9"/>
                    <a:pt x="38" y="7"/>
                    <a:pt x="36" y="7"/>
                  </a:cubicBezTo>
                  <a:cubicBezTo>
                    <a:pt x="33" y="6"/>
                    <a:pt x="30" y="6"/>
                    <a:pt x="27" y="6"/>
                  </a:cubicBezTo>
                  <a:cubicBezTo>
                    <a:pt x="25" y="6"/>
                    <a:pt x="24" y="7"/>
                    <a:pt x="26" y="9"/>
                  </a:cubicBezTo>
                  <a:cubicBezTo>
                    <a:pt x="30" y="14"/>
                    <a:pt x="33" y="18"/>
                    <a:pt x="37" y="22"/>
                  </a:cubicBezTo>
                  <a:cubicBezTo>
                    <a:pt x="38" y="22"/>
                    <a:pt x="39" y="23"/>
                    <a:pt x="39" y="23"/>
                  </a:cubicBezTo>
                  <a:cubicBezTo>
                    <a:pt x="40" y="22"/>
                    <a:pt x="40" y="21"/>
                    <a:pt x="41" y="20"/>
                  </a:cubicBezTo>
                  <a:cubicBezTo>
                    <a:pt x="41" y="20"/>
                    <a:pt x="41" y="19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7044056" y="1735200"/>
            <a:ext cx="992619" cy="1601212"/>
            <a:chOff x="2768601" y="1600201"/>
            <a:chExt cx="1185863" cy="1912938"/>
          </a:xfrm>
          <a:solidFill>
            <a:srgbClr val="C00000"/>
          </a:solidFill>
        </p:grpSpPr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057526" y="1619251"/>
              <a:ext cx="896938" cy="1746250"/>
            </a:xfrm>
            <a:custGeom>
              <a:avLst/>
              <a:gdLst>
                <a:gd name="T0" fmla="*/ 126 w 237"/>
                <a:gd name="T1" fmla="*/ 67 h 463"/>
                <a:gd name="T2" fmla="*/ 143 w 237"/>
                <a:gd name="T3" fmla="*/ 224 h 463"/>
                <a:gd name="T4" fmla="*/ 155 w 237"/>
                <a:gd name="T5" fmla="*/ 188 h 463"/>
                <a:gd name="T6" fmla="*/ 189 w 237"/>
                <a:gd name="T7" fmla="*/ 69 h 463"/>
                <a:gd name="T8" fmla="*/ 228 w 237"/>
                <a:gd name="T9" fmla="*/ 5 h 463"/>
                <a:gd name="T10" fmla="*/ 234 w 237"/>
                <a:gd name="T11" fmla="*/ 0 h 463"/>
                <a:gd name="T12" fmla="*/ 236 w 237"/>
                <a:gd name="T13" fmla="*/ 5 h 463"/>
                <a:gd name="T14" fmla="*/ 232 w 237"/>
                <a:gd name="T15" fmla="*/ 98 h 463"/>
                <a:gd name="T16" fmla="*/ 197 w 237"/>
                <a:gd name="T17" fmla="*/ 221 h 463"/>
                <a:gd name="T18" fmla="*/ 199 w 237"/>
                <a:gd name="T19" fmla="*/ 224 h 463"/>
                <a:gd name="T20" fmla="*/ 214 w 237"/>
                <a:gd name="T21" fmla="*/ 324 h 463"/>
                <a:gd name="T22" fmla="*/ 214 w 237"/>
                <a:gd name="T23" fmla="*/ 463 h 463"/>
                <a:gd name="T24" fmla="*/ 0 w 237"/>
                <a:gd name="T25" fmla="*/ 458 h 463"/>
                <a:gd name="T26" fmla="*/ 15 w 237"/>
                <a:gd name="T27" fmla="*/ 224 h 463"/>
                <a:gd name="T28" fmla="*/ 8 w 237"/>
                <a:gd name="T29" fmla="*/ 205 h 463"/>
                <a:gd name="T30" fmla="*/ 60 w 237"/>
                <a:gd name="T31" fmla="*/ 221 h 463"/>
                <a:gd name="T32" fmla="*/ 80 w 237"/>
                <a:gd name="T33" fmla="*/ 224 h 463"/>
                <a:gd name="T34" fmla="*/ 233 w 237"/>
                <a:gd name="T35" fmla="*/ 72 h 463"/>
                <a:gd name="T36" fmla="*/ 233 w 237"/>
                <a:gd name="T37" fmla="*/ 37 h 463"/>
                <a:gd name="T38" fmla="*/ 219 w 237"/>
                <a:gd name="T39" fmla="*/ 27 h 463"/>
                <a:gd name="T40" fmla="*/ 198 w 237"/>
                <a:gd name="T41" fmla="*/ 61 h 463"/>
                <a:gd name="T42" fmla="*/ 191 w 237"/>
                <a:gd name="T43" fmla="*/ 114 h 463"/>
                <a:gd name="T44" fmla="*/ 164 w 237"/>
                <a:gd name="T45" fmla="*/ 207 h 463"/>
                <a:gd name="T46" fmla="*/ 163 w 237"/>
                <a:gd name="T47" fmla="*/ 222 h 463"/>
                <a:gd name="T48" fmla="*/ 201 w 237"/>
                <a:gd name="T49" fmla="*/ 90 h 463"/>
                <a:gd name="T50" fmla="*/ 217 w 237"/>
                <a:gd name="T51" fmla="*/ 69 h 463"/>
                <a:gd name="T52" fmla="*/ 207 w 237"/>
                <a:gd name="T53" fmla="*/ 120 h 463"/>
                <a:gd name="T54" fmla="*/ 178 w 237"/>
                <a:gd name="T55" fmla="*/ 224 h 463"/>
                <a:gd name="T56" fmla="*/ 206 w 237"/>
                <a:gd name="T57" fmla="*/ 137 h 463"/>
                <a:gd name="T58" fmla="*/ 233 w 237"/>
                <a:gd name="T59" fmla="*/ 72 h 463"/>
                <a:gd name="T60" fmla="*/ 185 w 237"/>
                <a:gd name="T61" fmla="*/ 248 h 463"/>
                <a:gd name="T62" fmla="*/ 182 w 237"/>
                <a:gd name="T63" fmla="*/ 242 h 463"/>
                <a:gd name="T64" fmla="*/ 178 w 237"/>
                <a:gd name="T65" fmla="*/ 248 h 463"/>
                <a:gd name="T66" fmla="*/ 178 w 237"/>
                <a:gd name="T67" fmla="*/ 447 h 463"/>
                <a:gd name="T68" fmla="*/ 185 w 237"/>
                <a:gd name="T69" fmla="*/ 447 h 463"/>
                <a:gd name="T70" fmla="*/ 185 w 237"/>
                <a:gd name="T71" fmla="*/ 347 h 463"/>
                <a:gd name="T72" fmla="*/ 118 w 237"/>
                <a:gd name="T73" fmla="*/ 205 h 463"/>
                <a:gd name="T74" fmla="*/ 115 w 237"/>
                <a:gd name="T75" fmla="*/ 77 h 463"/>
                <a:gd name="T76" fmla="*/ 113 w 237"/>
                <a:gd name="T77" fmla="*/ 203 h 463"/>
                <a:gd name="T78" fmla="*/ 118 w 237"/>
                <a:gd name="T79" fmla="*/ 2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463">
                  <a:moveTo>
                    <a:pt x="80" y="67"/>
                  </a:moveTo>
                  <a:cubicBezTo>
                    <a:pt x="95" y="67"/>
                    <a:pt x="110" y="67"/>
                    <a:pt x="126" y="67"/>
                  </a:cubicBezTo>
                  <a:cubicBezTo>
                    <a:pt x="126" y="119"/>
                    <a:pt x="126" y="171"/>
                    <a:pt x="126" y="224"/>
                  </a:cubicBezTo>
                  <a:cubicBezTo>
                    <a:pt x="132" y="224"/>
                    <a:pt x="138" y="224"/>
                    <a:pt x="143" y="224"/>
                  </a:cubicBezTo>
                  <a:cubicBezTo>
                    <a:pt x="144" y="224"/>
                    <a:pt x="145" y="222"/>
                    <a:pt x="145" y="222"/>
                  </a:cubicBezTo>
                  <a:cubicBezTo>
                    <a:pt x="148" y="210"/>
                    <a:pt x="151" y="199"/>
                    <a:pt x="155" y="188"/>
                  </a:cubicBezTo>
                  <a:cubicBezTo>
                    <a:pt x="162" y="162"/>
                    <a:pt x="169" y="136"/>
                    <a:pt x="177" y="111"/>
                  </a:cubicBezTo>
                  <a:cubicBezTo>
                    <a:pt x="181" y="97"/>
                    <a:pt x="184" y="83"/>
                    <a:pt x="189" y="69"/>
                  </a:cubicBezTo>
                  <a:cubicBezTo>
                    <a:pt x="190" y="66"/>
                    <a:pt x="192" y="62"/>
                    <a:pt x="194" y="59"/>
                  </a:cubicBezTo>
                  <a:cubicBezTo>
                    <a:pt x="206" y="41"/>
                    <a:pt x="217" y="23"/>
                    <a:pt x="228" y="5"/>
                  </a:cubicBezTo>
                  <a:cubicBezTo>
                    <a:pt x="229" y="3"/>
                    <a:pt x="230" y="2"/>
                    <a:pt x="231" y="1"/>
                  </a:cubicBezTo>
                  <a:cubicBezTo>
                    <a:pt x="232" y="0"/>
                    <a:pt x="233" y="0"/>
                    <a:pt x="234" y="0"/>
                  </a:cubicBezTo>
                  <a:cubicBezTo>
                    <a:pt x="235" y="0"/>
                    <a:pt x="236" y="1"/>
                    <a:pt x="236" y="2"/>
                  </a:cubicBezTo>
                  <a:cubicBezTo>
                    <a:pt x="236" y="3"/>
                    <a:pt x="236" y="4"/>
                    <a:pt x="236" y="5"/>
                  </a:cubicBezTo>
                  <a:cubicBezTo>
                    <a:pt x="236" y="29"/>
                    <a:pt x="237" y="53"/>
                    <a:pt x="236" y="77"/>
                  </a:cubicBezTo>
                  <a:cubicBezTo>
                    <a:pt x="236" y="84"/>
                    <a:pt x="234" y="91"/>
                    <a:pt x="232" y="98"/>
                  </a:cubicBezTo>
                  <a:cubicBezTo>
                    <a:pt x="224" y="125"/>
                    <a:pt x="217" y="152"/>
                    <a:pt x="209" y="179"/>
                  </a:cubicBezTo>
                  <a:cubicBezTo>
                    <a:pt x="205" y="193"/>
                    <a:pt x="201" y="207"/>
                    <a:pt x="197" y="221"/>
                  </a:cubicBezTo>
                  <a:cubicBezTo>
                    <a:pt x="197" y="222"/>
                    <a:pt x="196" y="223"/>
                    <a:pt x="196" y="224"/>
                  </a:cubicBezTo>
                  <a:cubicBezTo>
                    <a:pt x="197" y="224"/>
                    <a:pt x="198" y="224"/>
                    <a:pt x="199" y="224"/>
                  </a:cubicBezTo>
                  <a:cubicBezTo>
                    <a:pt x="208" y="224"/>
                    <a:pt x="214" y="230"/>
                    <a:pt x="214" y="239"/>
                  </a:cubicBezTo>
                  <a:cubicBezTo>
                    <a:pt x="214" y="267"/>
                    <a:pt x="214" y="296"/>
                    <a:pt x="214" y="324"/>
                  </a:cubicBezTo>
                  <a:cubicBezTo>
                    <a:pt x="214" y="369"/>
                    <a:pt x="214" y="413"/>
                    <a:pt x="214" y="458"/>
                  </a:cubicBezTo>
                  <a:cubicBezTo>
                    <a:pt x="214" y="459"/>
                    <a:pt x="214" y="461"/>
                    <a:pt x="214" y="463"/>
                  </a:cubicBezTo>
                  <a:cubicBezTo>
                    <a:pt x="143" y="463"/>
                    <a:pt x="72" y="463"/>
                    <a:pt x="0" y="463"/>
                  </a:cubicBezTo>
                  <a:cubicBezTo>
                    <a:pt x="0" y="461"/>
                    <a:pt x="0" y="460"/>
                    <a:pt x="0" y="458"/>
                  </a:cubicBezTo>
                  <a:cubicBezTo>
                    <a:pt x="0" y="386"/>
                    <a:pt x="0" y="314"/>
                    <a:pt x="0" y="242"/>
                  </a:cubicBezTo>
                  <a:cubicBezTo>
                    <a:pt x="0" y="232"/>
                    <a:pt x="2" y="226"/>
                    <a:pt x="15" y="224"/>
                  </a:cubicBezTo>
                  <a:cubicBezTo>
                    <a:pt x="14" y="221"/>
                    <a:pt x="12" y="217"/>
                    <a:pt x="11" y="214"/>
                  </a:cubicBezTo>
                  <a:cubicBezTo>
                    <a:pt x="10" y="211"/>
                    <a:pt x="9" y="208"/>
                    <a:pt x="8" y="205"/>
                  </a:cubicBezTo>
                  <a:cubicBezTo>
                    <a:pt x="21" y="200"/>
                    <a:pt x="35" y="195"/>
                    <a:pt x="48" y="190"/>
                  </a:cubicBezTo>
                  <a:cubicBezTo>
                    <a:pt x="52" y="200"/>
                    <a:pt x="56" y="211"/>
                    <a:pt x="60" y="221"/>
                  </a:cubicBezTo>
                  <a:cubicBezTo>
                    <a:pt x="61" y="223"/>
                    <a:pt x="61" y="224"/>
                    <a:pt x="64" y="224"/>
                  </a:cubicBezTo>
                  <a:cubicBezTo>
                    <a:pt x="69" y="224"/>
                    <a:pt x="75" y="224"/>
                    <a:pt x="80" y="224"/>
                  </a:cubicBezTo>
                  <a:cubicBezTo>
                    <a:pt x="80" y="172"/>
                    <a:pt x="80" y="120"/>
                    <a:pt x="80" y="67"/>
                  </a:cubicBezTo>
                  <a:close/>
                  <a:moveTo>
                    <a:pt x="233" y="72"/>
                  </a:moveTo>
                  <a:cubicBezTo>
                    <a:pt x="233" y="71"/>
                    <a:pt x="233" y="70"/>
                    <a:pt x="233" y="69"/>
                  </a:cubicBezTo>
                  <a:cubicBezTo>
                    <a:pt x="233" y="58"/>
                    <a:pt x="233" y="47"/>
                    <a:pt x="233" y="37"/>
                  </a:cubicBezTo>
                  <a:cubicBezTo>
                    <a:pt x="233" y="27"/>
                    <a:pt x="233" y="27"/>
                    <a:pt x="223" y="25"/>
                  </a:cubicBezTo>
                  <a:cubicBezTo>
                    <a:pt x="221" y="24"/>
                    <a:pt x="220" y="25"/>
                    <a:pt x="219" y="27"/>
                  </a:cubicBezTo>
                  <a:cubicBezTo>
                    <a:pt x="215" y="33"/>
                    <a:pt x="211" y="39"/>
                    <a:pt x="208" y="45"/>
                  </a:cubicBezTo>
                  <a:cubicBezTo>
                    <a:pt x="204" y="50"/>
                    <a:pt x="201" y="56"/>
                    <a:pt x="198" y="61"/>
                  </a:cubicBezTo>
                  <a:cubicBezTo>
                    <a:pt x="202" y="65"/>
                    <a:pt x="204" y="69"/>
                    <a:pt x="202" y="74"/>
                  </a:cubicBezTo>
                  <a:cubicBezTo>
                    <a:pt x="199" y="87"/>
                    <a:pt x="195" y="101"/>
                    <a:pt x="191" y="114"/>
                  </a:cubicBezTo>
                  <a:cubicBezTo>
                    <a:pt x="187" y="126"/>
                    <a:pt x="184" y="138"/>
                    <a:pt x="181" y="149"/>
                  </a:cubicBezTo>
                  <a:cubicBezTo>
                    <a:pt x="175" y="168"/>
                    <a:pt x="170" y="188"/>
                    <a:pt x="164" y="207"/>
                  </a:cubicBezTo>
                  <a:cubicBezTo>
                    <a:pt x="163" y="212"/>
                    <a:pt x="161" y="218"/>
                    <a:pt x="160" y="224"/>
                  </a:cubicBezTo>
                  <a:cubicBezTo>
                    <a:pt x="162" y="225"/>
                    <a:pt x="163" y="224"/>
                    <a:pt x="163" y="222"/>
                  </a:cubicBezTo>
                  <a:cubicBezTo>
                    <a:pt x="171" y="196"/>
                    <a:pt x="178" y="171"/>
                    <a:pt x="185" y="145"/>
                  </a:cubicBezTo>
                  <a:cubicBezTo>
                    <a:pt x="190" y="127"/>
                    <a:pt x="196" y="108"/>
                    <a:pt x="201" y="90"/>
                  </a:cubicBezTo>
                  <a:cubicBezTo>
                    <a:pt x="203" y="84"/>
                    <a:pt x="204" y="79"/>
                    <a:pt x="206" y="73"/>
                  </a:cubicBezTo>
                  <a:cubicBezTo>
                    <a:pt x="208" y="67"/>
                    <a:pt x="213" y="65"/>
                    <a:pt x="217" y="69"/>
                  </a:cubicBezTo>
                  <a:cubicBezTo>
                    <a:pt x="220" y="71"/>
                    <a:pt x="220" y="75"/>
                    <a:pt x="219" y="78"/>
                  </a:cubicBezTo>
                  <a:cubicBezTo>
                    <a:pt x="215" y="92"/>
                    <a:pt x="211" y="106"/>
                    <a:pt x="207" y="120"/>
                  </a:cubicBezTo>
                  <a:cubicBezTo>
                    <a:pt x="203" y="136"/>
                    <a:pt x="198" y="151"/>
                    <a:pt x="194" y="167"/>
                  </a:cubicBezTo>
                  <a:cubicBezTo>
                    <a:pt x="189" y="186"/>
                    <a:pt x="183" y="205"/>
                    <a:pt x="178" y="224"/>
                  </a:cubicBezTo>
                  <a:cubicBezTo>
                    <a:pt x="181" y="225"/>
                    <a:pt x="181" y="223"/>
                    <a:pt x="182" y="221"/>
                  </a:cubicBezTo>
                  <a:cubicBezTo>
                    <a:pt x="190" y="193"/>
                    <a:pt x="198" y="165"/>
                    <a:pt x="206" y="137"/>
                  </a:cubicBezTo>
                  <a:cubicBezTo>
                    <a:pt x="211" y="117"/>
                    <a:pt x="217" y="98"/>
                    <a:pt x="222" y="79"/>
                  </a:cubicBezTo>
                  <a:cubicBezTo>
                    <a:pt x="224" y="74"/>
                    <a:pt x="227" y="71"/>
                    <a:pt x="233" y="72"/>
                  </a:cubicBezTo>
                  <a:close/>
                  <a:moveTo>
                    <a:pt x="185" y="347"/>
                  </a:moveTo>
                  <a:cubicBezTo>
                    <a:pt x="185" y="314"/>
                    <a:pt x="185" y="281"/>
                    <a:pt x="185" y="248"/>
                  </a:cubicBezTo>
                  <a:cubicBezTo>
                    <a:pt x="185" y="247"/>
                    <a:pt x="186" y="245"/>
                    <a:pt x="185" y="244"/>
                  </a:cubicBezTo>
                  <a:cubicBezTo>
                    <a:pt x="184" y="243"/>
                    <a:pt x="183" y="242"/>
                    <a:pt x="182" y="242"/>
                  </a:cubicBezTo>
                  <a:cubicBezTo>
                    <a:pt x="181" y="242"/>
                    <a:pt x="179" y="243"/>
                    <a:pt x="179" y="244"/>
                  </a:cubicBezTo>
                  <a:cubicBezTo>
                    <a:pt x="178" y="245"/>
                    <a:pt x="178" y="246"/>
                    <a:pt x="178" y="248"/>
                  </a:cubicBezTo>
                  <a:cubicBezTo>
                    <a:pt x="178" y="312"/>
                    <a:pt x="178" y="377"/>
                    <a:pt x="178" y="442"/>
                  </a:cubicBezTo>
                  <a:cubicBezTo>
                    <a:pt x="178" y="443"/>
                    <a:pt x="178" y="445"/>
                    <a:pt x="178" y="447"/>
                  </a:cubicBezTo>
                  <a:cubicBezTo>
                    <a:pt x="178" y="449"/>
                    <a:pt x="179" y="451"/>
                    <a:pt x="182" y="451"/>
                  </a:cubicBezTo>
                  <a:cubicBezTo>
                    <a:pt x="184" y="451"/>
                    <a:pt x="185" y="450"/>
                    <a:pt x="185" y="447"/>
                  </a:cubicBezTo>
                  <a:cubicBezTo>
                    <a:pt x="185" y="446"/>
                    <a:pt x="185" y="446"/>
                    <a:pt x="185" y="445"/>
                  </a:cubicBezTo>
                  <a:cubicBezTo>
                    <a:pt x="185" y="412"/>
                    <a:pt x="185" y="379"/>
                    <a:pt x="185" y="347"/>
                  </a:cubicBezTo>
                  <a:close/>
                  <a:moveTo>
                    <a:pt x="118" y="224"/>
                  </a:moveTo>
                  <a:cubicBezTo>
                    <a:pt x="118" y="218"/>
                    <a:pt x="118" y="211"/>
                    <a:pt x="118" y="205"/>
                  </a:cubicBezTo>
                  <a:cubicBezTo>
                    <a:pt x="118" y="164"/>
                    <a:pt x="118" y="124"/>
                    <a:pt x="118" y="83"/>
                  </a:cubicBezTo>
                  <a:cubicBezTo>
                    <a:pt x="118" y="81"/>
                    <a:pt x="119" y="77"/>
                    <a:pt x="115" y="77"/>
                  </a:cubicBezTo>
                  <a:cubicBezTo>
                    <a:pt x="112" y="77"/>
                    <a:pt x="112" y="81"/>
                    <a:pt x="112" y="83"/>
                  </a:cubicBezTo>
                  <a:cubicBezTo>
                    <a:pt x="113" y="123"/>
                    <a:pt x="113" y="163"/>
                    <a:pt x="113" y="203"/>
                  </a:cubicBezTo>
                  <a:cubicBezTo>
                    <a:pt x="113" y="210"/>
                    <a:pt x="113" y="217"/>
                    <a:pt x="113" y="224"/>
                  </a:cubicBezTo>
                  <a:cubicBezTo>
                    <a:pt x="115" y="224"/>
                    <a:pt x="117" y="224"/>
                    <a:pt x="118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2768601" y="1600201"/>
              <a:ext cx="450850" cy="747713"/>
            </a:xfrm>
            <a:custGeom>
              <a:avLst/>
              <a:gdLst>
                <a:gd name="T0" fmla="*/ 79 w 119"/>
                <a:gd name="T1" fmla="*/ 196 h 198"/>
                <a:gd name="T2" fmla="*/ 44 w 119"/>
                <a:gd name="T3" fmla="*/ 103 h 198"/>
                <a:gd name="T4" fmla="*/ 37 w 119"/>
                <a:gd name="T5" fmla="*/ 106 h 198"/>
                <a:gd name="T6" fmla="*/ 50 w 119"/>
                <a:gd name="T7" fmla="*/ 143 h 198"/>
                <a:gd name="T8" fmla="*/ 68 w 119"/>
                <a:gd name="T9" fmla="*/ 191 h 198"/>
                <a:gd name="T10" fmla="*/ 64 w 119"/>
                <a:gd name="T11" fmla="*/ 197 h 198"/>
                <a:gd name="T12" fmla="*/ 57 w 119"/>
                <a:gd name="T13" fmla="*/ 194 h 198"/>
                <a:gd name="T14" fmla="*/ 44 w 119"/>
                <a:gd name="T15" fmla="*/ 158 h 198"/>
                <a:gd name="T16" fmla="*/ 1 w 119"/>
                <a:gd name="T17" fmla="*/ 43 h 198"/>
                <a:gd name="T18" fmla="*/ 5 w 119"/>
                <a:gd name="T19" fmla="*/ 35 h 198"/>
                <a:gd name="T20" fmla="*/ 12 w 119"/>
                <a:gd name="T21" fmla="*/ 39 h 198"/>
                <a:gd name="T22" fmla="*/ 15 w 119"/>
                <a:gd name="T23" fmla="*/ 46 h 198"/>
                <a:gd name="T24" fmla="*/ 19 w 119"/>
                <a:gd name="T25" fmla="*/ 45 h 198"/>
                <a:gd name="T26" fmla="*/ 22 w 119"/>
                <a:gd name="T27" fmla="*/ 43 h 198"/>
                <a:gd name="T28" fmla="*/ 18 w 119"/>
                <a:gd name="T29" fmla="*/ 30 h 198"/>
                <a:gd name="T30" fmla="*/ 17 w 119"/>
                <a:gd name="T31" fmla="*/ 17 h 198"/>
                <a:gd name="T32" fmla="*/ 25 w 119"/>
                <a:gd name="T33" fmla="*/ 8 h 198"/>
                <a:gd name="T34" fmla="*/ 36 w 119"/>
                <a:gd name="T35" fmla="*/ 4 h 198"/>
                <a:gd name="T36" fmla="*/ 58 w 119"/>
                <a:gd name="T37" fmla="*/ 14 h 198"/>
                <a:gd name="T38" fmla="*/ 65 w 119"/>
                <a:gd name="T39" fmla="*/ 34 h 198"/>
                <a:gd name="T40" fmla="*/ 99 w 119"/>
                <a:gd name="T41" fmla="*/ 126 h 198"/>
                <a:gd name="T42" fmla="*/ 119 w 119"/>
                <a:gd name="T43" fmla="*/ 182 h 198"/>
                <a:gd name="T44" fmla="*/ 79 w 119"/>
                <a:gd name="T45" fmla="*/ 196 h 198"/>
                <a:gd name="T46" fmla="*/ 47 w 119"/>
                <a:gd name="T47" fmla="*/ 9 h 198"/>
                <a:gd name="T48" fmla="*/ 38 w 119"/>
                <a:gd name="T49" fmla="*/ 12 h 198"/>
                <a:gd name="T50" fmla="*/ 37 w 119"/>
                <a:gd name="T51" fmla="*/ 13 h 198"/>
                <a:gd name="T52" fmla="*/ 38 w 119"/>
                <a:gd name="T53" fmla="*/ 15 h 198"/>
                <a:gd name="T54" fmla="*/ 52 w 119"/>
                <a:gd name="T55" fmla="*/ 21 h 198"/>
                <a:gd name="T56" fmla="*/ 54 w 119"/>
                <a:gd name="T57" fmla="*/ 21 h 198"/>
                <a:gd name="T58" fmla="*/ 54 w 119"/>
                <a:gd name="T59" fmla="*/ 19 h 198"/>
                <a:gd name="T60" fmla="*/ 51 w 119"/>
                <a:gd name="T61" fmla="*/ 13 h 198"/>
                <a:gd name="T62" fmla="*/ 47 w 119"/>
                <a:gd name="T6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98">
                  <a:moveTo>
                    <a:pt x="79" y="196"/>
                  </a:moveTo>
                  <a:cubicBezTo>
                    <a:pt x="67" y="165"/>
                    <a:pt x="56" y="134"/>
                    <a:pt x="44" y="103"/>
                  </a:cubicBezTo>
                  <a:cubicBezTo>
                    <a:pt x="42" y="104"/>
                    <a:pt x="39" y="105"/>
                    <a:pt x="37" y="106"/>
                  </a:cubicBezTo>
                  <a:cubicBezTo>
                    <a:pt x="41" y="118"/>
                    <a:pt x="46" y="130"/>
                    <a:pt x="50" y="143"/>
                  </a:cubicBezTo>
                  <a:cubicBezTo>
                    <a:pt x="56" y="159"/>
                    <a:pt x="62" y="175"/>
                    <a:pt x="68" y="191"/>
                  </a:cubicBezTo>
                  <a:cubicBezTo>
                    <a:pt x="69" y="193"/>
                    <a:pt x="67" y="196"/>
                    <a:pt x="64" y="197"/>
                  </a:cubicBezTo>
                  <a:cubicBezTo>
                    <a:pt x="61" y="198"/>
                    <a:pt x="58" y="197"/>
                    <a:pt x="57" y="194"/>
                  </a:cubicBezTo>
                  <a:cubicBezTo>
                    <a:pt x="52" y="182"/>
                    <a:pt x="48" y="170"/>
                    <a:pt x="44" y="158"/>
                  </a:cubicBezTo>
                  <a:cubicBezTo>
                    <a:pt x="30" y="120"/>
                    <a:pt x="15" y="82"/>
                    <a:pt x="1" y="43"/>
                  </a:cubicBezTo>
                  <a:cubicBezTo>
                    <a:pt x="0" y="39"/>
                    <a:pt x="1" y="37"/>
                    <a:pt x="5" y="35"/>
                  </a:cubicBezTo>
                  <a:cubicBezTo>
                    <a:pt x="8" y="34"/>
                    <a:pt x="11" y="35"/>
                    <a:pt x="12" y="39"/>
                  </a:cubicBezTo>
                  <a:cubicBezTo>
                    <a:pt x="13" y="41"/>
                    <a:pt x="14" y="43"/>
                    <a:pt x="15" y="46"/>
                  </a:cubicBezTo>
                  <a:cubicBezTo>
                    <a:pt x="16" y="45"/>
                    <a:pt x="17" y="45"/>
                    <a:pt x="19" y="45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1" y="39"/>
                    <a:pt x="19" y="34"/>
                    <a:pt x="18" y="30"/>
                  </a:cubicBezTo>
                  <a:cubicBezTo>
                    <a:pt x="16" y="26"/>
                    <a:pt x="15" y="22"/>
                    <a:pt x="17" y="17"/>
                  </a:cubicBezTo>
                  <a:cubicBezTo>
                    <a:pt x="18" y="13"/>
                    <a:pt x="20" y="10"/>
                    <a:pt x="25" y="8"/>
                  </a:cubicBezTo>
                  <a:cubicBezTo>
                    <a:pt x="29" y="7"/>
                    <a:pt x="32" y="6"/>
                    <a:pt x="36" y="4"/>
                  </a:cubicBezTo>
                  <a:cubicBezTo>
                    <a:pt x="46" y="0"/>
                    <a:pt x="54" y="4"/>
                    <a:pt x="58" y="14"/>
                  </a:cubicBezTo>
                  <a:cubicBezTo>
                    <a:pt x="60" y="21"/>
                    <a:pt x="63" y="28"/>
                    <a:pt x="65" y="34"/>
                  </a:cubicBezTo>
                  <a:cubicBezTo>
                    <a:pt x="77" y="65"/>
                    <a:pt x="88" y="95"/>
                    <a:pt x="99" y="126"/>
                  </a:cubicBezTo>
                  <a:cubicBezTo>
                    <a:pt x="106" y="144"/>
                    <a:pt x="112" y="163"/>
                    <a:pt x="119" y="182"/>
                  </a:cubicBezTo>
                  <a:cubicBezTo>
                    <a:pt x="106" y="186"/>
                    <a:pt x="93" y="191"/>
                    <a:pt x="79" y="196"/>
                  </a:cubicBezTo>
                  <a:close/>
                  <a:moveTo>
                    <a:pt x="47" y="9"/>
                  </a:moveTo>
                  <a:cubicBezTo>
                    <a:pt x="44" y="10"/>
                    <a:pt x="41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43" y="17"/>
                    <a:pt x="47" y="19"/>
                    <a:pt x="52" y="21"/>
                  </a:cubicBezTo>
                  <a:cubicBezTo>
                    <a:pt x="52" y="21"/>
                    <a:pt x="53" y="21"/>
                    <a:pt x="54" y="21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3" y="17"/>
                    <a:pt x="53" y="14"/>
                    <a:pt x="51" y="13"/>
                  </a:cubicBezTo>
                  <a:cubicBezTo>
                    <a:pt x="50" y="11"/>
                    <a:pt x="48" y="10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2970213" y="3400426"/>
              <a:ext cx="979488" cy="112713"/>
            </a:xfrm>
            <a:custGeom>
              <a:avLst/>
              <a:gdLst>
                <a:gd name="T0" fmla="*/ 130 w 259"/>
                <a:gd name="T1" fmla="*/ 0 h 30"/>
                <a:gd name="T2" fmla="*/ 251 w 259"/>
                <a:gd name="T3" fmla="*/ 0 h 30"/>
                <a:gd name="T4" fmla="*/ 254 w 259"/>
                <a:gd name="T5" fmla="*/ 0 h 30"/>
                <a:gd name="T6" fmla="*/ 259 w 259"/>
                <a:gd name="T7" fmla="*/ 4 h 30"/>
                <a:gd name="T8" fmla="*/ 259 w 259"/>
                <a:gd name="T9" fmla="*/ 25 h 30"/>
                <a:gd name="T10" fmla="*/ 255 w 259"/>
                <a:gd name="T11" fmla="*/ 29 h 30"/>
                <a:gd name="T12" fmla="*/ 251 w 259"/>
                <a:gd name="T13" fmla="*/ 30 h 30"/>
                <a:gd name="T14" fmla="*/ 114 w 259"/>
                <a:gd name="T15" fmla="*/ 30 h 30"/>
                <a:gd name="T16" fmla="*/ 8 w 259"/>
                <a:gd name="T17" fmla="*/ 30 h 30"/>
                <a:gd name="T18" fmla="*/ 4 w 259"/>
                <a:gd name="T19" fmla="*/ 29 h 30"/>
                <a:gd name="T20" fmla="*/ 0 w 259"/>
                <a:gd name="T21" fmla="*/ 25 h 30"/>
                <a:gd name="T22" fmla="*/ 0 w 259"/>
                <a:gd name="T23" fmla="*/ 4 h 30"/>
                <a:gd name="T24" fmla="*/ 5 w 259"/>
                <a:gd name="T25" fmla="*/ 0 h 30"/>
                <a:gd name="T26" fmla="*/ 6 w 259"/>
                <a:gd name="T27" fmla="*/ 0 h 30"/>
                <a:gd name="T28" fmla="*/ 130 w 259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0">
                  <a:moveTo>
                    <a:pt x="130" y="0"/>
                  </a:moveTo>
                  <a:cubicBezTo>
                    <a:pt x="170" y="0"/>
                    <a:pt x="210" y="0"/>
                    <a:pt x="251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7" y="0"/>
                    <a:pt x="259" y="2"/>
                    <a:pt x="259" y="4"/>
                  </a:cubicBezTo>
                  <a:cubicBezTo>
                    <a:pt x="259" y="11"/>
                    <a:pt x="259" y="18"/>
                    <a:pt x="259" y="25"/>
                  </a:cubicBezTo>
                  <a:cubicBezTo>
                    <a:pt x="259" y="27"/>
                    <a:pt x="257" y="29"/>
                    <a:pt x="255" y="29"/>
                  </a:cubicBezTo>
                  <a:cubicBezTo>
                    <a:pt x="254" y="30"/>
                    <a:pt x="252" y="30"/>
                    <a:pt x="251" y="30"/>
                  </a:cubicBezTo>
                  <a:cubicBezTo>
                    <a:pt x="205" y="30"/>
                    <a:pt x="160" y="30"/>
                    <a:pt x="114" y="30"/>
                  </a:cubicBezTo>
                  <a:cubicBezTo>
                    <a:pt x="79" y="30"/>
                    <a:pt x="43" y="30"/>
                    <a:pt x="8" y="30"/>
                  </a:cubicBezTo>
                  <a:cubicBezTo>
                    <a:pt x="7" y="30"/>
                    <a:pt x="5" y="29"/>
                    <a:pt x="4" y="29"/>
                  </a:cubicBezTo>
                  <a:cubicBezTo>
                    <a:pt x="1" y="29"/>
                    <a:pt x="0" y="27"/>
                    <a:pt x="0" y="25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7" y="0"/>
                    <a:pt x="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"/>
            <p:cNvSpPr>
              <a:spLocks noEditPoints="1"/>
            </p:cNvSpPr>
            <p:nvPr/>
          </p:nvSpPr>
          <p:spPr bwMode="auto">
            <a:xfrm>
              <a:off x="3355976" y="1679576"/>
              <a:ext cx="174625" cy="139700"/>
            </a:xfrm>
            <a:custGeom>
              <a:avLst/>
              <a:gdLst>
                <a:gd name="T0" fmla="*/ 46 w 46"/>
                <a:gd name="T1" fmla="*/ 37 h 37"/>
                <a:gd name="T2" fmla="*/ 1 w 46"/>
                <a:gd name="T3" fmla="*/ 37 h 37"/>
                <a:gd name="T4" fmla="*/ 1 w 46"/>
                <a:gd name="T5" fmla="*/ 12 h 37"/>
                <a:gd name="T6" fmla="*/ 15 w 46"/>
                <a:gd name="T7" fmla="*/ 0 h 37"/>
                <a:gd name="T8" fmla="*/ 32 w 46"/>
                <a:gd name="T9" fmla="*/ 0 h 37"/>
                <a:gd name="T10" fmla="*/ 46 w 46"/>
                <a:gd name="T11" fmla="*/ 13 h 37"/>
                <a:gd name="T12" fmla="*/ 46 w 46"/>
                <a:gd name="T13" fmla="*/ 37 h 37"/>
                <a:gd name="T14" fmla="*/ 41 w 46"/>
                <a:gd name="T15" fmla="*/ 18 h 37"/>
                <a:gd name="T16" fmla="*/ 40 w 46"/>
                <a:gd name="T17" fmla="*/ 12 h 37"/>
                <a:gd name="T18" fmla="*/ 36 w 46"/>
                <a:gd name="T19" fmla="*/ 7 h 37"/>
                <a:gd name="T20" fmla="*/ 27 w 46"/>
                <a:gd name="T21" fmla="*/ 6 h 37"/>
                <a:gd name="T22" fmla="*/ 26 w 46"/>
                <a:gd name="T23" fmla="*/ 9 h 37"/>
                <a:gd name="T24" fmla="*/ 37 w 46"/>
                <a:gd name="T25" fmla="*/ 22 h 37"/>
                <a:gd name="T26" fmla="*/ 39 w 46"/>
                <a:gd name="T27" fmla="*/ 23 h 37"/>
                <a:gd name="T28" fmla="*/ 41 w 46"/>
                <a:gd name="T29" fmla="*/ 20 h 37"/>
                <a:gd name="T30" fmla="*/ 41 w 46"/>
                <a:gd name="T3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7">
                  <a:moveTo>
                    <a:pt x="46" y="37"/>
                  </a:moveTo>
                  <a:cubicBezTo>
                    <a:pt x="31" y="37"/>
                    <a:pt x="16" y="37"/>
                    <a:pt x="1" y="37"/>
                  </a:cubicBezTo>
                  <a:cubicBezTo>
                    <a:pt x="1" y="28"/>
                    <a:pt x="0" y="20"/>
                    <a:pt x="1" y="12"/>
                  </a:cubicBezTo>
                  <a:cubicBezTo>
                    <a:pt x="2" y="5"/>
                    <a:pt x="8" y="1"/>
                    <a:pt x="15" y="0"/>
                  </a:cubicBezTo>
                  <a:cubicBezTo>
                    <a:pt x="21" y="0"/>
                    <a:pt x="26" y="0"/>
                    <a:pt x="32" y="0"/>
                  </a:cubicBezTo>
                  <a:cubicBezTo>
                    <a:pt x="39" y="0"/>
                    <a:pt x="46" y="6"/>
                    <a:pt x="46" y="13"/>
                  </a:cubicBezTo>
                  <a:cubicBezTo>
                    <a:pt x="46" y="21"/>
                    <a:pt x="46" y="28"/>
                    <a:pt x="46" y="37"/>
                  </a:cubicBezTo>
                  <a:close/>
                  <a:moveTo>
                    <a:pt x="41" y="18"/>
                  </a:moveTo>
                  <a:cubicBezTo>
                    <a:pt x="41" y="16"/>
                    <a:pt x="40" y="14"/>
                    <a:pt x="40" y="12"/>
                  </a:cubicBezTo>
                  <a:cubicBezTo>
                    <a:pt x="40" y="9"/>
                    <a:pt x="38" y="7"/>
                    <a:pt x="36" y="7"/>
                  </a:cubicBezTo>
                  <a:cubicBezTo>
                    <a:pt x="33" y="6"/>
                    <a:pt x="30" y="6"/>
                    <a:pt x="27" y="6"/>
                  </a:cubicBezTo>
                  <a:cubicBezTo>
                    <a:pt x="25" y="6"/>
                    <a:pt x="24" y="7"/>
                    <a:pt x="26" y="9"/>
                  </a:cubicBezTo>
                  <a:cubicBezTo>
                    <a:pt x="30" y="14"/>
                    <a:pt x="33" y="18"/>
                    <a:pt x="37" y="22"/>
                  </a:cubicBezTo>
                  <a:cubicBezTo>
                    <a:pt x="38" y="22"/>
                    <a:pt x="39" y="23"/>
                    <a:pt x="39" y="23"/>
                  </a:cubicBezTo>
                  <a:cubicBezTo>
                    <a:pt x="40" y="22"/>
                    <a:pt x="40" y="21"/>
                    <a:pt x="41" y="20"/>
                  </a:cubicBezTo>
                  <a:cubicBezTo>
                    <a:pt x="41" y="20"/>
                    <a:pt x="41" y="19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726774" y="1750349"/>
            <a:ext cx="992619" cy="1601212"/>
            <a:chOff x="2768601" y="1600201"/>
            <a:chExt cx="1185863" cy="1912938"/>
          </a:xfrm>
          <a:solidFill>
            <a:srgbClr val="C00000"/>
          </a:solidFill>
        </p:grpSpPr>
        <p:sp>
          <p:nvSpPr>
            <p:cNvPr id="85" name="Freeform 5"/>
            <p:cNvSpPr>
              <a:spLocks noEditPoints="1"/>
            </p:cNvSpPr>
            <p:nvPr/>
          </p:nvSpPr>
          <p:spPr bwMode="auto">
            <a:xfrm>
              <a:off x="3057526" y="1619251"/>
              <a:ext cx="896938" cy="1746250"/>
            </a:xfrm>
            <a:custGeom>
              <a:avLst/>
              <a:gdLst>
                <a:gd name="T0" fmla="*/ 126 w 237"/>
                <a:gd name="T1" fmla="*/ 67 h 463"/>
                <a:gd name="T2" fmla="*/ 143 w 237"/>
                <a:gd name="T3" fmla="*/ 224 h 463"/>
                <a:gd name="T4" fmla="*/ 155 w 237"/>
                <a:gd name="T5" fmla="*/ 188 h 463"/>
                <a:gd name="T6" fmla="*/ 189 w 237"/>
                <a:gd name="T7" fmla="*/ 69 h 463"/>
                <a:gd name="T8" fmla="*/ 228 w 237"/>
                <a:gd name="T9" fmla="*/ 5 h 463"/>
                <a:gd name="T10" fmla="*/ 234 w 237"/>
                <a:gd name="T11" fmla="*/ 0 h 463"/>
                <a:gd name="T12" fmla="*/ 236 w 237"/>
                <a:gd name="T13" fmla="*/ 5 h 463"/>
                <a:gd name="T14" fmla="*/ 232 w 237"/>
                <a:gd name="T15" fmla="*/ 98 h 463"/>
                <a:gd name="T16" fmla="*/ 197 w 237"/>
                <a:gd name="T17" fmla="*/ 221 h 463"/>
                <a:gd name="T18" fmla="*/ 199 w 237"/>
                <a:gd name="T19" fmla="*/ 224 h 463"/>
                <a:gd name="T20" fmla="*/ 214 w 237"/>
                <a:gd name="T21" fmla="*/ 324 h 463"/>
                <a:gd name="T22" fmla="*/ 214 w 237"/>
                <a:gd name="T23" fmla="*/ 463 h 463"/>
                <a:gd name="T24" fmla="*/ 0 w 237"/>
                <a:gd name="T25" fmla="*/ 458 h 463"/>
                <a:gd name="T26" fmla="*/ 15 w 237"/>
                <a:gd name="T27" fmla="*/ 224 h 463"/>
                <a:gd name="T28" fmla="*/ 8 w 237"/>
                <a:gd name="T29" fmla="*/ 205 h 463"/>
                <a:gd name="T30" fmla="*/ 60 w 237"/>
                <a:gd name="T31" fmla="*/ 221 h 463"/>
                <a:gd name="T32" fmla="*/ 80 w 237"/>
                <a:gd name="T33" fmla="*/ 224 h 463"/>
                <a:gd name="T34" fmla="*/ 233 w 237"/>
                <a:gd name="T35" fmla="*/ 72 h 463"/>
                <a:gd name="T36" fmla="*/ 233 w 237"/>
                <a:gd name="T37" fmla="*/ 37 h 463"/>
                <a:gd name="T38" fmla="*/ 219 w 237"/>
                <a:gd name="T39" fmla="*/ 27 h 463"/>
                <a:gd name="T40" fmla="*/ 198 w 237"/>
                <a:gd name="T41" fmla="*/ 61 h 463"/>
                <a:gd name="T42" fmla="*/ 191 w 237"/>
                <a:gd name="T43" fmla="*/ 114 h 463"/>
                <a:gd name="T44" fmla="*/ 164 w 237"/>
                <a:gd name="T45" fmla="*/ 207 h 463"/>
                <a:gd name="T46" fmla="*/ 163 w 237"/>
                <a:gd name="T47" fmla="*/ 222 h 463"/>
                <a:gd name="T48" fmla="*/ 201 w 237"/>
                <a:gd name="T49" fmla="*/ 90 h 463"/>
                <a:gd name="T50" fmla="*/ 217 w 237"/>
                <a:gd name="T51" fmla="*/ 69 h 463"/>
                <a:gd name="T52" fmla="*/ 207 w 237"/>
                <a:gd name="T53" fmla="*/ 120 h 463"/>
                <a:gd name="T54" fmla="*/ 178 w 237"/>
                <a:gd name="T55" fmla="*/ 224 h 463"/>
                <a:gd name="T56" fmla="*/ 206 w 237"/>
                <a:gd name="T57" fmla="*/ 137 h 463"/>
                <a:gd name="T58" fmla="*/ 233 w 237"/>
                <a:gd name="T59" fmla="*/ 72 h 463"/>
                <a:gd name="T60" fmla="*/ 185 w 237"/>
                <a:gd name="T61" fmla="*/ 248 h 463"/>
                <a:gd name="T62" fmla="*/ 182 w 237"/>
                <a:gd name="T63" fmla="*/ 242 h 463"/>
                <a:gd name="T64" fmla="*/ 178 w 237"/>
                <a:gd name="T65" fmla="*/ 248 h 463"/>
                <a:gd name="T66" fmla="*/ 178 w 237"/>
                <a:gd name="T67" fmla="*/ 447 h 463"/>
                <a:gd name="T68" fmla="*/ 185 w 237"/>
                <a:gd name="T69" fmla="*/ 447 h 463"/>
                <a:gd name="T70" fmla="*/ 185 w 237"/>
                <a:gd name="T71" fmla="*/ 347 h 463"/>
                <a:gd name="T72" fmla="*/ 118 w 237"/>
                <a:gd name="T73" fmla="*/ 205 h 463"/>
                <a:gd name="T74" fmla="*/ 115 w 237"/>
                <a:gd name="T75" fmla="*/ 77 h 463"/>
                <a:gd name="T76" fmla="*/ 113 w 237"/>
                <a:gd name="T77" fmla="*/ 203 h 463"/>
                <a:gd name="T78" fmla="*/ 118 w 237"/>
                <a:gd name="T79" fmla="*/ 2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7" h="463">
                  <a:moveTo>
                    <a:pt x="80" y="67"/>
                  </a:moveTo>
                  <a:cubicBezTo>
                    <a:pt x="95" y="67"/>
                    <a:pt x="110" y="67"/>
                    <a:pt x="126" y="67"/>
                  </a:cubicBezTo>
                  <a:cubicBezTo>
                    <a:pt x="126" y="119"/>
                    <a:pt x="126" y="171"/>
                    <a:pt x="126" y="224"/>
                  </a:cubicBezTo>
                  <a:cubicBezTo>
                    <a:pt x="132" y="224"/>
                    <a:pt x="138" y="224"/>
                    <a:pt x="143" y="224"/>
                  </a:cubicBezTo>
                  <a:cubicBezTo>
                    <a:pt x="144" y="224"/>
                    <a:pt x="145" y="222"/>
                    <a:pt x="145" y="222"/>
                  </a:cubicBezTo>
                  <a:cubicBezTo>
                    <a:pt x="148" y="210"/>
                    <a:pt x="151" y="199"/>
                    <a:pt x="155" y="188"/>
                  </a:cubicBezTo>
                  <a:cubicBezTo>
                    <a:pt x="162" y="162"/>
                    <a:pt x="169" y="136"/>
                    <a:pt x="177" y="111"/>
                  </a:cubicBezTo>
                  <a:cubicBezTo>
                    <a:pt x="181" y="97"/>
                    <a:pt x="184" y="83"/>
                    <a:pt x="189" y="69"/>
                  </a:cubicBezTo>
                  <a:cubicBezTo>
                    <a:pt x="190" y="66"/>
                    <a:pt x="192" y="62"/>
                    <a:pt x="194" y="59"/>
                  </a:cubicBezTo>
                  <a:cubicBezTo>
                    <a:pt x="206" y="41"/>
                    <a:pt x="217" y="23"/>
                    <a:pt x="228" y="5"/>
                  </a:cubicBezTo>
                  <a:cubicBezTo>
                    <a:pt x="229" y="3"/>
                    <a:pt x="230" y="2"/>
                    <a:pt x="231" y="1"/>
                  </a:cubicBezTo>
                  <a:cubicBezTo>
                    <a:pt x="232" y="0"/>
                    <a:pt x="233" y="0"/>
                    <a:pt x="234" y="0"/>
                  </a:cubicBezTo>
                  <a:cubicBezTo>
                    <a:pt x="235" y="0"/>
                    <a:pt x="236" y="1"/>
                    <a:pt x="236" y="2"/>
                  </a:cubicBezTo>
                  <a:cubicBezTo>
                    <a:pt x="236" y="3"/>
                    <a:pt x="236" y="4"/>
                    <a:pt x="236" y="5"/>
                  </a:cubicBezTo>
                  <a:cubicBezTo>
                    <a:pt x="236" y="29"/>
                    <a:pt x="237" y="53"/>
                    <a:pt x="236" y="77"/>
                  </a:cubicBezTo>
                  <a:cubicBezTo>
                    <a:pt x="236" y="84"/>
                    <a:pt x="234" y="91"/>
                    <a:pt x="232" y="98"/>
                  </a:cubicBezTo>
                  <a:cubicBezTo>
                    <a:pt x="224" y="125"/>
                    <a:pt x="217" y="152"/>
                    <a:pt x="209" y="179"/>
                  </a:cubicBezTo>
                  <a:cubicBezTo>
                    <a:pt x="205" y="193"/>
                    <a:pt x="201" y="207"/>
                    <a:pt x="197" y="221"/>
                  </a:cubicBezTo>
                  <a:cubicBezTo>
                    <a:pt x="197" y="222"/>
                    <a:pt x="196" y="223"/>
                    <a:pt x="196" y="224"/>
                  </a:cubicBezTo>
                  <a:cubicBezTo>
                    <a:pt x="197" y="224"/>
                    <a:pt x="198" y="224"/>
                    <a:pt x="199" y="224"/>
                  </a:cubicBezTo>
                  <a:cubicBezTo>
                    <a:pt x="208" y="224"/>
                    <a:pt x="214" y="230"/>
                    <a:pt x="214" y="239"/>
                  </a:cubicBezTo>
                  <a:cubicBezTo>
                    <a:pt x="214" y="267"/>
                    <a:pt x="214" y="296"/>
                    <a:pt x="214" y="324"/>
                  </a:cubicBezTo>
                  <a:cubicBezTo>
                    <a:pt x="214" y="369"/>
                    <a:pt x="214" y="413"/>
                    <a:pt x="214" y="458"/>
                  </a:cubicBezTo>
                  <a:cubicBezTo>
                    <a:pt x="214" y="459"/>
                    <a:pt x="214" y="461"/>
                    <a:pt x="214" y="463"/>
                  </a:cubicBezTo>
                  <a:cubicBezTo>
                    <a:pt x="143" y="463"/>
                    <a:pt x="72" y="463"/>
                    <a:pt x="0" y="463"/>
                  </a:cubicBezTo>
                  <a:cubicBezTo>
                    <a:pt x="0" y="461"/>
                    <a:pt x="0" y="460"/>
                    <a:pt x="0" y="458"/>
                  </a:cubicBezTo>
                  <a:cubicBezTo>
                    <a:pt x="0" y="386"/>
                    <a:pt x="0" y="314"/>
                    <a:pt x="0" y="242"/>
                  </a:cubicBezTo>
                  <a:cubicBezTo>
                    <a:pt x="0" y="232"/>
                    <a:pt x="2" y="226"/>
                    <a:pt x="15" y="224"/>
                  </a:cubicBezTo>
                  <a:cubicBezTo>
                    <a:pt x="14" y="221"/>
                    <a:pt x="12" y="217"/>
                    <a:pt x="11" y="214"/>
                  </a:cubicBezTo>
                  <a:cubicBezTo>
                    <a:pt x="10" y="211"/>
                    <a:pt x="9" y="208"/>
                    <a:pt x="8" y="205"/>
                  </a:cubicBezTo>
                  <a:cubicBezTo>
                    <a:pt x="21" y="200"/>
                    <a:pt x="35" y="195"/>
                    <a:pt x="48" y="190"/>
                  </a:cubicBezTo>
                  <a:cubicBezTo>
                    <a:pt x="52" y="200"/>
                    <a:pt x="56" y="211"/>
                    <a:pt x="60" y="221"/>
                  </a:cubicBezTo>
                  <a:cubicBezTo>
                    <a:pt x="61" y="223"/>
                    <a:pt x="61" y="224"/>
                    <a:pt x="64" y="224"/>
                  </a:cubicBezTo>
                  <a:cubicBezTo>
                    <a:pt x="69" y="224"/>
                    <a:pt x="75" y="224"/>
                    <a:pt x="80" y="224"/>
                  </a:cubicBezTo>
                  <a:cubicBezTo>
                    <a:pt x="80" y="172"/>
                    <a:pt x="80" y="120"/>
                    <a:pt x="80" y="67"/>
                  </a:cubicBezTo>
                  <a:close/>
                  <a:moveTo>
                    <a:pt x="233" y="72"/>
                  </a:moveTo>
                  <a:cubicBezTo>
                    <a:pt x="233" y="71"/>
                    <a:pt x="233" y="70"/>
                    <a:pt x="233" y="69"/>
                  </a:cubicBezTo>
                  <a:cubicBezTo>
                    <a:pt x="233" y="58"/>
                    <a:pt x="233" y="47"/>
                    <a:pt x="233" y="37"/>
                  </a:cubicBezTo>
                  <a:cubicBezTo>
                    <a:pt x="233" y="27"/>
                    <a:pt x="233" y="27"/>
                    <a:pt x="223" y="25"/>
                  </a:cubicBezTo>
                  <a:cubicBezTo>
                    <a:pt x="221" y="24"/>
                    <a:pt x="220" y="25"/>
                    <a:pt x="219" y="27"/>
                  </a:cubicBezTo>
                  <a:cubicBezTo>
                    <a:pt x="215" y="33"/>
                    <a:pt x="211" y="39"/>
                    <a:pt x="208" y="45"/>
                  </a:cubicBezTo>
                  <a:cubicBezTo>
                    <a:pt x="204" y="50"/>
                    <a:pt x="201" y="56"/>
                    <a:pt x="198" y="61"/>
                  </a:cubicBezTo>
                  <a:cubicBezTo>
                    <a:pt x="202" y="65"/>
                    <a:pt x="204" y="69"/>
                    <a:pt x="202" y="74"/>
                  </a:cubicBezTo>
                  <a:cubicBezTo>
                    <a:pt x="199" y="87"/>
                    <a:pt x="195" y="101"/>
                    <a:pt x="191" y="114"/>
                  </a:cubicBezTo>
                  <a:cubicBezTo>
                    <a:pt x="187" y="126"/>
                    <a:pt x="184" y="138"/>
                    <a:pt x="181" y="149"/>
                  </a:cubicBezTo>
                  <a:cubicBezTo>
                    <a:pt x="175" y="168"/>
                    <a:pt x="170" y="188"/>
                    <a:pt x="164" y="207"/>
                  </a:cubicBezTo>
                  <a:cubicBezTo>
                    <a:pt x="163" y="212"/>
                    <a:pt x="161" y="218"/>
                    <a:pt x="160" y="224"/>
                  </a:cubicBezTo>
                  <a:cubicBezTo>
                    <a:pt x="162" y="225"/>
                    <a:pt x="163" y="224"/>
                    <a:pt x="163" y="222"/>
                  </a:cubicBezTo>
                  <a:cubicBezTo>
                    <a:pt x="171" y="196"/>
                    <a:pt x="178" y="171"/>
                    <a:pt x="185" y="145"/>
                  </a:cubicBezTo>
                  <a:cubicBezTo>
                    <a:pt x="190" y="127"/>
                    <a:pt x="196" y="108"/>
                    <a:pt x="201" y="90"/>
                  </a:cubicBezTo>
                  <a:cubicBezTo>
                    <a:pt x="203" y="84"/>
                    <a:pt x="204" y="79"/>
                    <a:pt x="206" y="73"/>
                  </a:cubicBezTo>
                  <a:cubicBezTo>
                    <a:pt x="208" y="67"/>
                    <a:pt x="213" y="65"/>
                    <a:pt x="217" y="69"/>
                  </a:cubicBezTo>
                  <a:cubicBezTo>
                    <a:pt x="220" y="71"/>
                    <a:pt x="220" y="75"/>
                    <a:pt x="219" y="78"/>
                  </a:cubicBezTo>
                  <a:cubicBezTo>
                    <a:pt x="215" y="92"/>
                    <a:pt x="211" y="106"/>
                    <a:pt x="207" y="120"/>
                  </a:cubicBezTo>
                  <a:cubicBezTo>
                    <a:pt x="203" y="136"/>
                    <a:pt x="198" y="151"/>
                    <a:pt x="194" y="167"/>
                  </a:cubicBezTo>
                  <a:cubicBezTo>
                    <a:pt x="189" y="186"/>
                    <a:pt x="183" y="205"/>
                    <a:pt x="178" y="224"/>
                  </a:cubicBezTo>
                  <a:cubicBezTo>
                    <a:pt x="181" y="225"/>
                    <a:pt x="181" y="223"/>
                    <a:pt x="182" y="221"/>
                  </a:cubicBezTo>
                  <a:cubicBezTo>
                    <a:pt x="190" y="193"/>
                    <a:pt x="198" y="165"/>
                    <a:pt x="206" y="137"/>
                  </a:cubicBezTo>
                  <a:cubicBezTo>
                    <a:pt x="211" y="117"/>
                    <a:pt x="217" y="98"/>
                    <a:pt x="222" y="79"/>
                  </a:cubicBezTo>
                  <a:cubicBezTo>
                    <a:pt x="224" y="74"/>
                    <a:pt x="227" y="71"/>
                    <a:pt x="233" y="72"/>
                  </a:cubicBezTo>
                  <a:close/>
                  <a:moveTo>
                    <a:pt x="185" y="347"/>
                  </a:moveTo>
                  <a:cubicBezTo>
                    <a:pt x="185" y="314"/>
                    <a:pt x="185" y="281"/>
                    <a:pt x="185" y="248"/>
                  </a:cubicBezTo>
                  <a:cubicBezTo>
                    <a:pt x="185" y="247"/>
                    <a:pt x="186" y="245"/>
                    <a:pt x="185" y="244"/>
                  </a:cubicBezTo>
                  <a:cubicBezTo>
                    <a:pt x="184" y="243"/>
                    <a:pt x="183" y="242"/>
                    <a:pt x="182" y="242"/>
                  </a:cubicBezTo>
                  <a:cubicBezTo>
                    <a:pt x="181" y="242"/>
                    <a:pt x="179" y="243"/>
                    <a:pt x="179" y="244"/>
                  </a:cubicBezTo>
                  <a:cubicBezTo>
                    <a:pt x="178" y="245"/>
                    <a:pt x="178" y="246"/>
                    <a:pt x="178" y="248"/>
                  </a:cubicBezTo>
                  <a:cubicBezTo>
                    <a:pt x="178" y="312"/>
                    <a:pt x="178" y="377"/>
                    <a:pt x="178" y="442"/>
                  </a:cubicBezTo>
                  <a:cubicBezTo>
                    <a:pt x="178" y="443"/>
                    <a:pt x="178" y="445"/>
                    <a:pt x="178" y="447"/>
                  </a:cubicBezTo>
                  <a:cubicBezTo>
                    <a:pt x="178" y="449"/>
                    <a:pt x="179" y="451"/>
                    <a:pt x="182" y="451"/>
                  </a:cubicBezTo>
                  <a:cubicBezTo>
                    <a:pt x="184" y="451"/>
                    <a:pt x="185" y="450"/>
                    <a:pt x="185" y="447"/>
                  </a:cubicBezTo>
                  <a:cubicBezTo>
                    <a:pt x="185" y="446"/>
                    <a:pt x="185" y="446"/>
                    <a:pt x="185" y="445"/>
                  </a:cubicBezTo>
                  <a:cubicBezTo>
                    <a:pt x="185" y="412"/>
                    <a:pt x="185" y="379"/>
                    <a:pt x="185" y="347"/>
                  </a:cubicBezTo>
                  <a:close/>
                  <a:moveTo>
                    <a:pt x="118" y="224"/>
                  </a:moveTo>
                  <a:cubicBezTo>
                    <a:pt x="118" y="218"/>
                    <a:pt x="118" y="211"/>
                    <a:pt x="118" y="205"/>
                  </a:cubicBezTo>
                  <a:cubicBezTo>
                    <a:pt x="118" y="164"/>
                    <a:pt x="118" y="124"/>
                    <a:pt x="118" y="83"/>
                  </a:cubicBezTo>
                  <a:cubicBezTo>
                    <a:pt x="118" y="81"/>
                    <a:pt x="119" y="77"/>
                    <a:pt x="115" y="77"/>
                  </a:cubicBezTo>
                  <a:cubicBezTo>
                    <a:pt x="112" y="77"/>
                    <a:pt x="112" y="81"/>
                    <a:pt x="112" y="83"/>
                  </a:cubicBezTo>
                  <a:cubicBezTo>
                    <a:pt x="113" y="123"/>
                    <a:pt x="113" y="163"/>
                    <a:pt x="113" y="203"/>
                  </a:cubicBezTo>
                  <a:cubicBezTo>
                    <a:pt x="113" y="210"/>
                    <a:pt x="113" y="217"/>
                    <a:pt x="113" y="224"/>
                  </a:cubicBezTo>
                  <a:cubicBezTo>
                    <a:pt x="115" y="224"/>
                    <a:pt x="117" y="224"/>
                    <a:pt x="118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"/>
            <p:cNvSpPr>
              <a:spLocks noEditPoints="1"/>
            </p:cNvSpPr>
            <p:nvPr/>
          </p:nvSpPr>
          <p:spPr bwMode="auto">
            <a:xfrm>
              <a:off x="2768601" y="1600201"/>
              <a:ext cx="450850" cy="747713"/>
            </a:xfrm>
            <a:custGeom>
              <a:avLst/>
              <a:gdLst>
                <a:gd name="T0" fmla="*/ 79 w 119"/>
                <a:gd name="T1" fmla="*/ 196 h 198"/>
                <a:gd name="T2" fmla="*/ 44 w 119"/>
                <a:gd name="T3" fmla="*/ 103 h 198"/>
                <a:gd name="T4" fmla="*/ 37 w 119"/>
                <a:gd name="T5" fmla="*/ 106 h 198"/>
                <a:gd name="T6" fmla="*/ 50 w 119"/>
                <a:gd name="T7" fmla="*/ 143 h 198"/>
                <a:gd name="T8" fmla="*/ 68 w 119"/>
                <a:gd name="T9" fmla="*/ 191 h 198"/>
                <a:gd name="T10" fmla="*/ 64 w 119"/>
                <a:gd name="T11" fmla="*/ 197 h 198"/>
                <a:gd name="T12" fmla="*/ 57 w 119"/>
                <a:gd name="T13" fmla="*/ 194 h 198"/>
                <a:gd name="T14" fmla="*/ 44 w 119"/>
                <a:gd name="T15" fmla="*/ 158 h 198"/>
                <a:gd name="T16" fmla="*/ 1 w 119"/>
                <a:gd name="T17" fmla="*/ 43 h 198"/>
                <a:gd name="T18" fmla="*/ 5 w 119"/>
                <a:gd name="T19" fmla="*/ 35 h 198"/>
                <a:gd name="T20" fmla="*/ 12 w 119"/>
                <a:gd name="T21" fmla="*/ 39 h 198"/>
                <a:gd name="T22" fmla="*/ 15 w 119"/>
                <a:gd name="T23" fmla="*/ 46 h 198"/>
                <a:gd name="T24" fmla="*/ 19 w 119"/>
                <a:gd name="T25" fmla="*/ 45 h 198"/>
                <a:gd name="T26" fmla="*/ 22 w 119"/>
                <a:gd name="T27" fmla="*/ 43 h 198"/>
                <a:gd name="T28" fmla="*/ 18 w 119"/>
                <a:gd name="T29" fmla="*/ 30 h 198"/>
                <a:gd name="T30" fmla="*/ 17 w 119"/>
                <a:gd name="T31" fmla="*/ 17 h 198"/>
                <a:gd name="T32" fmla="*/ 25 w 119"/>
                <a:gd name="T33" fmla="*/ 8 h 198"/>
                <a:gd name="T34" fmla="*/ 36 w 119"/>
                <a:gd name="T35" fmla="*/ 4 h 198"/>
                <a:gd name="T36" fmla="*/ 58 w 119"/>
                <a:gd name="T37" fmla="*/ 14 h 198"/>
                <a:gd name="T38" fmla="*/ 65 w 119"/>
                <a:gd name="T39" fmla="*/ 34 h 198"/>
                <a:gd name="T40" fmla="*/ 99 w 119"/>
                <a:gd name="T41" fmla="*/ 126 h 198"/>
                <a:gd name="T42" fmla="*/ 119 w 119"/>
                <a:gd name="T43" fmla="*/ 182 h 198"/>
                <a:gd name="T44" fmla="*/ 79 w 119"/>
                <a:gd name="T45" fmla="*/ 196 h 198"/>
                <a:gd name="T46" fmla="*/ 47 w 119"/>
                <a:gd name="T47" fmla="*/ 9 h 198"/>
                <a:gd name="T48" fmla="*/ 38 w 119"/>
                <a:gd name="T49" fmla="*/ 12 h 198"/>
                <a:gd name="T50" fmla="*/ 37 w 119"/>
                <a:gd name="T51" fmla="*/ 13 h 198"/>
                <a:gd name="T52" fmla="*/ 38 w 119"/>
                <a:gd name="T53" fmla="*/ 15 h 198"/>
                <a:gd name="T54" fmla="*/ 52 w 119"/>
                <a:gd name="T55" fmla="*/ 21 h 198"/>
                <a:gd name="T56" fmla="*/ 54 w 119"/>
                <a:gd name="T57" fmla="*/ 21 h 198"/>
                <a:gd name="T58" fmla="*/ 54 w 119"/>
                <a:gd name="T59" fmla="*/ 19 h 198"/>
                <a:gd name="T60" fmla="*/ 51 w 119"/>
                <a:gd name="T61" fmla="*/ 13 h 198"/>
                <a:gd name="T62" fmla="*/ 47 w 119"/>
                <a:gd name="T6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98">
                  <a:moveTo>
                    <a:pt x="79" y="196"/>
                  </a:moveTo>
                  <a:cubicBezTo>
                    <a:pt x="67" y="165"/>
                    <a:pt x="56" y="134"/>
                    <a:pt x="44" y="103"/>
                  </a:cubicBezTo>
                  <a:cubicBezTo>
                    <a:pt x="42" y="104"/>
                    <a:pt x="39" y="105"/>
                    <a:pt x="37" y="106"/>
                  </a:cubicBezTo>
                  <a:cubicBezTo>
                    <a:pt x="41" y="118"/>
                    <a:pt x="46" y="130"/>
                    <a:pt x="50" y="143"/>
                  </a:cubicBezTo>
                  <a:cubicBezTo>
                    <a:pt x="56" y="159"/>
                    <a:pt x="62" y="175"/>
                    <a:pt x="68" y="191"/>
                  </a:cubicBezTo>
                  <a:cubicBezTo>
                    <a:pt x="69" y="193"/>
                    <a:pt x="67" y="196"/>
                    <a:pt x="64" y="197"/>
                  </a:cubicBezTo>
                  <a:cubicBezTo>
                    <a:pt x="61" y="198"/>
                    <a:pt x="58" y="197"/>
                    <a:pt x="57" y="194"/>
                  </a:cubicBezTo>
                  <a:cubicBezTo>
                    <a:pt x="52" y="182"/>
                    <a:pt x="48" y="170"/>
                    <a:pt x="44" y="158"/>
                  </a:cubicBezTo>
                  <a:cubicBezTo>
                    <a:pt x="30" y="120"/>
                    <a:pt x="15" y="82"/>
                    <a:pt x="1" y="43"/>
                  </a:cubicBezTo>
                  <a:cubicBezTo>
                    <a:pt x="0" y="39"/>
                    <a:pt x="1" y="37"/>
                    <a:pt x="5" y="35"/>
                  </a:cubicBezTo>
                  <a:cubicBezTo>
                    <a:pt x="8" y="34"/>
                    <a:pt x="11" y="35"/>
                    <a:pt x="12" y="39"/>
                  </a:cubicBezTo>
                  <a:cubicBezTo>
                    <a:pt x="13" y="41"/>
                    <a:pt x="14" y="43"/>
                    <a:pt x="15" y="46"/>
                  </a:cubicBezTo>
                  <a:cubicBezTo>
                    <a:pt x="16" y="45"/>
                    <a:pt x="17" y="45"/>
                    <a:pt x="19" y="45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1" y="39"/>
                    <a:pt x="19" y="34"/>
                    <a:pt x="18" y="30"/>
                  </a:cubicBezTo>
                  <a:cubicBezTo>
                    <a:pt x="16" y="26"/>
                    <a:pt x="15" y="22"/>
                    <a:pt x="17" y="17"/>
                  </a:cubicBezTo>
                  <a:cubicBezTo>
                    <a:pt x="18" y="13"/>
                    <a:pt x="20" y="10"/>
                    <a:pt x="25" y="8"/>
                  </a:cubicBezTo>
                  <a:cubicBezTo>
                    <a:pt x="29" y="7"/>
                    <a:pt x="32" y="6"/>
                    <a:pt x="36" y="4"/>
                  </a:cubicBezTo>
                  <a:cubicBezTo>
                    <a:pt x="46" y="0"/>
                    <a:pt x="54" y="4"/>
                    <a:pt x="58" y="14"/>
                  </a:cubicBezTo>
                  <a:cubicBezTo>
                    <a:pt x="60" y="21"/>
                    <a:pt x="63" y="28"/>
                    <a:pt x="65" y="34"/>
                  </a:cubicBezTo>
                  <a:cubicBezTo>
                    <a:pt x="77" y="65"/>
                    <a:pt x="88" y="95"/>
                    <a:pt x="99" y="126"/>
                  </a:cubicBezTo>
                  <a:cubicBezTo>
                    <a:pt x="106" y="144"/>
                    <a:pt x="112" y="163"/>
                    <a:pt x="119" y="182"/>
                  </a:cubicBezTo>
                  <a:cubicBezTo>
                    <a:pt x="106" y="186"/>
                    <a:pt x="93" y="191"/>
                    <a:pt x="79" y="196"/>
                  </a:cubicBezTo>
                  <a:close/>
                  <a:moveTo>
                    <a:pt x="47" y="9"/>
                  </a:moveTo>
                  <a:cubicBezTo>
                    <a:pt x="44" y="10"/>
                    <a:pt x="41" y="11"/>
                    <a:pt x="38" y="12"/>
                  </a:cubicBezTo>
                  <a:cubicBezTo>
                    <a:pt x="38" y="12"/>
                    <a:pt x="37" y="13"/>
                    <a:pt x="37" y="13"/>
                  </a:cubicBezTo>
                  <a:cubicBezTo>
                    <a:pt x="37" y="14"/>
                    <a:pt x="38" y="15"/>
                    <a:pt x="38" y="15"/>
                  </a:cubicBezTo>
                  <a:cubicBezTo>
                    <a:pt x="43" y="17"/>
                    <a:pt x="47" y="19"/>
                    <a:pt x="52" y="21"/>
                  </a:cubicBezTo>
                  <a:cubicBezTo>
                    <a:pt x="52" y="21"/>
                    <a:pt x="53" y="21"/>
                    <a:pt x="54" y="21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3" y="17"/>
                    <a:pt x="53" y="14"/>
                    <a:pt x="51" y="13"/>
                  </a:cubicBezTo>
                  <a:cubicBezTo>
                    <a:pt x="50" y="11"/>
                    <a:pt x="48" y="10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2970213" y="3400426"/>
              <a:ext cx="979488" cy="112713"/>
            </a:xfrm>
            <a:custGeom>
              <a:avLst/>
              <a:gdLst>
                <a:gd name="T0" fmla="*/ 130 w 259"/>
                <a:gd name="T1" fmla="*/ 0 h 30"/>
                <a:gd name="T2" fmla="*/ 251 w 259"/>
                <a:gd name="T3" fmla="*/ 0 h 30"/>
                <a:gd name="T4" fmla="*/ 254 w 259"/>
                <a:gd name="T5" fmla="*/ 0 h 30"/>
                <a:gd name="T6" fmla="*/ 259 w 259"/>
                <a:gd name="T7" fmla="*/ 4 h 30"/>
                <a:gd name="T8" fmla="*/ 259 w 259"/>
                <a:gd name="T9" fmla="*/ 25 h 30"/>
                <a:gd name="T10" fmla="*/ 255 w 259"/>
                <a:gd name="T11" fmla="*/ 29 h 30"/>
                <a:gd name="T12" fmla="*/ 251 w 259"/>
                <a:gd name="T13" fmla="*/ 30 h 30"/>
                <a:gd name="T14" fmla="*/ 114 w 259"/>
                <a:gd name="T15" fmla="*/ 30 h 30"/>
                <a:gd name="T16" fmla="*/ 8 w 259"/>
                <a:gd name="T17" fmla="*/ 30 h 30"/>
                <a:gd name="T18" fmla="*/ 4 w 259"/>
                <a:gd name="T19" fmla="*/ 29 h 30"/>
                <a:gd name="T20" fmla="*/ 0 w 259"/>
                <a:gd name="T21" fmla="*/ 25 h 30"/>
                <a:gd name="T22" fmla="*/ 0 w 259"/>
                <a:gd name="T23" fmla="*/ 4 h 30"/>
                <a:gd name="T24" fmla="*/ 5 w 259"/>
                <a:gd name="T25" fmla="*/ 0 h 30"/>
                <a:gd name="T26" fmla="*/ 6 w 259"/>
                <a:gd name="T27" fmla="*/ 0 h 30"/>
                <a:gd name="T28" fmla="*/ 130 w 259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0">
                  <a:moveTo>
                    <a:pt x="130" y="0"/>
                  </a:moveTo>
                  <a:cubicBezTo>
                    <a:pt x="170" y="0"/>
                    <a:pt x="210" y="0"/>
                    <a:pt x="251" y="0"/>
                  </a:cubicBezTo>
                  <a:cubicBezTo>
                    <a:pt x="252" y="0"/>
                    <a:pt x="253" y="0"/>
                    <a:pt x="254" y="0"/>
                  </a:cubicBezTo>
                  <a:cubicBezTo>
                    <a:pt x="257" y="0"/>
                    <a:pt x="259" y="2"/>
                    <a:pt x="259" y="4"/>
                  </a:cubicBezTo>
                  <a:cubicBezTo>
                    <a:pt x="259" y="11"/>
                    <a:pt x="259" y="18"/>
                    <a:pt x="259" y="25"/>
                  </a:cubicBezTo>
                  <a:cubicBezTo>
                    <a:pt x="259" y="27"/>
                    <a:pt x="257" y="29"/>
                    <a:pt x="255" y="29"/>
                  </a:cubicBezTo>
                  <a:cubicBezTo>
                    <a:pt x="254" y="30"/>
                    <a:pt x="252" y="30"/>
                    <a:pt x="251" y="30"/>
                  </a:cubicBezTo>
                  <a:cubicBezTo>
                    <a:pt x="205" y="30"/>
                    <a:pt x="160" y="30"/>
                    <a:pt x="114" y="30"/>
                  </a:cubicBezTo>
                  <a:cubicBezTo>
                    <a:pt x="79" y="30"/>
                    <a:pt x="43" y="30"/>
                    <a:pt x="8" y="30"/>
                  </a:cubicBezTo>
                  <a:cubicBezTo>
                    <a:pt x="7" y="30"/>
                    <a:pt x="5" y="29"/>
                    <a:pt x="4" y="29"/>
                  </a:cubicBezTo>
                  <a:cubicBezTo>
                    <a:pt x="1" y="29"/>
                    <a:pt x="0" y="27"/>
                    <a:pt x="0" y="25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7" y="0"/>
                    <a:pt x="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3355976" y="1679576"/>
              <a:ext cx="174625" cy="139700"/>
            </a:xfrm>
            <a:custGeom>
              <a:avLst/>
              <a:gdLst>
                <a:gd name="T0" fmla="*/ 46 w 46"/>
                <a:gd name="T1" fmla="*/ 37 h 37"/>
                <a:gd name="T2" fmla="*/ 1 w 46"/>
                <a:gd name="T3" fmla="*/ 37 h 37"/>
                <a:gd name="T4" fmla="*/ 1 w 46"/>
                <a:gd name="T5" fmla="*/ 12 h 37"/>
                <a:gd name="T6" fmla="*/ 15 w 46"/>
                <a:gd name="T7" fmla="*/ 0 h 37"/>
                <a:gd name="T8" fmla="*/ 32 w 46"/>
                <a:gd name="T9" fmla="*/ 0 h 37"/>
                <a:gd name="T10" fmla="*/ 46 w 46"/>
                <a:gd name="T11" fmla="*/ 13 h 37"/>
                <a:gd name="T12" fmla="*/ 46 w 46"/>
                <a:gd name="T13" fmla="*/ 37 h 37"/>
                <a:gd name="T14" fmla="*/ 41 w 46"/>
                <a:gd name="T15" fmla="*/ 18 h 37"/>
                <a:gd name="T16" fmla="*/ 40 w 46"/>
                <a:gd name="T17" fmla="*/ 12 h 37"/>
                <a:gd name="T18" fmla="*/ 36 w 46"/>
                <a:gd name="T19" fmla="*/ 7 h 37"/>
                <a:gd name="T20" fmla="*/ 27 w 46"/>
                <a:gd name="T21" fmla="*/ 6 h 37"/>
                <a:gd name="T22" fmla="*/ 26 w 46"/>
                <a:gd name="T23" fmla="*/ 9 h 37"/>
                <a:gd name="T24" fmla="*/ 37 w 46"/>
                <a:gd name="T25" fmla="*/ 22 h 37"/>
                <a:gd name="T26" fmla="*/ 39 w 46"/>
                <a:gd name="T27" fmla="*/ 23 h 37"/>
                <a:gd name="T28" fmla="*/ 41 w 46"/>
                <a:gd name="T29" fmla="*/ 20 h 37"/>
                <a:gd name="T30" fmla="*/ 41 w 46"/>
                <a:gd name="T3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7">
                  <a:moveTo>
                    <a:pt x="46" y="37"/>
                  </a:moveTo>
                  <a:cubicBezTo>
                    <a:pt x="31" y="37"/>
                    <a:pt x="16" y="37"/>
                    <a:pt x="1" y="37"/>
                  </a:cubicBezTo>
                  <a:cubicBezTo>
                    <a:pt x="1" y="28"/>
                    <a:pt x="0" y="20"/>
                    <a:pt x="1" y="12"/>
                  </a:cubicBezTo>
                  <a:cubicBezTo>
                    <a:pt x="2" y="5"/>
                    <a:pt x="8" y="1"/>
                    <a:pt x="15" y="0"/>
                  </a:cubicBezTo>
                  <a:cubicBezTo>
                    <a:pt x="21" y="0"/>
                    <a:pt x="26" y="0"/>
                    <a:pt x="32" y="0"/>
                  </a:cubicBezTo>
                  <a:cubicBezTo>
                    <a:pt x="39" y="0"/>
                    <a:pt x="46" y="6"/>
                    <a:pt x="46" y="13"/>
                  </a:cubicBezTo>
                  <a:cubicBezTo>
                    <a:pt x="46" y="21"/>
                    <a:pt x="46" y="28"/>
                    <a:pt x="46" y="37"/>
                  </a:cubicBezTo>
                  <a:close/>
                  <a:moveTo>
                    <a:pt x="41" y="18"/>
                  </a:moveTo>
                  <a:cubicBezTo>
                    <a:pt x="41" y="16"/>
                    <a:pt x="40" y="14"/>
                    <a:pt x="40" y="12"/>
                  </a:cubicBezTo>
                  <a:cubicBezTo>
                    <a:pt x="40" y="9"/>
                    <a:pt x="38" y="7"/>
                    <a:pt x="36" y="7"/>
                  </a:cubicBezTo>
                  <a:cubicBezTo>
                    <a:pt x="33" y="6"/>
                    <a:pt x="30" y="6"/>
                    <a:pt x="27" y="6"/>
                  </a:cubicBezTo>
                  <a:cubicBezTo>
                    <a:pt x="25" y="6"/>
                    <a:pt x="24" y="7"/>
                    <a:pt x="26" y="9"/>
                  </a:cubicBezTo>
                  <a:cubicBezTo>
                    <a:pt x="30" y="14"/>
                    <a:pt x="33" y="18"/>
                    <a:pt x="37" y="22"/>
                  </a:cubicBezTo>
                  <a:cubicBezTo>
                    <a:pt x="38" y="22"/>
                    <a:pt x="39" y="23"/>
                    <a:pt x="39" y="23"/>
                  </a:cubicBezTo>
                  <a:cubicBezTo>
                    <a:pt x="40" y="22"/>
                    <a:pt x="40" y="21"/>
                    <a:pt x="41" y="20"/>
                  </a:cubicBezTo>
                  <a:cubicBezTo>
                    <a:pt x="41" y="20"/>
                    <a:pt x="41" y="19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323" name="Google Shape;1323;p28"/>
          <p:cNvGrpSpPr/>
          <p:nvPr/>
        </p:nvGrpSpPr>
        <p:grpSpPr>
          <a:xfrm>
            <a:off x="680520" y="1305475"/>
            <a:ext cx="1800600" cy="965400"/>
            <a:chOff x="680520" y="1305475"/>
            <a:chExt cx="1800600" cy="965400"/>
          </a:xfrm>
        </p:grpSpPr>
        <p:sp>
          <p:nvSpPr>
            <p:cNvPr id="1324" name="Google Shape;1324;p28"/>
            <p:cNvSpPr txBox="1"/>
            <p:nvPr/>
          </p:nvSpPr>
          <p:spPr>
            <a:xfrm flipH="1">
              <a:off x="680520" y="1743775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5" name="Google Shape;1325;p28"/>
            <p:cNvSpPr txBox="1"/>
            <p:nvPr/>
          </p:nvSpPr>
          <p:spPr>
            <a:xfrm flipH="1">
              <a:off x="680625" y="1305475"/>
              <a:ext cx="13101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MONDAY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6" name="Google Shape;1326;p28"/>
          <p:cNvGrpSpPr/>
          <p:nvPr/>
        </p:nvGrpSpPr>
        <p:grpSpPr>
          <a:xfrm>
            <a:off x="680520" y="3305725"/>
            <a:ext cx="1800600" cy="972550"/>
            <a:chOff x="680520" y="3305725"/>
            <a:chExt cx="1800600" cy="972550"/>
          </a:xfrm>
        </p:grpSpPr>
        <p:sp>
          <p:nvSpPr>
            <p:cNvPr id="1327" name="Google Shape;1327;p28"/>
            <p:cNvSpPr txBox="1"/>
            <p:nvPr/>
          </p:nvSpPr>
          <p:spPr>
            <a:xfrm flipH="1">
              <a:off x="680520" y="3751175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lanet 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8" name="Google Shape;1328;p28"/>
            <p:cNvSpPr txBox="1"/>
            <p:nvPr/>
          </p:nvSpPr>
          <p:spPr>
            <a:xfrm flipH="1">
              <a:off x="680625" y="3305725"/>
              <a:ext cx="13101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TUESDAY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29" name="Google Shape;1329;p28"/>
          <p:cNvGrpSpPr/>
          <p:nvPr/>
        </p:nvGrpSpPr>
        <p:grpSpPr>
          <a:xfrm>
            <a:off x="6662880" y="1305475"/>
            <a:ext cx="1800600" cy="965400"/>
            <a:chOff x="6662880" y="1305475"/>
            <a:chExt cx="1800600" cy="965400"/>
          </a:xfrm>
        </p:grpSpPr>
        <p:sp>
          <p:nvSpPr>
            <p:cNvPr id="1330" name="Google Shape;1330;p28"/>
            <p:cNvSpPr txBox="1"/>
            <p:nvPr/>
          </p:nvSpPr>
          <p:spPr>
            <a:xfrm>
              <a:off x="6662880" y="1743775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has several rings around it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1" name="Google Shape;1331;p28"/>
            <p:cNvSpPr txBox="1"/>
            <p:nvPr/>
          </p:nvSpPr>
          <p:spPr>
            <a:xfrm flipH="1">
              <a:off x="7153375" y="1305475"/>
              <a:ext cx="13101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FRIDAY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32" name="Google Shape;1332;p28"/>
          <p:cNvGrpSpPr/>
          <p:nvPr/>
        </p:nvGrpSpPr>
        <p:grpSpPr>
          <a:xfrm>
            <a:off x="6662880" y="3305725"/>
            <a:ext cx="1800600" cy="972550"/>
            <a:chOff x="6662880" y="3305725"/>
            <a:chExt cx="1800600" cy="972550"/>
          </a:xfrm>
        </p:grpSpPr>
        <p:sp>
          <p:nvSpPr>
            <p:cNvPr id="1333" name="Google Shape;1333;p28"/>
            <p:cNvSpPr txBox="1"/>
            <p:nvPr/>
          </p:nvSpPr>
          <p:spPr>
            <a:xfrm>
              <a:off x="6662880" y="3751175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4" name="Google Shape;1334;p28"/>
            <p:cNvSpPr txBox="1"/>
            <p:nvPr/>
          </p:nvSpPr>
          <p:spPr>
            <a:xfrm flipH="1">
              <a:off x="7153375" y="3305725"/>
              <a:ext cx="13101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SUNDAY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35" name="Google Shape;1335;p28"/>
          <p:cNvSpPr/>
          <p:nvPr/>
        </p:nvSpPr>
        <p:spPr>
          <a:xfrm rot="10800000">
            <a:off x="6242275" y="4518850"/>
            <a:ext cx="25026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8"/>
          <p:cNvSpPr/>
          <p:nvPr/>
        </p:nvSpPr>
        <p:spPr>
          <a:xfrm rot="10800000">
            <a:off x="156975" y="2628850"/>
            <a:ext cx="2914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8"/>
          <p:cNvSpPr/>
          <p:nvPr/>
        </p:nvSpPr>
        <p:spPr>
          <a:xfrm rot="10800000">
            <a:off x="156975" y="853700"/>
            <a:ext cx="25026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8"/>
          <p:cNvSpPr/>
          <p:nvPr/>
        </p:nvSpPr>
        <p:spPr>
          <a:xfrm rot="10800000">
            <a:off x="6242275" y="2464300"/>
            <a:ext cx="25026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8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0" name="Google Shape;1340;p28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75" y="2409750"/>
            <a:ext cx="3746250" cy="2733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9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1346" name="Google Shape;1346;p29"/>
          <p:cNvSpPr txBox="1"/>
          <p:nvPr/>
        </p:nvSpPr>
        <p:spPr>
          <a:xfrm>
            <a:off x="6662880" y="17437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 around it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7" name="Google Shape;1347;p29"/>
          <p:cNvSpPr txBox="1"/>
          <p:nvPr/>
        </p:nvSpPr>
        <p:spPr>
          <a:xfrm flipH="1">
            <a:off x="680520" y="17437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8" name="Google Shape;1348;p29"/>
          <p:cNvSpPr txBox="1"/>
          <p:nvPr/>
        </p:nvSpPr>
        <p:spPr>
          <a:xfrm>
            <a:off x="6662880" y="37511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9" name="Google Shape;1349;p29"/>
          <p:cNvSpPr txBox="1"/>
          <p:nvPr/>
        </p:nvSpPr>
        <p:spPr>
          <a:xfrm flipH="1">
            <a:off x="680520" y="37511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planet Mars is actually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50" name="Google Shape;1350;p29"/>
          <p:cNvGrpSpPr/>
          <p:nvPr/>
        </p:nvGrpSpPr>
        <p:grpSpPr>
          <a:xfrm>
            <a:off x="3067325" y="987163"/>
            <a:ext cx="3009300" cy="3406663"/>
            <a:chOff x="3067325" y="987163"/>
            <a:chExt cx="3009300" cy="3406663"/>
          </a:xfrm>
        </p:grpSpPr>
        <p:sp>
          <p:nvSpPr>
            <p:cNvPr id="1351" name="Google Shape;1351;p29"/>
            <p:cNvSpPr/>
            <p:nvPr/>
          </p:nvSpPr>
          <p:spPr>
            <a:xfrm>
              <a:off x="30673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34972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39271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43570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47869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52168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56467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30673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34972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39271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43570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47869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52168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56467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30673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34972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39271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43570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47869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52168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56467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30673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34972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39271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43570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47869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52168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56467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30673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34972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39271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43570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47869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2168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56467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30673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34972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39271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43570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47869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52168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56467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30673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34972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39271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43570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47869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52168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56467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0" name="Google Shape;1400;p29"/>
            <p:cNvSpPr/>
            <p:nvPr/>
          </p:nvSpPr>
          <p:spPr>
            <a:xfrm flipH="1">
              <a:off x="56467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1" name="Google Shape;1401;p29"/>
            <p:cNvSpPr/>
            <p:nvPr/>
          </p:nvSpPr>
          <p:spPr>
            <a:xfrm flipH="1">
              <a:off x="52168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2" name="Google Shape;1402;p29"/>
            <p:cNvSpPr/>
            <p:nvPr/>
          </p:nvSpPr>
          <p:spPr>
            <a:xfrm flipH="1">
              <a:off x="47869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3" name="Google Shape;1403;p29"/>
            <p:cNvSpPr/>
            <p:nvPr/>
          </p:nvSpPr>
          <p:spPr>
            <a:xfrm flipH="1">
              <a:off x="43570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4" name="Google Shape;1404;p29"/>
            <p:cNvSpPr/>
            <p:nvPr/>
          </p:nvSpPr>
          <p:spPr>
            <a:xfrm flipH="1">
              <a:off x="39271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5" name="Google Shape;1405;p29"/>
            <p:cNvSpPr/>
            <p:nvPr/>
          </p:nvSpPr>
          <p:spPr>
            <a:xfrm flipH="1">
              <a:off x="34972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6" name="Google Shape;1406;p29"/>
            <p:cNvSpPr/>
            <p:nvPr/>
          </p:nvSpPr>
          <p:spPr>
            <a:xfrm flipH="1">
              <a:off x="30673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07" name="Google Shape;1407;p29"/>
          <p:cNvSpPr txBox="1"/>
          <p:nvPr/>
        </p:nvSpPr>
        <p:spPr>
          <a:xfrm flipH="1">
            <a:off x="680625" y="1305475"/>
            <a:ext cx="1310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8" name="Google Shape;1408;p29"/>
          <p:cNvSpPr txBox="1"/>
          <p:nvPr/>
        </p:nvSpPr>
        <p:spPr>
          <a:xfrm flipH="1">
            <a:off x="680625" y="3305725"/>
            <a:ext cx="1310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9" name="Google Shape;1409;p29"/>
          <p:cNvSpPr txBox="1"/>
          <p:nvPr/>
        </p:nvSpPr>
        <p:spPr>
          <a:xfrm flipH="1">
            <a:off x="7153375" y="1305475"/>
            <a:ext cx="1310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0" name="Google Shape;1410;p29"/>
          <p:cNvSpPr txBox="1"/>
          <p:nvPr/>
        </p:nvSpPr>
        <p:spPr>
          <a:xfrm flipH="1">
            <a:off x="7153375" y="3305725"/>
            <a:ext cx="1310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11" name="Google Shape;1411;p29"/>
          <p:cNvGrpSpPr/>
          <p:nvPr/>
        </p:nvGrpSpPr>
        <p:grpSpPr>
          <a:xfrm>
            <a:off x="3536250" y="3512375"/>
            <a:ext cx="3617100" cy="823050"/>
            <a:chOff x="3536250" y="3512375"/>
            <a:chExt cx="3617100" cy="823050"/>
          </a:xfrm>
        </p:grpSpPr>
        <p:sp>
          <p:nvSpPr>
            <p:cNvPr id="1412" name="Google Shape;1412;p29"/>
            <p:cNvSpPr/>
            <p:nvPr/>
          </p:nvSpPr>
          <p:spPr>
            <a:xfrm rot="10800000">
              <a:off x="3536250" y="4016525"/>
              <a:ext cx="25026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13" name="Google Shape;1413;p29"/>
            <p:cNvCxnSpPr>
              <a:stCxn id="1412" idx="1"/>
              <a:endCxn id="1410" idx="3"/>
            </p:cNvCxnSpPr>
            <p:nvPr/>
          </p:nvCxnSpPr>
          <p:spPr>
            <a:xfrm rot="10800000" flipH="1">
              <a:off x="6038850" y="3512375"/>
              <a:ext cx="1114500" cy="663600"/>
            </a:xfrm>
            <a:prstGeom prst="bentConnector3">
              <a:avLst>
                <a:gd name="adj1" fmla="val 50001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4" name="Google Shape;1414;p29"/>
          <p:cNvGrpSpPr/>
          <p:nvPr/>
        </p:nvGrpSpPr>
        <p:grpSpPr>
          <a:xfrm>
            <a:off x="1990575" y="3174425"/>
            <a:ext cx="4057800" cy="337950"/>
            <a:chOff x="1990575" y="3174425"/>
            <a:chExt cx="4057800" cy="337950"/>
          </a:xfrm>
        </p:grpSpPr>
        <p:sp>
          <p:nvSpPr>
            <p:cNvPr id="1415" name="Google Shape;1415;p29"/>
            <p:cNvSpPr/>
            <p:nvPr/>
          </p:nvSpPr>
          <p:spPr>
            <a:xfrm rot="10800000">
              <a:off x="3133575" y="3174425"/>
              <a:ext cx="29148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16" name="Google Shape;1416;p29"/>
            <p:cNvCxnSpPr>
              <a:stCxn id="1415" idx="3"/>
              <a:endCxn id="1408" idx="1"/>
            </p:cNvCxnSpPr>
            <p:nvPr/>
          </p:nvCxnSpPr>
          <p:spPr>
            <a:xfrm flipH="1">
              <a:off x="1990575" y="3333875"/>
              <a:ext cx="1143000" cy="178500"/>
            </a:xfrm>
            <a:prstGeom prst="bentConnector3">
              <a:avLst>
                <a:gd name="adj1" fmla="val 49993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17" name="Google Shape;1417;p29"/>
          <p:cNvGrpSpPr/>
          <p:nvPr/>
        </p:nvGrpSpPr>
        <p:grpSpPr>
          <a:xfrm>
            <a:off x="1990725" y="1044725"/>
            <a:ext cx="3626400" cy="467250"/>
            <a:chOff x="1990725" y="1044725"/>
            <a:chExt cx="3626400" cy="467250"/>
          </a:xfrm>
        </p:grpSpPr>
        <p:sp>
          <p:nvSpPr>
            <p:cNvPr id="1418" name="Google Shape;1418;p29"/>
            <p:cNvSpPr/>
            <p:nvPr/>
          </p:nvSpPr>
          <p:spPr>
            <a:xfrm rot="10800000">
              <a:off x="3114525" y="1044725"/>
              <a:ext cx="25026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19" name="Google Shape;1419;p29"/>
            <p:cNvCxnSpPr>
              <a:stCxn id="1418" idx="3"/>
              <a:endCxn id="1407" idx="1"/>
            </p:cNvCxnSpPr>
            <p:nvPr/>
          </p:nvCxnSpPr>
          <p:spPr>
            <a:xfrm flipH="1">
              <a:off x="1990725" y="1204175"/>
              <a:ext cx="1123800" cy="3078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0" name="Google Shape;1420;p29"/>
          <p:cNvGrpSpPr/>
          <p:nvPr/>
        </p:nvGrpSpPr>
        <p:grpSpPr>
          <a:xfrm>
            <a:off x="3533625" y="1512050"/>
            <a:ext cx="3619800" cy="1129650"/>
            <a:chOff x="3533625" y="1512050"/>
            <a:chExt cx="3619800" cy="1129650"/>
          </a:xfrm>
        </p:grpSpPr>
        <p:sp>
          <p:nvSpPr>
            <p:cNvPr id="1421" name="Google Shape;1421;p29"/>
            <p:cNvSpPr/>
            <p:nvPr/>
          </p:nvSpPr>
          <p:spPr>
            <a:xfrm rot="10800000">
              <a:off x="3533625" y="2322800"/>
              <a:ext cx="25026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2" name="Google Shape;1422;p29"/>
            <p:cNvCxnSpPr>
              <a:stCxn id="1421" idx="1"/>
              <a:endCxn id="1409" idx="3"/>
            </p:cNvCxnSpPr>
            <p:nvPr/>
          </p:nvCxnSpPr>
          <p:spPr>
            <a:xfrm rot="10800000" flipH="1">
              <a:off x="6036225" y="1512050"/>
              <a:ext cx="1117200" cy="970200"/>
            </a:xfrm>
            <a:prstGeom prst="bentConnector3">
              <a:avLst>
                <a:gd name="adj1" fmla="val 49998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500748"/>
            <a:ext cx="9144000" cy="64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0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428" name="Google Shape;1428;p30"/>
          <p:cNvGrpSpPr/>
          <p:nvPr/>
        </p:nvGrpSpPr>
        <p:grpSpPr>
          <a:xfrm>
            <a:off x="683194" y="1183775"/>
            <a:ext cx="3439200" cy="3439200"/>
            <a:chOff x="683194" y="1183775"/>
            <a:chExt cx="3439200" cy="3439200"/>
          </a:xfrm>
        </p:grpSpPr>
        <p:sp>
          <p:nvSpPr>
            <p:cNvPr id="1429" name="Google Shape;1429;p30"/>
            <p:cNvSpPr/>
            <p:nvPr/>
          </p:nvSpPr>
          <p:spPr>
            <a:xfrm>
              <a:off x="6831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11130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15429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2" name="Google Shape;1432;p30"/>
            <p:cNvSpPr/>
            <p:nvPr/>
          </p:nvSpPr>
          <p:spPr>
            <a:xfrm>
              <a:off x="19728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3" name="Google Shape;1433;p30"/>
            <p:cNvSpPr/>
            <p:nvPr/>
          </p:nvSpPr>
          <p:spPr>
            <a:xfrm>
              <a:off x="24027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8326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32625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6831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11130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15429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19728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24027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8326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32625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6831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11130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5429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19728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24027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28326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32625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6831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11130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15429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19728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24027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28326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2625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6831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11130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15429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19728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24027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28326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2625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6831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11130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15429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19728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24027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28326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2625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6831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11130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15429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19728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24027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28326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2625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6831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11130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15429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19728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24027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28326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32625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36924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6" name="Google Shape;1486;p30"/>
            <p:cNvSpPr/>
            <p:nvPr/>
          </p:nvSpPr>
          <p:spPr>
            <a:xfrm>
              <a:off x="36924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36924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36924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6924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6924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36924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36924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93" name="Google Shape;1493;p30"/>
          <p:cNvSpPr/>
          <p:nvPr/>
        </p:nvSpPr>
        <p:spPr>
          <a:xfrm rot="-8100000" flipH="1">
            <a:off x="4479922" y="2455174"/>
            <a:ext cx="2153140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0"/>
          <p:cNvSpPr/>
          <p:nvPr/>
        </p:nvSpPr>
        <p:spPr>
          <a:xfrm>
            <a:off x="4726319" y="1239275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0"/>
          <p:cNvSpPr/>
          <p:nvPr/>
        </p:nvSpPr>
        <p:spPr>
          <a:xfrm rot="5400000">
            <a:off x="3324594" y="3203250"/>
            <a:ext cx="2494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0"/>
          <p:cNvSpPr txBox="1"/>
          <p:nvPr/>
        </p:nvSpPr>
        <p:spPr>
          <a:xfrm flipH="1">
            <a:off x="7034294" y="2378022"/>
            <a:ext cx="1426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GAME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7" name="Google Shape;1497;p30"/>
          <p:cNvSpPr txBox="1"/>
          <p:nvPr/>
        </p:nvSpPr>
        <p:spPr>
          <a:xfrm flipH="1">
            <a:off x="6488300" y="282015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30"/>
          <p:cNvSpPr txBox="1"/>
          <p:nvPr/>
        </p:nvSpPr>
        <p:spPr>
          <a:xfrm>
            <a:off x="7034306" y="3564872"/>
            <a:ext cx="1426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TALE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9" name="Google Shape;1499;p30"/>
          <p:cNvSpPr txBox="1"/>
          <p:nvPr/>
        </p:nvSpPr>
        <p:spPr>
          <a:xfrm>
            <a:off x="6488228" y="40080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Neptune is the fourth-largest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0" name="Google Shape;1500;p30"/>
          <p:cNvSpPr txBox="1"/>
          <p:nvPr/>
        </p:nvSpPr>
        <p:spPr>
          <a:xfrm>
            <a:off x="7034306" y="1191172"/>
            <a:ext cx="1426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CASTLE</a:t>
            </a:r>
            <a:endParaRPr sz="22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1" name="Google Shape;1501;p30"/>
          <p:cNvSpPr txBox="1"/>
          <p:nvPr/>
        </p:nvSpPr>
        <p:spPr>
          <a:xfrm>
            <a:off x="6488353" y="16323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a gas giant and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2" name="Google Shape;1502;p30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3" name="Google Shape;1503;p30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grpSp>
        <p:nvGrpSpPr>
          <p:cNvPr id="1508" name="Google Shape;1508;p31"/>
          <p:cNvGrpSpPr/>
          <p:nvPr/>
        </p:nvGrpSpPr>
        <p:grpSpPr>
          <a:xfrm>
            <a:off x="6488300" y="2378022"/>
            <a:ext cx="1972500" cy="968228"/>
            <a:chOff x="6488300" y="2378022"/>
            <a:chExt cx="1972500" cy="968228"/>
          </a:xfrm>
        </p:grpSpPr>
        <p:sp>
          <p:nvSpPr>
            <p:cNvPr id="1509" name="Google Shape;1509;p31"/>
            <p:cNvSpPr txBox="1"/>
            <p:nvPr/>
          </p:nvSpPr>
          <p:spPr>
            <a:xfrm flipH="1">
              <a:off x="7034294" y="23780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GAME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0" name="Google Shape;1510;p31"/>
            <p:cNvSpPr txBox="1"/>
            <p:nvPr/>
          </p:nvSpPr>
          <p:spPr>
            <a:xfrm flipH="1">
              <a:off x="6488300" y="2819150"/>
              <a:ext cx="1972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1" name="Google Shape;1511;p31"/>
          <p:cNvGrpSpPr/>
          <p:nvPr/>
        </p:nvGrpSpPr>
        <p:grpSpPr>
          <a:xfrm>
            <a:off x="6488228" y="3564872"/>
            <a:ext cx="1972579" cy="970228"/>
            <a:chOff x="6488228" y="3564872"/>
            <a:chExt cx="1972579" cy="970228"/>
          </a:xfrm>
        </p:grpSpPr>
        <p:sp>
          <p:nvSpPr>
            <p:cNvPr id="1512" name="Google Shape;1512;p31"/>
            <p:cNvSpPr txBox="1"/>
            <p:nvPr/>
          </p:nvSpPr>
          <p:spPr>
            <a:xfrm>
              <a:off x="7034306" y="35648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3" name="Google Shape;1513;p31"/>
            <p:cNvSpPr txBox="1"/>
            <p:nvPr/>
          </p:nvSpPr>
          <p:spPr>
            <a:xfrm>
              <a:off x="6488228" y="4008000"/>
              <a:ext cx="1972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Planet Neptune is the fourth-largest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4" name="Google Shape;1514;p31"/>
          <p:cNvGrpSpPr/>
          <p:nvPr/>
        </p:nvGrpSpPr>
        <p:grpSpPr>
          <a:xfrm>
            <a:off x="6488353" y="1191172"/>
            <a:ext cx="1972500" cy="968228"/>
            <a:chOff x="6488353" y="1191172"/>
            <a:chExt cx="1972500" cy="968228"/>
          </a:xfrm>
        </p:grpSpPr>
        <p:sp>
          <p:nvSpPr>
            <p:cNvPr id="1515" name="Google Shape;1515;p31"/>
            <p:cNvSpPr txBox="1"/>
            <p:nvPr/>
          </p:nvSpPr>
          <p:spPr>
            <a:xfrm>
              <a:off x="7034306" y="11911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CASTLE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6" name="Google Shape;1516;p31"/>
            <p:cNvSpPr txBox="1"/>
            <p:nvPr/>
          </p:nvSpPr>
          <p:spPr>
            <a:xfrm>
              <a:off x="6488353" y="1632300"/>
              <a:ext cx="1972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the ringed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17" name="Google Shape;1517;p31"/>
          <p:cNvCxnSpPr/>
          <p:nvPr/>
        </p:nvCxnSpPr>
        <p:spPr>
          <a:xfrm rot="10800000" flipH="1">
            <a:off x="7519800" y="134232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8" name="Google Shape;1518;p31"/>
          <p:cNvCxnSpPr/>
          <p:nvPr/>
        </p:nvCxnSpPr>
        <p:spPr>
          <a:xfrm rot="10800000" flipH="1">
            <a:off x="7772400" y="3735000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9" name="Google Shape;1519;p31"/>
          <p:cNvCxnSpPr/>
          <p:nvPr/>
        </p:nvCxnSpPr>
        <p:spPr>
          <a:xfrm rot="10800000" flipH="1">
            <a:off x="7705725" y="2566125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0" name="Google Shape;1520;p31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521" name="Google Shape;1521;p31"/>
          <p:cNvGrpSpPr/>
          <p:nvPr/>
        </p:nvGrpSpPr>
        <p:grpSpPr>
          <a:xfrm>
            <a:off x="683194" y="1183775"/>
            <a:ext cx="3439200" cy="3439200"/>
            <a:chOff x="683194" y="1183775"/>
            <a:chExt cx="3439200" cy="3439200"/>
          </a:xfrm>
        </p:grpSpPr>
        <p:sp>
          <p:nvSpPr>
            <p:cNvPr id="1522" name="Google Shape;1522;p31"/>
            <p:cNvSpPr/>
            <p:nvPr/>
          </p:nvSpPr>
          <p:spPr>
            <a:xfrm>
              <a:off x="6831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11130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15429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19728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24027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28326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32625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831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11130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15429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19728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24027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28326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32625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831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11130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15429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19728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24027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28326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32625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6831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11130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15429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19728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24027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28326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32625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831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11130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15429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19728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24027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28326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32625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831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11130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15429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19728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24027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28326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32625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31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11130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15429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9728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24027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8326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32625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6831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11130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15429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9728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24027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28326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32625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36924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36924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36924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36924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36924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36924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36924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36924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86" name="Google Shape;1586;p31"/>
          <p:cNvSpPr/>
          <p:nvPr/>
        </p:nvSpPr>
        <p:spPr>
          <a:xfrm rot="-8100000" flipH="1">
            <a:off x="1324497" y="3608374"/>
            <a:ext cx="2153140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1"/>
          <p:cNvSpPr/>
          <p:nvPr/>
        </p:nvSpPr>
        <p:spPr>
          <a:xfrm>
            <a:off x="1620394" y="2528975"/>
            <a:ext cx="1580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31"/>
          <p:cNvSpPr/>
          <p:nvPr/>
        </p:nvSpPr>
        <p:spPr>
          <a:xfrm rot="5400000">
            <a:off x="-349256" y="2739125"/>
            <a:ext cx="24948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84" y="2136286"/>
            <a:ext cx="2207761" cy="304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6119600" y="2378022"/>
            <a:ext cx="2493600" cy="968228"/>
            <a:chOff x="5967200" y="2378022"/>
            <a:chExt cx="2493600" cy="968228"/>
          </a:xfrm>
        </p:grpSpPr>
        <p:sp>
          <p:nvSpPr>
            <p:cNvPr id="118" name="Google Shape;118;p14"/>
            <p:cNvSpPr txBox="1"/>
            <p:nvPr/>
          </p:nvSpPr>
          <p:spPr>
            <a:xfrm flipH="1">
              <a:off x="7034294" y="23780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GAME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 flipH="1">
              <a:off x="5967200" y="281915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 the smallest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6119537" y="3564872"/>
            <a:ext cx="2493669" cy="970228"/>
            <a:chOff x="5967137" y="3564872"/>
            <a:chExt cx="2493669" cy="970228"/>
          </a:xfrm>
        </p:grpSpPr>
        <p:sp>
          <p:nvSpPr>
            <p:cNvPr id="121" name="Google Shape;121;p14"/>
            <p:cNvSpPr txBox="1"/>
            <p:nvPr/>
          </p:nvSpPr>
          <p:spPr>
            <a:xfrm>
              <a:off x="7034306" y="35648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5967137" y="40080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 of them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6119537" y="1191172"/>
            <a:ext cx="2493669" cy="968228"/>
            <a:chOff x="5967137" y="1191172"/>
            <a:chExt cx="2493669" cy="968228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7034306" y="11911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CASTLE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5967137" y="16323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has several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317558" y="1071522"/>
            <a:ext cx="3439200" cy="3439200"/>
            <a:chOff x="683194" y="1183775"/>
            <a:chExt cx="3439200" cy="3439200"/>
          </a:xfrm>
        </p:grpSpPr>
        <p:sp>
          <p:nvSpPr>
            <p:cNvPr id="127" name="Google Shape;127;p14"/>
            <p:cNvSpPr/>
            <p:nvPr/>
          </p:nvSpPr>
          <p:spPr>
            <a:xfrm>
              <a:off x="6831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1130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5429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9728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4027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28326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2625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6831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1130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5429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9728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24027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28326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2625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831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1130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15429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9728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4027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28326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32625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831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11130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15429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19728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4027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8326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625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831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1130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15429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19728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4027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8326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32625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831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130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5429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9728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24027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28326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2625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6831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1130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5429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9728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4027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28326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2625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6831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1130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15429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19728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24027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8326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32625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6924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6924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6924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36924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6924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36924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6924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36924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91" name="Google Shape;191;p14"/>
          <p:cNvSpPr/>
          <p:nvPr/>
        </p:nvSpPr>
        <p:spPr>
          <a:xfrm rot="-8100000" flipH="1">
            <a:off x="4420849" y="2231908"/>
            <a:ext cx="2153140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4571994" y="1191175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 rot="5400000">
            <a:off x="3216519" y="2937225"/>
            <a:ext cx="2494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6984200" y="771400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14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32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1661" name="Google Shape;1661;p32"/>
          <p:cNvSpPr/>
          <p:nvPr/>
        </p:nvSpPr>
        <p:spPr>
          <a:xfrm rot="10800000">
            <a:off x="5799525" y="3403275"/>
            <a:ext cx="29481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32"/>
          <p:cNvSpPr/>
          <p:nvPr/>
        </p:nvSpPr>
        <p:spPr>
          <a:xfrm rot="-5400000">
            <a:off x="-75575" y="2015218"/>
            <a:ext cx="25557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2"/>
          <p:cNvSpPr/>
          <p:nvPr/>
        </p:nvSpPr>
        <p:spPr>
          <a:xfrm rot="-8100000" flipH="1">
            <a:off x="6467392" y="1837008"/>
            <a:ext cx="2153140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>
            <a:off x="5946734" y="3670971"/>
            <a:ext cx="1426500" cy="968227"/>
            <a:chOff x="5946734" y="3670971"/>
            <a:chExt cx="1426500" cy="968227"/>
          </a:xfrm>
        </p:grpSpPr>
        <p:sp>
          <p:nvSpPr>
            <p:cNvPr id="1665" name="Google Shape;1665;p32"/>
            <p:cNvSpPr txBox="1"/>
            <p:nvPr/>
          </p:nvSpPr>
          <p:spPr>
            <a:xfrm>
              <a:off x="594673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CUTE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6" name="Google Shape;1666;p32"/>
            <p:cNvSpPr txBox="1"/>
            <p:nvPr/>
          </p:nvSpPr>
          <p:spPr>
            <a:xfrm>
              <a:off x="594673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also the ringed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3858750" y="3668971"/>
            <a:ext cx="1426500" cy="970227"/>
            <a:chOff x="3858750" y="3668971"/>
            <a:chExt cx="1426500" cy="970227"/>
          </a:xfrm>
        </p:grpSpPr>
        <p:sp>
          <p:nvSpPr>
            <p:cNvPr id="1668" name="Google Shape;1668;p32"/>
            <p:cNvSpPr txBox="1"/>
            <p:nvPr/>
          </p:nvSpPr>
          <p:spPr>
            <a:xfrm flipH="1">
              <a:off x="3858750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TENNIS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69" name="Google Shape;1669;p32"/>
            <p:cNvSpPr txBox="1"/>
            <p:nvPr/>
          </p:nvSpPr>
          <p:spPr>
            <a:xfrm flipH="1">
              <a:off x="3858750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0" name="Google Shape;1670;p32"/>
          <p:cNvGrpSpPr/>
          <p:nvPr/>
        </p:nvGrpSpPr>
        <p:grpSpPr>
          <a:xfrm>
            <a:off x="1770766" y="3670971"/>
            <a:ext cx="1426500" cy="968227"/>
            <a:chOff x="1770766" y="3670971"/>
            <a:chExt cx="1426500" cy="968227"/>
          </a:xfrm>
        </p:grpSpPr>
        <p:sp>
          <p:nvSpPr>
            <p:cNvPr id="1671" name="Google Shape;1671;p32"/>
            <p:cNvSpPr txBox="1"/>
            <p:nvPr/>
          </p:nvSpPr>
          <p:spPr>
            <a:xfrm flipH="1">
              <a:off x="1770766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2" name="Google Shape;1672;p32"/>
            <p:cNvSpPr txBox="1"/>
            <p:nvPr/>
          </p:nvSpPr>
          <p:spPr>
            <a:xfrm flipH="1">
              <a:off x="1770766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COUNTRY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673" name="Google Shape;1673;p32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4" name="Google Shape;1674;p32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02" y="1087291"/>
            <a:ext cx="2447832" cy="2447832"/>
          </a:xfrm>
          <a:prstGeom prst="rect">
            <a:avLst/>
          </a:prstGeom>
        </p:spPr>
      </p:pic>
      <p:sp>
        <p:nvSpPr>
          <p:cNvPr id="85" name="Google Shape;1663;p32"/>
          <p:cNvSpPr/>
          <p:nvPr/>
        </p:nvSpPr>
        <p:spPr>
          <a:xfrm rot="-8100000" flipH="1">
            <a:off x="1443544" y="2775784"/>
            <a:ext cx="2153140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9" name="Google Shape;1679;p33"/>
          <p:cNvCxnSpPr/>
          <p:nvPr/>
        </p:nvCxnSpPr>
        <p:spPr>
          <a:xfrm rot="10800000" flipH="1">
            <a:off x="6303800" y="3862825"/>
            <a:ext cx="650700" cy="56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80" name="Google Shape;1680;p33"/>
          <p:cNvGrpSpPr/>
          <p:nvPr/>
        </p:nvGrpSpPr>
        <p:grpSpPr>
          <a:xfrm>
            <a:off x="5946734" y="3670971"/>
            <a:ext cx="1426500" cy="968227"/>
            <a:chOff x="5946734" y="3670971"/>
            <a:chExt cx="1426500" cy="968227"/>
          </a:xfrm>
        </p:grpSpPr>
        <p:sp>
          <p:nvSpPr>
            <p:cNvPr id="1681" name="Google Shape;1681;p33"/>
            <p:cNvSpPr txBox="1"/>
            <p:nvPr/>
          </p:nvSpPr>
          <p:spPr>
            <a:xfrm>
              <a:off x="594673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CUTE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82" name="Google Shape;1682;p33"/>
            <p:cNvSpPr txBox="1"/>
            <p:nvPr/>
          </p:nvSpPr>
          <p:spPr>
            <a:xfrm>
              <a:off x="594673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also the ringed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683" name="Google Shape;1683;p33"/>
          <p:cNvCxnSpPr/>
          <p:nvPr/>
        </p:nvCxnSpPr>
        <p:spPr>
          <a:xfrm rot="10800000" flipH="1">
            <a:off x="4106092" y="381362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84" name="Google Shape;1684;p33"/>
          <p:cNvGrpSpPr/>
          <p:nvPr/>
        </p:nvGrpSpPr>
        <p:grpSpPr>
          <a:xfrm>
            <a:off x="3858750" y="3668971"/>
            <a:ext cx="1426500" cy="970227"/>
            <a:chOff x="3858750" y="3668971"/>
            <a:chExt cx="1426500" cy="970227"/>
          </a:xfrm>
        </p:grpSpPr>
        <p:sp>
          <p:nvSpPr>
            <p:cNvPr id="1685" name="Google Shape;1685;p33"/>
            <p:cNvSpPr txBox="1"/>
            <p:nvPr/>
          </p:nvSpPr>
          <p:spPr>
            <a:xfrm flipH="1">
              <a:off x="3858750" y="3668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TENNIS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86" name="Google Shape;1686;p33"/>
            <p:cNvSpPr txBox="1"/>
            <p:nvPr/>
          </p:nvSpPr>
          <p:spPr>
            <a:xfrm flipH="1">
              <a:off x="3858750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687" name="Google Shape;1687;p33"/>
          <p:cNvCxnSpPr/>
          <p:nvPr/>
        </p:nvCxnSpPr>
        <p:spPr>
          <a:xfrm rot="10800000" flipH="1">
            <a:off x="1959775" y="3827525"/>
            <a:ext cx="1061400" cy="120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88" name="Google Shape;1688;p33"/>
          <p:cNvGrpSpPr/>
          <p:nvPr/>
        </p:nvGrpSpPr>
        <p:grpSpPr>
          <a:xfrm>
            <a:off x="1770766" y="3670971"/>
            <a:ext cx="1426500" cy="968227"/>
            <a:chOff x="1770766" y="3670971"/>
            <a:chExt cx="1426500" cy="968227"/>
          </a:xfrm>
        </p:grpSpPr>
        <p:sp>
          <p:nvSpPr>
            <p:cNvPr id="1689" name="Google Shape;1689;p33"/>
            <p:cNvSpPr txBox="1"/>
            <p:nvPr/>
          </p:nvSpPr>
          <p:spPr>
            <a:xfrm flipH="1">
              <a:off x="1770766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0" name="Google Shape;1690;p33"/>
            <p:cNvSpPr txBox="1"/>
            <p:nvPr/>
          </p:nvSpPr>
          <p:spPr>
            <a:xfrm flipH="1">
              <a:off x="1770766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COUNTRY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691" name="Google Shape;1691;p33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692" name="Google Shape;1692;p33"/>
          <p:cNvGrpSpPr/>
          <p:nvPr/>
        </p:nvGrpSpPr>
        <p:grpSpPr>
          <a:xfrm>
            <a:off x="2207550" y="863062"/>
            <a:ext cx="4728900" cy="2556159"/>
            <a:chOff x="2207550" y="939262"/>
            <a:chExt cx="4728900" cy="2556159"/>
          </a:xfrm>
        </p:grpSpPr>
        <p:sp>
          <p:nvSpPr>
            <p:cNvPr id="1693" name="Google Shape;1693;p33"/>
            <p:cNvSpPr/>
            <p:nvPr/>
          </p:nvSpPr>
          <p:spPr>
            <a:xfrm>
              <a:off x="39271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43570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47869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52168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56467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0766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65065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0" name="Google Shape;1700;p33"/>
            <p:cNvSpPr/>
            <p:nvPr/>
          </p:nvSpPr>
          <p:spPr>
            <a:xfrm flipH="1">
              <a:off x="47869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1" name="Google Shape;1701;p33"/>
            <p:cNvSpPr/>
            <p:nvPr/>
          </p:nvSpPr>
          <p:spPr>
            <a:xfrm flipH="1">
              <a:off x="43570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2" name="Google Shape;1702;p33"/>
            <p:cNvSpPr/>
            <p:nvPr/>
          </p:nvSpPr>
          <p:spPr>
            <a:xfrm flipH="1">
              <a:off x="39271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3" name="Google Shape;1703;p33"/>
            <p:cNvSpPr/>
            <p:nvPr/>
          </p:nvSpPr>
          <p:spPr>
            <a:xfrm flipH="1">
              <a:off x="34972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4" name="Google Shape;1704;p33"/>
            <p:cNvSpPr/>
            <p:nvPr/>
          </p:nvSpPr>
          <p:spPr>
            <a:xfrm flipH="1">
              <a:off x="30673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5" name="Google Shape;1705;p33"/>
            <p:cNvSpPr/>
            <p:nvPr/>
          </p:nvSpPr>
          <p:spPr>
            <a:xfrm flipH="1">
              <a:off x="26374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6" name="Google Shape;1706;p33"/>
            <p:cNvSpPr/>
            <p:nvPr/>
          </p:nvSpPr>
          <p:spPr>
            <a:xfrm flipH="1">
              <a:off x="22075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39271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43570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47869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52168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56467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60766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65065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4" name="Google Shape;1714;p33"/>
            <p:cNvSpPr/>
            <p:nvPr/>
          </p:nvSpPr>
          <p:spPr>
            <a:xfrm flipH="1">
              <a:off x="47869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5" name="Google Shape;1715;p33"/>
            <p:cNvSpPr/>
            <p:nvPr/>
          </p:nvSpPr>
          <p:spPr>
            <a:xfrm flipH="1">
              <a:off x="43570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6" name="Google Shape;1716;p33"/>
            <p:cNvSpPr/>
            <p:nvPr/>
          </p:nvSpPr>
          <p:spPr>
            <a:xfrm flipH="1">
              <a:off x="39271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7" name="Google Shape;1717;p33"/>
            <p:cNvSpPr/>
            <p:nvPr/>
          </p:nvSpPr>
          <p:spPr>
            <a:xfrm flipH="1">
              <a:off x="34972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8" name="Google Shape;1718;p33"/>
            <p:cNvSpPr/>
            <p:nvPr/>
          </p:nvSpPr>
          <p:spPr>
            <a:xfrm flipH="1">
              <a:off x="30673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9" name="Google Shape;1719;p33"/>
            <p:cNvSpPr/>
            <p:nvPr/>
          </p:nvSpPr>
          <p:spPr>
            <a:xfrm flipH="1">
              <a:off x="26374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 flipH="1">
              <a:off x="22075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1" name="Google Shape;1721;p33"/>
            <p:cNvSpPr/>
            <p:nvPr/>
          </p:nvSpPr>
          <p:spPr>
            <a:xfrm flipH="1">
              <a:off x="47869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2" name="Google Shape;1722;p33"/>
            <p:cNvSpPr/>
            <p:nvPr/>
          </p:nvSpPr>
          <p:spPr>
            <a:xfrm flipH="1">
              <a:off x="43570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 flipH="1">
              <a:off x="39271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4" name="Google Shape;1724;p33"/>
            <p:cNvSpPr/>
            <p:nvPr/>
          </p:nvSpPr>
          <p:spPr>
            <a:xfrm flipH="1">
              <a:off x="34972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5" name="Google Shape;1725;p33"/>
            <p:cNvSpPr/>
            <p:nvPr/>
          </p:nvSpPr>
          <p:spPr>
            <a:xfrm flipH="1">
              <a:off x="30673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 flipH="1">
              <a:off x="26374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7" name="Google Shape;1727;p33"/>
            <p:cNvSpPr/>
            <p:nvPr/>
          </p:nvSpPr>
          <p:spPr>
            <a:xfrm flipH="1">
              <a:off x="22075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2075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6374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30673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34972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39271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43570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47869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22075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26374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30673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3497250" y="13645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39" name="Google Shape;1739;p33"/>
            <p:cNvSpPr/>
            <p:nvPr/>
          </p:nvSpPr>
          <p:spPr>
            <a:xfrm flipH="1">
              <a:off x="65065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0" name="Google Shape;1740;p33"/>
            <p:cNvSpPr/>
            <p:nvPr/>
          </p:nvSpPr>
          <p:spPr>
            <a:xfrm flipH="1">
              <a:off x="60766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1" name="Google Shape;1741;p33"/>
            <p:cNvSpPr/>
            <p:nvPr/>
          </p:nvSpPr>
          <p:spPr>
            <a:xfrm flipH="1">
              <a:off x="56467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2" name="Google Shape;1742;p33"/>
            <p:cNvSpPr/>
            <p:nvPr/>
          </p:nvSpPr>
          <p:spPr>
            <a:xfrm flipH="1">
              <a:off x="5216850" y="17897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2075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374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0673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3497250" y="22150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7" name="Google Shape;1747;p33"/>
            <p:cNvSpPr/>
            <p:nvPr/>
          </p:nvSpPr>
          <p:spPr>
            <a:xfrm flipH="1">
              <a:off x="65065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8" name="Google Shape;1748;p33"/>
            <p:cNvSpPr/>
            <p:nvPr/>
          </p:nvSpPr>
          <p:spPr>
            <a:xfrm flipH="1">
              <a:off x="60766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49" name="Google Shape;1749;p33"/>
            <p:cNvSpPr/>
            <p:nvPr/>
          </p:nvSpPr>
          <p:spPr>
            <a:xfrm flipH="1">
              <a:off x="56467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 flipH="1">
              <a:off x="5216850" y="26402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 flipH="1">
              <a:off x="65065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 flipH="1">
              <a:off x="60766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 flipH="1">
              <a:off x="56467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 flipH="1">
              <a:off x="5216850" y="30655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52168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56467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60766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6506550" y="939262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59" name="Google Shape;1759;p33"/>
          <p:cNvSpPr/>
          <p:nvPr/>
        </p:nvSpPr>
        <p:spPr>
          <a:xfrm rot="10800000">
            <a:off x="3950000" y="2619575"/>
            <a:ext cx="29481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3"/>
          <p:cNvSpPr/>
          <p:nvPr/>
        </p:nvSpPr>
        <p:spPr>
          <a:xfrm rot="-5400000">
            <a:off x="2004450" y="1981518"/>
            <a:ext cx="2555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3"/>
          <p:cNvSpPr/>
          <p:nvPr/>
        </p:nvSpPr>
        <p:spPr>
          <a:xfrm rot="-8100000" flipH="1">
            <a:off x="4985822" y="1535149"/>
            <a:ext cx="2153140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66" name="Google Shape;1766;p34"/>
          <p:cNvSpPr txBox="1"/>
          <p:nvPr/>
        </p:nvSpPr>
        <p:spPr>
          <a:xfrm>
            <a:off x="530846" y="281915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7" name="Google Shape;1767;p34"/>
          <p:cNvSpPr txBox="1"/>
          <p:nvPr/>
        </p:nvSpPr>
        <p:spPr>
          <a:xfrm flipH="1">
            <a:off x="530919" y="40080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Neptune is the fourth-largest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8" name="Google Shape;1768;p34"/>
          <p:cNvSpPr txBox="1"/>
          <p:nvPr/>
        </p:nvSpPr>
        <p:spPr>
          <a:xfrm flipH="1">
            <a:off x="530794" y="16323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a gas giant and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9" name="Google Shape;1769;p34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770" name="Google Shape;1770;p34"/>
          <p:cNvGrpSpPr/>
          <p:nvPr/>
        </p:nvGrpSpPr>
        <p:grpSpPr>
          <a:xfrm>
            <a:off x="5021653" y="1202748"/>
            <a:ext cx="3439200" cy="3439200"/>
            <a:chOff x="5021653" y="1202748"/>
            <a:chExt cx="3439200" cy="3439200"/>
          </a:xfrm>
        </p:grpSpPr>
        <p:sp>
          <p:nvSpPr>
            <p:cNvPr id="1771" name="Google Shape;1771;p34"/>
            <p:cNvSpPr/>
            <p:nvPr/>
          </p:nvSpPr>
          <p:spPr>
            <a:xfrm>
              <a:off x="50216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54515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58814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63113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67412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71711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76010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50216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54515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58814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63113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67412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3" name="Google Shape;1783;p34"/>
            <p:cNvSpPr/>
            <p:nvPr/>
          </p:nvSpPr>
          <p:spPr>
            <a:xfrm>
              <a:off x="71711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4" name="Google Shape;1784;p34"/>
            <p:cNvSpPr/>
            <p:nvPr/>
          </p:nvSpPr>
          <p:spPr>
            <a:xfrm>
              <a:off x="76010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50216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54515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58814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63113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67412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71711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76010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50216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54515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58814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63113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67412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71711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76010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50216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54515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58814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63113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7412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4" name="Google Shape;1804;p34"/>
            <p:cNvSpPr/>
            <p:nvPr/>
          </p:nvSpPr>
          <p:spPr>
            <a:xfrm>
              <a:off x="71711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5" name="Google Shape;1805;p34"/>
            <p:cNvSpPr/>
            <p:nvPr/>
          </p:nvSpPr>
          <p:spPr>
            <a:xfrm>
              <a:off x="76010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50216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54515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58814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63113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67412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71711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76010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3" name="Google Shape;1813;p34"/>
            <p:cNvSpPr/>
            <p:nvPr/>
          </p:nvSpPr>
          <p:spPr>
            <a:xfrm>
              <a:off x="50216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4" name="Google Shape;1814;p34"/>
            <p:cNvSpPr/>
            <p:nvPr/>
          </p:nvSpPr>
          <p:spPr>
            <a:xfrm>
              <a:off x="54515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58814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63113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67412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71711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76010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0" name="Google Shape;1820;p34"/>
            <p:cNvSpPr/>
            <p:nvPr/>
          </p:nvSpPr>
          <p:spPr>
            <a:xfrm>
              <a:off x="50216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1" name="Google Shape;1821;p34"/>
            <p:cNvSpPr/>
            <p:nvPr/>
          </p:nvSpPr>
          <p:spPr>
            <a:xfrm>
              <a:off x="54515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2" name="Google Shape;1822;p34"/>
            <p:cNvSpPr/>
            <p:nvPr/>
          </p:nvSpPr>
          <p:spPr>
            <a:xfrm>
              <a:off x="58814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3" name="Google Shape;1823;p34"/>
            <p:cNvSpPr/>
            <p:nvPr/>
          </p:nvSpPr>
          <p:spPr>
            <a:xfrm>
              <a:off x="63113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67412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5" name="Google Shape;1825;p34"/>
            <p:cNvSpPr/>
            <p:nvPr/>
          </p:nvSpPr>
          <p:spPr>
            <a:xfrm>
              <a:off x="71711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6" name="Google Shape;1826;p34"/>
            <p:cNvSpPr/>
            <p:nvPr/>
          </p:nvSpPr>
          <p:spPr>
            <a:xfrm>
              <a:off x="76010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7" name="Google Shape;1827;p34"/>
            <p:cNvSpPr/>
            <p:nvPr/>
          </p:nvSpPr>
          <p:spPr>
            <a:xfrm>
              <a:off x="80309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8" name="Google Shape;1828;p34"/>
            <p:cNvSpPr/>
            <p:nvPr/>
          </p:nvSpPr>
          <p:spPr>
            <a:xfrm>
              <a:off x="80309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9" name="Google Shape;1829;p34"/>
            <p:cNvSpPr/>
            <p:nvPr/>
          </p:nvSpPr>
          <p:spPr>
            <a:xfrm>
              <a:off x="80309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0" name="Google Shape;1830;p34"/>
            <p:cNvSpPr/>
            <p:nvPr/>
          </p:nvSpPr>
          <p:spPr>
            <a:xfrm>
              <a:off x="80309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1" name="Google Shape;1831;p34"/>
            <p:cNvSpPr/>
            <p:nvPr/>
          </p:nvSpPr>
          <p:spPr>
            <a:xfrm>
              <a:off x="80309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2" name="Google Shape;1832;p34"/>
            <p:cNvSpPr/>
            <p:nvPr/>
          </p:nvSpPr>
          <p:spPr>
            <a:xfrm>
              <a:off x="80309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80309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4" name="Google Shape;1834;p34"/>
            <p:cNvSpPr/>
            <p:nvPr/>
          </p:nvSpPr>
          <p:spPr>
            <a:xfrm>
              <a:off x="80309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835" name="Google Shape;1835;p34"/>
          <p:cNvSpPr/>
          <p:nvPr/>
        </p:nvSpPr>
        <p:spPr>
          <a:xfrm>
            <a:off x="605738" y="1156179"/>
            <a:ext cx="429778" cy="42977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6" name="Google Shape;1836;p34"/>
          <p:cNvGrpSpPr/>
          <p:nvPr/>
        </p:nvGrpSpPr>
        <p:grpSpPr>
          <a:xfrm>
            <a:off x="582522" y="2342695"/>
            <a:ext cx="476216" cy="429768"/>
            <a:chOff x="1487200" y="4421025"/>
            <a:chExt cx="483125" cy="439750"/>
          </a:xfrm>
        </p:grpSpPr>
        <p:sp>
          <p:nvSpPr>
            <p:cNvPr id="1837" name="Google Shape;1837;p34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38" name="Google Shape;1838;p34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39" name="Google Shape;1839;p34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40" name="Google Shape;1840;p34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41" name="Google Shape;1841;p34"/>
          <p:cNvGrpSpPr/>
          <p:nvPr/>
        </p:nvGrpSpPr>
        <p:grpSpPr>
          <a:xfrm>
            <a:off x="605671" y="3529237"/>
            <a:ext cx="429910" cy="428792"/>
            <a:chOff x="-15717575" y="2786200"/>
            <a:chExt cx="306400" cy="305625"/>
          </a:xfrm>
        </p:grpSpPr>
        <p:sp>
          <p:nvSpPr>
            <p:cNvPr id="1842" name="Google Shape;1842;p34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4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4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4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4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4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9" name="Google Shape;1849;p34"/>
          <p:cNvSpPr/>
          <p:nvPr/>
        </p:nvSpPr>
        <p:spPr>
          <a:xfrm rot="-8100000" flipH="1">
            <a:off x="1499744" y="2108057"/>
            <a:ext cx="3994022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34"/>
          <p:cNvSpPr/>
          <p:nvPr/>
        </p:nvSpPr>
        <p:spPr>
          <a:xfrm rot="-5400000">
            <a:off x="3801900" y="1432175"/>
            <a:ext cx="12213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34"/>
          <p:cNvSpPr/>
          <p:nvPr/>
        </p:nvSpPr>
        <p:spPr>
          <a:xfrm rot="10800000">
            <a:off x="2437450" y="4291200"/>
            <a:ext cx="25425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4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34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4" y="281087"/>
            <a:ext cx="4795723" cy="4422722"/>
          </a:xfrm>
          <a:prstGeom prst="rect">
            <a:avLst/>
          </a:prstGeom>
        </p:spPr>
      </p:pic>
      <p:sp>
        <p:nvSpPr>
          <p:cNvPr id="1858" name="Google Shape;1858;p3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859" name="Google Shape;1859;p35"/>
          <p:cNvGrpSpPr/>
          <p:nvPr/>
        </p:nvGrpSpPr>
        <p:grpSpPr>
          <a:xfrm>
            <a:off x="5021653" y="1202748"/>
            <a:ext cx="3439200" cy="3439200"/>
            <a:chOff x="5021653" y="1202748"/>
            <a:chExt cx="3439200" cy="3439200"/>
          </a:xfrm>
        </p:grpSpPr>
        <p:sp>
          <p:nvSpPr>
            <p:cNvPr id="1860" name="Google Shape;1860;p35"/>
            <p:cNvSpPr/>
            <p:nvPr/>
          </p:nvSpPr>
          <p:spPr>
            <a:xfrm>
              <a:off x="50216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54515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58814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63113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67412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71711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76010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50216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54515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58814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63113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67412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71711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76010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50216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54515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58814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63113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67412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71711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76010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50216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54515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58814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63113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67412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71711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76010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50216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54515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58814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63113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67412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71711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76010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50216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54515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58814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63113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67412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71711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76010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50216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54515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58814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63113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67412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71711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76010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50216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54515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58814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63113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67412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71711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76010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8030953" y="42120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8030953" y="37821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8030953" y="33522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8030953" y="29223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8030953" y="24924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8030953" y="20625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8030953" y="16326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8030953" y="120274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924" name="Google Shape;1924;p35"/>
          <p:cNvSpPr/>
          <p:nvPr/>
        </p:nvSpPr>
        <p:spPr>
          <a:xfrm rot="-8100000" flipH="1">
            <a:off x="4521044" y="2539632"/>
            <a:ext cx="3994022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5"/>
          <p:cNvSpPr/>
          <p:nvPr/>
        </p:nvSpPr>
        <p:spPr>
          <a:xfrm rot="-5400000">
            <a:off x="5055850" y="3837650"/>
            <a:ext cx="12213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5"/>
          <p:cNvSpPr/>
          <p:nvPr/>
        </p:nvSpPr>
        <p:spPr>
          <a:xfrm rot="10800000">
            <a:off x="5918350" y="4267550"/>
            <a:ext cx="25425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5"/>
          <p:cNvSpPr txBox="1"/>
          <p:nvPr/>
        </p:nvSpPr>
        <p:spPr>
          <a:xfrm>
            <a:off x="530846" y="281915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8" name="Google Shape;1928;p35"/>
          <p:cNvSpPr txBox="1"/>
          <p:nvPr/>
        </p:nvSpPr>
        <p:spPr>
          <a:xfrm flipH="1">
            <a:off x="530919" y="40080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Neptune is the fourth-largest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9" name="Google Shape;1929;p35"/>
          <p:cNvSpPr txBox="1"/>
          <p:nvPr/>
        </p:nvSpPr>
        <p:spPr>
          <a:xfrm flipH="1">
            <a:off x="530794" y="1632300"/>
            <a:ext cx="1972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the ringed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0" name="Google Shape;1930;p35"/>
          <p:cNvSpPr/>
          <p:nvPr/>
        </p:nvSpPr>
        <p:spPr>
          <a:xfrm>
            <a:off x="605738" y="1156179"/>
            <a:ext cx="429778" cy="42977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1" name="Google Shape;1931;p35"/>
          <p:cNvGrpSpPr/>
          <p:nvPr/>
        </p:nvGrpSpPr>
        <p:grpSpPr>
          <a:xfrm>
            <a:off x="582522" y="2342695"/>
            <a:ext cx="476216" cy="429768"/>
            <a:chOff x="1487200" y="4421025"/>
            <a:chExt cx="483125" cy="439750"/>
          </a:xfrm>
        </p:grpSpPr>
        <p:sp>
          <p:nvSpPr>
            <p:cNvPr id="1932" name="Google Shape;1932;p35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36" name="Google Shape;1936;p35"/>
          <p:cNvGrpSpPr/>
          <p:nvPr/>
        </p:nvGrpSpPr>
        <p:grpSpPr>
          <a:xfrm>
            <a:off x="605671" y="3529237"/>
            <a:ext cx="429910" cy="428792"/>
            <a:chOff x="-15717575" y="2786200"/>
            <a:chExt cx="306400" cy="305625"/>
          </a:xfrm>
        </p:grpSpPr>
        <p:sp>
          <p:nvSpPr>
            <p:cNvPr id="1937" name="Google Shape;1937;p35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6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1949" name="Google Shape;1949;p36"/>
          <p:cNvGrpSpPr/>
          <p:nvPr/>
        </p:nvGrpSpPr>
        <p:grpSpPr>
          <a:xfrm>
            <a:off x="671888" y="994831"/>
            <a:ext cx="2195175" cy="2134031"/>
            <a:chOff x="886838" y="1071031"/>
            <a:chExt cx="2195175" cy="2134031"/>
          </a:xfrm>
        </p:grpSpPr>
        <p:grpSp>
          <p:nvGrpSpPr>
            <p:cNvPr id="1950" name="Google Shape;1950;p36"/>
            <p:cNvGrpSpPr/>
            <p:nvPr/>
          </p:nvGrpSpPr>
          <p:grpSpPr>
            <a:xfrm>
              <a:off x="902063" y="2775163"/>
              <a:ext cx="2164725" cy="429900"/>
              <a:chOff x="902063" y="2775163"/>
              <a:chExt cx="2164725" cy="429900"/>
            </a:xfrm>
          </p:grpSpPr>
          <p:sp>
            <p:nvSpPr>
              <p:cNvPr id="1951" name="Google Shape;1951;p36"/>
              <p:cNvSpPr/>
              <p:nvPr/>
            </p:nvSpPr>
            <p:spPr>
              <a:xfrm>
                <a:off x="9020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2" name="Google Shape;1952;p36"/>
              <p:cNvSpPr/>
              <p:nvPr/>
            </p:nvSpPr>
            <p:spPr>
              <a:xfrm>
                <a:off x="1335769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1769475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2203181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 flipH="1">
                <a:off x="263688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56" name="Google Shape;1956;p36"/>
            <p:cNvGrpSpPr/>
            <p:nvPr/>
          </p:nvGrpSpPr>
          <p:grpSpPr>
            <a:xfrm>
              <a:off x="898256" y="2349130"/>
              <a:ext cx="2172338" cy="429900"/>
              <a:chOff x="898256" y="2351370"/>
              <a:chExt cx="2172338" cy="429900"/>
            </a:xfrm>
          </p:grpSpPr>
          <p:sp>
            <p:nvSpPr>
              <p:cNvPr id="1957" name="Google Shape;1957;p36"/>
              <p:cNvSpPr/>
              <p:nvPr/>
            </p:nvSpPr>
            <p:spPr>
              <a:xfrm flipH="1">
                <a:off x="2205084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 flipH="1">
                <a:off x="1769475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 flipH="1">
                <a:off x="133386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 flipH="1">
                <a:off x="89825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1" name="Google Shape;1961;p36"/>
              <p:cNvSpPr/>
              <p:nvPr/>
            </p:nvSpPr>
            <p:spPr>
              <a:xfrm flipH="1">
                <a:off x="2640694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62" name="Google Shape;1962;p36"/>
            <p:cNvGrpSpPr/>
            <p:nvPr/>
          </p:nvGrpSpPr>
          <p:grpSpPr>
            <a:xfrm>
              <a:off x="894450" y="1923097"/>
              <a:ext cx="2179950" cy="429900"/>
              <a:chOff x="894450" y="1923363"/>
              <a:chExt cx="2179950" cy="429900"/>
            </a:xfrm>
          </p:grpSpPr>
          <p:sp>
            <p:nvSpPr>
              <p:cNvPr id="1963" name="Google Shape;1963;p36"/>
              <p:cNvSpPr/>
              <p:nvPr/>
            </p:nvSpPr>
            <p:spPr>
              <a:xfrm flipH="1">
                <a:off x="220698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 flipH="1">
                <a:off x="1769475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 flipH="1">
                <a:off x="13319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 flipH="1">
                <a:off x="89445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 flipH="1">
                <a:off x="264450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68" name="Google Shape;1968;p36"/>
            <p:cNvGrpSpPr/>
            <p:nvPr/>
          </p:nvGrpSpPr>
          <p:grpSpPr>
            <a:xfrm>
              <a:off x="890644" y="1497064"/>
              <a:ext cx="2187563" cy="429900"/>
              <a:chOff x="890644" y="1493463"/>
              <a:chExt cx="2187563" cy="429900"/>
            </a:xfrm>
          </p:grpSpPr>
          <p:sp>
            <p:nvSpPr>
              <p:cNvPr id="1969" name="Google Shape;1969;p36"/>
              <p:cNvSpPr/>
              <p:nvPr/>
            </p:nvSpPr>
            <p:spPr>
              <a:xfrm flipH="1">
                <a:off x="2208891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 flipH="1">
                <a:off x="1769475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 flipH="1">
                <a:off x="1330059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2" name="Google Shape;1972;p36"/>
              <p:cNvSpPr/>
              <p:nvPr/>
            </p:nvSpPr>
            <p:spPr>
              <a:xfrm flipH="1">
                <a:off x="890644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3" name="Google Shape;1973;p36"/>
              <p:cNvSpPr/>
              <p:nvPr/>
            </p:nvSpPr>
            <p:spPr>
              <a:xfrm flipH="1">
                <a:off x="2648306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74" name="Google Shape;1974;p36"/>
            <p:cNvGrpSpPr/>
            <p:nvPr/>
          </p:nvGrpSpPr>
          <p:grpSpPr>
            <a:xfrm>
              <a:off x="886838" y="1071031"/>
              <a:ext cx="2195175" cy="429900"/>
              <a:chOff x="886838" y="1071031"/>
              <a:chExt cx="2195175" cy="429900"/>
            </a:xfrm>
          </p:grpSpPr>
          <p:sp>
            <p:nvSpPr>
              <p:cNvPr id="1975" name="Google Shape;1975;p36"/>
              <p:cNvSpPr/>
              <p:nvPr/>
            </p:nvSpPr>
            <p:spPr>
              <a:xfrm flipH="1">
                <a:off x="2210794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 flipH="1">
                <a:off x="1769475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 flipH="1">
                <a:off x="1328156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 flipH="1">
                <a:off x="8868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 flipH="1">
                <a:off x="265211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980" name="Google Shape;1980;p36"/>
          <p:cNvGrpSpPr/>
          <p:nvPr/>
        </p:nvGrpSpPr>
        <p:grpSpPr>
          <a:xfrm>
            <a:off x="3540669" y="994831"/>
            <a:ext cx="2143125" cy="2134031"/>
            <a:chOff x="3500438" y="1071031"/>
            <a:chExt cx="2143125" cy="2134031"/>
          </a:xfrm>
        </p:grpSpPr>
        <p:grpSp>
          <p:nvGrpSpPr>
            <p:cNvPr id="1981" name="Google Shape;1981;p36"/>
            <p:cNvGrpSpPr/>
            <p:nvPr/>
          </p:nvGrpSpPr>
          <p:grpSpPr>
            <a:xfrm>
              <a:off x="3500438" y="2775163"/>
              <a:ext cx="2143125" cy="429900"/>
              <a:chOff x="3500438" y="2775163"/>
              <a:chExt cx="2143125" cy="429900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35004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39303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43602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85" name="Google Shape;1985;p36"/>
              <p:cNvSpPr/>
              <p:nvPr/>
            </p:nvSpPr>
            <p:spPr>
              <a:xfrm>
                <a:off x="47901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 flipH="1">
                <a:off x="52136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3500438" y="2349130"/>
              <a:ext cx="2143125" cy="429900"/>
              <a:chOff x="3500438" y="2351370"/>
              <a:chExt cx="2143125" cy="429900"/>
            </a:xfrm>
          </p:grpSpPr>
          <p:sp>
            <p:nvSpPr>
              <p:cNvPr id="1988" name="Google Shape;1988;p36"/>
              <p:cNvSpPr/>
              <p:nvPr/>
            </p:nvSpPr>
            <p:spPr>
              <a:xfrm flipH="1">
                <a:off x="47901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 flipH="1">
                <a:off x="43602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0" name="Google Shape;1990;p36"/>
              <p:cNvSpPr/>
              <p:nvPr/>
            </p:nvSpPr>
            <p:spPr>
              <a:xfrm flipH="1">
                <a:off x="39303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1" name="Google Shape;1991;p36"/>
              <p:cNvSpPr/>
              <p:nvPr/>
            </p:nvSpPr>
            <p:spPr>
              <a:xfrm flipH="1">
                <a:off x="35004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 flipH="1">
                <a:off x="521366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93" name="Google Shape;1993;p36"/>
            <p:cNvGrpSpPr/>
            <p:nvPr/>
          </p:nvGrpSpPr>
          <p:grpSpPr>
            <a:xfrm>
              <a:off x="3500438" y="1923097"/>
              <a:ext cx="2143125" cy="429900"/>
              <a:chOff x="3500438" y="1923363"/>
              <a:chExt cx="2143125" cy="429900"/>
            </a:xfrm>
          </p:grpSpPr>
          <p:sp>
            <p:nvSpPr>
              <p:cNvPr id="1994" name="Google Shape;1994;p36"/>
              <p:cNvSpPr/>
              <p:nvPr/>
            </p:nvSpPr>
            <p:spPr>
              <a:xfrm flipH="1">
                <a:off x="47901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5" name="Google Shape;1995;p36"/>
              <p:cNvSpPr/>
              <p:nvPr/>
            </p:nvSpPr>
            <p:spPr>
              <a:xfrm flipH="1">
                <a:off x="43602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 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6" name="Google Shape;1996;p36"/>
              <p:cNvSpPr/>
              <p:nvPr/>
            </p:nvSpPr>
            <p:spPr>
              <a:xfrm flipH="1">
                <a:off x="39303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7" name="Google Shape;1997;p36"/>
              <p:cNvSpPr/>
              <p:nvPr/>
            </p:nvSpPr>
            <p:spPr>
              <a:xfrm flipH="1">
                <a:off x="35004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98" name="Google Shape;1998;p36"/>
              <p:cNvSpPr/>
              <p:nvPr/>
            </p:nvSpPr>
            <p:spPr>
              <a:xfrm flipH="1">
                <a:off x="52136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99" name="Google Shape;1999;p36"/>
            <p:cNvGrpSpPr/>
            <p:nvPr/>
          </p:nvGrpSpPr>
          <p:grpSpPr>
            <a:xfrm>
              <a:off x="3500438" y="1497064"/>
              <a:ext cx="2143125" cy="429900"/>
              <a:chOff x="3500438" y="1493463"/>
              <a:chExt cx="2143125" cy="429900"/>
            </a:xfrm>
          </p:grpSpPr>
          <p:sp>
            <p:nvSpPr>
              <p:cNvPr id="2000" name="Google Shape;2000;p36"/>
              <p:cNvSpPr/>
              <p:nvPr/>
            </p:nvSpPr>
            <p:spPr>
              <a:xfrm flipH="1">
                <a:off x="47901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1" name="Google Shape;2001;p36"/>
              <p:cNvSpPr/>
              <p:nvPr/>
            </p:nvSpPr>
            <p:spPr>
              <a:xfrm flipH="1">
                <a:off x="43602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2" name="Google Shape;2002;p36"/>
              <p:cNvSpPr/>
              <p:nvPr/>
            </p:nvSpPr>
            <p:spPr>
              <a:xfrm flipH="1">
                <a:off x="39303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 flipH="1">
                <a:off x="35004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 flipH="1">
                <a:off x="521366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05" name="Google Shape;2005;p36"/>
            <p:cNvGrpSpPr/>
            <p:nvPr/>
          </p:nvGrpSpPr>
          <p:grpSpPr>
            <a:xfrm>
              <a:off x="3500438" y="1071031"/>
              <a:ext cx="2143125" cy="429900"/>
              <a:chOff x="3500438" y="1071031"/>
              <a:chExt cx="2143125" cy="429900"/>
            </a:xfrm>
          </p:grpSpPr>
          <p:sp>
            <p:nvSpPr>
              <p:cNvPr id="2006" name="Google Shape;2006;p36"/>
              <p:cNvSpPr/>
              <p:nvPr/>
            </p:nvSpPr>
            <p:spPr>
              <a:xfrm flipH="1">
                <a:off x="47901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Q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 flipH="1">
                <a:off x="43602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 flipH="1">
                <a:off x="39303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 flipH="1">
                <a:off x="35004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521366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011" name="Google Shape;2011;p36"/>
          <p:cNvGrpSpPr/>
          <p:nvPr/>
        </p:nvGrpSpPr>
        <p:grpSpPr>
          <a:xfrm>
            <a:off x="6357400" y="994831"/>
            <a:ext cx="2114713" cy="2134031"/>
            <a:chOff x="6572350" y="1071031"/>
            <a:chExt cx="2114713" cy="2134031"/>
          </a:xfrm>
        </p:grpSpPr>
        <p:grpSp>
          <p:nvGrpSpPr>
            <p:cNvPr id="2012" name="Google Shape;2012;p36"/>
            <p:cNvGrpSpPr/>
            <p:nvPr/>
          </p:nvGrpSpPr>
          <p:grpSpPr>
            <a:xfrm>
              <a:off x="6572350" y="1071031"/>
              <a:ext cx="2114713" cy="429900"/>
              <a:chOff x="6572350" y="1071031"/>
              <a:chExt cx="2114713" cy="429900"/>
            </a:xfrm>
          </p:grpSpPr>
          <p:sp>
            <p:nvSpPr>
              <p:cNvPr id="2013" name="Google Shape;2013;p36"/>
              <p:cNvSpPr/>
              <p:nvPr/>
            </p:nvSpPr>
            <p:spPr>
              <a:xfrm flipH="1">
                <a:off x="7835959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4" name="Google Shape;2014;p36"/>
              <p:cNvSpPr/>
              <p:nvPr/>
            </p:nvSpPr>
            <p:spPr>
              <a:xfrm flipH="1">
                <a:off x="7414756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5" name="Google Shape;2015;p36"/>
              <p:cNvSpPr/>
              <p:nvPr/>
            </p:nvSpPr>
            <p:spPr>
              <a:xfrm flipH="1">
                <a:off x="699355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6" name="Google Shape;2016;p36"/>
              <p:cNvSpPr/>
              <p:nvPr/>
            </p:nvSpPr>
            <p:spPr>
              <a:xfrm flipH="1">
                <a:off x="6572350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 flipH="1">
                <a:off x="825716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18" name="Google Shape;2018;p36"/>
            <p:cNvGrpSpPr/>
            <p:nvPr/>
          </p:nvGrpSpPr>
          <p:grpSpPr>
            <a:xfrm>
              <a:off x="6572350" y="1497064"/>
              <a:ext cx="2114713" cy="429900"/>
              <a:chOff x="6572350" y="1493463"/>
              <a:chExt cx="2114713" cy="429900"/>
            </a:xfrm>
          </p:grpSpPr>
          <p:sp>
            <p:nvSpPr>
              <p:cNvPr id="2019" name="Google Shape;2019;p36"/>
              <p:cNvSpPr/>
              <p:nvPr/>
            </p:nvSpPr>
            <p:spPr>
              <a:xfrm flipH="1">
                <a:off x="7835959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 flipH="1">
                <a:off x="7414756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 flipH="1">
                <a:off x="699355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 flipH="1">
                <a:off x="6572350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 flipH="1">
                <a:off x="825716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24" name="Google Shape;2024;p36"/>
            <p:cNvGrpSpPr/>
            <p:nvPr/>
          </p:nvGrpSpPr>
          <p:grpSpPr>
            <a:xfrm>
              <a:off x="6572350" y="1923097"/>
              <a:ext cx="2114713" cy="429900"/>
              <a:chOff x="6572350" y="1923363"/>
              <a:chExt cx="2114713" cy="429900"/>
            </a:xfrm>
          </p:grpSpPr>
          <p:sp>
            <p:nvSpPr>
              <p:cNvPr id="2025" name="Google Shape;2025;p36"/>
              <p:cNvSpPr/>
              <p:nvPr/>
            </p:nvSpPr>
            <p:spPr>
              <a:xfrm flipH="1">
                <a:off x="7835959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 flipH="1">
                <a:off x="7414756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 flipH="1">
                <a:off x="699355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 flipH="1">
                <a:off x="657235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 flipH="1">
                <a:off x="82571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30" name="Google Shape;2030;p36"/>
            <p:cNvGrpSpPr/>
            <p:nvPr/>
          </p:nvGrpSpPr>
          <p:grpSpPr>
            <a:xfrm>
              <a:off x="6572350" y="2349130"/>
              <a:ext cx="2114713" cy="429900"/>
              <a:chOff x="6572350" y="2351370"/>
              <a:chExt cx="2114713" cy="429900"/>
            </a:xfrm>
          </p:grpSpPr>
          <p:sp>
            <p:nvSpPr>
              <p:cNvPr id="2031" name="Google Shape;2031;p36"/>
              <p:cNvSpPr/>
              <p:nvPr/>
            </p:nvSpPr>
            <p:spPr>
              <a:xfrm flipH="1">
                <a:off x="7835959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 flipH="1">
                <a:off x="741475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 flipH="1">
                <a:off x="699355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 flipH="1">
                <a:off x="6572350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 flipH="1">
                <a:off x="825716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36" name="Google Shape;2036;p36"/>
            <p:cNvGrpSpPr/>
            <p:nvPr/>
          </p:nvGrpSpPr>
          <p:grpSpPr>
            <a:xfrm>
              <a:off x="6572350" y="2775163"/>
              <a:ext cx="2114713" cy="429900"/>
              <a:chOff x="6572350" y="2775163"/>
              <a:chExt cx="2114713" cy="429900"/>
            </a:xfrm>
          </p:grpSpPr>
          <p:sp>
            <p:nvSpPr>
              <p:cNvPr id="2037" name="Google Shape;2037;p36"/>
              <p:cNvSpPr/>
              <p:nvPr/>
            </p:nvSpPr>
            <p:spPr>
              <a:xfrm>
                <a:off x="82571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8" name="Google Shape;2038;p36"/>
              <p:cNvSpPr/>
              <p:nvPr/>
            </p:nvSpPr>
            <p:spPr>
              <a:xfrm flipH="1">
                <a:off x="7835959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39" name="Google Shape;2039;p36"/>
              <p:cNvSpPr/>
              <p:nvPr/>
            </p:nvSpPr>
            <p:spPr>
              <a:xfrm flipH="1">
                <a:off x="7414756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40" name="Google Shape;2040;p36"/>
              <p:cNvSpPr/>
              <p:nvPr/>
            </p:nvSpPr>
            <p:spPr>
              <a:xfrm flipH="1">
                <a:off x="699355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41" name="Google Shape;2041;p36"/>
              <p:cNvSpPr/>
              <p:nvPr/>
            </p:nvSpPr>
            <p:spPr>
              <a:xfrm flipH="1">
                <a:off x="6572350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042" name="Google Shape;2042;p36"/>
          <p:cNvSpPr txBox="1"/>
          <p:nvPr/>
        </p:nvSpPr>
        <p:spPr>
          <a:xfrm>
            <a:off x="6701506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a gas giant and also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3" name="Google Shape;2043;p36"/>
          <p:cNvSpPr txBox="1"/>
          <p:nvPr/>
        </p:nvSpPr>
        <p:spPr>
          <a:xfrm flipH="1">
            <a:off x="3898981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4" name="Google Shape;2044;p36"/>
          <p:cNvSpPr txBox="1"/>
          <p:nvPr/>
        </p:nvSpPr>
        <p:spPr>
          <a:xfrm flipH="1">
            <a:off x="1056225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5" name="Google Shape;2045;p36"/>
          <p:cNvSpPr/>
          <p:nvPr/>
        </p:nvSpPr>
        <p:spPr>
          <a:xfrm rot="10800000">
            <a:off x="944777" y="3128875"/>
            <a:ext cx="1649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6"/>
          <p:cNvSpPr/>
          <p:nvPr/>
        </p:nvSpPr>
        <p:spPr>
          <a:xfrm rot="-5400000">
            <a:off x="5402150" y="3065425"/>
            <a:ext cx="12369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36"/>
          <p:cNvSpPr/>
          <p:nvPr/>
        </p:nvSpPr>
        <p:spPr>
          <a:xfrm>
            <a:off x="1582592" y="3609935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8" name="Google Shape;2048;p36"/>
          <p:cNvGrpSpPr/>
          <p:nvPr/>
        </p:nvGrpSpPr>
        <p:grpSpPr>
          <a:xfrm>
            <a:off x="4414523" y="3610954"/>
            <a:ext cx="349599" cy="338317"/>
            <a:chOff x="-42804750" y="1949600"/>
            <a:chExt cx="337125" cy="316925"/>
          </a:xfrm>
        </p:grpSpPr>
        <p:sp>
          <p:nvSpPr>
            <p:cNvPr id="2049" name="Google Shape;2049;p36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6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2" name="Google Shape;2052;p36"/>
          <p:cNvGrpSpPr/>
          <p:nvPr/>
        </p:nvGrpSpPr>
        <p:grpSpPr>
          <a:xfrm>
            <a:off x="7187429" y="3610949"/>
            <a:ext cx="528625" cy="338329"/>
            <a:chOff x="-27728850" y="2382950"/>
            <a:chExt cx="297750" cy="193000"/>
          </a:xfrm>
        </p:grpSpPr>
        <p:sp>
          <p:nvSpPr>
            <p:cNvPr id="2053" name="Google Shape;2053;p36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36"/>
          <p:cNvSpPr/>
          <p:nvPr/>
        </p:nvSpPr>
        <p:spPr>
          <a:xfrm rot="-5400000">
            <a:off x="2211438" y="2970722"/>
            <a:ext cx="20703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36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8" name="Google Shape;2058;p36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oogle Shape;2063;p37"/>
          <p:cNvGrpSpPr/>
          <p:nvPr/>
        </p:nvGrpSpPr>
        <p:grpSpPr>
          <a:xfrm>
            <a:off x="671888" y="994831"/>
            <a:ext cx="2195175" cy="2134031"/>
            <a:chOff x="886838" y="1071031"/>
            <a:chExt cx="2195175" cy="2134031"/>
          </a:xfrm>
        </p:grpSpPr>
        <p:grpSp>
          <p:nvGrpSpPr>
            <p:cNvPr id="2064" name="Google Shape;2064;p37"/>
            <p:cNvGrpSpPr/>
            <p:nvPr/>
          </p:nvGrpSpPr>
          <p:grpSpPr>
            <a:xfrm>
              <a:off x="902063" y="2775163"/>
              <a:ext cx="2164725" cy="429900"/>
              <a:chOff x="902063" y="2775163"/>
              <a:chExt cx="2164725" cy="429900"/>
            </a:xfrm>
          </p:grpSpPr>
          <p:sp>
            <p:nvSpPr>
              <p:cNvPr id="2065" name="Google Shape;2065;p37"/>
              <p:cNvSpPr/>
              <p:nvPr/>
            </p:nvSpPr>
            <p:spPr>
              <a:xfrm>
                <a:off x="9020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66" name="Google Shape;2066;p37"/>
              <p:cNvSpPr/>
              <p:nvPr/>
            </p:nvSpPr>
            <p:spPr>
              <a:xfrm>
                <a:off x="1335769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1769475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68" name="Google Shape;2068;p37"/>
              <p:cNvSpPr/>
              <p:nvPr/>
            </p:nvSpPr>
            <p:spPr>
              <a:xfrm>
                <a:off x="2203181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69" name="Google Shape;2069;p37"/>
              <p:cNvSpPr/>
              <p:nvPr/>
            </p:nvSpPr>
            <p:spPr>
              <a:xfrm flipH="1">
                <a:off x="263688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70" name="Google Shape;2070;p37"/>
            <p:cNvGrpSpPr/>
            <p:nvPr/>
          </p:nvGrpSpPr>
          <p:grpSpPr>
            <a:xfrm>
              <a:off x="898256" y="2349130"/>
              <a:ext cx="2172338" cy="429900"/>
              <a:chOff x="898256" y="2351370"/>
              <a:chExt cx="2172338" cy="429900"/>
            </a:xfrm>
          </p:grpSpPr>
          <p:sp>
            <p:nvSpPr>
              <p:cNvPr id="2071" name="Google Shape;2071;p37"/>
              <p:cNvSpPr/>
              <p:nvPr/>
            </p:nvSpPr>
            <p:spPr>
              <a:xfrm flipH="1">
                <a:off x="2205084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2" name="Google Shape;2072;p37"/>
              <p:cNvSpPr/>
              <p:nvPr/>
            </p:nvSpPr>
            <p:spPr>
              <a:xfrm flipH="1">
                <a:off x="1769475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3" name="Google Shape;2073;p37"/>
              <p:cNvSpPr/>
              <p:nvPr/>
            </p:nvSpPr>
            <p:spPr>
              <a:xfrm flipH="1">
                <a:off x="133386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 flipH="1">
                <a:off x="89825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5" name="Google Shape;2075;p37"/>
              <p:cNvSpPr/>
              <p:nvPr/>
            </p:nvSpPr>
            <p:spPr>
              <a:xfrm flipH="1">
                <a:off x="2640694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76" name="Google Shape;2076;p37"/>
            <p:cNvGrpSpPr/>
            <p:nvPr/>
          </p:nvGrpSpPr>
          <p:grpSpPr>
            <a:xfrm>
              <a:off x="894450" y="1923097"/>
              <a:ext cx="2179950" cy="429900"/>
              <a:chOff x="894450" y="1923363"/>
              <a:chExt cx="2179950" cy="429900"/>
            </a:xfrm>
          </p:grpSpPr>
          <p:sp>
            <p:nvSpPr>
              <p:cNvPr id="2077" name="Google Shape;2077;p37"/>
              <p:cNvSpPr/>
              <p:nvPr/>
            </p:nvSpPr>
            <p:spPr>
              <a:xfrm flipH="1">
                <a:off x="220698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8" name="Google Shape;2078;p37"/>
              <p:cNvSpPr/>
              <p:nvPr/>
            </p:nvSpPr>
            <p:spPr>
              <a:xfrm flipH="1">
                <a:off x="1769475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79" name="Google Shape;2079;p37"/>
              <p:cNvSpPr/>
              <p:nvPr/>
            </p:nvSpPr>
            <p:spPr>
              <a:xfrm flipH="1">
                <a:off x="13319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0" name="Google Shape;2080;p37"/>
              <p:cNvSpPr/>
              <p:nvPr/>
            </p:nvSpPr>
            <p:spPr>
              <a:xfrm flipH="1">
                <a:off x="89445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1" name="Google Shape;2081;p37"/>
              <p:cNvSpPr/>
              <p:nvPr/>
            </p:nvSpPr>
            <p:spPr>
              <a:xfrm flipH="1">
                <a:off x="264450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82" name="Google Shape;2082;p37"/>
            <p:cNvGrpSpPr/>
            <p:nvPr/>
          </p:nvGrpSpPr>
          <p:grpSpPr>
            <a:xfrm>
              <a:off x="890644" y="1497064"/>
              <a:ext cx="2187563" cy="429900"/>
              <a:chOff x="890644" y="1493463"/>
              <a:chExt cx="2187563" cy="429900"/>
            </a:xfrm>
          </p:grpSpPr>
          <p:sp>
            <p:nvSpPr>
              <p:cNvPr id="2083" name="Google Shape;2083;p37"/>
              <p:cNvSpPr/>
              <p:nvPr/>
            </p:nvSpPr>
            <p:spPr>
              <a:xfrm flipH="1">
                <a:off x="2208891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4" name="Google Shape;2084;p37"/>
              <p:cNvSpPr/>
              <p:nvPr/>
            </p:nvSpPr>
            <p:spPr>
              <a:xfrm flipH="1">
                <a:off x="1769475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5" name="Google Shape;2085;p37"/>
              <p:cNvSpPr/>
              <p:nvPr/>
            </p:nvSpPr>
            <p:spPr>
              <a:xfrm flipH="1">
                <a:off x="1330059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6" name="Google Shape;2086;p37"/>
              <p:cNvSpPr/>
              <p:nvPr/>
            </p:nvSpPr>
            <p:spPr>
              <a:xfrm flipH="1">
                <a:off x="890644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87" name="Google Shape;2087;p37"/>
              <p:cNvSpPr/>
              <p:nvPr/>
            </p:nvSpPr>
            <p:spPr>
              <a:xfrm flipH="1">
                <a:off x="2648306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88" name="Google Shape;2088;p37"/>
            <p:cNvGrpSpPr/>
            <p:nvPr/>
          </p:nvGrpSpPr>
          <p:grpSpPr>
            <a:xfrm>
              <a:off x="886838" y="1071031"/>
              <a:ext cx="2195175" cy="429900"/>
              <a:chOff x="886838" y="1071031"/>
              <a:chExt cx="2195175" cy="429900"/>
            </a:xfrm>
          </p:grpSpPr>
          <p:sp>
            <p:nvSpPr>
              <p:cNvPr id="2089" name="Google Shape;2089;p37"/>
              <p:cNvSpPr/>
              <p:nvPr/>
            </p:nvSpPr>
            <p:spPr>
              <a:xfrm flipH="1">
                <a:off x="2210794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0" name="Google Shape;2090;p37"/>
              <p:cNvSpPr/>
              <p:nvPr/>
            </p:nvSpPr>
            <p:spPr>
              <a:xfrm flipH="1">
                <a:off x="1769475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1" name="Google Shape;2091;p37"/>
              <p:cNvSpPr/>
              <p:nvPr/>
            </p:nvSpPr>
            <p:spPr>
              <a:xfrm flipH="1">
                <a:off x="1328156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2" name="Google Shape;2092;p37"/>
              <p:cNvSpPr/>
              <p:nvPr/>
            </p:nvSpPr>
            <p:spPr>
              <a:xfrm flipH="1">
                <a:off x="8868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3" name="Google Shape;2093;p37"/>
              <p:cNvSpPr/>
              <p:nvPr/>
            </p:nvSpPr>
            <p:spPr>
              <a:xfrm flipH="1">
                <a:off x="265211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094" name="Google Shape;2094;p37"/>
          <p:cNvGrpSpPr/>
          <p:nvPr/>
        </p:nvGrpSpPr>
        <p:grpSpPr>
          <a:xfrm>
            <a:off x="3540669" y="994831"/>
            <a:ext cx="2143125" cy="2134031"/>
            <a:chOff x="3500438" y="1071031"/>
            <a:chExt cx="2143125" cy="2134031"/>
          </a:xfrm>
        </p:grpSpPr>
        <p:grpSp>
          <p:nvGrpSpPr>
            <p:cNvPr id="2095" name="Google Shape;2095;p37"/>
            <p:cNvGrpSpPr/>
            <p:nvPr/>
          </p:nvGrpSpPr>
          <p:grpSpPr>
            <a:xfrm>
              <a:off x="3500438" y="2775163"/>
              <a:ext cx="2143125" cy="429900"/>
              <a:chOff x="3500438" y="2775163"/>
              <a:chExt cx="2143125" cy="429900"/>
            </a:xfrm>
          </p:grpSpPr>
          <p:sp>
            <p:nvSpPr>
              <p:cNvPr id="2096" name="Google Shape;2096;p37"/>
              <p:cNvSpPr/>
              <p:nvPr/>
            </p:nvSpPr>
            <p:spPr>
              <a:xfrm>
                <a:off x="35004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7" name="Google Shape;2097;p37"/>
              <p:cNvSpPr/>
              <p:nvPr/>
            </p:nvSpPr>
            <p:spPr>
              <a:xfrm>
                <a:off x="39303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8" name="Google Shape;2098;p37"/>
              <p:cNvSpPr/>
              <p:nvPr/>
            </p:nvSpPr>
            <p:spPr>
              <a:xfrm>
                <a:off x="43602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9" name="Google Shape;2099;p37"/>
              <p:cNvSpPr/>
              <p:nvPr/>
            </p:nvSpPr>
            <p:spPr>
              <a:xfrm>
                <a:off x="4790138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0" name="Google Shape;2100;p37"/>
              <p:cNvSpPr/>
              <p:nvPr/>
            </p:nvSpPr>
            <p:spPr>
              <a:xfrm flipH="1">
                <a:off x="52136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01" name="Google Shape;2101;p37"/>
            <p:cNvGrpSpPr/>
            <p:nvPr/>
          </p:nvGrpSpPr>
          <p:grpSpPr>
            <a:xfrm>
              <a:off x="3500438" y="2349130"/>
              <a:ext cx="2143125" cy="429900"/>
              <a:chOff x="3500438" y="2351370"/>
              <a:chExt cx="2143125" cy="429900"/>
            </a:xfrm>
          </p:grpSpPr>
          <p:sp>
            <p:nvSpPr>
              <p:cNvPr id="2102" name="Google Shape;2102;p37"/>
              <p:cNvSpPr/>
              <p:nvPr/>
            </p:nvSpPr>
            <p:spPr>
              <a:xfrm flipH="1">
                <a:off x="47901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3" name="Google Shape;2103;p37"/>
              <p:cNvSpPr/>
              <p:nvPr/>
            </p:nvSpPr>
            <p:spPr>
              <a:xfrm flipH="1">
                <a:off x="43602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4" name="Google Shape;2104;p37"/>
              <p:cNvSpPr/>
              <p:nvPr/>
            </p:nvSpPr>
            <p:spPr>
              <a:xfrm flipH="1">
                <a:off x="39303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 flipH="1">
                <a:off x="3500438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6" name="Google Shape;2106;p37"/>
              <p:cNvSpPr/>
              <p:nvPr/>
            </p:nvSpPr>
            <p:spPr>
              <a:xfrm flipH="1">
                <a:off x="521366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07" name="Google Shape;2107;p37"/>
            <p:cNvGrpSpPr/>
            <p:nvPr/>
          </p:nvGrpSpPr>
          <p:grpSpPr>
            <a:xfrm>
              <a:off x="3500438" y="1923097"/>
              <a:ext cx="2143125" cy="429900"/>
              <a:chOff x="3500438" y="1923363"/>
              <a:chExt cx="2143125" cy="429900"/>
            </a:xfrm>
          </p:grpSpPr>
          <p:sp>
            <p:nvSpPr>
              <p:cNvPr id="2108" name="Google Shape;2108;p37"/>
              <p:cNvSpPr/>
              <p:nvPr/>
            </p:nvSpPr>
            <p:spPr>
              <a:xfrm flipH="1">
                <a:off x="47901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 flipH="1">
                <a:off x="43602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 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0" name="Google Shape;2110;p37"/>
              <p:cNvSpPr/>
              <p:nvPr/>
            </p:nvSpPr>
            <p:spPr>
              <a:xfrm flipH="1">
                <a:off x="39303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1" name="Google Shape;2111;p37"/>
              <p:cNvSpPr/>
              <p:nvPr/>
            </p:nvSpPr>
            <p:spPr>
              <a:xfrm flipH="1">
                <a:off x="3500438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 flipH="1">
                <a:off x="52136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13" name="Google Shape;2113;p37"/>
            <p:cNvGrpSpPr/>
            <p:nvPr/>
          </p:nvGrpSpPr>
          <p:grpSpPr>
            <a:xfrm>
              <a:off x="3500438" y="1497064"/>
              <a:ext cx="2143125" cy="429900"/>
              <a:chOff x="3500438" y="1493463"/>
              <a:chExt cx="2143125" cy="429900"/>
            </a:xfrm>
          </p:grpSpPr>
          <p:sp>
            <p:nvSpPr>
              <p:cNvPr id="2114" name="Google Shape;2114;p37"/>
              <p:cNvSpPr/>
              <p:nvPr/>
            </p:nvSpPr>
            <p:spPr>
              <a:xfrm flipH="1">
                <a:off x="47901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5" name="Google Shape;2115;p37"/>
              <p:cNvSpPr/>
              <p:nvPr/>
            </p:nvSpPr>
            <p:spPr>
              <a:xfrm flipH="1">
                <a:off x="43602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6" name="Google Shape;2116;p37"/>
              <p:cNvSpPr/>
              <p:nvPr/>
            </p:nvSpPr>
            <p:spPr>
              <a:xfrm flipH="1">
                <a:off x="39303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 flipH="1">
                <a:off x="3500438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18" name="Google Shape;2118;p37"/>
              <p:cNvSpPr/>
              <p:nvPr/>
            </p:nvSpPr>
            <p:spPr>
              <a:xfrm flipH="1">
                <a:off x="521366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19" name="Google Shape;2119;p37"/>
            <p:cNvGrpSpPr/>
            <p:nvPr/>
          </p:nvGrpSpPr>
          <p:grpSpPr>
            <a:xfrm>
              <a:off x="3500438" y="1071031"/>
              <a:ext cx="2143125" cy="429900"/>
              <a:chOff x="3500438" y="1071031"/>
              <a:chExt cx="2143125" cy="429900"/>
            </a:xfrm>
          </p:grpSpPr>
          <p:sp>
            <p:nvSpPr>
              <p:cNvPr id="2120" name="Google Shape;2120;p37"/>
              <p:cNvSpPr/>
              <p:nvPr/>
            </p:nvSpPr>
            <p:spPr>
              <a:xfrm flipH="1">
                <a:off x="47901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Q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 flipH="1">
                <a:off x="43602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2" name="Google Shape;2122;p37"/>
              <p:cNvSpPr/>
              <p:nvPr/>
            </p:nvSpPr>
            <p:spPr>
              <a:xfrm flipH="1">
                <a:off x="39303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3" name="Google Shape;2123;p37"/>
              <p:cNvSpPr/>
              <p:nvPr/>
            </p:nvSpPr>
            <p:spPr>
              <a:xfrm flipH="1">
                <a:off x="3500438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>
                <a:off x="521366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125" name="Google Shape;2125;p37"/>
          <p:cNvGrpSpPr/>
          <p:nvPr/>
        </p:nvGrpSpPr>
        <p:grpSpPr>
          <a:xfrm>
            <a:off x="6357400" y="994831"/>
            <a:ext cx="2114713" cy="2134031"/>
            <a:chOff x="6572350" y="1071031"/>
            <a:chExt cx="2114713" cy="2134031"/>
          </a:xfrm>
        </p:grpSpPr>
        <p:grpSp>
          <p:nvGrpSpPr>
            <p:cNvPr id="2126" name="Google Shape;2126;p37"/>
            <p:cNvGrpSpPr/>
            <p:nvPr/>
          </p:nvGrpSpPr>
          <p:grpSpPr>
            <a:xfrm>
              <a:off x="6572350" y="1071031"/>
              <a:ext cx="2114713" cy="429900"/>
              <a:chOff x="6572350" y="1071031"/>
              <a:chExt cx="2114713" cy="429900"/>
            </a:xfrm>
          </p:grpSpPr>
          <p:sp>
            <p:nvSpPr>
              <p:cNvPr id="2127" name="Google Shape;2127;p37"/>
              <p:cNvSpPr/>
              <p:nvPr/>
            </p:nvSpPr>
            <p:spPr>
              <a:xfrm flipH="1">
                <a:off x="7835959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 flipH="1">
                <a:off x="7414756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 flipH="1">
                <a:off x="699355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0" name="Google Shape;2130;p37"/>
              <p:cNvSpPr/>
              <p:nvPr/>
            </p:nvSpPr>
            <p:spPr>
              <a:xfrm flipH="1">
                <a:off x="6572350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1" name="Google Shape;2131;p37"/>
              <p:cNvSpPr/>
              <p:nvPr/>
            </p:nvSpPr>
            <p:spPr>
              <a:xfrm flipH="1">
                <a:off x="8257163" y="107103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32" name="Google Shape;2132;p37"/>
            <p:cNvGrpSpPr/>
            <p:nvPr/>
          </p:nvGrpSpPr>
          <p:grpSpPr>
            <a:xfrm>
              <a:off x="6572350" y="1497064"/>
              <a:ext cx="2114713" cy="429900"/>
              <a:chOff x="6572350" y="1493463"/>
              <a:chExt cx="2114713" cy="429900"/>
            </a:xfrm>
          </p:grpSpPr>
          <p:sp>
            <p:nvSpPr>
              <p:cNvPr id="2133" name="Google Shape;2133;p37"/>
              <p:cNvSpPr/>
              <p:nvPr/>
            </p:nvSpPr>
            <p:spPr>
              <a:xfrm flipH="1">
                <a:off x="7835959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4" name="Google Shape;2134;p37"/>
              <p:cNvSpPr/>
              <p:nvPr/>
            </p:nvSpPr>
            <p:spPr>
              <a:xfrm flipH="1">
                <a:off x="7414756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5" name="Google Shape;2135;p37"/>
              <p:cNvSpPr/>
              <p:nvPr/>
            </p:nvSpPr>
            <p:spPr>
              <a:xfrm flipH="1">
                <a:off x="699355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 flipH="1">
                <a:off x="6572350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 flipH="1">
                <a:off x="8257163" y="14934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38" name="Google Shape;2138;p37"/>
            <p:cNvGrpSpPr/>
            <p:nvPr/>
          </p:nvGrpSpPr>
          <p:grpSpPr>
            <a:xfrm>
              <a:off x="6572350" y="1923097"/>
              <a:ext cx="2114713" cy="429900"/>
              <a:chOff x="6572350" y="1923363"/>
              <a:chExt cx="2114713" cy="429900"/>
            </a:xfrm>
          </p:grpSpPr>
          <p:sp>
            <p:nvSpPr>
              <p:cNvPr id="2139" name="Google Shape;2139;p37"/>
              <p:cNvSpPr/>
              <p:nvPr/>
            </p:nvSpPr>
            <p:spPr>
              <a:xfrm flipH="1">
                <a:off x="7835959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0" name="Google Shape;2140;p37"/>
              <p:cNvSpPr/>
              <p:nvPr/>
            </p:nvSpPr>
            <p:spPr>
              <a:xfrm flipH="1">
                <a:off x="7414756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1" name="Google Shape;2141;p37"/>
              <p:cNvSpPr/>
              <p:nvPr/>
            </p:nvSpPr>
            <p:spPr>
              <a:xfrm flipH="1">
                <a:off x="699355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2" name="Google Shape;2142;p37"/>
              <p:cNvSpPr/>
              <p:nvPr/>
            </p:nvSpPr>
            <p:spPr>
              <a:xfrm flipH="1">
                <a:off x="6572350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3" name="Google Shape;2143;p37"/>
              <p:cNvSpPr/>
              <p:nvPr/>
            </p:nvSpPr>
            <p:spPr>
              <a:xfrm flipH="1">
                <a:off x="8257163" y="19233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44" name="Google Shape;2144;p37"/>
            <p:cNvGrpSpPr/>
            <p:nvPr/>
          </p:nvGrpSpPr>
          <p:grpSpPr>
            <a:xfrm>
              <a:off x="6572350" y="2349130"/>
              <a:ext cx="2114713" cy="429900"/>
              <a:chOff x="6572350" y="2351370"/>
              <a:chExt cx="2114713" cy="429900"/>
            </a:xfrm>
          </p:grpSpPr>
          <p:sp>
            <p:nvSpPr>
              <p:cNvPr id="2145" name="Google Shape;2145;p37"/>
              <p:cNvSpPr/>
              <p:nvPr/>
            </p:nvSpPr>
            <p:spPr>
              <a:xfrm flipH="1">
                <a:off x="7835959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6" name="Google Shape;2146;p37"/>
              <p:cNvSpPr/>
              <p:nvPr/>
            </p:nvSpPr>
            <p:spPr>
              <a:xfrm flipH="1">
                <a:off x="7414756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7" name="Google Shape;2147;p37"/>
              <p:cNvSpPr/>
              <p:nvPr/>
            </p:nvSpPr>
            <p:spPr>
              <a:xfrm flipH="1">
                <a:off x="699355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 flipH="1">
                <a:off x="6572350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49" name="Google Shape;2149;p37"/>
              <p:cNvSpPr/>
              <p:nvPr/>
            </p:nvSpPr>
            <p:spPr>
              <a:xfrm flipH="1">
                <a:off x="8257163" y="23513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50" name="Google Shape;2150;p37"/>
            <p:cNvGrpSpPr/>
            <p:nvPr/>
          </p:nvGrpSpPr>
          <p:grpSpPr>
            <a:xfrm>
              <a:off x="6572350" y="2775163"/>
              <a:ext cx="2114713" cy="429900"/>
              <a:chOff x="6572350" y="2775163"/>
              <a:chExt cx="2114713" cy="429900"/>
            </a:xfrm>
          </p:grpSpPr>
          <p:sp>
            <p:nvSpPr>
              <p:cNvPr id="2151" name="Google Shape;2151;p37"/>
              <p:cNvSpPr/>
              <p:nvPr/>
            </p:nvSpPr>
            <p:spPr>
              <a:xfrm>
                <a:off x="825716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52" name="Google Shape;2152;p37"/>
              <p:cNvSpPr/>
              <p:nvPr/>
            </p:nvSpPr>
            <p:spPr>
              <a:xfrm flipH="1">
                <a:off x="7835959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53" name="Google Shape;2153;p37"/>
              <p:cNvSpPr/>
              <p:nvPr/>
            </p:nvSpPr>
            <p:spPr>
              <a:xfrm flipH="1">
                <a:off x="7414756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54" name="Google Shape;2154;p37"/>
              <p:cNvSpPr/>
              <p:nvPr/>
            </p:nvSpPr>
            <p:spPr>
              <a:xfrm flipH="1">
                <a:off x="6993553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55" name="Google Shape;2155;p37"/>
              <p:cNvSpPr/>
              <p:nvPr/>
            </p:nvSpPr>
            <p:spPr>
              <a:xfrm flipH="1">
                <a:off x="6572350" y="2775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156" name="Google Shape;2156;p37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2157" name="Google Shape;2157;p37"/>
          <p:cNvSpPr txBox="1"/>
          <p:nvPr/>
        </p:nvSpPr>
        <p:spPr>
          <a:xfrm>
            <a:off x="6701506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also the ringed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8" name="Google Shape;2158;p37"/>
          <p:cNvSpPr txBox="1"/>
          <p:nvPr/>
        </p:nvSpPr>
        <p:spPr>
          <a:xfrm flipH="1">
            <a:off x="3898981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9" name="Google Shape;2159;p37"/>
          <p:cNvSpPr txBox="1"/>
          <p:nvPr/>
        </p:nvSpPr>
        <p:spPr>
          <a:xfrm flipH="1">
            <a:off x="1056225" y="4054948"/>
            <a:ext cx="14265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0" name="Google Shape;2160;p37"/>
          <p:cNvSpPr/>
          <p:nvPr/>
        </p:nvSpPr>
        <p:spPr>
          <a:xfrm rot="10800000">
            <a:off x="1154677" y="2336100"/>
            <a:ext cx="1649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37"/>
          <p:cNvSpPr/>
          <p:nvPr/>
        </p:nvSpPr>
        <p:spPr>
          <a:xfrm rot="-5400000">
            <a:off x="6796300" y="2336700"/>
            <a:ext cx="12369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37"/>
          <p:cNvSpPr/>
          <p:nvPr/>
        </p:nvSpPr>
        <p:spPr>
          <a:xfrm rot="-5400000">
            <a:off x="2725650" y="1902397"/>
            <a:ext cx="20703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37"/>
          <p:cNvSpPr/>
          <p:nvPr/>
        </p:nvSpPr>
        <p:spPr>
          <a:xfrm>
            <a:off x="1582592" y="3609935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4" name="Google Shape;2164;p37"/>
          <p:cNvGrpSpPr/>
          <p:nvPr/>
        </p:nvGrpSpPr>
        <p:grpSpPr>
          <a:xfrm>
            <a:off x="4414523" y="3610954"/>
            <a:ext cx="349599" cy="338317"/>
            <a:chOff x="-42804750" y="1949600"/>
            <a:chExt cx="337125" cy="316925"/>
          </a:xfrm>
        </p:grpSpPr>
        <p:sp>
          <p:nvSpPr>
            <p:cNvPr id="2165" name="Google Shape;2165;p37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37"/>
          <p:cNvGrpSpPr/>
          <p:nvPr/>
        </p:nvGrpSpPr>
        <p:grpSpPr>
          <a:xfrm>
            <a:off x="7187429" y="3610949"/>
            <a:ext cx="528625" cy="338329"/>
            <a:chOff x="-27728850" y="2382950"/>
            <a:chExt cx="297750" cy="193000"/>
          </a:xfrm>
        </p:grpSpPr>
        <p:sp>
          <p:nvSpPr>
            <p:cNvPr id="2169" name="Google Shape;2169;p37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2" name="Imagen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6" y="3270437"/>
            <a:ext cx="1236374" cy="1378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11" y="1103367"/>
            <a:ext cx="1866464" cy="1724106"/>
          </a:xfrm>
          <a:prstGeom prst="rect">
            <a:avLst/>
          </a:prstGeom>
        </p:spPr>
      </p:pic>
      <p:sp>
        <p:nvSpPr>
          <p:cNvPr id="2176" name="Google Shape;2176;p38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2177" name="Google Shape;2177;p38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78" name="Google Shape;2178;p38"/>
          <p:cNvGrpSpPr/>
          <p:nvPr/>
        </p:nvGrpSpPr>
        <p:grpSpPr>
          <a:xfrm>
            <a:off x="1149175" y="2503225"/>
            <a:ext cx="6845650" cy="2149500"/>
            <a:chOff x="1149175" y="2503225"/>
            <a:chExt cx="6845650" cy="2149500"/>
          </a:xfrm>
        </p:grpSpPr>
        <p:sp>
          <p:nvSpPr>
            <p:cNvPr id="2179" name="Google Shape;2179;p38"/>
            <p:cNvSpPr/>
            <p:nvPr/>
          </p:nvSpPr>
          <p:spPr>
            <a:xfrm flipH="1">
              <a:off x="41584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0" name="Google Shape;2180;p38"/>
            <p:cNvSpPr/>
            <p:nvPr/>
          </p:nvSpPr>
          <p:spPr>
            <a:xfrm flipH="1">
              <a:off x="37285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1" name="Google Shape;2181;p38"/>
            <p:cNvSpPr/>
            <p:nvPr/>
          </p:nvSpPr>
          <p:spPr>
            <a:xfrm flipH="1">
              <a:off x="32986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2" name="Google Shape;2182;p38"/>
            <p:cNvSpPr/>
            <p:nvPr/>
          </p:nvSpPr>
          <p:spPr>
            <a:xfrm flipH="1">
              <a:off x="28687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3" name="Google Shape;2183;p38"/>
            <p:cNvSpPr/>
            <p:nvPr/>
          </p:nvSpPr>
          <p:spPr>
            <a:xfrm flipH="1">
              <a:off x="24388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4" name="Google Shape;2184;p38"/>
            <p:cNvSpPr/>
            <p:nvPr/>
          </p:nvSpPr>
          <p:spPr>
            <a:xfrm flipH="1">
              <a:off x="20089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5" name="Google Shape;2185;p38"/>
            <p:cNvSpPr/>
            <p:nvPr/>
          </p:nvSpPr>
          <p:spPr>
            <a:xfrm flipH="1">
              <a:off x="15790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6" name="Google Shape;2186;p38"/>
            <p:cNvSpPr/>
            <p:nvPr/>
          </p:nvSpPr>
          <p:spPr>
            <a:xfrm flipH="1">
              <a:off x="41584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7" name="Google Shape;2187;p38"/>
            <p:cNvSpPr/>
            <p:nvPr/>
          </p:nvSpPr>
          <p:spPr>
            <a:xfrm flipH="1">
              <a:off x="37285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8" name="Google Shape;2188;p38"/>
            <p:cNvSpPr/>
            <p:nvPr/>
          </p:nvSpPr>
          <p:spPr>
            <a:xfrm flipH="1">
              <a:off x="32986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9" name="Google Shape;2189;p38"/>
            <p:cNvSpPr/>
            <p:nvPr/>
          </p:nvSpPr>
          <p:spPr>
            <a:xfrm flipH="1">
              <a:off x="28687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0" name="Google Shape;2190;p38"/>
            <p:cNvSpPr/>
            <p:nvPr/>
          </p:nvSpPr>
          <p:spPr>
            <a:xfrm flipH="1">
              <a:off x="24388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1" name="Google Shape;2191;p38"/>
            <p:cNvSpPr/>
            <p:nvPr/>
          </p:nvSpPr>
          <p:spPr>
            <a:xfrm flipH="1">
              <a:off x="20089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2" name="Google Shape;2192;p38"/>
            <p:cNvSpPr/>
            <p:nvPr/>
          </p:nvSpPr>
          <p:spPr>
            <a:xfrm flipH="1">
              <a:off x="15790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3" name="Google Shape;2193;p38"/>
            <p:cNvSpPr/>
            <p:nvPr/>
          </p:nvSpPr>
          <p:spPr>
            <a:xfrm flipH="1">
              <a:off x="41584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4" name="Google Shape;2194;p38"/>
            <p:cNvSpPr/>
            <p:nvPr/>
          </p:nvSpPr>
          <p:spPr>
            <a:xfrm flipH="1">
              <a:off x="37285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5" name="Google Shape;2195;p38"/>
            <p:cNvSpPr/>
            <p:nvPr/>
          </p:nvSpPr>
          <p:spPr>
            <a:xfrm flipH="1">
              <a:off x="32986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6" name="Google Shape;2196;p38"/>
            <p:cNvSpPr/>
            <p:nvPr/>
          </p:nvSpPr>
          <p:spPr>
            <a:xfrm flipH="1">
              <a:off x="28687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7" name="Google Shape;2197;p38"/>
            <p:cNvSpPr/>
            <p:nvPr/>
          </p:nvSpPr>
          <p:spPr>
            <a:xfrm flipH="1">
              <a:off x="24388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8" name="Google Shape;2198;p38"/>
            <p:cNvSpPr/>
            <p:nvPr/>
          </p:nvSpPr>
          <p:spPr>
            <a:xfrm flipH="1">
              <a:off x="20089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9" name="Google Shape;2199;p38"/>
            <p:cNvSpPr/>
            <p:nvPr/>
          </p:nvSpPr>
          <p:spPr>
            <a:xfrm flipH="1">
              <a:off x="15790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0" name="Google Shape;2200;p38"/>
            <p:cNvSpPr/>
            <p:nvPr/>
          </p:nvSpPr>
          <p:spPr>
            <a:xfrm flipH="1">
              <a:off x="41584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1" name="Google Shape;2201;p38"/>
            <p:cNvSpPr/>
            <p:nvPr/>
          </p:nvSpPr>
          <p:spPr>
            <a:xfrm flipH="1">
              <a:off x="37285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2" name="Google Shape;2202;p38"/>
            <p:cNvSpPr/>
            <p:nvPr/>
          </p:nvSpPr>
          <p:spPr>
            <a:xfrm flipH="1">
              <a:off x="32986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3" name="Google Shape;2203;p38"/>
            <p:cNvSpPr/>
            <p:nvPr/>
          </p:nvSpPr>
          <p:spPr>
            <a:xfrm flipH="1">
              <a:off x="28687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4" name="Google Shape;2204;p38"/>
            <p:cNvSpPr/>
            <p:nvPr/>
          </p:nvSpPr>
          <p:spPr>
            <a:xfrm flipH="1">
              <a:off x="24388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5" name="Google Shape;2205;p38"/>
            <p:cNvSpPr/>
            <p:nvPr/>
          </p:nvSpPr>
          <p:spPr>
            <a:xfrm flipH="1">
              <a:off x="20089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6" name="Google Shape;2206;p38"/>
            <p:cNvSpPr/>
            <p:nvPr/>
          </p:nvSpPr>
          <p:spPr>
            <a:xfrm flipH="1">
              <a:off x="15790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7" name="Google Shape;2207;p38"/>
            <p:cNvSpPr/>
            <p:nvPr/>
          </p:nvSpPr>
          <p:spPr>
            <a:xfrm flipH="1">
              <a:off x="41584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8" name="Google Shape;2208;p38"/>
            <p:cNvSpPr/>
            <p:nvPr/>
          </p:nvSpPr>
          <p:spPr>
            <a:xfrm flipH="1">
              <a:off x="37285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9" name="Google Shape;2209;p38"/>
            <p:cNvSpPr/>
            <p:nvPr/>
          </p:nvSpPr>
          <p:spPr>
            <a:xfrm flipH="1">
              <a:off x="32986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0" name="Google Shape;2210;p38"/>
            <p:cNvSpPr/>
            <p:nvPr/>
          </p:nvSpPr>
          <p:spPr>
            <a:xfrm flipH="1">
              <a:off x="28687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1" name="Google Shape;2211;p38"/>
            <p:cNvSpPr/>
            <p:nvPr/>
          </p:nvSpPr>
          <p:spPr>
            <a:xfrm flipH="1">
              <a:off x="24388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2" name="Google Shape;2212;p38"/>
            <p:cNvSpPr/>
            <p:nvPr/>
          </p:nvSpPr>
          <p:spPr>
            <a:xfrm flipH="1">
              <a:off x="20089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3" name="Google Shape;2213;p38"/>
            <p:cNvSpPr/>
            <p:nvPr/>
          </p:nvSpPr>
          <p:spPr>
            <a:xfrm flipH="1">
              <a:off x="15790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58780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67378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45883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50182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54481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58780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63079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7378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1677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45883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50182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54481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58780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63079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67378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71677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45883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0182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4481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58780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63079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67378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1677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45883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50182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54481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58780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3079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378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71677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45883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50182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54481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63079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1677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 flipH="1">
              <a:off x="114917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 flipH="1">
              <a:off x="114917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 flipH="1">
              <a:off x="114917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 flipH="1">
              <a:off x="114917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 flipH="1">
              <a:off x="114917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 flipH="1">
              <a:off x="7564925" y="42228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 flipH="1">
              <a:off x="7564925" y="37929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 flipH="1">
              <a:off x="7564925" y="29331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7" name="Google Shape;2257;p38"/>
            <p:cNvSpPr/>
            <p:nvPr/>
          </p:nvSpPr>
          <p:spPr>
            <a:xfrm flipH="1">
              <a:off x="7564925" y="33630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8" name="Google Shape;2258;p38"/>
            <p:cNvSpPr/>
            <p:nvPr/>
          </p:nvSpPr>
          <p:spPr>
            <a:xfrm flipH="1">
              <a:off x="7564925" y="2503225"/>
              <a:ext cx="429900" cy="429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259" name="Google Shape;2259;p38"/>
          <p:cNvSpPr/>
          <p:nvPr/>
        </p:nvSpPr>
        <p:spPr>
          <a:xfrm rot="10800000">
            <a:off x="5733138" y="2065752"/>
            <a:ext cx="20799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8"/>
          <p:cNvSpPr/>
          <p:nvPr/>
        </p:nvSpPr>
        <p:spPr>
          <a:xfrm rot="10800000">
            <a:off x="1330963" y="2065752"/>
            <a:ext cx="2476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38"/>
          <p:cNvSpPr/>
          <p:nvPr/>
        </p:nvSpPr>
        <p:spPr>
          <a:xfrm rot="-5400000">
            <a:off x="-579425" y="3423924"/>
            <a:ext cx="21150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38"/>
          <p:cNvSpPr/>
          <p:nvPr/>
        </p:nvSpPr>
        <p:spPr>
          <a:xfrm rot="-5400000">
            <a:off x="7610375" y="3428875"/>
            <a:ext cx="21111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3" name="Google Shape;2263;p38"/>
          <p:cNvGrpSpPr/>
          <p:nvPr/>
        </p:nvGrpSpPr>
        <p:grpSpPr>
          <a:xfrm>
            <a:off x="5164825" y="978952"/>
            <a:ext cx="1426500" cy="968227"/>
            <a:chOff x="4788442" y="927771"/>
            <a:chExt cx="1426500" cy="968227"/>
          </a:xfrm>
        </p:grpSpPr>
        <p:sp>
          <p:nvSpPr>
            <p:cNvPr id="2264" name="Google Shape;2264;p38"/>
            <p:cNvSpPr txBox="1"/>
            <p:nvPr/>
          </p:nvSpPr>
          <p:spPr>
            <a:xfrm>
              <a:off x="4788442" y="927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ANIMAL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5" name="Google Shape;2265;p38"/>
            <p:cNvSpPr txBox="1"/>
            <p:nvPr/>
          </p:nvSpPr>
          <p:spPr>
            <a:xfrm>
              <a:off x="4788442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the ringed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6" name="Google Shape;2266;p38"/>
          <p:cNvGrpSpPr/>
          <p:nvPr/>
        </p:nvGrpSpPr>
        <p:grpSpPr>
          <a:xfrm>
            <a:off x="6647826" y="898448"/>
            <a:ext cx="1426500" cy="970227"/>
            <a:chOff x="6647826" y="925771"/>
            <a:chExt cx="1426500" cy="970227"/>
          </a:xfrm>
        </p:grpSpPr>
        <p:sp>
          <p:nvSpPr>
            <p:cNvPr id="2267" name="Google Shape;2267;p38"/>
            <p:cNvSpPr txBox="1"/>
            <p:nvPr/>
          </p:nvSpPr>
          <p:spPr>
            <a:xfrm>
              <a:off x="6647826" y="925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MUSIC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8" name="Google Shape;2268;p38"/>
            <p:cNvSpPr txBox="1"/>
            <p:nvPr/>
          </p:nvSpPr>
          <p:spPr>
            <a:xfrm>
              <a:off x="6647826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all 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9" name="Google Shape;2269;p38"/>
          <p:cNvGrpSpPr/>
          <p:nvPr/>
        </p:nvGrpSpPr>
        <p:grpSpPr>
          <a:xfrm>
            <a:off x="1069674" y="900448"/>
            <a:ext cx="1426500" cy="968227"/>
            <a:chOff x="1069674" y="927771"/>
            <a:chExt cx="1426500" cy="968227"/>
          </a:xfrm>
        </p:grpSpPr>
        <p:sp>
          <p:nvSpPr>
            <p:cNvPr id="2270" name="Google Shape;2270;p38"/>
            <p:cNvSpPr txBox="1"/>
            <p:nvPr/>
          </p:nvSpPr>
          <p:spPr>
            <a:xfrm flipH="1">
              <a:off x="1069674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1" name="Google Shape;2271;p38"/>
            <p:cNvSpPr txBox="1"/>
            <p:nvPr/>
          </p:nvSpPr>
          <p:spPr>
            <a:xfrm flipH="1">
              <a:off x="1069674" y="927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PHOTO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72" name="Google Shape;2272;p38"/>
          <p:cNvGrpSpPr/>
          <p:nvPr/>
        </p:nvGrpSpPr>
        <p:grpSpPr>
          <a:xfrm>
            <a:off x="2929058" y="898448"/>
            <a:ext cx="1426500" cy="970227"/>
            <a:chOff x="2929058" y="925771"/>
            <a:chExt cx="1426500" cy="970227"/>
          </a:xfrm>
        </p:grpSpPr>
        <p:sp>
          <p:nvSpPr>
            <p:cNvPr id="2273" name="Google Shape;2273;p38"/>
            <p:cNvSpPr txBox="1"/>
            <p:nvPr/>
          </p:nvSpPr>
          <p:spPr>
            <a:xfrm flipH="1">
              <a:off x="2929058" y="925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GREEN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4" name="Google Shape;2274;p38"/>
            <p:cNvSpPr txBox="1"/>
            <p:nvPr/>
          </p:nvSpPr>
          <p:spPr>
            <a:xfrm flipH="1">
              <a:off x="2929058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75" name="Google Shape;2275;p38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39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cxnSp>
        <p:nvCxnSpPr>
          <p:cNvPr id="2281" name="Google Shape;2281;p39"/>
          <p:cNvCxnSpPr/>
          <p:nvPr/>
        </p:nvCxnSpPr>
        <p:spPr>
          <a:xfrm rot="10800000" flipH="1">
            <a:off x="4999500" y="1077400"/>
            <a:ext cx="939900" cy="8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2" name="Google Shape;2282;p39"/>
          <p:cNvCxnSpPr/>
          <p:nvPr/>
        </p:nvCxnSpPr>
        <p:spPr>
          <a:xfrm rot="10800000" flipH="1">
            <a:off x="7028375" y="1104750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3" name="Google Shape;2283;p39"/>
          <p:cNvCxnSpPr/>
          <p:nvPr/>
        </p:nvCxnSpPr>
        <p:spPr>
          <a:xfrm rot="10800000" flipH="1">
            <a:off x="1496475" y="1095000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5" name="Google Shape;2365;p39"/>
          <p:cNvCxnSpPr/>
          <p:nvPr/>
        </p:nvCxnSpPr>
        <p:spPr>
          <a:xfrm rot="10800000" flipH="1">
            <a:off x="3176400" y="1049200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66" name="Google Shape;2366;p39"/>
          <p:cNvGrpSpPr/>
          <p:nvPr/>
        </p:nvGrpSpPr>
        <p:grpSpPr>
          <a:xfrm>
            <a:off x="4788442" y="906546"/>
            <a:ext cx="1426500" cy="968227"/>
            <a:chOff x="4788442" y="927771"/>
            <a:chExt cx="1426500" cy="968227"/>
          </a:xfrm>
        </p:grpSpPr>
        <p:sp>
          <p:nvSpPr>
            <p:cNvPr id="2367" name="Google Shape;2367;p39"/>
            <p:cNvSpPr txBox="1"/>
            <p:nvPr/>
          </p:nvSpPr>
          <p:spPr>
            <a:xfrm>
              <a:off x="4788442" y="927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ANIMAL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8" name="Google Shape;2368;p39"/>
            <p:cNvSpPr txBox="1"/>
            <p:nvPr/>
          </p:nvSpPr>
          <p:spPr>
            <a:xfrm>
              <a:off x="4788442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the ringed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9" name="Google Shape;2369;p39"/>
          <p:cNvGrpSpPr/>
          <p:nvPr/>
        </p:nvGrpSpPr>
        <p:grpSpPr>
          <a:xfrm>
            <a:off x="6647826" y="904546"/>
            <a:ext cx="1426500" cy="970227"/>
            <a:chOff x="6647826" y="925771"/>
            <a:chExt cx="1426500" cy="970227"/>
          </a:xfrm>
        </p:grpSpPr>
        <p:sp>
          <p:nvSpPr>
            <p:cNvPr id="2370" name="Google Shape;2370;p39"/>
            <p:cNvSpPr txBox="1"/>
            <p:nvPr/>
          </p:nvSpPr>
          <p:spPr>
            <a:xfrm>
              <a:off x="6647826" y="925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MUSIC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1" name="Google Shape;2371;p39"/>
            <p:cNvSpPr txBox="1"/>
            <p:nvPr/>
          </p:nvSpPr>
          <p:spPr>
            <a:xfrm>
              <a:off x="6647826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of all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2" name="Google Shape;2372;p39"/>
          <p:cNvGrpSpPr/>
          <p:nvPr/>
        </p:nvGrpSpPr>
        <p:grpSpPr>
          <a:xfrm>
            <a:off x="1069674" y="906546"/>
            <a:ext cx="1426500" cy="968227"/>
            <a:chOff x="1069674" y="927771"/>
            <a:chExt cx="1426500" cy="968227"/>
          </a:xfrm>
        </p:grpSpPr>
        <p:sp>
          <p:nvSpPr>
            <p:cNvPr id="2373" name="Google Shape;2373;p39"/>
            <p:cNvSpPr txBox="1"/>
            <p:nvPr/>
          </p:nvSpPr>
          <p:spPr>
            <a:xfrm flipH="1">
              <a:off x="1069674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4" name="Google Shape;2374;p39"/>
            <p:cNvSpPr txBox="1"/>
            <p:nvPr/>
          </p:nvSpPr>
          <p:spPr>
            <a:xfrm flipH="1">
              <a:off x="1069674" y="927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PHOTO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75" name="Google Shape;2375;p39"/>
          <p:cNvGrpSpPr/>
          <p:nvPr/>
        </p:nvGrpSpPr>
        <p:grpSpPr>
          <a:xfrm>
            <a:off x="2929058" y="904546"/>
            <a:ext cx="1426500" cy="970227"/>
            <a:chOff x="2929058" y="925771"/>
            <a:chExt cx="1426500" cy="970227"/>
          </a:xfrm>
        </p:grpSpPr>
        <p:sp>
          <p:nvSpPr>
            <p:cNvPr id="2376" name="Google Shape;2376;p39"/>
            <p:cNvSpPr txBox="1"/>
            <p:nvPr/>
          </p:nvSpPr>
          <p:spPr>
            <a:xfrm flipH="1">
              <a:off x="2929058" y="9257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GREEN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7" name="Google Shape;2377;p39"/>
            <p:cNvSpPr txBox="1"/>
            <p:nvPr/>
          </p:nvSpPr>
          <p:spPr>
            <a:xfrm flipH="1">
              <a:off x="2929058" y="13688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258023" y="2744883"/>
            <a:ext cx="5498957" cy="1726645"/>
            <a:chOff x="1149175" y="2503225"/>
            <a:chExt cx="6845650" cy="2149500"/>
          </a:xfrm>
        </p:grpSpPr>
        <p:grpSp>
          <p:nvGrpSpPr>
            <p:cNvPr id="2284" name="Google Shape;2284;p39"/>
            <p:cNvGrpSpPr/>
            <p:nvPr/>
          </p:nvGrpSpPr>
          <p:grpSpPr>
            <a:xfrm>
              <a:off x="1149175" y="2503225"/>
              <a:ext cx="6845650" cy="2149500"/>
              <a:chOff x="1149175" y="2503225"/>
              <a:chExt cx="6845650" cy="2149500"/>
            </a:xfrm>
          </p:grpSpPr>
          <p:sp>
            <p:nvSpPr>
              <p:cNvPr id="2285" name="Google Shape;2285;p39"/>
              <p:cNvSpPr/>
              <p:nvPr/>
            </p:nvSpPr>
            <p:spPr>
              <a:xfrm flipH="1">
                <a:off x="41584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86" name="Google Shape;2286;p39"/>
              <p:cNvSpPr/>
              <p:nvPr/>
            </p:nvSpPr>
            <p:spPr>
              <a:xfrm flipH="1">
                <a:off x="37285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87" name="Google Shape;2287;p39"/>
              <p:cNvSpPr/>
              <p:nvPr/>
            </p:nvSpPr>
            <p:spPr>
              <a:xfrm flipH="1">
                <a:off x="32986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88" name="Google Shape;2288;p39"/>
              <p:cNvSpPr/>
              <p:nvPr/>
            </p:nvSpPr>
            <p:spPr>
              <a:xfrm flipH="1">
                <a:off x="28687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89" name="Google Shape;2289;p39"/>
              <p:cNvSpPr/>
              <p:nvPr/>
            </p:nvSpPr>
            <p:spPr>
              <a:xfrm flipH="1">
                <a:off x="24388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0" name="Google Shape;2290;p39"/>
              <p:cNvSpPr/>
              <p:nvPr/>
            </p:nvSpPr>
            <p:spPr>
              <a:xfrm flipH="1">
                <a:off x="20089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1" name="Google Shape;2291;p39"/>
              <p:cNvSpPr/>
              <p:nvPr/>
            </p:nvSpPr>
            <p:spPr>
              <a:xfrm flipH="1">
                <a:off x="15790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2" name="Google Shape;2292;p39"/>
              <p:cNvSpPr/>
              <p:nvPr/>
            </p:nvSpPr>
            <p:spPr>
              <a:xfrm flipH="1">
                <a:off x="41584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3" name="Google Shape;2293;p39"/>
              <p:cNvSpPr/>
              <p:nvPr/>
            </p:nvSpPr>
            <p:spPr>
              <a:xfrm flipH="1">
                <a:off x="37285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4" name="Google Shape;2294;p39"/>
              <p:cNvSpPr/>
              <p:nvPr/>
            </p:nvSpPr>
            <p:spPr>
              <a:xfrm flipH="1">
                <a:off x="32986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X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5" name="Google Shape;2295;p39"/>
              <p:cNvSpPr/>
              <p:nvPr/>
            </p:nvSpPr>
            <p:spPr>
              <a:xfrm flipH="1">
                <a:off x="28687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6" name="Google Shape;2296;p39"/>
              <p:cNvSpPr/>
              <p:nvPr/>
            </p:nvSpPr>
            <p:spPr>
              <a:xfrm flipH="1">
                <a:off x="24388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7" name="Google Shape;2297;p39"/>
              <p:cNvSpPr/>
              <p:nvPr/>
            </p:nvSpPr>
            <p:spPr>
              <a:xfrm flipH="1">
                <a:off x="20089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8" name="Google Shape;2298;p39"/>
              <p:cNvSpPr/>
              <p:nvPr/>
            </p:nvSpPr>
            <p:spPr>
              <a:xfrm flipH="1">
                <a:off x="15790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9" name="Google Shape;2299;p39"/>
              <p:cNvSpPr/>
              <p:nvPr/>
            </p:nvSpPr>
            <p:spPr>
              <a:xfrm flipH="1">
                <a:off x="41584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0" name="Google Shape;2300;p39"/>
              <p:cNvSpPr/>
              <p:nvPr/>
            </p:nvSpPr>
            <p:spPr>
              <a:xfrm flipH="1">
                <a:off x="37285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1" name="Google Shape;2301;p39"/>
              <p:cNvSpPr/>
              <p:nvPr/>
            </p:nvSpPr>
            <p:spPr>
              <a:xfrm flipH="1">
                <a:off x="32986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2" name="Google Shape;2302;p39"/>
              <p:cNvSpPr/>
              <p:nvPr/>
            </p:nvSpPr>
            <p:spPr>
              <a:xfrm flipH="1">
                <a:off x="28687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3" name="Google Shape;2303;p39"/>
              <p:cNvSpPr/>
              <p:nvPr/>
            </p:nvSpPr>
            <p:spPr>
              <a:xfrm flipH="1">
                <a:off x="24388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4" name="Google Shape;2304;p39"/>
              <p:cNvSpPr/>
              <p:nvPr/>
            </p:nvSpPr>
            <p:spPr>
              <a:xfrm flipH="1">
                <a:off x="20089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5" name="Google Shape;2305;p39"/>
              <p:cNvSpPr/>
              <p:nvPr/>
            </p:nvSpPr>
            <p:spPr>
              <a:xfrm flipH="1">
                <a:off x="15790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6" name="Google Shape;2306;p39"/>
              <p:cNvSpPr/>
              <p:nvPr/>
            </p:nvSpPr>
            <p:spPr>
              <a:xfrm flipH="1">
                <a:off x="41584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Q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7" name="Google Shape;2307;p39"/>
              <p:cNvSpPr/>
              <p:nvPr/>
            </p:nvSpPr>
            <p:spPr>
              <a:xfrm flipH="1">
                <a:off x="37285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8" name="Google Shape;2308;p39"/>
              <p:cNvSpPr/>
              <p:nvPr/>
            </p:nvSpPr>
            <p:spPr>
              <a:xfrm flipH="1">
                <a:off x="32986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9" name="Google Shape;2309;p39"/>
              <p:cNvSpPr/>
              <p:nvPr/>
            </p:nvSpPr>
            <p:spPr>
              <a:xfrm flipH="1">
                <a:off x="28687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0" name="Google Shape;2310;p39"/>
              <p:cNvSpPr/>
              <p:nvPr/>
            </p:nvSpPr>
            <p:spPr>
              <a:xfrm flipH="1">
                <a:off x="24388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1" name="Google Shape;2311;p39"/>
              <p:cNvSpPr/>
              <p:nvPr/>
            </p:nvSpPr>
            <p:spPr>
              <a:xfrm flipH="1">
                <a:off x="20089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2" name="Google Shape;2312;p39"/>
              <p:cNvSpPr/>
              <p:nvPr/>
            </p:nvSpPr>
            <p:spPr>
              <a:xfrm flipH="1">
                <a:off x="15790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3" name="Google Shape;2313;p39"/>
              <p:cNvSpPr/>
              <p:nvPr/>
            </p:nvSpPr>
            <p:spPr>
              <a:xfrm flipH="1">
                <a:off x="41584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4" name="Google Shape;2314;p39"/>
              <p:cNvSpPr/>
              <p:nvPr/>
            </p:nvSpPr>
            <p:spPr>
              <a:xfrm flipH="1">
                <a:off x="37285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5" name="Google Shape;2315;p39"/>
              <p:cNvSpPr/>
              <p:nvPr/>
            </p:nvSpPr>
            <p:spPr>
              <a:xfrm flipH="1">
                <a:off x="32986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6" name="Google Shape;2316;p39"/>
              <p:cNvSpPr/>
              <p:nvPr/>
            </p:nvSpPr>
            <p:spPr>
              <a:xfrm flipH="1">
                <a:off x="28687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X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7" name="Google Shape;2317;p39"/>
              <p:cNvSpPr/>
              <p:nvPr/>
            </p:nvSpPr>
            <p:spPr>
              <a:xfrm flipH="1">
                <a:off x="24388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8" name="Google Shape;2318;p39"/>
              <p:cNvSpPr/>
              <p:nvPr/>
            </p:nvSpPr>
            <p:spPr>
              <a:xfrm flipH="1">
                <a:off x="20089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9" name="Google Shape;2319;p39"/>
              <p:cNvSpPr/>
              <p:nvPr/>
            </p:nvSpPr>
            <p:spPr>
              <a:xfrm flipH="1">
                <a:off x="15790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0" name="Google Shape;2320;p39"/>
              <p:cNvSpPr/>
              <p:nvPr/>
            </p:nvSpPr>
            <p:spPr>
              <a:xfrm>
                <a:off x="58780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1" name="Google Shape;2321;p39"/>
              <p:cNvSpPr/>
              <p:nvPr/>
            </p:nvSpPr>
            <p:spPr>
              <a:xfrm>
                <a:off x="67378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2" name="Google Shape;2322;p39"/>
              <p:cNvSpPr/>
              <p:nvPr/>
            </p:nvSpPr>
            <p:spPr>
              <a:xfrm>
                <a:off x="45883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3" name="Google Shape;2323;p39"/>
              <p:cNvSpPr/>
              <p:nvPr/>
            </p:nvSpPr>
            <p:spPr>
              <a:xfrm>
                <a:off x="50182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4" name="Google Shape;2324;p39"/>
              <p:cNvSpPr/>
              <p:nvPr/>
            </p:nvSpPr>
            <p:spPr>
              <a:xfrm>
                <a:off x="54481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5" name="Google Shape;2325;p39"/>
              <p:cNvSpPr/>
              <p:nvPr/>
            </p:nvSpPr>
            <p:spPr>
              <a:xfrm>
                <a:off x="58780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6" name="Google Shape;2326;p39"/>
              <p:cNvSpPr/>
              <p:nvPr/>
            </p:nvSpPr>
            <p:spPr>
              <a:xfrm>
                <a:off x="63079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7" name="Google Shape;2327;p39"/>
              <p:cNvSpPr/>
              <p:nvPr/>
            </p:nvSpPr>
            <p:spPr>
              <a:xfrm>
                <a:off x="67378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8" name="Google Shape;2328;p39"/>
              <p:cNvSpPr/>
              <p:nvPr/>
            </p:nvSpPr>
            <p:spPr>
              <a:xfrm>
                <a:off x="71677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29" name="Google Shape;2329;p39"/>
              <p:cNvSpPr/>
              <p:nvPr/>
            </p:nvSpPr>
            <p:spPr>
              <a:xfrm>
                <a:off x="45883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0" name="Google Shape;2330;p39"/>
              <p:cNvSpPr/>
              <p:nvPr/>
            </p:nvSpPr>
            <p:spPr>
              <a:xfrm>
                <a:off x="50182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1" name="Google Shape;2331;p39"/>
              <p:cNvSpPr/>
              <p:nvPr/>
            </p:nvSpPr>
            <p:spPr>
              <a:xfrm>
                <a:off x="54481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X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2" name="Google Shape;2332;p39"/>
              <p:cNvSpPr/>
              <p:nvPr/>
            </p:nvSpPr>
            <p:spPr>
              <a:xfrm>
                <a:off x="58780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3" name="Google Shape;2333;p39"/>
              <p:cNvSpPr/>
              <p:nvPr/>
            </p:nvSpPr>
            <p:spPr>
              <a:xfrm>
                <a:off x="63079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4" name="Google Shape;2334;p39"/>
              <p:cNvSpPr/>
              <p:nvPr/>
            </p:nvSpPr>
            <p:spPr>
              <a:xfrm>
                <a:off x="67378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5" name="Google Shape;2335;p39"/>
              <p:cNvSpPr/>
              <p:nvPr/>
            </p:nvSpPr>
            <p:spPr>
              <a:xfrm>
                <a:off x="71677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6" name="Google Shape;2336;p39"/>
              <p:cNvSpPr/>
              <p:nvPr/>
            </p:nvSpPr>
            <p:spPr>
              <a:xfrm>
                <a:off x="45883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7" name="Google Shape;2337;p39"/>
              <p:cNvSpPr/>
              <p:nvPr/>
            </p:nvSpPr>
            <p:spPr>
              <a:xfrm>
                <a:off x="50182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8" name="Google Shape;2338;p39"/>
              <p:cNvSpPr/>
              <p:nvPr/>
            </p:nvSpPr>
            <p:spPr>
              <a:xfrm>
                <a:off x="54481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9" name="Google Shape;2339;p39"/>
              <p:cNvSpPr/>
              <p:nvPr/>
            </p:nvSpPr>
            <p:spPr>
              <a:xfrm>
                <a:off x="58780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0" name="Google Shape;2340;p39"/>
              <p:cNvSpPr/>
              <p:nvPr/>
            </p:nvSpPr>
            <p:spPr>
              <a:xfrm>
                <a:off x="63079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1" name="Google Shape;2341;p39"/>
              <p:cNvSpPr/>
              <p:nvPr/>
            </p:nvSpPr>
            <p:spPr>
              <a:xfrm>
                <a:off x="67378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2" name="Google Shape;2342;p39"/>
              <p:cNvSpPr/>
              <p:nvPr/>
            </p:nvSpPr>
            <p:spPr>
              <a:xfrm>
                <a:off x="71677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3" name="Google Shape;2343;p39"/>
              <p:cNvSpPr/>
              <p:nvPr/>
            </p:nvSpPr>
            <p:spPr>
              <a:xfrm>
                <a:off x="45883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4" name="Google Shape;2344;p39"/>
              <p:cNvSpPr/>
              <p:nvPr/>
            </p:nvSpPr>
            <p:spPr>
              <a:xfrm>
                <a:off x="50182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5" name="Google Shape;2345;p39"/>
              <p:cNvSpPr/>
              <p:nvPr/>
            </p:nvSpPr>
            <p:spPr>
              <a:xfrm>
                <a:off x="54481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6" name="Google Shape;2346;p39"/>
              <p:cNvSpPr/>
              <p:nvPr/>
            </p:nvSpPr>
            <p:spPr>
              <a:xfrm>
                <a:off x="58780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7" name="Google Shape;2347;p39"/>
              <p:cNvSpPr/>
              <p:nvPr/>
            </p:nvSpPr>
            <p:spPr>
              <a:xfrm>
                <a:off x="63079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8" name="Google Shape;2348;p39"/>
              <p:cNvSpPr/>
              <p:nvPr/>
            </p:nvSpPr>
            <p:spPr>
              <a:xfrm>
                <a:off x="67378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9" name="Google Shape;2349;p39"/>
              <p:cNvSpPr/>
              <p:nvPr/>
            </p:nvSpPr>
            <p:spPr>
              <a:xfrm>
                <a:off x="71677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0" name="Google Shape;2350;p39"/>
              <p:cNvSpPr/>
              <p:nvPr/>
            </p:nvSpPr>
            <p:spPr>
              <a:xfrm>
                <a:off x="45883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1" name="Google Shape;2351;p39"/>
              <p:cNvSpPr/>
              <p:nvPr/>
            </p:nvSpPr>
            <p:spPr>
              <a:xfrm>
                <a:off x="50182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2" name="Google Shape;2352;p39"/>
              <p:cNvSpPr/>
              <p:nvPr/>
            </p:nvSpPr>
            <p:spPr>
              <a:xfrm>
                <a:off x="54481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3" name="Google Shape;2353;p39"/>
              <p:cNvSpPr/>
              <p:nvPr/>
            </p:nvSpPr>
            <p:spPr>
              <a:xfrm>
                <a:off x="63079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4" name="Google Shape;2354;p39"/>
              <p:cNvSpPr/>
              <p:nvPr/>
            </p:nvSpPr>
            <p:spPr>
              <a:xfrm>
                <a:off x="71677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5" name="Google Shape;2355;p39"/>
              <p:cNvSpPr/>
              <p:nvPr/>
            </p:nvSpPr>
            <p:spPr>
              <a:xfrm flipH="1">
                <a:off x="114917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6" name="Google Shape;2356;p39"/>
              <p:cNvSpPr/>
              <p:nvPr/>
            </p:nvSpPr>
            <p:spPr>
              <a:xfrm flipH="1">
                <a:off x="114917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7" name="Google Shape;2357;p39"/>
              <p:cNvSpPr/>
              <p:nvPr/>
            </p:nvSpPr>
            <p:spPr>
              <a:xfrm flipH="1">
                <a:off x="114917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8" name="Google Shape;2358;p39"/>
              <p:cNvSpPr/>
              <p:nvPr/>
            </p:nvSpPr>
            <p:spPr>
              <a:xfrm flipH="1">
                <a:off x="114917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59" name="Google Shape;2359;p39"/>
              <p:cNvSpPr/>
              <p:nvPr/>
            </p:nvSpPr>
            <p:spPr>
              <a:xfrm flipH="1">
                <a:off x="114917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Q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60" name="Google Shape;2360;p39"/>
              <p:cNvSpPr/>
              <p:nvPr/>
            </p:nvSpPr>
            <p:spPr>
              <a:xfrm flipH="1">
                <a:off x="7564925" y="42228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61" name="Google Shape;2361;p39"/>
              <p:cNvSpPr/>
              <p:nvPr/>
            </p:nvSpPr>
            <p:spPr>
              <a:xfrm flipH="1">
                <a:off x="7564925" y="37929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62" name="Google Shape;2362;p39"/>
              <p:cNvSpPr/>
              <p:nvPr/>
            </p:nvSpPr>
            <p:spPr>
              <a:xfrm flipH="1">
                <a:off x="7564925" y="29331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63" name="Google Shape;2363;p39"/>
              <p:cNvSpPr/>
              <p:nvPr/>
            </p:nvSpPr>
            <p:spPr>
              <a:xfrm flipH="1">
                <a:off x="7564925" y="33630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64" name="Google Shape;2364;p39"/>
              <p:cNvSpPr/>
              <p:nvPr/>
            </p:nvSpPr>
            <p:spPr>
              <a:xfrm flipH="1">
                <a:off x="7564925" y="2503225"/>
                <a:ext cx="429900" cy="4299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Q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378" name="Google Shape;2378;p39"/>
            <p:cNvSpPr/>
            <p:nvPr/>
          </p:nvSpPr>
          <p:spPr>
            <a:xfrm rot="10800000">
              <a:off x="5448175" y="3845425"/>
              <a:ext cx="20799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 rot="10800000">
              <a:off x="5053200" y="2985625"/>
              <a:ext cx="24768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 rot="-5400000">
              <a:off x="739575" y="3423924"/>
              <a:ext cx="21150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 rot="-5400000">
              <a:off x="3747775" y="3428875"/>
              <a:ext cx="2111100" cy="318900"/>
            </a:xfrm>
            <a:prstGeom prst="roundRect">
              <a:avLst>
                <a:gd name="adj" fmla="val 50000"/>
              </a:avLst>
            </a:prstGeom>
            <a:solidFill>
              <a:srgbClr val="F1355C">
                <a:alpha val="17860"/>
              </a:srgb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Imagen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70" y="2991688"/>
            <a:ext cx="1768880" cy="191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41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2475" name="Google Shape;2475;p41"/>
          <p:cNvGrpSpPr/>
          <p:nvPr/>
        </p:nvGrpSpPr>
        <p:grpSpPr>
          <a:xfrm>
            <a:off x="3067325" y="987163"/>
            <a:ext cx="3009300" cy="3406663"/>
            <a:chOff x="3067325" y="987163"/>
            <a:chExt cx="3009300" cy="3406663"/>
          </a:xfrm>
        </p:grpSpPr>
        <p:grpSp>
          <p:nvGrpSpPr>
            <p:cNvPr id="2476" name="Google Shape;2476;p41"/>
            <p:cNvGrpSpPr/>
            <p:nvPr/>
          </p:nvGrpSpPr>
          <p:grpSpPr>
            <a:xfrm>
              <a:off x="3067325" y="1412414"/>
              <a:ext cx="3009300" cy="429900"/>
              <a:chOff x="3067325" y="1412414"/>
              <a:chExt cx="3009300" cy="429900"/>
            </a:xfrm>
          </p:grpSpPr>
          <p:sp>
            <p:nvSpPr>
              <p:cNvPr id="2477" name="Google Shape;2477;p41"/>
              <p:cNvSpPr/>
              <p:nvPr/>
            </p:nvSpPr>
            <p:spPr>
              <a:xfrm flipH="1">
                <a:off x="43570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78" name="Google Shape;2478;p41"/>
              <p:cNvSpPr/>
              <p:nvPr/>
            </p:nvSpPr>
            <p:spPr>
              <a:xfrm flipH="1">
                <a:off x="39271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79" name="Google Shape;2479;p41"/>
              <p:cNvSpPr/>
              <p:nvPr/>
            </p:nvSpPr>
            <p:spPr>
              <a:xfrm flipH="1">
                <a:off x="34972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0" name="Google Shape;2480;p41"/>
              <p:cNvSpPr/>
              <p:nvPr/>
            </p:nvSpPr>
            <p:spPr>
              <a:xfrm flipH="1">
                <a:off x="56467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1" name="Google Shape;2481;p41"/>
              <p:cNvSpPr/>
              <p:nvPr/>
            </p:nvSpPr>
            <p:spPr>
              <a:xfrm flipH="1">
                <a:off x="52168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2" name="Google Shape;2482;p41"/>
              <p:cNvSpPr/>
              <p:nvPr/>
            </p:nvSpPr>
            <p:spPr>
              <a:xfrm flipH="1">
                <a:off x="47869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3" name="Google Shape;2483;p41"/>
              <p:cNvSpPr/>
              <p:nvPr/>
            </p:nvSpPr>
            <p:spPr>
              <a:xfrm>
                <a:off x="3067325" y="1412414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X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484" name="Google Shape;2484;p41"/>
            <p:cNvGrpSpPr/>
            <p:nvPr/>
          </p:nvGrpSpPr>
          <p:grpSpPr>
            <a:xfrm>
              <a:off x="3067325" y="1837666"/>
              <a:ext cx="3009300" cy="429900"/>
              <a:chOff x="3067325" y="1837666"/>
              <a:chExt cx="3009300" cy="429900"/>
            </a:xfrm>
          </p:grpSpPr>
          <p:sp>
            <p:nvSpPr>
              <p:cNvPr id="2485" name="Google Shape;2485;p41"/>
              <p:cNvSpPr/>
              <p:nvPr/>
            </p:nvSpPr>
            <p:spPr>
              <a:xfrm flipH="1">
                <a:off x="43570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6" name="Google Shape;2486;p41"/>
              <p:cNvSpPr/>
              <p:nvPr/>
            </p:nvSpPr>
            <p:spPr>
              <a:xfrm flipH="1">
                <a:off x="39271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7" name="Google Shape;2487;p41"/>
              <p:cNvSpPr/>
              <p:nvPr/>
            </p:nvSpPr>
            <p:spPr>
              <a:xfrm flipH="1">
                <a:off x="34972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8" name="Google Shape;2488;p41"/>
              <p:cNvSpPr/>
              <p:nvPr/>
            </p:nvSpPr>
            <p:spPr>
              <a:xfrm flipH="1">
                <a:off x="56467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89" name="Google Shape;2489;p41"/>
              <p:cNvSpPr/>
              <p:nvPr/>
            </p:nvSpPr>
            <p:spPr>
              <a:xfrm flipH="1">
                <a:off x="52168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0" name="Google Shape;2490;p41"/>
              <p:cNvSpPr/>
              <p:nvPr/>
            </p:nvSpPr>
            <p:spPr>
              <a:xfrm flipH="1">
                <a:off x="47869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1" name="Google Shape;2491;p41"/>
              <p:cNvSpPr/>
              <p:nvPr/>
            </p:nvSpPr>
            <p:spPr>
              <a:xfrm>
                <a:off x="3067325" y="1837666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492" name="Google Shape;2492;p41"/>
            <p:cNvGrpSpPr/>
            <p:nvPr/>
          </p:nvGrpSpPr>
          <p:grpSpPr>
            <a:xfrm>
              <a:off x="3067325" y="2262918"/>
              <a:ext cx="3009300" cy="429900"/>
              <a:chOff x="3067325" y="2262918"/>
              <a:chExt cx="3009300" cy="429900"/>
            </a:xfrm>
          </p:grpSpPr>
          <p:sp>
            <p:nvSpPr>
              <p:cNvPr id="2493" name="Google Shape;2493;p41"/>
              <p:cNvSpPr/>
              <p:nvPr/>
            </p:nvSpPr>
            <p:spPr>
              <a:xfrm flipH="1">
                <a:off x="43570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4" name="Google Shape;2494;p41"/>
              <p:cNvSpPr/>
              <p:nvPr/>
            </p:nvSpPr>
            <p:spPr>
              <a:xfrm flipH="1">
                <a:off x="39271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5" name="Google Shape;2495;p41"/>
              <p:cNvSpPr/>
              <p:nvPr/>
            </p:nvSpPr>
            <p:spPr>
              <a:xfrm flipH="1">
                <a:off x="34972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6" name="Google Shape;2496;p41"/>
              <p:cNvSpPr/>
              <p:nvPr/>
            </p:nvSpPr>
            <p:spPr>
              <a:xfrm flipH="1">
                <a:off x="30673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7" name="Google Shape;2497;p41"/>
              <p:cNvSpPr/>
              <p:nvPr/>
            </p:nvSpPr>
            <p:spPr>
              <a:xfrm>
                <a:off x="47869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8" name="Google Shape;2498;p41"/>
              <p:cNvSpPr/>
              <p:nvPr/>
            </p:nvSpPr>
            <p:spPr>
              <a:xfrm>
                <a:off x="52168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99" name="Google Shape;2499;p41"/>
              <p:cNvSpPr/>
              <p:nvPr/>
            </p:nvSpPr>
            <p:spPr>
              <a:xfrm>
                <a:off x="5646725" y="2262918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00" name="Google Shape;2500;p41"/>
            <p:cNvGrpSpPr/>
            <p:nvPr/>
          </p:nvGrpSpPr>
          <p:grpSpPr>
            <a:xfrm>
              <a:off x="3067325" y="2688170"/>
              <a:ext cx="3009300" cy="429900"/>
              <a:chOff x="3067325" y="2688170"/>
              <a:chExt cx="3009300" cy="429900"/>
            </a:xfrm>
          </p:grpSpPr>
          <p:sp>
            <p:nvSpPr>
              <p:cNvPr id="2501" name="Google Shape;2501;p41"/>
              <p:cNvSpPr/>
              <p:nvPr/>
            </p:nvSpPr>
            <p:spPr>
              <a:xfrm flipH="1">
                <a:off x="47869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2" name="Google Shape;2502;p41"/>
              <p:cNvSpPr/>
              <p:nvPr/>
            </p:nvSpPr>
            <p:spPr>
              <a:xfrm flipH="1">
                <a:off x="43570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3" name="Google Shape;2503;p41"/>
              <p:cNvSpPr/>
              <p:nvPr/>
            </p:nvSpPr>
            <p:spPr>
              <a:xfrm flipH="1">
                <a:off x="39271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4" name="Google Shape;2504;p41"/>
              <p:cNvSpPr/>
              <p:nvPr/>
            </p:nvSpPr>
            <p:spPr>
              <a:xfrm flipH="1">
                <a:off x="34972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5" name="Google Shape;2505;p41"/>
              <p:cNvSpPr/>
              <p:nvPr/>
            </p:nvSpPr>
            <p:spPr>
              <a:xfrm flipH="1">
                <a:off x="30673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6" name="Google Shape;2506;p41"/>
              <p:cNvSpPr/>
              <p:nvPr/>
            </p:nvSpPr>
            <p:spPr>
              <a:xfrm>
                <a:off x="52168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07" name="Google Shape;2507;p41"/>
              <p:cNvSpPr/>
              <p:nvPr/>
            </p:nvSpPr>
            <p:spPr>
              <a:xfrm>
                <a:off x="5646725" y="2688170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08" name="Google Shape;2508;p41"/>
            <p:cNvGrpSpPr/>
            <p:nvPr/>
          </p:nvGrpSpPr>
          <p:grpSpPr>
            <a:xfrm>
              <a:off x="3067325" y="3113421"/>
              <a:ext cx="3009300" cy="429900"/>
              <a:chOff x="3067325" y="3113421"/>
              <a:chExt cx="3009300" cy="429900"/>
            </a:xfrm>
          </p:grpSpPr>
          <p:sp>
            <p:nvSpPr>
              <p:cNvPr id="2509" name="Google Shape;2509;p41"/>
              <p:cNvSpPr/>
              <p:nvPr/>
            </p:nvSpPr>
            <p:spPr>
              <a:xfrm flipH="1">
                <a:off x="47869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0" name="Google Shape;2510;p41"/>
              <p:cNvSpPr/>
              <p:nvPr/>
            </p:nvSpPr>
            <p:spPr>
              <a:xfrm flipH="1">
                <a:off x="43570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1" name="Google Shape;2511;p41"/>
              <p:cNvSpPr/>
              <p:nvPr/>
            </p:nvSpPr>
            <p:spPr>
              <a:xfrm flipH="1">
                <a:off x="39271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2" name="Google Shape;2512;p41"/>
              <p:cNvSpPr/>
              <p:nvPr/>
            </p:nvSpPr>
            <p:spPr>
              <a:xfrm flipH="1">
                <a:off x="34972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3" name="Google Shape;2513;p41"/>
              <p:cNvSpPr/>
              <p:nvPr/>
            </p:nvSpPr>
            <p:spPr>
              <a:xfrm flipH="1">
                <a:off x="30673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4" name="Google Shape;2514;p41"/>
              <p:cNvSpPr/>
              <p:nvPr/>
            </p:nvSpPr>
            <p:spPr>
              <a:xfrm>
                <a:off x="52168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5" name="Google Shape;2515;p41"/>
              <p:cNvSpPr/>
              <p:nvPr/>
            </p:nvSpPr>
            <p:spPr>
              <a:xfrm>
                <a:off x="5646725" y="3113421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16" name="Google Shape;2516;p41"/>
            <p:cNvGrpSpPr/>
            <p:nvPr/>
          </p:nvGrpSpPr>
          <p:grpSpPr>
            <a:xfrm>
              <a:off x="3067325" y="3538673"/>
              <a:ext cx="3009300" cy="429900"/>
              <a:chOff x="3067325" y="3538673"/>
              <a:chExt cx="3009300" cy="429900"/>
            </a:xfrm>
          </p:grpSpPr>
          <p:sp>
            <p:nvSpPr>
              <p:cNvPr id="2517" name="Google Shape;2517;p41"/>
              <p:cNvSpPr/>
              <p:nvPr/>
            </p:nvSpPr>
            <p:spPr>
              <a:xfrm>
                <a:off x="30673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8" name="Google Shape;2518;p41"/>
              <p:cNvSpPr/>
              <p:nvPr/>
            </p:nvSpPr>
            <p:spPr>
              <a:xfrm>
                <a:off x="34972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19" name="Google Shape;2519;p41"/>
              <p:cNvSpPr/>
              <p:nvPr/>
            </p:nvSpPr>
            <p:spPr>
              <a:xfrm>
                <a:off x="39271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0" name="Google Shape;2520;p41"/>
              <p:cNvSpPr/>
              <p:nvPr/>
            </p:nvSpPr>
            <p:spPr>
              <a:xfrm>
                <a:off x="43570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1" name="Google Shape;2521;p41"/>
              <p:cNvSpPr/>
              <p:nvPr/>
            </p:nvSpPr>
            <p:spPr>
              <a:xfrm>
                <a:off x="47869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2" name="Google Shape;2522;p41"/>
              <p:cNvSpPr/>
              <p:nvPr/>
            </p:nvSpPr>
            <p:spPr>
              <a:xfrm>
                <a:off x="52168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3" name="Google Shape;2523;p41"/>
              <p:cNvSpPr/>
              <p:nvPr/>
            </p:nvSpPr>
            <p:spPr>
              <a:xfrm>
                <a:off x="5646725" y="353867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24" name="Google Shape;2524;p41"/>
            <p:cNvGrpSpPr/>
            <p:nvPr/>
          </p:nvGrpSpPr>
          <p:grpSpPr>
            <a:xfrm>
              <a:off x="3067325" y="3963925"/>
              <a:ext cx="3009300" cy="429900"/>
              <a:chOff x="3067325" y="3963925"/>
              <a:chExt cx="3009300" cy="429900"/>
            </a:xfrm>
          </p:grpSpPr>
          <p:sp>
            <p:nvSpPr>
              <p:cNvPr id="2525" name="Google Shape;2525;p41"/>
              <p:cNvSpPr/>
              <p:nvPr/>
            </p:nvSpPr>
            <p:spPr>
              <a:xfrm>
                <a:off x="30673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6" name="Google Shape;2526;p41"/>
              <p:cNvSpPr/>
              <p:nvPr/>
            </p:nvSpPr>
            <p:spPr>
              <a:xfrm>
                <a:off x="34972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7" name="Google Shape;2527;p41"/>
              <p:cNvSpPr/>
              <p:nvPr/>
            </p:nvSpPr>
            <p:spPr>
              <a:xfrm>
                <a:off x="39271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8" name="Google Shape;2528;p41"/>
              <p:cNvSpPr/>
              <p:nvPr/>
            </p:nvSpPr>
            <p:spPr>
              <a:xfrm>
                <a:off x="43570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29" name="Google Shape;2529;p41"/>
              <p:cNvSpPr/>
              <p:nvPr/>
            </p:nvSpPr>
            <p:spPr>
              <a:xfrm>
                <a:off x="47869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0" name="Google Shape;2530;p41"/>
              <p:cNvSpPr/>
              <p:nvPr/>
            </p:nvSpPr>
            <p:spPr>
              <a:xfrm>
                <a:off x="52168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5646725" y="3963925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32" name="Google Shape;2532;p41"/>
            <p:cNvGrpSpPr/>
            <p:nvPr/>
          </p:nvGrpSpPr>
          <p:grpSpPr>
            <a:xfrm>
              <a:off x="3067325" y="987163"/>
              <a:ext cx="3009300" cy="429900"/>
              <a:chOff x="3067325" y="987163"/>
              <a:chExt cx="3009300" cy="429900"/>
            </a:xfrm>
          </p:grpSpPr>
          <p:sp>
            <p:nvSpPr>
              <p:cNvPr id="2533" name="Google Shape;2533;p41"/>
              <p:cNvSpPr/>
              <p:nvPr/>
            </p:nvSpPr>
            <p:spPr>
              <a:xfrm flipH="1">
                <a:off x="56467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 flipH="1">
                <a:off x="52168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 flipH="1">
                <a:off x="47869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30673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34972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39271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4357025" y="987163"/>
                <a:ext cx="429900" cy="429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540" name="Google Shape;2540;p41"/>
          <p:cNvSpPr/>
          <p:nvPr/>
        </p:nvSpPr>
        <p:spPr>
          <a:xfrm rot="-5400000">
            <a:off x="3539625" y="2328575"/>
            <a:ext cx="29196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41"/>
          <p:cNvSpPr/>
          <p:nvPr/>
        </p:nvSpPr>
        <p:spPr>
          <a:xfrm rot="10800000">
            <a:off x="3139225" y="4026500"/>
            <a:ext cx="29028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2" name="Google Shape;2542;p41"/>
          <p:cNvCxnSpPr/>
          <p:nvPr/>
        </p:nvCxnSpPr>
        <p:spPr>
          <a:xfrm rot="10800000" flipH="1">
            <a:off x="599700" y="1255950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43" name="Google Shape;2543;p41"/>
          <p:cNvGrpSpPr/>
          <p:nvPr/>
        </p:nvGrpSpPr>
        <p:grpSpPr>
          <a:xfrm>
            <a:off x="528125" y="1099422"/>
            <a:ext cx="1800600" cy="973354"/>
            <a:chOff x="680525" y="1099422"/>
            <a:chExt cx="1800600" cy="973354"/>
          </a:xfrm>
        </p:grpSpPr>
        <p:sp>
          <p:nvSpPr>
            <p:cNvPr id="2544" name="Google Shape;2544;p41"/>
            <p:cNvSpPr txBox="1"/>
            <p:nvPr/>
          </p:nvSpPr>
          <p:spPr>
            <a:xfrm flipH="1">
              <a:off x="680525" y="1545676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5" name="Google Shape;2545;p41"/>
            <p:cNvSpPr txBox="1"/>
            <p:nvPr/>
          </p:nvSpPr>
          <p:spPr>
            <a:xfrm flipH="1">
              <a:off x="680525" y="10994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ELECTRO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546" name="Google Shape;2546;p41"/>
          <p:cNvCxnSpPr/>
          <p:nvPr/>
        </p:nvCxnSpPr>
        <p:spPr>
          <a:xfrm rot="10800000" flipH="1">
            <a:off x="7920700" y="1255875"/>
            <a:ext cx="645600" cy="8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47" name="Google Shape;2547;p41"/>
          <p:cNvGrpSpPr/>
          <p:nvPr/>
        </p:nvGrpSpPr>
        <p:grpSpPr>
          <a:xfrm>
            <a:off x="6815325" y="1099422"/>
            <a:ext cx="1800600" cy="973354"/>
            <a:chOff x="6662925" y="1099422"/>
            <a:chExt cx="1800600" cy="973354"/>
          </a:xfrm>
        </p:grpSpPr>
        <p:sp>
          <p:nvSpPr>
            <p:cNvPr id="2548" name="Google Shape;2548;p41"/>
            <p:cNvSpPr txBox="1"/>
            <p:nvPr/>
          </p:nvSpPr>
          <p:spPr>
            <a:xfrm>
              <a:off x="6662925" y="1545676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 around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9" name="Google Shape;2549;p41"/>
            <p:cNvSpPr txBox="1"/>
            <p:nvPr/>
          </p:nvSpPr>
          <p:spPr>
            <a:xfrm flipH="1">
              <a:off x="7037025" y="10994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TRAIN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550" name="Google Shape;2550;p41"/>
          <p:cNvCxnSpPr/>
          <p:nvPr/>
        </p:nvCxnSpPr>
        <p:spPr>
          <a:xfrm rot="10800000" flipH="1">
            <a:off x="7920700" y="3474100"/>
            <a:ext cx="645600" cy="8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51" name="Google Shape;2551;p41"/>
          <p:cNvGrpSpPr/>
          <p:nvPr/>
        </p:nvGrpSpPr>
        <p:grpSpPr>
          <a:xfrm>
            <a:off x="6815325" y="3317121"/>
            <a:ext cx="1800600" cy="968229"/>
            <a:chOff x="6662925" y="3317121"/>
            <a:chExt cx="1800600" cy="968229"/>
          </a:xfrm>
        </p:grpSpPr>
        <p:sp>
          <p:nvSpPr>
            <p:cNvPr id="2552" name="Google Shape;2552;p41"/>
            <p:cNvSpPr txBox="1"/>
            <p:nvPr/>
          </p:nvSpPr>
          <p:spPr>
            <a:xfrm>
              <a:off x="6662925" y="3758250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3" name="Google Shape;2553;p41"/>
            <p:cNvSpPr txBox="1"/>
            <p:nvPr/>
          </p:nvSpPr>
          <p:spPr>
            <a:xfrm flipH="1">
              <a:off x="7037025" y="331712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MAIL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554" name="Google Shape;2554;p41"/>
          <p:cNvCxnSpPr/>
          <p:nvPr/>
        </p:nvCxnSpPr>
        <p:spPr>
          <a:xfrm rot="10800000" flipH="1">
            <a:off x="599700" y="3458350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55" name="Google Shape;2555;p41"/>
          <p:cNvGrpSpPr/>
          <p:nvPr/>
        </p:nvGrpSpPr>
        <p:grpSpPr>
          <a:xfrm>
            <a:off x="528075" y="3317121"/>
            <a:ext cx="1800650" cy="968229"/>
            <a:chOff x="680475" y="3317121"/>
            <a:chExt cx="1800650" cy="968229"/>
          </a:xfrm>
        </p:grpSpPr>
        <p:sp>
          <p:nvSpPr>
            <p:cNvPr id="2556" name="Google Shape;2556;p41"/>
            <p:cNvSpPr txBox="1"/>
            <p:nvPr/>
          </p:nvSpPr>
          <p:spPr>
            <a:xfrm flipH="1">
              <a:off x="680525" y="3758250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lanet 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7" name="Google Shape;2557;p41"/>
            <p:cNvSpPr txBox="1"/>
            <p:nvPr/>
          </p:nvSpPr>
          <p:spPr>
            <a:xfrm flipH="1">
              <a:off x="680475" y="331712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FASHION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558" name="Google Shape;2558;p41"/>
          <p:cNvSpPr/>
          <p:nvPr/>
        </p:nvSpPr>
        <p:spPr>
          <a:xfrm rot="-5400000">
            <a:off x="4355850" y="2334425"/>
            <a:ext cx="21438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41"/>
          <p:cNvSpPr/>
          <p:nvPr/>
        </p:nvSpPr>
        <p:spPr>
          <a:xfrm rot="-8099667">
            <a:off x="2829276" y="2524232"/>
            <a:ext cx="2190688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40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2452" name="Google Shape;2452;p40"/>
          <p:cNvSpPr/>
          <p:nvPr/>
        </p:nvSpPr>
        <p:spPr>
          <a:xfrm rot="-5400000">
            <a:off x="4804575" y="2455925"/>
            <a:ext cx="29196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0"/>
          <p:cNvSpPr/>
          <p:nvPr/>
        </p:nvSpPr>
        <p:spPr>
          <a:xfrm rot="10800000">
            <a:off x="3120600" y="4450650"/>
            <a:ext cx="2902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0"/>
          <p:cNvSpPr/>
          <p:nvPr/>
        </p:nvSpPr>
        <p:spPr>
          <a:xfrm rot="-5400000">
            <a:off x="5677575" y="1794000"/>
            <a:ext cx="2143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0"/>
          <p:cNvSpPr/>
          <p:nvPr/>
        </p:nvSpPr>
        <p:spPr>
          <a:xfrm rot="-8099667">
            <a:off x="933201" y="2800657"/>
            <a:ext cx="2190688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6" name="Google Shape;2456;p40"/>
          <p:cNvGrpSpPr/>
          <p:nvPr/>
        </p:nvGrpSpPr>
        <p:grpSpPr>
          <a:xfrm>
            <a:off x="528125" y="1099422"/>
            <a:ext cx="1800600" cy="973354"/>
            <a:chOff x="528125" y="1099422"/>
            <a:chExt cx="1800600" cy="973354"/>
          </a:xfrm>
        </p:grpSpPr>
        <p:sp>
          <p:nvSpPr>
            <p:cNvPr id="2457" name="Google Shape;2457;p40"/>
            <p:cNvSpPr txBox="1"/>
            <p:nvPr/>
          </p:nvSpPr>
          <p:spPr>
            <a:xfrm flipH="1">
              <a:off x="528125" y="1545676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nd the smallest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8" name="Google Shape;2458;p40"/>
            <p:cNvSpPr txBox="1"/>
            <p:nvPr/>
          </p:nvSpPr>
          <p:spPr>
            <a:xfrm flipH="1">
              <a:off x="528125" y="10994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ELECTRO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59" name="Google Shape;2459;p40"/>
          <p:cNvGrpSpPr/>
          <p:nvPr/>
        </p:nvGrpSpPr>
        <p:grpSpPr>
          <a:xfrm>
            <a:off x="6815325" y="1099422"/>
            <a:ext cx="1800600" cy="973354"/>
            <a:chOff x="6815325" y="1099422"/>
            <a:chExt cx="1800600" cy="973354"/>
          </a:xfrm>
        </p:grpSpPr>
        <p:sp>
          <p:nvSpPr>
            <p:cNvPr id="2460" name="Google Shape;2460;p40"/>
            <p:cNvSpPr txBox="1"/>
            <p:nvPr/>
          </p:nvSpPr>
          <p:spPr>
            <a:xfrm>
              <a:off x="6815325" y="1545676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has several rings around it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1" name="Google Shape;2461;p40"/>
            <p:cNvSpPr txBox="1"/>
            <p:nvPr/>
          </p:nvSpPr>
          <p:spPr>
            <a:xfrm flipH="1">
              <a:off x="7189425" y="10994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TRAIN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62" name="Google Shape;2462;p40"/>
          <p:cNvGrpSpPr/>
          <p:nvPr/>
        </p:nvGrpSpPr>
        <p:grpSpPr>
          <a:xfrm>
            <a:off x="6815325" y="3317121"/>
            <a:ext cx="1800600" cy="968229"/>
            <a:chOff x="6815325" y="3317121"/>
            <a:chExt cx="1800600" cy="968229"/>
          </a:xfrm>
        </p:grpSpPr>
        <p:sp>
          <p:nvSpPr>
            <p:cNvPr id="2463" name="Google Shape;2463;p40"/>
            <p:cNvSpPr txBox="1"/>
            <p:nvPr/>
          </p:nvSpPr>
          <p:spPr>
            <a:xfrm>
              <a:off x="6815325" y="3758250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in the Solar System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4" name="Google Shape;2464;p40"/>
            <p:cNvSpPr txBox="1"/>
            <p:nvPr/>
          </p:nvSpPr>
          <p:spPr>
            <a:xfrm flipH="1">
              <a:off x="7189425" y="331712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MAIL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65" name="Google Shape;2465;p40"/>
          <p:cNvGrpSpPr/>
          <p:nvPr/>
        </p:nvGrpSpPr>
        <p:grpSpPr>
          <a:xfrm>
            <a:off x="528075" y="3317121"/>
            <a:ext cx="1800650" cy="968229"/>
            <a:chOff x="528075" y="3317121"/>
            <a:chExt cx="1800650" cy="968229"/>
          </a:xfrm>
        </p:grpSpPr>
        <p:sp>
          <p:nvSpPr>
            <p:cNvPr id="2466" name="Google Shape;2466;p40"/>
            <p:cNvSpPr txBox="1"/>
            <p:nvPr/>
          </p:nvSpPr>
          <p:spPr>
            <a:xfrm flipH="1">
              <a:off x="528125" y="3758250"/>
              <a:ext cx="1800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lanet Mars is actually a very cold place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7" name="Google Shape;2467;p40"/>
            <p:cNvSpPr txBox="1"/>
            <p:nvPr/>
          </p:nvSpPr>
          <p:spPr>
            <a:xfrm flipH="1">
              <a:off x="528075" y="331712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FASHION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68" name="Google Shape;2468;p40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9" name="Google Shape;2469;p40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5" y="1545676"/>
            <a:ext cx="2519781" cy="253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15"/>
          <p:cNvCxnSpPr/>
          <p:nvPr/>
        </p:nvCxnSpPr>
        <p:spPr>
          <a:xfrm rot="10800000" flipH="1">
            <a:off x="7672200" y="134232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15"/>
          <p:cNvCxnSpPr/>
          <p:nvPr/>
        </p:nvCxnSpPr>
        <p:spPr>
          <a:xfrm rot="10800000" flipH="1">
            <a:off x="7924800" y="3735000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15"/>
          <p:cNvCxnSpPr/>
          <p:nvPr/>
        </p:nvCxnSpPr>
        <p:spPr>
          <a:xfrm rot="10800000" flipH="1">
            <a:off x="7858125" y="2566125"/>
            <a:ext cx="665400" cy="36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204" name="Google Shape;204;p15"/>
          <p:cNvGrpSpPr/>
          <p:nvPr/>
        </p:nvGrpSpPr>
        <p:grpSpPr>
          <a:xfrm>
            <a:off x="6119600" y="2378022"/>
            <a:ext cx="2493600" cy="968228"/>
            <a:chOff x="5967200" y="2378022"/>
            <a:chExt cx="2493600" cy="968228"/>
          </a:xfrm>
        </p:grpSpPr>
        <p:sp>
          <p:nvSpPr>
            <p:cNvPr id="205" name="Google Shape;205;p15"/>
            <p:cNvSpPr txBox="1"/>
            <p:nvPr/>
          </p:nvSpPr>
          <p:spPr>
            <a:xfrm flipH="1">
              <a:off x="7034294" y="237802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GAME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 flipH="1">
              <a:off x="5967200" y="281915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6119537" y="3564872"/>
            <a:ext cx="2493669" cy="970228"/>
            <a:chOff x="5967137" y="3564872"/>
            <a:chExt cx="2493669" cy="970228"/>
          </a:xfrm>
        </p:grpSpPr>
        <p:sp>
          <p:nvSpPr>
            <p:cNvPr id="208" name="Google Shape;208;p15"/>
            <p:cNvSpPr txBox="1"/>
            <p:nvPr/>
          </p:nvSpPr>
          <p:spPr>
            <a:xfrm>
              <a:off x="7034306" y="35648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5967137" y="40080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of all of them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0" name="Google Shape;210;p15"/>
          <p:cNvGrpSpPr/>
          <p:nvPr/>
        </p:nvGrpSpPr>
        <p:grpSpPr>
          <a:xfrm>
            <a:off x="6119537" y="1191172"/>
            <a:ext cx="2493669" cy="968228"/>
            <a:chOff x="5967137" y="1191172"/>
            <a:chExt cx="2493669" cy="968228"/>
          </a:xfrm>
        </p:grpSpPr>
        <p:sp>
          <p:nvSpPr>
            <p:cNvPr id="211" name="Google Shape;211;p15"/>
            <p:cNvSpPr txBox="1"/>
            <p:nvPr/>
          </p:nvSpPr>
          <p:spPr>
            <a:xfrm>
              <a:off x="7034306" y="1191172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CASTLE</a:t>
              </a:r>
              <a:endPara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5967137" y="1632300"/>
              <a:ext cx="24936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683194" y="1183775"/>
            <a:ext cx="3439200" cy="3439200"/>
            <a:chOff x="683194" y="1183775"/>
            <a:chExt cx="3439200" cy="3439200"/>
          </a:xfrm>
        </p:grpSpPr>
        <p:sp>
          <p:nvSpPr>
            <p:cNvPr id="214" name="Google Shape;214;p15"/>
            <p:cNvSpPr/>
            <p:nvPr/>
          </p:nvSpPr>
          <p:spPr>
            <a:xfrm>
              <a:off x="6831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1130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5429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9728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4027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8326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2625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831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1130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5429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9728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4027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28326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2625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831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11130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15429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19728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4027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8326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32625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6831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11130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15429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19728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24027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28326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32625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831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11130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15429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19728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24027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28326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32625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831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11130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15429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19728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4027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28326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2625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6831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11130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15429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19728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24027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8326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32625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831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1130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5429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9728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24027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8326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32625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692494" y="11837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3692494" y="16136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692494" y="20435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692494" y="24734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3692494" y="29033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3692494" y="33332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692494" y="37631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692494" y="419307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78" name="Google Shape;278;p15"/>
          <p:cNvSpPr/>
          <p:nvPr/>
        </p:nvSpPr>
        <p:spPr>
          <a:xfrm rot="-8100000" flipH="1">
            <a:off x="1324497" y="3608374"/>
            <a:ext cx="2153140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1620394" y="2528975"/>
            <a:ext cx="1580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/>
          <p:nvPr/>
        </p:nvSpPr>
        <p:spPr>
          <a:xfrm rot="5400000">
            <a:off x="-349256" y="2739125"/>
            <a:ext cx="24948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4" name="Google Shape;2634;p43"/>
          <p:cNvCxnSpPr/>
          <p:nvPr/>
        </p:nvCxnSpPr>
        <p:spPr>
          <a:xfrm rot="10800000" flipH="1">
            <a:off x="4272742" y="1165625"/>
            <a:ext cx="729600" cy="109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5" name="Google Shape;2635;p43"/>
          <p:cNvCxnSpPr/>
          <p:nvPr/>
        </p:nvCxnSpPr>
        <p:spPr>
          <a:xfrm rot="10800000" flipH="1">
            <a:off x="7088592" y="1193775"/>
            <a:ext cx="771000" cy="67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6" name="Google Shape;2636;p43"/>
          <p:cNvCxnSpPr/>
          <p:nvPr/>
        </p:nvCxnSpPr>
        <p:spPr>
          <a:xfrm rot="10800000" flipH="1">
            <a:off x="1435567" y="1211475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soup infographics</a:t>
            </a:r>
            <a:endParaRPr dirty="0"/>
          </a:p>
        </p:txBody>
      </p:sp>
      <p:grpSp>
        <p:nvGrpSpPr>
          <p:cNvPr id="2638" name="Google Shape;2638;p43"/>
          <p:cNvGrpSpPr/>
          <p:nvPr/>
        </p:nvGrpSpPr>
        <p:grpSpPr>
          <a:xfrm>
            <a:off x="1008766" y="1023021"/>
            <a:ext cx="1426500" cy="968227"/>
            <a:chOff x="726774" y="3670971"/>
            <a:chExt cx="1426500" cy="968227"/>
          </a:xfrm>
        </p:grpSpPr>
        <p:sp>
          <p:nvSpPr>
            <p:cNvPr id="2639" name="Google Shape;2639;p43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0" name="Google Shape;2640;p43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LOVE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41" name="Google Shape;2641;p43"/>
          <p:cNvGrpSpPr/>
          <p:nvPr/>
        </p:nvGrpSpPr>
        <p:grpSpPr>
          <a:xfrm flipH="1">
            <a:off x="886838" y="2898338"/>
            <a:ext cx="1719600" cy="1719600"/>
            <a:chOff x="2224575" y="5320900"/>
            <a:chExt cx="1719600" cy="1719600"/>
          </a:xfrm>
        </p:grpSpPr>
        <p:sp>
          <p:nvSpPr>
            <p:cNvPr id="2642" name="Google Shape;2642;p43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3" name="Google Shape;2643;p43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4" name="Google Shape;2644;p43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58" name="Google Shape;2658;p43"/>
          <p:cNvGrpSpPr/>
          <p:nvPr/>
        </p:nvGrpSpPr>
        <p:grpSpPr>
          <a:xfrm flipH="1">
            <a:off x="3719813" y="2898338"/>
            <a:ext cx="1719600" cy="1719600"/>
            <a:chOff x="2224575" y="5320900"/>
            <a:chExt cx="1719600" cy="1719600"/>
          </a:xfrm>
        </p:grpSpPr>
        <p:sp>
          <p:nvSpPr>
            <p:cNvPr id="2659" name="Google Shape;2659;p43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1" name="Google Shape;2661;p43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0" name="Google Shape;2670;p43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1" name="Google Shape;2671;p43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75" name="Google Shape;2675;p43"/>
          <p:cNvGrpSpPr/>
          <p:nvPr/>
        </p:nvGrpSpPr>
        <p:grpSpPr>
          <a:xfrm flipH="1">
            <a:off x="6537563" y="2898338"/>
            <a:ext cx="1719600" cy="1719600"/>
            <a:chOff x="2224575" y="5320900"/>
            <a:chExt cx="1719600" cy="1719600"/>
          </a:xfrm>
        </p:grpSpPr>
        <p:sp>
          <p:nvSpPr>
            <p:cNvPr id="2676" name="Google Shape;2676;p43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1" name="Google Shape;2681;p43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5" name="Google Shape;2685;p43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6" name="Google Shape;2686;p43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7" name="Google Shape;2687;p43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8" name="Google Shape;2688;p43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89" name="Google Shape;2689;p43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0" name="Google Shape;2690;p43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1" name="Google Shape;2691;p43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92" name="Google Shape;2692;p43"/>
          <p:cNvSpPr/>
          <p:nvPr/>
        </p:nvSpPr>
        <p:spPr>
          <a:xfrm rot="-5400000">
            <a:off x="3571875" y="3598700"/>
            <a:ext cx="1583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3"/>
          <p:cNvSpPr/>
          <p:nvPr/>
        </p:nvSpPr>
        <p:spPr>
          <a:xfrm rot="-8099667">
            <a:off x="653225" y="3612082"/>
            <a:ext cx="2190688" cy="319047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3"/>
          <p:cNvSpPr/>
          <p:nvPr/>
        </p:nvSpPr>
        <p:spPr>
          <a:xfrm rot="10800000">
            <a:off x="6552802" y="3814750"/>
            <a:ext cx="16494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5" name="Google Shape;2695;p43"/>
          <p:cNvGrpSpPr/>
          <p:nvPr/>
        </p:nvGrpSpPr>
        <p:grpSpPr>
          <a:xfrm>
            <a:off x="6708734" y="1023021"/>
            <a:ext cx="1426500" cy="968227"/>
            <a:chOff x="3858750" y="3147975"/>
            <a:chExt cx="1426500" cy="968227"/>
          </a:xfrm>
        </p:grpSpPr>
        <p:sp>
          <p:nvSpPr>
            <p:cNvPr id="2696" name="Google Shape;2696;p43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7" name="Google Shape;2697;p43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8" name="Google Shape;2698;p43"/>
          <p:cNvGrpSpPr/>
          <p:nvPr/>
        </p:nvGrpSpPr>
        <p:grpSpPr>
          <a:xfrm>
            <a:off x="3858750" y="1021021"/>
            <a:ext cx="1426500" cy="970227"/>
            <a:chOff x="2202566" y="3145975"/>
            <a:chExt cx="1426500" cy="970227"/>
          </a:xfrm>
        </p:grpSpPr>
        <p:sp>
          <p:nvSpPr>
            <p:cNvPr id="2699" name="Google Shape;2699;p43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TOWN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0" name="Google Shape;2700;p43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" y="3657601"/>
            <a:ext cx="1236374" cy="1378486"/>
          </a:xfrm>
          <a:prstGeom prst="rect">
            <a:avLst/>
          </a:prstGeom>
        </p:spPr>
      </p:pic>
      <p:sp>
        <p:nvSpPr>
          <p:cNvPr id="2564" name="Google Shape;2564;p42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soup infographics</a:t>
            </a:r>
            <a:endParaRPr dirty="0"/>
          </a:p>
        </p:txBody>
      </p:sp>
      <p:grpSp>
        <p:nvGrpSpPr>
          <p:cNvPr id="2565" name="Google Shape;2565;p42"/>
          <p:cNvGrpSpPr/>
          <p:nvPr/>
        </p:nvGrpSpPr>
        <p:grpSpPr>
          <a:xfrm flipH="1">
            <a:off x="886838" y="2898338"/>
            <a:ext cx="1719600" cy="1719600"/>
            <a:chOff x="2224575" y="5320900"/>
            <a:chExt cx="1719600" cy="1719600"/>
          </a:xfrm>
        </p:grpSpPr>
        <p:sp>
          <p:nvSpPr>
            <p:cNvPr id="2566" name="Google Shape;2566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82" name="Google Shape;2582;p42"/>
          <p:cNvGrpSpPr/>
          <p:nvPr/>
        </p:nvGrpSpPr>
        <p:grpSpPr>
          <a:xfrm flipH="1">
            <a:off x="3719813" y="2898338"/>
            <a:ext cx="1719600" cy="1719600"/>
            <a:chOff x="2224575" y="5320900"/>
            <a:chExt cx="1719600" cy="1719600"/>
          </a:xfrm>
        </p:grpSpPr>
        <p:sp>
          <p:nvSpPr>
            <p:cNvPr id="2583" name="Google Shape;2583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4" name="Google Shape;2584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9" name="Google Shape;2589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0" name="Google Shape;2590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1" name="Google Shape;2591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2" name="Google Shape;2592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3" name="Google Shape;2593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4" name="Google Shape;2594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99" name="Google Shape;2599;p42"/>
          <p:cNvGrpSpPr/>
          <p:nvPr/>
        </p:nvGrpSpPr>
        <p:grpSpPr>
          <a:xfrm flipH="1">
            <a:off x="6537563" y="2898338"/>
            <a:ext cx="1719600" cy="1719600"/>
            <a:chOff x="2224575" y="5320900"/>
            <a:chExt cx="1719600" cy="1719600"/>
          </a:xfrm>
        </p:grpSpPr>
        <p:sp>
          <p:nvSpPr>
            <p:cNvPr id="2600" name="Google Shape;2600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9" name="Google Shape;2609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16" name="Google Shape;2616;p42"/>
          <p:cNvSpPr/>
          <p:nvPr/>
        </p:nvSpPr>
        <p:spPr>
          <a:xfrm rot="-5400000">
            <a:off x="5057100" y="2006850"/>
            <a:ext cx="15837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2"/>
          <p:cNvSpPr/>
          <p:nvPr/>
        </p:nvSpPr>
        <p:spPr>
          <a:xfrm rot="-8099667">
            <a:off x="1883750" y="2656982"/>
            <a:ext cx="2190688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42"/>
          <p:cNvSpPr/>
          <p:nvPr/>
        </p:nvSpPr>
        <p:spPr>
          <a:xfrm rot="10800000">
            <a:off x="7055127" y="2323450"/>
            <a:ext cx="1649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9" name="Google Shape;2619;p42"/>
          <p:cNvGrpSpPr/>
          <p:nvPr/>
        </p:nvGrpSpPr>
        <p:grpSpPr>
          <a:xfrm>
            <a:off x="1008766" y="1023021"/>
            <a:ext cx="1426500" cy="968227"/>
            <a:chOff x="726774" y="3670971"/>
            <a:chExt cx="1426500" cy="968227"/>
          </a:xfrm>
        </p:grpSpPr>
        <p:sp>
          <p:nvSpPr>
            <p:cNvPr id="2620" name="Google Shape;2620;p42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1" name="Google Shape;2621;p42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LOVE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22" name="Google Shape;2622;p42"/>
          <p:cNvGrpSpPr/>
          <p:nvPr/>
        </p:nvGrpSpPr>
        <p:grpSpPr>
          <a:xfrm>
            <a:off x="6708734" y="1023021"/>
            <a:ext cx="1426500" cy="968227"/>
            <a:chOff x="3858750" y="3147975"/>
            <a:chExt cx="1426500" cy="968227"/>
          </a:xfrm>
        </p:grpSpPr>
        <p:sp>
          <p:nvSpPr>
            <p:cNvPr id="2623" name="Google Shape;2623;p42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TREE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24" name="Google Shape;2624;p42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 gas giant and has several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25" name="Google Shape;2625;p42"/>
          <p:cNvGrpSpPr/>
          <p:nvPr/>
        </p:nvGrpSpPr>
        <p:grpSpPr>
          <a:xfrm>
            <a:off x="3858750" y="1021021"/>
            <a:ext cx="1426500" cy="970227"/>
            <a:chOff x="2202566" y="3145975"/>
            <a:chExt cx="1426500" cy="970227"/>
          </a:xfrm>
        </p:grpSpPr>
        <p:sp>
          <p:nvSpPr>
            <p:cNvPr id="2626" name="Google Shape;2626;p42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TOWN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27" name="Google Shape;2627;p42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28" name="Google Shape;2628;p42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9" name="Google Shape;2629;p42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3689746" y="796963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soup </a:t>
            </a:r>
            <a:r>
              <a:rPr lang="en" dirty="0"/>
              <a:t>infographics</a:t>
            </a:r>
            <a:endParaRPr dirty="0"/>
          </a:p>
        </p:txBody>
      </p:sp>
      <p:sp>
        <p:nvSpPr>
          <p:cNvPr id="70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302870" y="352697"/>
            <a:ext cx="2831178" cy="4064924"/>
          </a:xfrm>
          <a:prstGeom prst="roundRect">
            <a:avLst>
              <a:gd name="adj" fmla="val 512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71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509467" y="652854"/>
            <a:ext cx="2417985" cy="3594361"/>
            <a:chOff x="3651644" y="919838"/>
            <a:chExt cx="1975714" cy="3457750"/>
          </a:xfrm>
        </p:grpSpPr>
        <p:sp>
          <p:nvSpPr>
            <p:cNvPr id="72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3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1088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</a:t>
              </a:r>
              <a:r>
                <a:rPr lang="en-US" altLang="ko-KR" sz="1200" dirty="0" smtClean="0">
                  <a:solidFill>
                    <a:schemeClr val="tx1"/>
                  </a:solidFill>
                  <a:cs typeface="Arial" pitchFamily="34" charset="0"/>
                </a:rPr>
                <a:t>Reputation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77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3340645" y="352697"/>
            <a:ext cx="2831178" cy="4064924"/>
          </a:xfrm>
          <a:prstGeom prst="roundRect">
            <a:avLst>
              <a:gd name="adj" fmla="val 5126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78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3547242" y="652854"/>
            <a:ext cx="2417985" cy="3594361"/>
            <a:chOff x="3651644" y="919838"/>
            <a:chExt cx="1975714" cy="3457750"/>
          </a:xfrm>
        </p:grpSpPr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0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1088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</a:t>
              </a:r>
              <a:r>
                <a:rPr lang="en-US" altLang="ko-KR" sz="1200" dirty="0" smtClean="0">
                  <a:solidFill>
                    <a:schemeClr val="tx1"/>
                  </a:solidFill>
                  <a:cs typeface="Arial" pitchFamily="34" charset="0"/>
                </a:rPr>
                <a:t>Reputation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21" y="2154956"/>
            <a:ext cx="2642393" cy="18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2582;p42"/>
          <p:cNvGrpSpPr/>
          <p:nvPr/>
        </p:nvGrpSpPr>
        <p:grpSpPr>
          <a:xfrm flipH="1">
            <a:off x="3595614" y="2964351"/>
            <a:ext cx="1719600" cy="1719600"/>
            <a:chOff x="2224575" y="5320900"/>
            <a:chExt cx="1719600" cy="1719600"/>
          </a:xfrm>
        </p:grpSpPr>
        <p:sp>
          <p:nvSpPr>
            <p:cNvPr id="89" name="Google Shape;2583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2584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2585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" name="Google Shape;2586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" name="Google Shape;2587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" name="Google Shape;2588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2589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2590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" name="Google Shape;2591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" name="Google Shape;2592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" name="Google Shape;2593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2594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2595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2596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2597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" name="Google Shape;2598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707805" y="834803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THANKS YOU</a:t>
            </a:r>
            <a:endParaRPr sz="8000" dirty="0"/>
          </a:p>
        </p:txBody>
      </p:sp>
      <p:sp>
        <p:nvSpPr>
          <p:cNvPr id="69" name="Google Shape;2693;p43"/>
          <p:cNvSpPr/>
          <p:nvPr/>
        </p:nvSpPr>
        <p:spPr>
          <a:xfrm rot="10800000">
            <a:off x="1424316" y="364144"/>
            <a:ext cx="6463418" cy="941318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179" y="2351312"/>
            <a:ext cx="9272475" cy="2627947"/>
          </a:xfrm>
          <a:prstGeom prst="rect">
            <a:avLst/>
          </a:prstGeom>
        </p:spPr>
      </p:pic>
      <p:grpSp>
        <p:nvGrpSpPr>
          <p:cNvPr id="71" name="Google Shape;2582;p42"/>
          <p:cNvGrpSpPr/>
          <p:nvPr/>
        </p:nvGrpSpPr>
        <p:grpSpPr>
          <a:xfrm flipH="1">
            <a:off x="192841" y="2945839"/>
            <a:ext cx="1719600" cy="1719600"/>
            <a:chOff x="2224575" y="5320900"/>
            <a:chExt cx="1719600" cy="1719600"/>
          </a:xfrm>
        </p:grpSpPr>
        <p:sp>
          <p:nvSpPr>
            <p:cNvPr id="72" name="Google Shape;2583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" name="Google Shape;2584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" name="Google Shape;2585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2586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" name="Google Shape;2587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2588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" name="Google Shape;2589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2590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" name="Google Shape;2591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2592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2593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2594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2595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2596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2597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2598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2565;p42"/>
          <p:cNvGrpSpPr/>
          <p:nvPr/>
        </p:nvGrpSpPr>
        <p:grpSpPr>
          <a:xfrm flipH="1">
            <a:off x="1876014" y="2964351"/>
            <a:ext cx="1719600" cy="1719600"/>
            <a:chOff x="2224575" y="5320900"/>
            <a:chExt cx="1719600" cy="1719600"/>
          </a:xfrm>
        </p:grpSpPr>
        <p:sp>
          <p:nvSpPr>
            <p:cNvPr id="106" name="Google Shape;2566;p42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" name="Google Shape;2567;p42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" name="Google Shape;2568;p42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2569;p42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" name="Google Shape;2570;p42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" name="Google Shape;2571;p42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2572;p42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" name="Google Shape;2573;p42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" name="Google Shape;2574;p42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2575;p42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2576;p42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" name="Google Shape;2577;p42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" name="Google Shape;2578;p42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" name="Google Shape;2579;p42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" name="Google Shape;2580;p42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1" name="Google Shape;2581;p42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2" name="Google Shape;2466;p40"/>
          <p:cNvSpPr txBox="1"/>
          <p:nvPr/>
        </p:nvSpPr>
        <p:spPr>
          <a:xfrm flipH="1">
            <a:off x="5870802" y="1994952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lanet Mars is actually a very cold place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6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546953" y="2502920"/>
            <a:ext cx="8134500" cy="365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 smtClean="0">
                <a:solidFill>
                  <a:srgbClr val="FF0000"/>
                </a:solidFill>
              </a:rPr>
              <a:t>https://plantillaspowerpoint.org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534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soup infographics</a:t>
            </a:r>
            <a:endParaRPr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58" y="475488"/>
            <a:ext cx="2032153" cy="21921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472" y="2901294"/>
            <a:ext cx="2120123" cy="15471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74" y="2610900"/>
            <a:ext cx="1931498" cy="19543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405" y="1094334"/>
            <a:ext cx="887152" cy="13024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933" y="1443406"/>
            <a:ext cx="946986" cy="953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1924" y="2615309"/>
            <a:ext cx="1385361" cy="20667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461" y="1354246"/>
            <a:ext cx="2300522" cy="10425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172" y="2612064"/>
            <a:ext cx="1372355" cy="944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918" y="3338214"/>
            <a:ext cx="1431441" cy="15745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389" y="584513"/>
            <a:ext cx="1498352" cy="16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0" y="2652342"/>
            <a:ext cx="2323659" cy="1809407"/>
          </a:xfrm>
          <a:prstGeom prst="rect">
            <a:avLst/>
          </a:prstGeom>
        </p:spPr>
      </p:pic>
      <p:sp>
        <p:nvSpPr>
          <p:cNvPr id="2637" name="Google Shape;2637;p43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2100"/>
            <a:ext cx="9144000" cy="461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47" y="2967747"/>
            <a:ext cx="5183899" cy="14691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50" y="475488"/>
            <a:ext cx="2224226" cy="16555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109" y="1034914"/>
            <a:ext cx="4008141" cy="14877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103" y="2720143"/>
            <a:ext cx="4173750" cy="12262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103" y="1540168"/>
            <a:ext cx="1093933" cy="7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83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185598" y="1338700"/>
            <a:ext cx="5012892" cy="731537"/>
            <a:chOff x="6548993" y="2152173"/>
            <a:chExt cx="5012892" cy="731537"/>
          </a:xfrm>
        </p:grpSpPr>
        <p:sp>
          <p:nvSpPr>
            <p:cNvPr id="84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5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377153" y="2182950"/>
              <a:ext cx="418473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tx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548993" y="2152173"/>
              <a:ext cx="981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185598" y="2200356"/>
            <a:ext cx="5012892" cy="731537"/>
            <a:chOff x="6548993" y="2152173"/>
            <a:chExt cx="5012892" cy="731537"/>
          </a:xfrm>
        </p:grpSpPr>
        <p:sp>
          <p:nvSpPr>
            <p:cNvPr id="100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1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377153" y="2182950"/>
              <a:ext cx="418473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tx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2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548993" y="2152173"/>
              <a:ext cx="981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185598" y="3062012"/>
            <a:ext cx="5012892" cy="731537"/>
            <a:chOff x="6548993" y="2152173"/>
            <a:chExt cx="5012892" cy="731537"/>
          </a:xfrm>
        </p:grpSpPr>
        <p:sp>
          <p:nvSpPr>
            <p:cNvPr id="104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5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377153" y="2182950"/>
              <a:ext cx="418473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tx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6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548993" y="2152173"/>
              <a:ext cx="981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185598" y="3973088"/>
            <a:ext cx="5012892" cy="731537"/>
            <a:chOff x="6548993" y="2152173"/>
            <a:chExt cx="5012892" cy="731537"/>
          </a:xfrm>
        </p:grpSpPr>
        <p:sp>
          <p:nvSpPr>
            <p:cNvPr id="10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9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377153" y="2182950"/>
              <a:ext cx="418473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tx1"/>
                  </a:solidFill>
                  <a:cs typeface="Arial" pitchFamily="34" charset="0"/>
                </a:rPr>
                <a:t>Contents</a:t>
              </a:r>
              <a:endParaRPr lang="ko-KR" altLang="en-US" sz="18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0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548993" y="2152173"/>
              <a:ext cx="981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1" name="Google Shape;192;p14"/>
          <p:cNvSpPr/>
          <p:nvPr/>
        </p:nvSpPr>
        <p:spPr>
          <a:xfrm>
            <a:off x="914486" y="1379305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92;p14"/>
          <p:cNvSpPr/>
          <p:nvPr/>
        </p:nvSpPr>
        <p:spPr>
          <a:xfrm>
            <a:off x="914486" y="2240961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92;p14"/>
          <p:cNvSpPr/>
          <p:nvPr/>
        </p:nvSpPr>
        <p:spPr>
          <a:xfrm>
            <a:off x="914486" y="3118005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2;p14"/>
          <p:cNvSpPr/>
          <p:nvPr/>
        </p:nvSpPr>
        <p:spPr>
          <a:xfrm>
            <a:off x="914486" y="4003864"/>
            <a:ext cx="15804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78" y="1052347"/>
            <a:ext cx="2477327" cy="3636927"/>
          </a:xfrm>
          <a:prstGeom prst="rect">
            <a:avLst/>
          </a:prstGeom>
        </p:spPr>
      </p:pic>
      <p:sp>
        <p:nvSpPr>
          <p:cNvPr id="11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381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83" name="TextBox 13">
            <a:extLst>
              <a:ext uri="{FF2B5EF4-FFF2-40B4-BE49-F238E27FC236}">
                <a16:creationId xmlns:a16="http://schemas.microsoft.com/office/drawing/2014/main" id="{E26FE9EB-A2E7-4927-A477-041E4ABE9103}"/>
              </a:ext>
            </a:extLst>
          </p:cNvPr>
          <p:cNvSpPr txBox="1"/>
          <p:nvPr/>
        </p:nvSpPr>
        <p:spPr>
          <a:xfrm>
            <a:off x="732750" y="3597237"/>
            <a:ext cx="1964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5" name="TextBox 13">
            <a:extLst>
              <a:ext uri="{FF2B5EF4-FFF2-40B4-BE49-F238E27FC236}">
                <a16:creationId xmlns:a16="http://schemas.microsoft.com/office/drawing/2014/main" id="{E26FE9EB-A2E7-4927-A477-041E4ABE9103}"/>
              </a:ext>
            </a:extLst>
          </p:cNvPr>
          <p:cNvSpPr txBox="1"/>
          <p:nvPr/>
        </p:nvSpPr>
        <p:spPr>
          <a:xfrm>
            <a:off x="3589827" y="3608126"/>
            <a:ext cx="1964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6" name="TextBox 13">
            <a:extLst>
              <a:ext uri="{FF2B5EF4-FFF2-40B4-BE49-F238E27FC236}">
                <a16:creationId xmlns:a16="http://schemas.microsoft.com/office/drawing/2014/main" id="{E26FE9EB-A2E7-4927-A477-041E4ABE9103}"/>
              </a:ext>
            </a:extLst>
          </p:cNvPr>
          <p:cNvSpPr txBox="1"/>
          <p:nvPr/>
        </p:nvSpPr>
        <p:spPr>
          <a:xfrm>
            <a:off x="6446904" y="3597237"/>
            <a:ext cx="1964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7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72" y="2174301"/>
            <a:ext cx="1167302" cy="1181116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49" y="2174301"/>
            <a:ext cx="1167302" cy="1181116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426" y="2174301"/>
            <a:ext cx="1167302" cy="11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286" name="Google Shape;286;p16"/>
          <p:cNvGrpSpPr/>
          <p:nvPr/>
        </p:nvGrpSpPr>
        <p:grpSpPr>
          <a:xfrm>
            <a:off x="886838" y="1298138"/>
            <a:ext cx="1719600" cy="1719600"/>
            <a:chOff x="2224575" y="5320900"/>
            <a:chExt cx="1719600" cy="1719600"/>
          </a:xfrm>
        </p:grpSpPr>
        <p:sp>
          <p:nvSpPr>
            <p:cNvPr id="287" name="Google Shape;287;p16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3" name="Google Shape;303;p16"/>
          <p:cNvGrpSpPr/>
          <p:nvPr/>
        </p:nvGrpSpPr>
        <p:grpSpPr>
          <a:xfrm>
            <a:off x="3719813" y="1298138"/>
            <a:ext cx="1719600" cy="1719600"/>
            <a:chOff x="2224575" y="5320900"/>
            <a:chExt cx="1719600" cy="1719600"/>
          </a:xfrm>
        </p:grpSpPr>
        <p:sp>
          <p:nvSpPr>
            <p:cNvPr id="304" name="Google Shape;304;p16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37" name="Google Shape;337;p16"/>
          <p:cNvSpPr/>
          <p:nvPr/>
        </p:nvSpPr>
        <p:spPr>
          <a:xfrm rot="10800000">
            <a:off x="303472" y="3080138"/>
            <a:ext cx="11397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 rot="10800000">
            <a:off x="2968801" y="3080138"/>
            <a:ext cx="15588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16"/>
          <p:cNvGrpSpPr/>
          <p:nvPr/>
        </p:nvGrpSpPr>
        <p:grpSpPr>
          <a:xfrm>
            <a:off x="3866358" y="3611821"/>
            <a:ext cx="1426500" cy="970227"/>
            <a:chOff x="2202566" y="3145975"/>
            <a:chExt cx="1426500" cy="970227"/>
          </a:xfrm>
        </p:grpSpPr>
        <p:sp>
          <p:nvSpPr>
            <p:cNvPr id="344" name="Google Shape;344;p16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MALL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16"/>
          <p:cNvGrpSpPr/>
          <p:nvPr/>
        </p:nvGrpSpPr>
        <p:grpSpPr>
          <a:xfrm>
            <a:off x="1016374" y="3613821"/>
            <a:ext cx="1426500" cy="968227"/>
            <a:chOff x="726774" y="3670971"/>
            <a:chExt cx="1426500" cy="968227"/>
          </a:xfrm>
        </p:grpSpPr>
        <p:sp>
          <p:nvSpPr>
            <p:cNvPr id="347" name="Google Shape;347;p16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16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CAT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49" name="Google Shape;349;p16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16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40" y="1478963"/>
            <a:ext cx="2756250" cy="3521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7"/>
          <p:cNvCxnSpPr/>
          <p:nvPr/>
        </p:nvCxnSpPr>
        <p:spPr>
          <a:xfrm rot="10800000" flipH="1">
            <a:off x="4113700" y="3756475"/>
            <a:ext cx="896100" cy="1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17"/>
          <p:cNvCxnSpPr/>
          <p:nvPr/>
        </p:nvCxnSpPr>
        <p:spPr>
          <a:xfrm rot="10800000" flipH="1">
            <a:off x="6927400" y="3784675"/>
            <a:ext cx="939900" cy="8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17"/>
          <p:cNvCxnSpPr/>
          <p:nvPr/>
        </p:nvCxnSpPr>
        <p:spPr>
          <a:xfrm rot="10800000" flipH="1">
            <a:off x="1443175" y="3802275"/>
            <a:ext cx="606900" cy="5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17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grpSp>
        <p:nvGrpSpPr>
          <p:cNvPr id="359" name="Google Shape;359;p17"/>
          <p:cNvGrpSpPr/>
          <p:nvPr/>
        </p:nvGrpSpPr>
        <p:grpSpPr>
          <a:xfrm>
            <a:off x="6716342" y="3613821"/>
            <a:ext cx="1426500" cy="968227"/>
            <a:chOff x="3858750" y="3147975"/>
            <a:chExt cx="1426500" cy="968227"/>
          </a:xfrm>
        </p:grpSpPr>
        <p:sp>
          <p:nvSpPr>
            <p:cNvPr id="360" name="Google Shape;360;p17"/>
            <p:cNvSpPr txBox="1"/>
            <p:nvPr/>
          </p:nvSpPr>
          <p:spPr>
            <a:xfrm>
              <a:off x="3858750" y="3147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BALL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3858750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2" name="Google Shape;362;p17"/>
          <p:cNvGrpSpPr/>
          <p:nvPr/>
        </p:nvGrpSpPr>
        <p:grpSpPr>
          <a:xfrm>
            <a:off x="3866358" y="3611821"/>
            <a:ext cx="1426500" cy="970227"/>
            <a:chOff x="2202566" y="3145975"/>
            <a:chExt cx="1426500" cy="970227"/>
          </a:xfrm>
        </p:grpSpPr>
        <p:sp>
          <p:nvSpPr>
            <p:cNvPr id="363" name="Google Shape;363;p17"/>
            <p:cNvSpPr txBox="1"/>
            <p:nvPr/>
          </p:nvSpPr>
          <p:spPr>
            <a:xfrm flipH="1">
              <a:off x="2202566" y="3145975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MALL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4" name="Google Shape;364;p17"/>
            <p:cNvSpPr txBox="1"/>
            <p:nvPr/>
          </p:nvSpPr>
          <p:spPr>
            <a:xfrm flipH="1">
              <a:off x="2202566" y="3589102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b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5" name="Google Shape;365;p17"/>
          <p:cNvGrpSpPr/>
          <p:nvPr/>
        </p:nvGrpSpPr>
        <p:grpSpPr>
          <a:xfrm>
            <a:off x="1016374" y="3613821"/>
            <a:ext cx="1426500" cy="968227"/>
            <a:chOff x="726774" y="3670971"/>
            <a:chExt cx="1426500" cy="968227"/>
          </a:xfrm>
        </p:grpSpPr>
        <p:sp>
          <p:nvSpPr>
            <p:cNvPr id="366" name="Google Shape;366;p17"/>
            <p:cNvSpPr txBox="1"/>
            <p:nvPr/>
          </p:nvSpPr>
          <p:spPr>
            <a:xfrm flipH="1">
              <a:off x="726774" y="4112098"/>
              <a:ext cx="1426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17"/>
            <p:cNvSpPr txBox="1"/>
            <p:nvPr/>
          </p:nvSpPr>
          <p:spPr>
            <a:xfrm flipH="1">
              <a:off x="726774" y="3670971"/>
              <a:ext cx="14265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CAT</a:t>
              </a:r>
              <a:endParaRPr sz="20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886838" y="1298138"/>
            <a:ext cx="1719600" cy="1719600"/>
            <a:chOff x="2224575" y="5320900"/>
            <a:chExt cx="1719600" cy="1719600"/>
          </a:xfrm>
        </p:grpSpPr>
        <p:sp>
          <p:nvSpPr>
            <p:cNvPr id="369" name="Google Shape;369;p17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3719813" y="1298138"/>
            <a:ext cx="1719600" cy="1719600"/>
            <a:chOff x="2224575" y="5320900"/>
            <a:chExt cx="1719600" cy="1719600"/>
          </a:xfrm>
        </p:grpSpPr>
        <p:sp>
          <p:nvSpPr>
            <p:cNvPr id="386" name="Google Shape;386;p17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2" name="Google Shape;402;p17"/>
          <p:cNvGrpSpPr/>
          <p:nvPr/>
        </p:nvGrpSpPr>
        <p:grpSpPr>
          <a:xfrm>
            <a:off x="6537563" y="1298138"/>
            <a:ext cx="1719600" cy="1719600"/>
            <a:chOff x="2224575" y="5320900"/>
            <a:chExt cx="1719600" cy="1719600"/>
          </a:xfrm>
        </p:grpSpPr>
        <p:sp>
          <p:nvSpPr>
            <p:cNvPr id="403" name="Google Shape;403;p17"/>
            <p:cNvSpPr/>
            <p:nvPr/>
          </p:nvSpPr>
          <p:spPr>
            <a:xfrm>
              <a:off x="22245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6544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0843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514275" y="53209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2245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26544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0843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514275" y="57508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2245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6544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30843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514275" y="61807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22245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26544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30843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3514275" y="661060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19" name="Google Shape;419;p17"/>
          <p:cNvSpPr/>
          <p:nvPr/>
        </p:nvSpPr>
        <p:spPr>
          <a:xfrm rot="10800000">
            <a:off x="970097" y="2220025"/>
            <a:ext cx="1139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7"/>
          <p:cNvSpPr/>
          <p:nvPr/>
        </p:nvSpPr>
        <p:spPr>
          <a:xfrm rot="10800000">
            <a:off x="3789501" y="2647950"/>
            <a:ext cx="15588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"/>
          <p:cNvSpPr/>
          <p:nvPr/>
        </p:nvSpPr>
        <p:spPr>
          <a:xfrm rot="-5400000">
            <a:off x="6393125" y="2010975"/>
            <a:ext cx="1583700" cy="318900"/>
          </a:xfrm>
          <a:prstGeom prst="roundRect">
            <a:avLst>
              <a:gd name="adj" fmla="val 50000"/>
            </a:avLst>
          </a:prstGeom>
          <a:solidFill>
            <a:srgbClr val="F1355C">
              <a:alpha val="17860"/>
            </a:srgb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686704"/>
            <a:ext cx="9144000" cy="456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"/>
          <p:cNvSpPr txBox="1">
            <a:spLocks noGrp="1"/>
          </p:cNvSpPr>
          <p:nvPr>
            <p:ph type="title"/>
          </p:nvPr>
        </p:nvSpPr>
        <p:spPr>
          <a:xfrm>
            <a:off x="504750" y="475488"/>
            <a:ext cx="8134500" cy="1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 infographics</a:t>
            </a:r>
            <a:endParaRPr/>
          </a:p>
        </p:txBody>
      </p:sp>
      <p:sp>
        <p:nvSpPr>
          <p:cNvPr id="427" name="Google Shape;427;p18"/>
          <p:cNvSpPr txBox="1"/>
          <p:nvPr/>
        </p:nvSpPr>
        <p:spPr>
          <a:xfrm>
            <a:off x="6662828" y="17437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s a gas giant and has several rings around it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 flipH="1">
            <a:off x="680478" y="17437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Planet Mercury is </a:t>
            </a: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actually </a:t>
            </a: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closest to the Sun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6662828" y="37511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Neptune is the fourth-largest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 flipH="1">
            <a:off x="680478" y="3751175"/>
            <a:ext cx="180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lanet Mars is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1" name="Google Shape;431;p18"/>
          <p:cNvGrpSpPr/>
          <p:nvPr/>
        </p:nvGrpSpPr>
        <p:grpSpPr>
          <a:xfrm>
            <a:off x="680478" y="1168217"/>
            <a:ext cx="457210" cy="457190"/>
            <a:chOff x="-21298675" y="2414425"/>
            <a:chExt cx="306400" cy="306325"/>
          </a:xfrm>
        </p:grpSpPr>
        <p:sp>
          <p:nvSpPr>
            <p:cNvPr id="432" name="Google Shape;432;p18"/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8"/>
          <p:cNvGrpSpPr/>
          <p:nvPr/>
        </p:nvGrpSpPr>
        <p:grpSpPr>
          <a:xfrm>
            <a:off x="8006213" y="1161177"/>
            <a:ext cx="457215" cy="457210"/>
            <a:chOff x="-18668025" y="2435725"/>
            <a:chExt cx="305625" cy="303250"/>
          </a:xfrm>
        </p:grpSpPr>
        <p:sp>
          <p:nvSpPr>
            <p:cNvPr id="436" name="Google Shape;436;p18"/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8006221" y="3170810"/>
            <a:ext cx="457207" cy="457187"/>
            <a:chOff x="-18294675" y="2434925"/>
            <a:chExt cx="304825" cy="303275"/>
          </a:xfrm>
        </p:grpSpPr>
        <p:sp>
          <p:nvSpPr>
            <p:cNvPr id="439" name="Google Shape;439;p18"/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8"/>
          <p:cNvGrpSpPr/>
          <p:nvPr/>
        </p:nvGrpSpPr>
        <p:grpSpPr>
          <a:xfrm>
            <a:off x="680478" y="3169814"/>
            <a:ext cx="385474" cy="457204"/>
            <a:chOff x="4459350" y="2882125"/>
            <a:chExt cx="228375" cy="274350"/>
          </a:xfrm>
        </p:grpSpPr>
        <p:sp>
          <p:nvSpPr>
            <p:cNvPr id="443" name="Google Shape;443;p18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8" name="Google Shape;448;p18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49" name="Google Shape;449;p18"/>
          <p:cNvGrpSpPr/>
          <p:nvPr/>
        </p:nvGrpSpPr>
        <p:grpSpPr>
          <a:xfrm>
            <a:off x="3067325" y="987163"/>
            <a:ext cx="3009300" cy="3406663"/>
            <a:chOff x="3067325" y="987163"/>
            <a:chExt cx="3009300" cy="3406663"/>
          </a:xfrm>
        </p:grpSpPr>
        <p:sp>
          <p:nvSpPr>
            <p:cNvPr id="450" name="Google Shape;450;p18"/>
            <p:cNvSpPr/>
            <p:nvPr/>
          </p:nvSpPr>
          <p:spPr>
            <a:xfrm>
              <a:off x="30673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4972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9271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43570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47869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52168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5646725" y="1412414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30673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34972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39271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3570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7869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52168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5646725" y="1837666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30673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34972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39271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3570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7869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2168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646725" y="2262918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0673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4972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9271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43570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7869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2168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5646725" y="2688170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0673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972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39271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43570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47869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52168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5646725" y="3113421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0673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4972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9271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43570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47869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2168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46725" y="353867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0673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4972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9271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43570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X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47869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2168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46725" y="3963925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9" name="Google Shape;499;p18"/>
            <p:cNvSpPr/>
            <p:nvPr/>
          </p:nvSpPr>
          <p:spPr>
            <a:xfrm flipH="1">
              <a:off x="56467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0" name="Google Shape;500;p18"/>
            <p:cNvSpPr/>
            <p:nvPr/>
          </p:nvSpPr>
          <p:spPr>
            <a:xfrm flipH="1">
              <a:off x="52168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1" name="Google Shape;501;p18"/>
            <p:cNvSpPr/>
            <p:nvPr/>
          </p:nvSpPr>
          <p:spPr>
            <a:xfrm flipH="1">
              <a:off x="47869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2" name="Google Shape;502;p18"/>
            <p:cNvSpPr/>
            <p:nvPr/>
          </p:nvSpPr>
          <p:spPr>
            <a:xfrm flipH="1">
              <a:off x="43570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3" name="Google Shape;503;p18"/>
            <p:cNvSpPr/>
            <p:nvPr/>
          </p:nvSpPr>
          <p:spPr>
            <a:xfrm flipH="1">
              <a:off x="39271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 flipH="1">
              <a:off x="34972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 flipH="1">
              <a:off x="3067325" y="987163"/>
              <a:ext cx="429900" cy="42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</a:t>
              </a:r>
              <a:endParaRPr sz="2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06" name="Google Shape;506;p18"/>
          <p:cNvSpPr/>
          <p:nvPr/>
        </p:nvSpPr>
        <p:spPr>
          <a:xfrm rot="10800000">
            <a:off x="1393325" y="1026863"/>
            <a:ext cx="16740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5400000">
            <a:off x="5634800" y="1704413"/>
            <a:ext cx="16740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-8100000">
            <a:off x="536815" y="3528179"/>
            <a:ext cx="3457752" cy="31904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 rot="10800000">
            <a:off x="7057025" y="4705700"/>
            <a:ext cx="1266900" cy="318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 txBox="1"/>
          <p:nvPr/>
        </p:nvSpPr>
        <p:spPr>
          <a:xfrm>
            <a:off x="6990725" y="513812"/>
            <a:ext cx="1629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Click and drag the shapes to point to the correct word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18">
            <a:hlinkClick r:id="" action="ppaction://hlinkshowjump?jump=nextslide"/>
          </p:cNvPr>
          <p:cNvSpPr/>
          <p:nvPr/>
        </p:nvSpPr>
        <p:spPr>
          <a:xfrm>
            <a:off x="8071975" y="132050"/>
            <a:ext cx="939900" cy="251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  <a:hlinkClick r:id="" action="ppaction://hlinkshowjump?jump=nextslide"/>
              </a:rPr>
              <a:t>SOLUTION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phabet Soup Infographics by Slidego">
  <a:themeElements>
    <a:clrScheme name="Simple Light">
      <a:dk1>
        <a:srgbClr val="000000"/>
      </a:dk1>
      <a:lt1>
        <a:srgbClr val="FDFDFD"/>
      </a:lt1>
      <a:dk2>
        <a:srgbClr val="B3B3B3"/>
      </a:dk2>
      <a:lt2>
        <a:srgbClr val="E4E4E4"/>
      </a:lt2>
      <a:accent1>
        <a:srgbClr val="F1355C"/>
      </a:accent1>
      <a:accent2>
        <a:srgbClr val="876CE9"/>
      </a:accent2>
      <a:accent3>
        <a:srgbClr val="4ABEA6"/>
      </a:accent3>
      <a:accent4>
        <a:srgbClr val="FCB025"/>
      </a:accent4>
      <a:accent5>
        <a:srgbClr val="94C733"/>
      </a:accent5>
      <a:accent6>
        <a:srgbClr val="3769A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3736</Words>
  <Application>Microsoft Office PowerPoint</Application>
  <PresentationFormat>Presentación en pantalla (16:9)</PresentationFormat>
  <Paragraphs>1996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Malgun Gothic</vt:lpstr>
      <vt:lpstr>Fira Sans Extra Condensed SemiBold</vt:lpstr>
      <vt:lpstr>Roboto</vt:lpstr>
      <vt:lpstr>Fira Sans Extra Condensed Medium</vt:lpstr>
      <vt:lpstr>Alphabet Soup Infographics by Slidego</vt:lpstr>
      <vt:lpstr>ALPHABET SOUP</vt:lpstr>
      <vt:lpstr>Presentación de PowerPoint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 soup infographics</vt:lpstr>
      <vt:lpstr>Alphabet soup infographics</vt:lpstr>
      <vt:lpstr>Alphabet soup infographics</vt:lpstr>
      <vt:lpstr>Alphabet soup infographics</vt:lpstr>
      <vt:lpstr>Alphabet soup infographics</vt:lpstr>
      <vt:lpstr>Presentación de PowerPoint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soup infographics</vt:lpstr>
      <vt:lpstr>Alphabet  soup infographics</vt:lpstr>
      <vt:lpstr>THANKS YOU</vt:lpstr>
      <vt:lpstr>https://plantillaspowerpoint.org</vt:lpstr>
      <vt:lpstr>Alphabet soup infographics</vt:lpstr>
      <vt:lpstr>Alphabet soup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SOUP</dc:title>
  <dc:creator>Sr GRYM</dc:creator>
  <cp:lastModifiedBy>eduardo</cp:lastModifiedBy>
  <cp:revision>32</cp:revision>
  <dcterms:modified xsi:type="dcterms:W3CDTF">2023-11-21T18:56:04Z</dcterms:modified>
</cp:coreProperties>
</file>