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8"/>
  </p:notesMasterIdLst>
  <p:handoutMasterIdLst>
    <p:handoutMasterId r:id="rId49"/>
  </p:handoutMasterIdLst>
  <p:sldIdLst>
    <p:sldId id="256" r:id="rId2"/>
    <p:sldId id="293" r:id="rId3"/>
    <p:sldId id="257" r:id="rId4"/>
    <p:sldId id="258" r:id="rId5"/>
    <p:sldId id="294" r:id="rId6"/>
    <p:sldId id="289" r:id="rId7"/>
    <p:sldId id="259" r:id="rId8"/>
    <p:sldId id="260" r:id="rId9"/>
    <p:sldId id="261" r:id="rId10"/>
    <p:sldId id="290" r:id="rId11"/>
    <p:sldId id="262" r:id="rId12"/>
    <p:sldId id="291" r:id="rId13"/>
    <p:sldId id="263" r:id="rId14"/>
    <p:sldId id="297" r:id="rId15"/>
    <p:sldId id="295" r:id="rId16"/>
    <p:sldId id="265" r:id="rId17"/>
    <p:sldId id="266" r:id="rId18"/>
    <p:sldId id="267" r:id="rId19"/>
    <p:sldId id="298" r:id="rId20"/>
    <p:sldId id="268" r:id="rId21"/>
    <p:sldId id="292" r:id="rId22"/>
    <p:sldId id="269" r:id="rId23"/>
    <p:sldId id="270" r:id="rId24"/>
    <p:sldId id="299" r:id="rId25"/>
    <p:sldId id="264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4" r:id="rId39"/>
    <p:sldId id="283" r:id="rId40"/>
    <p:sldId id="286" r:id="rId41"/>
    <p:sldId id="285" r:id="rId42"/>
    <p:sldId id="296" r:id="rId43"/>
    <p:sldId id="287" r:id="rId44"/>
    <p:sldId id="288" r:id="rId45"/>
    <p:sldId id="301" r:id="rId46"/>
    <p:sldId id="300" r:id="rId47"/>
  </p:sldIdLst>
  <p:sldSz cx="9144000" cy="5143500" type="screen16x9"/>
  <p:notesSz cx="6858000" cy="9144000"/>
  <p:embeddedFontLst>
    <p:embeddedFont>
      <p:font typeface="Malgun Gothic" panose="020B0503020000020004" pitchFamily="34" charset="-127"/>
      <p:regular r:id="rId50"/>
      <p:bold r:id="rId51"/>
    </p:embeddedFont>
    <p:embeddedFont>
      <p:font typeface="Fira Sans Extra Condensed SemiBold" panose="020B0604020202020204" charset="0"/>
      <p:regular r:id="rId52"/>
      <p:bold r:id="rId53"/>
      <p:italic r:id="rId54"/>
      <p:boldItalic r:id="rId55"/>
    </p:embeddedFont>
    <p:embeddedFont>
      <p:font typeface="Roboto" pitchFamily="2" charset="0"/>
      <p:regular r:id="rId56"/>
      <p:bold r:id="rId57"/>
      <p:italic r:id="rId58"/>
      <p:boldItalic r:id="rId59"/>
    </p:embeddedFont>
    <p:embeddedFont>
      <p:font typeface="Fira Sans Extra Condensed Medium" panose="020B0604020202020204" charset="0"/>
      <p:regular r:id="rId60"/>
      <p:bold r:id="rId61"/>
      <p:italic r:id="rId62"/>
      <p:boldItalic r:id="rId6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1" autoAdjust="0"/>
    <p:restoredTop sz="94630" autoAdjust="0"/>
  </p:normalViewPr>
  <p:slideViewPr>
    <p:cSldViewPr snapToGrid="0">
      <p:cViewPr varScale="1">
        <p:scale>
          <a:sx n="143" d="100"/>
          <a:sy n="143" d="100"/>
        </p:scale>
        <p:origin x="690" y="120"/>
      </p:cViewPr>
      <p:guideLst/>
    </p:cSldViewPr>
  </p:slideViewPr>
  <p:outlineViewPr>
    <p:cViewPr>
      <p:scale>
        <a:sx n="33" d="100"/>
        <a:sy n="33" d="100"/>
      </p:scale>
      <p:origin x="0" y="-4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61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F2E6D-BFFC-4131-8ED7-B37221A0E158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CB9FB-17FE-4C44-8DA1-392F39A1A2B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10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09621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aa3fb9f80e_0_38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aa3fb9f80e_0_38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90104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ce70948ad7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ce70948ad7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8233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cef443d302_1_1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cef443d302_1_1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1343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ef443d302_1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ef443d302_1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7341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gce7094877c_0_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" name="Google Shape;614;gce7094877c_0_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1763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14099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cef443d302_1_1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cef443d302_1_1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6942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ce70948ad7_0_6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8" name="Google Shape;748;gce70948ad7_0_6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38035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cef443d302_1_14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cef443d302_1_14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44548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ce70948ad7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Google Shape;917;gce70948ad7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0048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ce70948ad7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7" name="Google Shape;917;gce70948ad7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7898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ef443d302_1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ef443d302_1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3563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cef443d302_1_1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cef443d302_1_1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86617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cef443d302_1_1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6" name="Google Shape;986;gcef443d302_1_1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108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gcef443d302_1_15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3" name="Google Shape;1053;gcef443d302_1_15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86753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gcef443d302_1_17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7" name="Google Shape;1157;gcef443d302_1_17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37866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ce70948ad7_0_7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3" name="Google Shape;1263;gce70948ad7_0_7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3325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cef443d302_1_1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cef443d302_1_1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0189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ce70948ad7_0_7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3" name="Google Shape;1263;gce70948ad7_0_7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65994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cef443d302_1_1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cef443d302_1_1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13911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g7a20f0c6dc_5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5" name="Google Shape;1425;g7a20f0c6dc_5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0998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Google Shape;1505;gcef443d302_1_1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6" name="Google Shape;1506;gcef443d302_1_1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93819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ce70948ad7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ce70948ad7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54241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cef443d30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1" name="Google Shape;1591;gcef443d30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8814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gcef443d302_1_2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7" name="Google Shape;1677;gcef443d302_1_2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89700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gcef443d302_1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4" name="Google Shape;1764;gcef443d302_1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19867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5" name="Google Shape;1855;gcef443d302_1_2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6" name="Google Shape;1856;gcef443d302_1_2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94638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gcef443d302_1_5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6" name="Google Shape;1946;gcef443d302_1_5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3145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cef443d302_1_2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1" name="Google Shape;2061;gcef443d302_1_2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977221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gcef443d302_1_2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4" name="Google Shape;2174;gcef443d302_1_2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71305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cef443d302_1_2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cef443d302_1_2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52084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1" name="Google Shape;2471;gcef443d302_1_27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2" name="Google Shape;2472;gcef443d302_1_27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065983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3" name="Google Shape;2383;gcef443d302_1_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4" name="Google Shape;2384;gcef443d302_1_6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569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ef443d302_1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ef443d302_1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4956473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27611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" name="Google Shape;2561;gcef443d302_1_7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2" name="Google Shape;2562;gcef443d302_1_7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88590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69268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5284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86166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247267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gcef443d302_1_2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2" name="Google Shape;2632;gcef443d302_1_2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2556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ef443d302_1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ef443d302_1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2082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ef443d302_1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ef443d302_1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294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cef443d302_1_9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cef443d302_1_9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86425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cef443d302_1_1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cef443d302_1_1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9385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ce70948ad7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ce70948ad7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6597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810200" y="1515675"/>
            <a:ext cx="3800400" cy="18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4900">
                <a:solidFill>
                  <a:srgbClr val="000000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810200" y="3287325"/>
            <a:ext cx="3800400" cy="3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 SemiBold"/>
              <a:buNone/>
              <a:defRPr sz="28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5976" y="1427209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223850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26.emf"/><Relationship Id="rId7" Type="http://schemas.openxmlformats.org/officeDocument/2006/relationships/image" Target="../media/image11.emf"/><Relationship Id="rId12" Type="http://schemas.openxmlformats.org/officeDocument/2006/relationships/image" Target="../media/image30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emf"/><Relationship Id="rId11" Type="http://schemas.openxmlformats.org/officeDocument/2006/relationships/image" Target="../media/image29.emf"/><Relationship Id="rId5" Type="http://schemas.openxmlformats.org/officeDocument/2006/relationships/image" Target="../media/image5.emf"/><Relationship Id="rId10" Type="http://schemas.openxmlformats.org/officeDocument/2006/relationships/image" Target="../media/image24.emf"/><Relationship Id="rId4" Type="http://schemas.openxmlformats.org/officeDocument/2006/relationships/image" Target="../media/image27.emf"/><Relationship Id="rId9" Type="http://schemas.openxmlformats.org/officeDocument/2006/relationships/image" Target="../media/image28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6.emf"/><Relationship Id="rId7" Type="http://schemas.openxmlformats.org/officeDocument/2006/relationships/image" Target="../media/image33.e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093" y="3294979"/>
            <a:ext cx="3897136" cy="1770655"/>
          </a:xfrm>
          <a:prstGeom prst="rect">
            <a:avLst/>
          </a:prstGeom>
        </p:spPr>
      </p:pic>
      <p:sp>
        <p:nvSpPr>
          <p:cNvPr id="51" name="Google Shape;51;p13"/>
          <p:cNvSpPr txBox="1">
            <a:spLocks noGrp="1"/>
          </p:cNvSpPr>
          <p:nvPr>
            <p:ph type="subTitle" idx="1"/>
          </p:nvPr>
        </p:nvSpPr>
        <p:spPr>
          <a:xfrm>
            <a:off x="6531373" y="2209659"/>
            <a:ext cx="2176549" cy="3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Free Template</a:t>
            </a:r>
            <a:endParaRPr dirty="0"/>
          </a:p>
        </p:txBody>
      </p:sp>
      <p:sp>
        <p:nvSpPr>
          <p:cNvPr id="52" name="Google Shape;52;p13"/>
          <p:cNvSpPr txBox="1">
            <a:spLocks noGrp="1"/>
          </p:cNvSpPr>
          <p:nvPr>
            <p:ph type="ctrTitle"/>
          </p:nvPr>
        </p:nvSpPr>
        <p:spPr>
          <a:xfrm>
            <a:off x="5155544" y="299100"/>
            <a:ext cx="3800400" cy="18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sz="7200" dirty="0"/>
              <a:t>ALPHABET SOUP</a:t>
            </a:r>
            <a:endParaRPr sz="7200" dirty="0"/>
          </a:p>
        </p:txBody>
      </p:sp>
      <p:grpSp>
        <p:nvGrpSpPr>
          <p:cNvPr id="53" name="Google Shape;53;p13"/>
          <p:cNvGrpSpPr/>
          <p:nvPr/>
        </p:nvGrpSpPr>
        <p:grpSpPr>
          <a:xfrm>
            <a:off x="0" y="-23850"/>
            <a:ext cx="4571983" cy="5191209"/>
            <a:chOff x="0" y="-23850"/>
            <a:chExt cx="4571983" cy="5191209"/>
          </a:xfrm>
        </p:grpSpPr>
        <p:sp>
          <p:nvSpPr>
            <p:cNvPr id="54" name="Google Shape;54;p13"/>
            <p:cNvSpPr/>
            <p:nvPr/>
          </p:nvSpPr>
          <p:spPr>
            <a:xfrm>
              <a:off x="0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" name="Google Shape;55;p13"/>
            <p:cNvSpPr/>
            <p:nvPr/>
          </p:nvSpPr>
          <p:spPr>
            <a:xfrm>
              <a:off x="653147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" name="Google Shape;56;p13"/>
            <p:cNvSpPr/>
            <p:nvPr/>
          </p:nvSpPr>
          <p:spPr>
            <a:xfrm>
              <a:off x="1306294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" name="Google Shape;57;p13"/>
            <p:cNvSpPr/>
            <p:nvPr/>
          </p:nvSpPr>
          <p:spPr>
            <a:xfrm>
              <a:off x="1959441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2612588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" name="Google Shape;59;p13"/>
            <p:cNvSpPr/>
            <p:nvPr/>
          </p:nvSpPr>
          <p:spPr>
            <a:xfrm>
              <a:off x="3265735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0" name="Google Shape;60;p13"/>
            <p:cNvSpPr/>
            <p:nvPr/>
          </p:nvSpPr>
          <p:spPr>
            <a:xfrm>
              <a:off x="0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1" name="Google Shape;61;p13"/>
            <p:cNvSpPr/>
            <p:nvPr/>
          </p:nvSpPr>
          <p:spPr>
            <a:xfrm>
              <a:off x="653147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1306294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3" name="Google Shape;63;p13"/>
            <p:cNvSpPr/>
            <p:nvPr/>
          </p:nvSpPr>
          <p:spPr>
            <a:xfrm>
              <a:off x="1959441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4" name="Google Shape;64;p13"/>
            <p:cNvSpPr/>
            <p:nvPr/>
          </p:nvSpPr>
          <p:spPr>
            <a:xfrm>
              <a:off x="2612588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5" name="Google Shape;65;p13"/>
            <p:cNvSpPr/>
            <p:nvPr/>
          </p:nvSpPr>
          <p:spPr>
            <a:xfrm>
              <a:off x="3265735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0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7" name="Google Shape;67;p13"/>
            <p:cNvSpPr/>
            <p:nvPr/>
          </p:nvSpPr>
          <p:spPr>
            <a:xfrm>
              <a:off x="653147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8" name="Google Shape;68;p13"/>
            <p:cNvSpPr/>
            <p:nvPr/>
          </p:nvSpPr>
          <p:spPr>
            <a:xfrm>
              <a:off x="1306294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" name="Google Shape;69;p13"/>
            <p:cNvSpPr/>
            <p:nvPr/>
          </p:nvSpPr>
          <p:spPr>
            <a:xfrm>
              <a:off x="1959441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2612588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3265735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0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653147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1306294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1959441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2612588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3265735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0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653147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1306294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1959441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2612588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3265735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0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653147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1306294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1959441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2612588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3265735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0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653147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1306294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1959441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2612588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3265735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0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653147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1306294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1959441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2612588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3265735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3918883" y="-23850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3918883" y="622072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3918883" y="1267993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3918883" y="1913915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3918883" y="2559836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3918883" y="3205758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3918883" y="3851679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3918883" y="4497601"/>
              <a:ext cx="653100" cy="645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7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37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750475" y="2007600"/>
              <a:ext cx="3079500" cy="477600"/>
            </a:xfrm>
            <a:prstGeom prst="roundRect">
              <a:avLst>
                <a:gd name="adj" fmla="val 50000"/>
              </a:avLst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00"/>
            </a:p>
          </p:txBody>
        </p:sp>
        <p:sp>
          <p:nvSpPr>
            <p:cNvPr id="111" name="Google Shape;111;p13"/>
            <p:cNvSpPr/>
            <p:nvPr/>
          </p:nvSpPr>
          <p:spPr>
            <a:xfrm rot="-8100000" flipH="1">
              <a:off x="330693" y="3619899"/>
              <a:ext cx="3223558" cy="477721"/>
            </a:xfrm>
            <a:prstGeom prst="roundRect">
              <a:avLst>
                <a:gd name="adj" fmla="val 50000"/>
              </a:avLst>
            </a:prstGeom>
            <a:noFill/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900"/>
            </a:p>
          </p:txBody>
        </p:sp>
      </p:grpSp>
      <p:sp>
        <p:nvSpPr>
          <p:cNvPr id="112" name="Google Shape;345;p16"/>
          <p:cNvSpPr txBox="1"/>
          <p:nvPr/>
        </p:nvSpPr>
        <p:spPr>
          <a:xfrm flipH="1">
            <a:off x="7222270" y="2659019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very cold place</a:t>
            </a:r>
            <a:endParaRPr sz="12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pas de Letras fáciles para niños (De animales, frutas, y más...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9" y="82131"/>
            <a:ext cx="4241763" cy="462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Google Shape;426;p18"/>
          <p:cNvSpPr txBox="1">
            <a:spLocks noGrp="1"/>
          </p:cNvSpPr>
          <p:nvPr>
            <p:ph type="title"/>
          </p:nvPr>
        </p:nvSpPr>
        <p:spPr>
          <a:xfrm>
            <a:off x="2390725" y="1225851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Alphabet soup infographics</a:t>
            </a:r>
            <a:endParaRPr dirty="0"/>
          </a:p>
        </p:txBody>
      </p:sp>
      <p:sp>
        <p:nvSpPr>
          <p:cNvPr id="510" name="Google Shape;510;p18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1" name="Google Shape;511;p18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93" name="Google Shape;508;p18"/>
          <p:cNvSpPr/>
          <p:nvPr/>
        </p:nvSpPr>
        <p:spPr>
          <a:xfrm rot="16200000">
            <a:off x="7217165" y="2511347"/>
            <a:ext cx="3002487" cy="27704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4811" y="1488790"/>
            <a:ext cx="2936250" cy="321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92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6" name="Google Shape;516;p19"/>
          <p:cNvCxnSpPr/>
          <p:nvPr/>
        </p:nvCxnSpPr>
        <p:spPr>
          <a:xfrm rot="10800000" flipH="1">
            <a:off x="680475" y="1473225"/>
            <a:ext cx="6069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7" name="Google Shape;517;p19"/>
          <p:cNvCxnSpPr/>
          <p:nvPr/>
        </p:nvCxnSpPr>
        <p:spPr>
          <a:xfrm>
            <a:off x="750900" y="3539975"/>
            <a:ext cx="733500" cy="30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8" name="Google Shape;518;p19"/>
          <p:cNvCxnSpPr>
            <a:endCxn id="519" idx="1"/>
          </p:cNvCxnSpPr>
          <p:nvPr/>
        </p:nvCxnSpPr>
        <p:spPr>
          <a:xfrm rot="10800000" flipH="1">
            <a:off x="7941555" y="3512092"/>
            <a:ext cx="523200" cy="30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0" name="Google Shape;520;p19"/>
          <p:cNvCxnSpPr/>
          <p:nvPr/>
        </p:nvCxnSpPr>
        <p:spPr>
          <a:xfrm rot="10800000" flipH="1">
            <a:off x="7866424" y="1495075"/>
            <a:ext cx="523200" cy="30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1" name="Google Shape;521;p19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522" name="Google Shape;522;p19"/>
          <p:cNvGrpSpPr/>
          <p:nvPr/>
        </p:nvGrpSpPr>
        <p:grpSpPr>
          <a:xfrm>
            <a:off x="680478" y="836094"/>
            <a:ext cx="457210" cy="457190"/>
            <a:chOff x="-21298675" y="2414425"/>
            <a:chExt cx="306400" cy="306325"/>
          </a:xfrm>
        </p:grpSpPr>
        <p:sp>
          <p:nvSpPr>
            <p:cNvPr id="523" name="Google Shape;523;p19"/>
            <p:cNvSpPr/>
            <p:nvPr/>
          </p:nvSpPr>
          <p:spPr>
            <a:xfrm>
              <a:off x="-21083650" y="2444575"/>
              <a:ext cx="20500" cy="18525"/>
            </a:xfrm>
            <a:custGeom>
              <a:avLst/>
              <a:gdLst/>
              <a:ahLst/>
              <a:cxnLst/>
              <a:rect l="l" t="t" r="r" b="b"/>
              <a:pathLst>
                <a:path w="820" h="741" extrusionOk="0">
                  <a:moveTo>
                    <a:pt x="410" y="1"/>
                  </a:moveTo>
                  <a:cubicBezTo>
                    <a:pt x="323" y="1"/>
                    <a:pt x="237" y="40"/>
                    <a:pt x="158" y="119"/>
                  </a:cubicBezTo>
                  <a:cubicBezTo>
                    <a:pt x="0" y="276"/>
                    <a:pt x="0" y="465"/>
                    <a:pt x="158" y="623"/>
                  </a:cubicBezTo>
                  <a:cubicBezTo>
                    <a:pt x="237" y="702"/>
                    <a:pt x="331" y="741"/>
                    <a:pt x="422" y="741"/>
                  </a:cubicBezTo>
                  <a:cubicBezTo>
                    <a:pt x="512" y="741"/>
                    <a:pt x="599" y="702"/>
                    <a:pt x="662" y="623"/>
                  </a:cubicBezTo>
                  <a:cubicBezTo>
                    <a:pt x="819" y="465"/>
                    <a:pt x="819" y="276"/>
                    <a:pt x="662" y="119"/>
                  </a:cubicBezTo>
                  <a:cubicBezTo>
                    <a:pt x="583" y="40"/>
                    <a:pt x="496" y="1"/>
                    <a:pt x="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9"/>
            <p:cNvSpPr/>
            <p:nvPr/>
          </p:nvSpPr>
          <p:spPr>
            <a:xfrm>
              <a:off x="-21298675" y="2414425"/>
              <a:ext cx="306400" cy="306325"/>
            </a:xfrm>
            <a:custGeom>
              <a:avLst/>
              <a:gdLst/>
              <a:ahLst/>
              <a:cxnLst/>
              <a:rect l="l" t="t" r="r" b="b"/>
              <a:pathLst>
                <a:path w="12256" h="12253" extrusionOk="0">
                  <a:moveTo>
                    <a:pt x="9420" y="695"/>
                  </a:moveTo>
                  <a:cubicBezTo>
                    <a:pt x="9704" y="695"/>
                    <a:pt x="9924" y="695"/>
                    <a:pt x="10176" y="726"/>
                  </a:cubicBezTo>
                  <a:cubicBezTo>
                    <a:pt x="10429" y="789"/>
                    <a:pt x="10555" y="1136"/>
                    <a:pt x="10365" y="1325"/>
                  </a:cubicBezTo>
                  <a:cubicBezTo>
                    <a:pt x="10208" y="1482"/>
                    <a:pt x="10208" y="1671"/>
                    <a:pt x="10365" y="1829"/>
                  </a:cubicBezTo>
                  <a:cubicBezTo>
                    <a:pt x="10444" y="1908"/>
                    <a:pt x="10531" y="1947"/>
                    <a:pt x="10618" y="1947"/>
                  </a:cubicBezTo>
                  <a:cubicBezTo>
                    <a:pt x="10704" y="1947"/>
                    <a:pt x="10791" y="1908"/>
                    <a:pt x="10870" y="1829"/>
                  </a:cubicBezTo>
                  <a:cubicBezTo>
                    <a:pt x="10942" y="1767"/>
                    <a:pt x="11027" y="1739"/>
                    <a:pt x="11111" y="1739"/>
                  </a:cubicBezTo>
                  <a:cubicBezTo>
                    <a:pt x="11283" y="1739"/>
                    <a:pt x="11447" y="1858"/>
                    <a:pt x="11468" y="2049"/>
                  </a:cubicBezTo>
                  <a:cubicBezTo>
                    <a:pt x="11594" y="2711"/>
                    <a:pt x="11563" y="3719"/>
                    <a:pt x="11248" y="4727"/>
                  </a:cubicBezTo>
                  <a:cubicBezTo>
                    <a:pt x="11060" y="4761"/>
                    <a:pt x="10872" y="4778"/>
                    <a:pt x="10684" y="4778"/>
                  </a:cubicBezTo>
                  <a:cubicBezTo>
                    <a:pt x="9833" y="4778"/>
                    <a:pt x="9006" y="4433"/>
                    <a:pt x="8412" y="3814"/>
                  </a:cubicBezTo>
                  <a:cubicBezTo>
                    <a:pt x="7656" y="3058"/>
                    <a:pt x="7341" y="1986"/>
                    <a:pt x="7499" y="978"/>
                  </a:cubicBezTo>
                  <a:cubicBezTo>
                    <a:pt x="8129" y="789"/>
                    <a:pt x="8822" y="695"/>
                    <a:pt x="9420" y="695"/>
                  </a:cubicBezTo>
                  <a:close/>
                  <a:moveTo>
                    <a:pt x="5102" y="1271"/>
                  </a:moveTo>
                  <a:cubicBezTo>
                    <a:pt x="5187" y="1271"/>
                    <a:pt x="5273" y="1278"/>
                    <a:pt x="5356" y="1293"/>
                  </a:cubicBezTo>
                  <a:cubicBezTo>
                    <a:pt x="5293" y="1356"/>
                    <a:pt x="5167" y="1451"/>
                    <a:pt x="5104" y="1514"/>
                  </a:cubicBezTo>
                  <a:cubicBezTo>
                    <a:pt x="4348" y="2270"/>
                    <a:pt x="3781" y="3373"/>
                    <a:pt x="3466" y="4822"/>
                  </a:cubicBezTo>
                  <a:cubicBezTo>
                    <a:pt x="3182" y="4475"/>
                    <a:pt x="3088" y="4034"/>
                    <a:pt x="3088" y="3562"/>
                  </a:cubicBezTo>
                  <a:cubicBezTo>
                    <a:pt x="3088" y="2900"/>
                    <a:pt x="3340" y="2270"/>
                    <a:pt x="3844" y="1797"/>
                  </a:cubicBezTo>
                  <a:cubicBezTo>
                    <a:pt x="4163" y="1478"/>
                    <a:pt x="4639" y="1271"/>
                    <a:pt x="5102" y="1271"/>
                  </a:cubicBezTo>
                  <a:close/>
                  <a:moveTo>
                    <a:pt x="6711" y="1293"/>
                  </a:moveTo>
                  <a:lnTo>
                    <a:pt x="6711" y="1293"/>
                  </a:lnTo>
                  <a:cubicBezTo>
                    <a:pt x="6616" y="2427"/>
                    <a:pt x="7026" y="3530"/>
                    <a:pt x="7845" y="4318"/>
                  </a:cubicBezTo>
                  <a:cubicBezTo>
                    <a:pt x="8562" y="5035"/>
                    <a:pt x="9540" y="5465"/>
                    <a:pt x="10565" y="5465"/>
                  </a:cubicBezTo>
                  <a:cubicBezTo>
                    <a:pt x="10666" y="5465"/>
                    <a:pt x="10768" y="5460"/>
                    <a:pt x="10870" y="5452"/>
                  </a:cubicBezTo>
                  <a:lnTo>
                    <a:pt x="10870" y="5452"/>
                  </a:lnTo>
                  <a:cubicBezTo>
                    <a:pt x="10681" y="5893"/>
                    <a:pt x="10429" y="6303"/>
                    <a:pt x="10082" y="6618"/>
                  </a:cubicBezTo>
                  <a:cubicBezTo>
                    <a:pt x="8444" y="8256"/>
                    <a:pt x="4852" y="8413"/>
                    <a:pt x="3749" y="8413"/>
                  </a:cubicBezTo>
                  <a:cubicBezTo>
                    <a:pt x="3749" y="7311"/>
                    <a:pt x="3907" y="3719"/>
                    <a:pt x="5545" y="2081"/>
                  </a:cubicBezTo>
                  <a:cubicBezTo>
                    <a:pt x="5860" y="1766"/>
                    <a:pt x="6270" y="1482"/>
                    <a:pt x="6711" y="1293"/>
                  </a:cubicBezTo>
                  <a:close/>
                  <a:moveTo>
                    <a:pt x="10838" y="6838"/>
                  </a:moveTo>
                  <a:cubicBezTo>
                    <a:pt x="10964" y="7405"/>
                    <a:pt x="10775" y="7941"/>
                    <a:pt x="10365" y="8382"/>
                  </a:cubicBezTo>
                  <a:cubicBezTo>
                    <a:pt x="9888" y="8860"/>
                    <a:pt x="9239" y="9101"/>
                    <a:pt x="8593" y="9101"/>
                  </a:cubicBezTo>
                  <a:cubicBezTo>
                    <a:pt x="8132" y="9101"/>
                    <a:pt x="7672" y="8978"/>
                    <a:pt x="7278" y="8728"/>
                  </a:cubicBezTo>
                  <a:cubicBezTo>
                    <a:pt x="8759" y="8382"/>
                    <a:pt x="9893" y="7878"/>
                    <a:pt x="10586" y="7122"/>
                  </a:cubicBezTo>
                  <a:cubicBezTo>
                    <a:pt x="10681" y="7027"/>
                    <a:pt x="10775" y="6933"/>
                    <a:pt x="10838" y="6838"/>
                  </a:cubicBezTo>
                  <a:close/>
                  <a:moveTo>
                    <a:pt x="1902" y="8486"/>
                  </a:moveTo>
                  <a:cubicBezTo>
                    <a:pt x="2355" y="8486"/>
                    <a:pt x="2810" y="8652"/>
                    <a:pt x="3151" y="9012"/>
                  </a:cubicBezTo>
                  <a:cubicBezTo>
                    <a:pt x="3718" y="9611"/>
                    <a:pt x="3812" y="10461"/>
                    <a:pt x="3466" y="11123"/>
                  </a:cubicBezTo>
                  <a:cubicBezTo>
                    <a:pt x="3151" y="10619"/>
                    <a:pt x="2804" y="10178"/>
                    <a:pt x="2426" y="9768"/>
                  </a:cubicBezTo>
                  <a:cubicBezTo>
                    <a:pt x="2017" y="9358"/>
                    <a:pt x="1544" y="9012"/>
                    <a:pt x="1040" y="8697"/>
                  </a:cubicBezTo>
                  <a:cubicBezTo>
                    <a:pt x="1304" y="8559"/>
                    <a:pt x="1603" y="8486"/>
                    <a:pt x="1902" y="8486"/>
                  </a:cubicBezTo>
                  <a:close/>
                  <a:moveTo>
                    <a:pt x="9468" y="0"/>
                  </a:moveTo>
                  <a:cubicBezTo>
                    <a:pt x="8905" y="0"/>
                    <a:pt x="8299" y="77"/>
                    <a:pt x="7719" y="222"/>
                  </a:cubicBezTo>
                  <a:cubicBezTo>
                    <a:pt x="7247" y="348"/>
                    <a:pt x="6711" y="537"/>
                    <a:pt x="6112" y="852"/>
                  </a:cubicBezTo>
                  <a:cubicBezTo>
                    <a:pt x="5784" y="699"/>
                    <a:pt x="5436" y="625"/>
                    <a:pt x="5090" y="625"/>
                  </a:cubicBezTo>
                  <a:cubicBezTo>
                    <a:pt x="4442" y="625"/>
                    <a:pt x="3802" y="884"/>
                    <a:pt x="3308" y="1356"/>
                  </a:cubicBezTo>
                  <a:cubicBezTo>
                    <a:pt x="2741" y="1955"/>
                    <a:pt x="2363" y="2774"/>
                    <a:pt x="2363" y="3656"/>
                  </a:cubicBezTo>
                  <a:cubicBezTo>
                    <a:pt x="2363" y="4475"/>
                    <a:pt x="2678" y="5263"/>
                    <a:pt x="3277" y="5893"/>
                  </a:cubicBezTo>
                  <a:cubicBezTo>
                    <a:pt x="3151" y="6649"/>
                    <a:pt x="3088" y="7405"/>
                    <a:pt x="3088" y="8130"/>
                  </a:cubicBezTo>
                  <a:cubicBezTo>
                    <a:pt x="2722" y="7947"/>
                    <a:pt x="2319" y="7854"/>
                    <a:pt x="1916" y="7854"/>
                  </a:cubicBezTo>
                  <a:cubicBezTo>
                    <a:pt x="1278" y="7854"/>
                    <a:pt x="641" y="8088"/>
                    <a:pt x="158" y="8571"/>
                  </a:cubicBezTo>
                  <a:cubicBezTo>
                    <a:pt x="0" y="8728"/>
                    <a:pt x="63" y="9043"/>
                    <a:pt x="252" y="9169"/>
                  </a:cubicBezTo>
                  <a:cubicBezTo>
                    <a:pt x="1481" y="9800"/>
                    <a:pt x="2489" y="10808"/>
                    <a:pt x="3119" y="12036"/>
                  </a:cubicBezTo>
                  <a:cubicBezTo>
                    <a:pt x="3191" y="12180"/>
                    <a:pt x="3315" y="12252"/>
                    <a:pt x="3443" y="12252"/>
                  </a:cubicBezTo>
                  <a:cubicBezTo>
                    <a:pt x="3539" y="12252"/>
                    <a:pt x="3637" y="12212"/>
                    <a:pt x="3718" y="12131"/>
                  </a:cubicBezTo>
                  <a:cubicBezTo>
                    <a:pt x="4506" y="11343"/>
                    <a:pt x="4663" y="10146"/>
                    <a:pt x="4159" y="9201"/>
                  </a:cubicBezTo>
                  <a:cubicBezTo>
                    <a:pt x="4884" y="9201"/>
                    <a:pt x="5671" y="9138"/>
                    <a:pt x="6396" y="9012"/>
                  </a:cubicBezTo>
                  <a:cubicBezTo>
                    <a:pt x="7026" y="9611"/>
                    <a:pt x="7814" y="9926"/>
                    <a:pt x="8633" y="9926"/>
                  </a:cubicBezTo>
                  <a:cubicBezTo>
                    <a:pt x="9452" y="9926"/>
                    <a:pt x="10271" y="9611"/>
                    <a:pt x="10933" y="8980"/>
                  </a:cubicBezTo>
                  <a:cubicBezTo>
                    <a:pt x="11657" y="8224"/>
                    <a:pt x="11878" y="7122"/>
                    <a:pt x="11437" y="6176"/>
                  </a:cubicBezTo>
                  <a:cubicBezTo>
                    <a:pt x="11752" y="5609"/>
                    <a:pt x="11941" y="5042"/>
                    <a:pt x="12067" y="4570"/>
                  </a:cubicBezTo>
                  <a:cubicBezTo>
                    <a:pt x="12224" y="3625"/>
                    <a:pt x="12256" y="2616"/>
                    <a:pt x="12130" y="1923"/>
                  </a:cubicBezTo>
                  <a:cubicBezTo>
                    <a:pt x="12067" y="1419"/>
                    <a:pt x="11626" y="1041"/>
                    <a:pt x="11153" y="1041"/>
                  </a:cubicBezTo>
                  <a:cubicBezTo>
                    <a:pt x="11122" y="537"/>
                    <a:pt x="10775" y="159"/>
                    <a:pt x="10302" y="65"/>
                  </a:cubicBezTo>
                  <a:cubicBezTo>
                    <a:pt x="10043" y="21"/>
                    <a:pt x="9761" y="0"/>
                    <a:pt x="9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9"/>
            <p:cNvSpPr/>
            <p:nvPr/>
          </p:nvSpPr>
          <p:spPr>
            <a:xfrm>
              <a:off x="-21171875" y="2521375"/>
              <a:ext cx="73275" cy="66100"/>
            </a:xfrm>
            <a:custGeom>
              <a:avLst/>
              <a:gdLst/>
              <a:ahLst/>
              <a:cxnLst/>
              <a:rect l="l" t="t" r="r" b="b"/>
              <a:pathLst>
                <a:path w="2931" h="2644" extrusionOk="0">
                  <a:moveTo>
                    <a:pt x="1499" y="0"/>
                  </a:moveTo>
                  <a:cubicBezTo>
                    <a:pt x="1471" y="0"/>
                    <a:pt x="1444" y="3"/>
                    <a:pt x="1418" y="8"/>
                  </a:cubicBezTo>
                  <a:lnTo>
                    <a:pt x="1009" y="166"/>
                  </a:lnTo>
                  <a:cubicBezTo>
                    <a:pt x="253" y="386"/>
                    <a:pt x="1" y="1394"/>
                    <a:pt x="568" y="1930"/>
                  </a:cubicBezTo>
                  <a:lnTo>
                    <a:pt x="977" y="2340"/>
                  </a:lnTo>
                  <a:cubicBezTo>
                    <a:pt x="1182" y="2544"/>
                    <a:pt x="1451" y="2643"/>
                    <a:pt x="1720" y="2643"/>
                  </a:cubicBezTo>
                  <a:cubicBezTo>
                    <a:pt x="2154" y="2643"/>
                    <a:pt x="2586" y="2385"/>
                    <a:pt x="2742" y="1898"/>
                  </a:cubicBezTo>
                  <a:lnTo>
                    <a:pt x="2899" y="1457"/>
                  </a:lnTo>
                  <a:cubicBezTo>
                    <a:pt x="2931" y="1268"/>
                    <a:pt x="2805" y="1016"/>
                    <a:pt x="2616" y="985"/>
                  </a:cubicBezTo>
                  <a:cubicBezTo>
                    <a:pt x="2577" y="972"/>
                    <a:pt x="2537" y="966"/>
                    <a:pt x="2498" y="966"/>
                  </a:cubicBezTo>
                  <a:cubicBezTo>
                    <a:pt x="2344" y="966"/>
                    <a:pt x="2200" y="1061"/>
                    <a:pt x="2175" y="1237"/>
                  </a:cubicBezTo>
                  <a:lnTo>
                    <a:pt x="2017" y="1646"/>
                  </a:lnTo>
                  <a:cubicBezTo>
                    <a:pt x="1977" y="1806"/>
                    <a:pt x="1836" y="1890"/>
                    <a:pt x="1682" y="1890"/>
                  </a:cubicBezTo>
                  <a:cubicBezTo>
                    <a:pt x="1593" y="1890"/>
                    <a:pt x="1499" y="1862"/>
                    <a:pt x="1418" y="1804"/>
                  </a:cubicBezTo>
                  <a:lnTo>
                    <a:pt x="1040" y="1426"/>
                  </a:lnTo>
                  <a:cubicBezTo>
                    <a:pt x="851" y="1237"/>
                    <a:pt x="914" y="922"/>
                    <a:pt x="1198" y="827"/>
                  </a:cubicBezTo>
                  <a:lnTo>
                    <a:pt x="1639" y="670"/>
                  </a:lnTo>
                  <a:cubicBezTo>
                    <a:pt x="1828" y="607"/>
                    <a:pt x="1891" y="386"/>
                    <a:pt x="1859" y="229"/>
                  </a:cubicBezTo>
                  <a:cubicBezTo>
                    <a:pt x="1807" y="70"/>
                    <a:pt x="1643" y="0"/>
                    <a:pt x="1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6" name="Google Shape;526;p19"/>
          <p:cNvGrpSpPr/>
          <p:nvPr/>
        </p:nvGrpSpPr>
        <p:grpSpPr>
          <a:xfrm>
            <a:off x="8006213" y="829054"/>
            <a:ext cx="457215" cy="457210"/>
            <a:chOff x="-18668025" y="2435725"/>
            <a:chExt cx="305625" cy="303250"/>
          </a:xfrm>
        </p:grpSpPr>
        <p:sp>
          <p:nvSpPr>
            <p:cNvPr id="527" name="Google Shape;527;p19"/>
            <p:cNvSpPr/>
            <p:nvPr/>
          </p:nvSpPr>
          <p:spPr>
            <a:xfrm>
              <a:off x="-18668025" y="2435725"/>
              <a:ext cx="305625" cy="303250"/>
            </a:xfrm>
            <a:custGeom>
              <a:avLst/>
              <a:gdLst/>
              <a:ahLst/>
              <a:cxnLst/>
              <a:rect l="l" t="t" r="r" b="b"/>
              <a:pathLst>
                <a:path w="12225" h="12130" extrusionOk="0">
                  <a:moveTo>
                    <a:pt x="2143" y="662"/>
                  </a:moveTo>
                  <a:cubicBezTo>
                    <a:pt x="2395" y="662"/>
                    <a:pt x="2679" y="756"/>
                    <a:pt x="2931" y="914"/>
                  </a:cubicBezTo>
                  <a:cubicBezTo>
                    <a:pt x="2679" y="977"/>
                    <a:pt x="2490" y="1103"/>
                    <a:pt x="2301" y="1260"/>
                  </a:cubicBezTo>
                  <a:cubicBezTo>
                    <a:pt x="1734" y="1670"/>
                    <a:pt x="1419" y="2206"/>
                    <a:pt x="1419" y="2804"/>
                  </a:cubicBezTo>
                  <a:lnTo>
                    <a:pt x="1419" y="3308"/>
                  </a:lnTo>
                  <a:cubicBezTo>
                    <a:pt x="978" y="3088"/>
                    <a:pt x="726" y="2647"/>
                    <a:pt x="726" y="2079"/>
                  </a:cubicBezTo>
                  <a:cubicBezTo>
                    <a:pt x="726" y="1292"/>
                    <a:pt x="1356" y="662"/>
                    <a:pt x="2143" y="662"/>
                  </a:cubicBezTo>
                  <a:close/>
                  <a:moveTo>
                    <a:pt x="10020" y="662"/>
                  </a:moveTo>
                  <a:cubicBezTo>
                    <a:pt x="10807" y="662"/>
                    <a:pt x="11437" y="1292"/>
                    <a:pt x="11437" y="2079"/>
                  </a:cubicBezTo>
                  <a:cubicBezTo>
                    <a:pt x="11437" y="2647"/>
                    <a:pt x="11122" y="3119"/>
                    <a:pt x="10681" y="3340"/>
                  </a:cubicBezTo>
                  <a:lnTo>
                    <a:pt x="10681" y="2804"/>
                  </a:lnTo>
                  <a:cubicBezTo>
                    <a:pt x="10681" y="2206"/>
                    <a:pt x="10366" y="1638"/>
                    <a:pt x="9799" y="1260"/>
                  </a:cubicBezTo>
                  <a:cubicBezTo>
                    <a:pt x="9610" y="1134"/>
                    <a:pt x="9421" y="1008"/>
                    <a:pt x="9169" y="945"/>
                  </a:cubicBezTo>
                  <a:cubicBezTo>
                    <a:pt x="9452" y="756"/>
                    <a:pt x="9736" y="662"/>
                    <a:pt x="10020" y="662"/>
                  </a:cubicBezTo>
                  <a:close/>
                  <a:moveTo>
                    <a:pt x="7909" y="1355"/>
                  </a:moveTo>
                  <a:cubicBezTo>
                    <a:pt x="8476" y="1355"/>
                    <a:pt x="9011" y="1512"/>
                    <a:pt x="9484" y="1827"/>
                  </a:cubicBezTo>
                  <a:cubicBezTo>
                    <a:pt x="9893" y="2079"/>
                    <a:pt x="10083" y="2458"/>
                    <a:pt x="10083" y="2804"/>
                  </a:cubicBezTo>
                  <a:lnTo>
                    <a:pt x="10083" y="3434"/>
                  </a:lnTo>
                  <a:cubicBezTo>
                    <a:pt x="10083" y="5072"/>
                    <a:pt x="10587" y="6774"/>
                    <a:pt x="11500" y="8223"/>
                  </a:cubicBezTo>
                  <a:cubicBezTo>
                    <a:pt x="10555" y="10176"/>
                    <a:pt x="8633" y="11436"/>
                    <a:pt x="6491" y="11436"/>
                  </a:cubicBezTo>
                  <a:lnTo>
                    <a:pt x="5640" y="11436"/>
                  </a:lnTo>
                  <a:cubicBezTo>
                    <a:pt x="3561" y="11436"/>
                    <a:pt x="1576" y="10176"/>
                    <a:pt x="757" y="8223"/>
                  </a:cubicBezTo>
                  <a:cubicBezTo>
                    <a:pt x="1671" y="6805"/>
                    <a:pt x="2143" y="5135"/>
                    <a:pt x="2143" y="3434"/>
                  </a:cubicBezTo>
                  <a:lnTo>
                    <a:pt x="2143" y="2804"/>
                  </a:lnTo>
                  <a:cubicBezTo>
                    <a:pt x="2143" y="2458"/>
                    <a:pt x="2332" y="2079"/>
                    <a:pt x="2710" y="1827"/>
                  </a:cubicBezTo>
                  <a:cubicBezTo>
                    <a:pt x="3120" y="1544"/>
                    <a:pt x="3719" y="1355"/>
                    <a:pt x="4286" y="1355"/>
                  </a:cubicBezTo>
                  <a:cubicBezTo>
                    <a:pt x="4884" y="1355"/>
                    <a:pt x="5483" y="1512"/>
                    <a:pt x="5924" y="1827"/>
                  </a:cubicBezTo>
                  <a:cubicBezTo>
                    <a:pt x="5971" y="1859"/>
                    <a:pt x="6034" y="1875"/>
                    <a:pt x="6105" y="1875"/>
                  </a:cubicBezTo>
                  <a:cubicBezTo>
                    <a:pt x="6176" y="1875"/>
                    <a:pt x="6255" y="1859"/>
                    <a:pt x="6333" y="1827"/>
                  </a:cubicBezTo>
                  <a:cubicBezTo>
                    <a:pt x="6743" y="1512"/>
                    <a:pt x="7342" y="1355"/>
                    <a:pt x="7909" y="1355"/>
                  </a:cubicBezTo>
                  <a:close/>
                  <a:moveTo>
                    <a:pt x="2143" y="0"/>
                  </a:moveTo>
                  <a:cubicBezTo>
                    <a:pt x="946" y="0"/>
                    <a:pt x="1" y="945"/>
                    <a:pt x="1" y="2143"/>
                  </a:cubicBezTo>
                  <a:cubicBezTo>
                    <a:pt x="1" y="3025"/>
                    <a:pt x="568" y="3812"/>
                    <a:pt x="1419" y="4127"/>
                  </a:cubicBezTo>
                  <a:cubicBezTo>
                    <a:pt x="1293" y="5514"/>
                    <a:pt x="820" y="6900"/>
                    <a:pt x="95" y="8034"/>
                  </a:cubicBezTo>
                  <a:cubicBezTo>
                    <a:pt x="1" y="8128"/>
                    <a:pt x="1" y="8286"/>
                    <a:pt x="32" y="8349"/>
                  </a:cubicBezTo>
                  <a:cubicBezTo>
                    <a:pt x="474" y="9483"/>
                    <a:pt x="1261" y="10428"/>
                    <a:pt x="2301" y="11121"/>
                  </a:cubicBezTo>
                  <a:cubicBezTo>
                    <a:pt x="3309" y="11783"/>
                    <a:pt x="4443" y="12130"/>
                    <a:pt x="5672" y="12130"/>
                  </a:cubicBezTo>
                  <a:lnTo>
                    <a:pt x="6554" y="12130"/>
                  </a:lnTo>
                  <a:cubicBezTo>
                    <a:pt x="7751" y="12130"/>
                    <a:pt x="8948" y="11783"/>
                    <a:pt x="9925" y="11121"/>
                  </a:cubicBezTo>
                  <a:cubicBezTo>
                    <a:pt x="10965" y="10428"/>
                    <a:pt x="11689" y="9483"/>
                    <a:pt x="12162" y="8349"/>
                  </a:cubicBezTo>
                  <a:cubicBezTo>
                    <a:pt x="12225" y="8223"/>
                    <a:pt x="12225" y="8128"/>
                    <a:pt x="12130" y="8034"/>
                  </a:cubicBezTo>
                  <a:cubicBezTo>
                    <a:pt x="11311" y="6868"/>
                    <a:pt x="10839" y="5514"/>
                    <a:pt x="10713" y="4127"/>
                  </a:cubicBezTo>
                  <a:cubicBezTo>
                    <a:pt x="11532" y="3812"/>
                    <a:pt x="12130" y="3025"/>
                    <a:pt x="12130" y="2143"/>
                  </a:cubicBezTo>
                  <a:cubicBezTo>
                    <a:pt x="12130" y="945"/>
                    <a:pt x="11185" y="0"/>
                    <a:pt x="10020" y="0"/>
                  </a:cubicBezTo>
                  <a:cubicBezTo>
                    <a:pt x="9389" y="0"/>
                    <a:pt x="8791" y="284"/>
                    <a:pt x="8381" y="756"/>
                  </a:cubicBezTo>
                  <a:cubicBezTo>
                    <a:pt x="8224" y="725"/>
                    <a:pt x="8035" y="725"/>
                    <a:pt x="7846" y="725"/>
                  </a:cubicBezTo>
                  <a:cubicBezTo>
                    <a:pt x="7184" y="725"/>
                    <a:pt x="6554" y="882"/>
                    <a:pt x="6081" y="1197"/>
                  </a:cubicBezTo>
                  <a:cubicBezTo>
                    <a:pt x="5546" y="851"/>
                    <a:pt x="4916" y="725"/>
                    <a:pt x="4254" y="725"/>
                  </a:cubicBezTo>
                  <a:cubicBezTo>
                    <a:pt x="4097" y="725"/>
                    <a:pt x="3908" y="725"/>
                    <a:pt x="3750" y="756"/>
                  </a:cubicBezTo>
                  <a:cubicBezTo>
                    <a:pt x="3340" y="284"/>
                    <a:pt x="2773" y="0"/>
                    <a:pt x="2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9"/>
            <p:cNvSpPr/>
            <p:nvPr/>
          </p:nvSpPr>
          <p:spPr>
            <a:xfrm>
              <a:off x="-18596350" y="2524725"/>
              <a:ext cx="160700" cy="178800"/>
            </a:xfrm>
            <a:custGeom>
              <a:avLst/>
              <a:gdLst/>
              <a:ahLst/>
              <a:cxnLst/>
              <a:rect l="l" t="t" r="r" b="b"/>
              <a:pathLst>
                <a:path w="6428" h="7152" extrusionOk="0">
                  <a:moveTo>
                    <a:pt x="1072" y="693"/>
                  </a:moveTo>
                  <a:cubicBezTo>
                    <a:pt x="1261" y="693"/>
                    <a:pt x="1419" y="851"/>
                    <a:pt x="1419" y="1040"/>
                  </a:cubicBezTo>
                  <a:cubicBezTo>
                    <a:pt x="1419" y="1260"/>
                    <a:pt x="1261" y="1418"/>
                    <a:pt x="1072" y="1418"/>
                  </a:cubicBezTo>
                  <a:cubicBezTo>
                    <a:pt x="883" y="1418"/>
                    <a:pt x="726" y="1260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325" y="693"/>
                  </a:moveTo>
                  <a:cubicBezTo>
                    <a:pt x="5514" y="693"/>
                    <a:pt x="5672" y="851"/>
                    <a:pt x="5672" y="1040"/>
                  </a:cubicBezTo>
                  <a:cubicBezTo>
                    <a:pt x="5672" y="1260"/>
                    <a:pt x="5514" y="1418"/>
                    <a:pt x="5325" y="1418"/>
                  </a:cubicBezTo>
                  <a:cubicBezTo>
                    <a:pt x="5136" y="1418"/>
                    <a:pt x="4979" y="1260"/>
                    <a:pt x="4979" y="1040"/>
                  </a:cubicBezTo>
                  <a:cubicBezTo>
                    <a:pt x="4979" y="851"/>
                    <a:pt x="5136" y="693"/>
                    <a:pt x="5325" y="693"/>
                  </a:cubicBezTo>
                  <a:close/>
                  <a:moveTo>
                    <a:pt x="3214" y="3781"/>
                  </a:moveTo>
                  <a:cubicBezTo>
                    <a:pt x="3372" y="3781"/>
                    <a:pt x="3529" y="3875"/>
                    <a:pt x="3561" y="4001"/>
                  </a:cubicBezTo>
                  <a:lnTo>
                    <a:pt x="3214" y="4442"/>
                  </a:lnTo>
                  <a:lnTo>
                    <a:pt x="2836" y="4001"/>
                  </a:lnTo>
                  <a:cubicBezTo>
                    <a:pt x="2899" y="3844"/>
                    <a:pt x="3057" y="3781"/>
                    <a:pt x="3214" y="3781"/>
                  </a:cubicBezTo>
                  <a:close/>
                  <a:moveTo>
                    <a:pt x="3214" y="1449"/>
                  </a:moveTo>
                  <a:cubicBezTo>
                    <a:pt x="3876" y="1449"/>
                    <a:pt x="4475" y="1922"/>
                    <a:pt x="4632" y="2552"/>
                  </a:cubicBezTo>
                  <a:lnTo>
                    <a:pt x="5136" y="4631"/>
                  </a:lnTo>
                  <a:cubicBezTo>
                    <a:pt x="5357" y="5545"/>
                    <a:pt x="4664" y="6459"/>
                    <a:pt x="3718" y="6459"/>
                  </a:cubicBezTo>
                  <a:lnTo>
                    <a:pt x="3561" y="6459"/>
                  </a:lnTo>
                  <a:lnTo>
                    <a:pt x="3561" y="5136"/>
                  </a:lnTo>
                  <a:lnTo>
                    <a:pt x="4191" y="4348"/>
                  </a:lnTo>
                  <a:cubicBezTo>
                    <a:pt x="4223" y="4285"/>
                    <a:pt x="4254" y="4190"/>
                    <a:pt x="4254" y="4127"/>
                  </a:cubicBezTo>
                  <a:cubicBezTo>
                    <a:pt x="4254" y="3529"/>
                    <a:pt x="3781" y="3056"/>
                    <a:pt x="3214" y="3056"/>
                  </a:cubicBezTo>
                  <a:cubicBezTo>
                    <a:pt x="2616" y="3056"/>
                    <a:pt x="2143" y="3529"/>
                    <a:pt x="2143" y="4127"/>
                  </a:cubicBezTo>
                  <a:cubicBezTo>
                    <a:pt x="2143" y="4190"/>
                    <a:pt x="2175" y="4285"/>
                    <a:pt x="2206" y="4348"/>
                  </a:cubicBezTo>
                  <a:lnTo>
                    <a:pt x="2836" y="5136"/>
                  </a:lnTo>
                  <a:lnTo>
                    <a:pt x="2836" y="6459"/>
                  </a:lnTo>
                  <a:lnTo>
                    <a:pt x="2679" y="6459"/>
                  </a:lnTo>
                  <a:cubicBezTo>
                    <a:pt x="1734" y="6459"/>
                    <a:pt x="1041" y="5545"/>
                    <a:pt x="1261" y="4631"/>
                  </a:cubicBezTo>
                  <a:lnTo>
                    <a:pt x="1797" y="2552"/>
                  </a:lnTo>
                  <a:cubicBezTo>
                    <a:pt x="1954" y="1891"/>
                    <a:pt x="2521" y="1449"/>
                    <a:pt x="3214" y="1449"/>
                  </a:cubicBezTo>
                  <a:close/>
                  <a:moveTo>
                    <a:pt x="1072" y="0"/>
                  </a:moveTo>
                  <a:cubicBezTo>
                    <a:pt x="473" y="0"/>
                    <a:pt x="1" y="441"/>
                    <a:pt x="1" y="1040"/>
                  </a:cubicBezTo>
                  <a:cubicBezTo>
                    <a:pt x="1" y="1638"/>
                    <a:pt x="473" y="2111"/>
                    <a:pt x="1072" y="2111"/>
                  </a:cubicBezTo>
                  <a:lnTo>
                    <a:pt x="1167" y="2111"/>
                  </a:lnTo>
                  <a:cubicBezTo>
                    <a:pt x="1104" y="2174"/>
                    <a:pt x="1104" y="2269"/>
                    <a:pt x="1072" y="2332"/>
                  </a:cubicBezTo>
                  <a:lnTo>
                    <a:pt x="568" y="4442"/>
                  </a:lnTo>
                  <a:cubicBezTo>
                    <a:pt x="221" y="5797"/>
                    <a:pt x="1261" y="7152"/>
                    <a:pt x="2679" y="7152"/>
                  </a:cubicBezTo>
                  <a:lnTo>
                    <a:pt x="3718" y="7152"/>
                  </a:lnTo>
                  <a:cubicBezTo>
                    <a:pt x="5136" y="7152"/>
                    <a:pt x="6207" y="5797"/>
                    <a:pt x="5829" y="4442"/>
                  </a:cubicBezTo>
                  <a:lnTo>
                    <a:pt x="5325" y="2332"/>
                  </a:lnTo>
                  <a:cubicBezTo>
                    <a:pt x="5294" y="2269"/>
                    <a:pt x="5294" y="2174"/>
                    <a:pt x="5262" y="2111"/>
                  </a:cubicBezTo>
                  <a:lnTo>
                    <a:pt x="5325" y="2111"/>
                  </a:lnTo>
                  <a:cubicBezTo>
                    <a:pt x="5924" y="2111"/>
                    <a:pt x="6396" y="1638"/>
                    <a:pt x="6396" y="1040"/>
                  </a:cubicBezTo>
                  <a:cubicBezTo>
                    <a:pt x="6428" y="473"/>
                    <a:pt x="5924" y="0"/>
                    <a:pt x="5325" y="0"/>
                  </a:cubicBezTo>
                  <a:cubicBezTo>
                    <a:pt x="4790" y="0"/>
                    <a:pt x="4317" y="410"/>
                    <a:pt x="4254" y="977"/>
                  </a:cubicBezTo>
                  <a:cubicBezTo>
                    <a:pt x="3939" y="788"/>
                    <a:pt x="3592" y="693"/>
                    <a:pt x="3214" y="693"/>
                  </a:cubicBezTo>
                  <a:cubicBezTo>
                    <a:pt x="2805" y="693"/>
                    <a:pt x="2458" y="819"/>
                    <a:pt x="2143" y="977"/>
                  </a:cubicBezTo>
                  <a:cubicBezTo>
                    <a:pt x="2112" y="410"/>
                    <a:pt x="1639" y="0"/>
                    <a:pt x="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9" name="Google Shape;529;p19"/>
          <p:cNvGrpSpPr/>
          <p:nvPr/>
        </p:nvGrpSpPr>
        <p:grpSpPr>
          <a:xfrm>
            <a:off x="8006221" y="2838688"/>
            <a:ext cx="457207" cy="457187"/>
            <a:chOff x="-18294675" y="2434925"/>
            <a:chExt cx="304825" cy="303275"/>
          </a:xfrm>
        </p:grpSpPr>
        <p:sp>
          <p:nvSpPr>
            <p:cNvPr id="530" name="Google Shape;530;p19"/>
            <p:cNvSpPr/>
            <p:nvPr/>
          </p:nvSpPr>
          <p:spPr>
            <a:xfrm>
              <a:off x="-18294675" y="2434925"/>
              <a:ext cx="304825" cy="303275"/>
            </a:xfrm>
            <a:custGeom>
              <a:avLst/>
              <a:gdLst/>
              <a:ahLst/>
              <a:cxnLst/>
              <a:rect l="l" t="t" r="r" b="b"/>
              <a:pathLst>
                <a:path w="12193" h="12131" extrusionOk="0">
                  <a:moveTo>
                    <a:pt x="1103" y="694"/>
                  </a:moveTo>
                  <a:cubicBezTo>
                    <a:pt x="2363" y="694"/>
                    <a:pt x="3497" y="1450"/>
                    <a:pt x="4033" y="2584"/>
                  </a:cubicBezTo>
                  <a:cubicBezTo>
                    <a:pt x="3434" y="2836"/>
                    <a:pt x="2867" y="3214"/>
                    <a:pt x="2363" y="3687"/>
                  </a:cubicBezTo>
                  <a:lnTo>
                    <a:pt x="2237" y="3813"/>
                  </a:lnTo>
                  <a:cubicBezTo>
                    <a:pt x="1323" y="3214"/>
                    <a:pt x="756" y="2175"/>
                    <a:pt x="756" y="1072"/>
                  </a:cubicBezTo>
                  <a:lnTo>
                    <a:pt x="756" y="694"/>
                  </a:lnTo>
                  <a:close/>
                  <a:moveTo>
                    <a:pt x="11500" y="694"/>
                  </a:moveTo>
                  <a:lnTo>
                    <a:pt x="11500" y="1072"/>
                  </a:lnTo>
                  <a:cubicBezTo>
                    <a:pt x="11500" y="2175"/>
                    <a:pt x="10901" y="3214"/>
                    <a:pt x="9924" y="3813"/>
                  </a:cubicBezTo>
                  <a:cubicBezTo>
                    <a:pt x="9420" y="3277"/>
                    <a:pt x="8822" y="2868"/>
                    <a:pt x="8192" y="2584"/>
                  </a:cubicBezTo>
                  <a:cubicBezTo>
                    <a:pt x="8696" y="1450"/>
                    <a:pt x="9893" y="694"/>
                    <a:pt x="11153" y="694"/>
                  </a:cubicBezTo>
                  <a:close/>
                  <a:moveTo>
                    <a:pt x="2806" y="7389"/>
                  </a:moveTo>
                  <a:cubicBezTo>
                    <a:pt x="2924" y="7389"/>
                    <a:pt x="3043" y="7413"/>
                    <a:pt x="3151" y="7467"/>
                  </a:cubicBezTo>
                  <a:cubicBezTo>
                    <a:pt x="3434" y="7625"/>
                    <a:pt x="3623" y="7908"/>
                    <a:pt x="3623" y="8223"/>
                  </a:cubicBezTo>
                  <a:lnTo>
                    <a:pt x="3623" y="9011"/>
                  </a:lnTo>
                  <a:cubicBezTo>
                    <a:pt x="3182" y="8507"/>
                    <a:pt x="2552" y="8160"/>
                    <a:pt x="1891" y="7940"/>
                  </a:cubicBezTo>
                  <a:lnTo>
                    <a:pt x="2206" y="7625"/>
                  </a:lnTo>
                  <a:cubicBezTo>
                    <a:pt x="2351" y="7480"/>
                    <a:pt x="2578" y="7389"/>
                    <a:pt x="2806" y="7389"/>
                  </a:cubicBezTo>
                  <a:close/>
                  <a:moveTo>
                    <a:pt x="9468" y="7444"/>
                  </a:moveTo>
                  <a:cubicBezTo>
                    <a:pt x="9681" y="7444"/>
                    <a:pt x="9891" y="7528"/>
                    <a:pt x="10050" y="7688"/>
                  </a:cubicBezTo>
                  <a:lnTo>
                    <a:pt x="10365" y="8003"/>
                  </a:lnTo>
                  <a:cubicBezTo>
                    <a:pt x="9672" y="8160"/>
                    <a:pt x="9042" y="8507"/>
                    <a:pt x="8633" y="9043"/>
                  </a:cubicBezTo>
                  <a:lnTo>
                    <a:pt x="8633" y="8255"/>
                  </a:lnTo>
                  <a:cubicBezTo>
                    <a:pt x="8633" y="7940"/>
                    <a:pt x="8790" y="7688"/>
                    <a:pt x="9105" y="7530"/>
                  </a:cubicBezTo>
                  <a:cubicBezTo>
                    <a:pt x="9221" y="7473"/>
                    <a:pt x="9345" y="7444"/>
                    <a:pt x="9468" y="7444"/>
                  </a:cubicBezTo>
                  <a:close/>
                  <a:moveTo>
                    <a:pt x="6112" y="9484"/>
                  </a:moveTo>
                  <a:cubicBezTo>
                    <a:pt x="6270" y="9484"/>
                    <a:pt x="6427" y="9610"/>
                    <a:pt x="6459" y="9736"/>
                  </a:cubicBezTo>
                  <a:lnTo>
                    <a:pt x="6112" y="10145"/>
                  </a:lnTo>
                  <a:lnTo>
                    <a:pt x="5734" y="9736"/>
                  </a:lnTo>
                  <a:cubicBezTo>
                    <a:pt x="5797" y="9578"/>
                    <a:pt x="5955" y="9484"/>
                    <a:pt x="6112" y="9484"/>
                  </a:cubicBezTo>
                  <a:close/>
                  <a:moveTo>
                    <a:pt x="6270" y="2836"/>
                  </a:moveTo>
                  <a:cubicBezTo>
                    <a:pt x="8633" y="2899"/>
                    <a:pt x="10554" y="4884"/>
                    <a:pt x="10743" y="7310"/>
                  </a:cubicBezTo>
                  <a:lnTo>
                    <a:pt x="10554" y="7121"/>
                  </a:lnTo>
                  <a:cubicBezTo>
                    <a:pt x="10258" y="6824"/>
                    <a:pt x="9861" y="6664"/>
                    <a:pt x="9467" y="6664"/>
                  </a:cubicBezTo>
                  <a:cubicBezTo>
                    <a:pt x="9234" y="6664"/>
                    <a:pt x="9001" y="6720"/>
                    <a:pt x="8790" y="6837"/>
                  </a:cubicBezTo>
                  <a:cubicBezTo>
                    <a:pt x="8255" y="7121"/>
                    <a:pt x="7908" y="7625"/>
                    <a:pt x="7908" y="8223"/>
                  </a:cubicBezTo>
                  <a:lnTo>
                    <a:pt x="7908" y="9043"/>
                  </a:lnTo>
                  <a:cubicBezTo>
                    <a:pt x="7908" y="9641"/>
                    <a:pt x="7719" y="10240"/>
                    <a:pt x="7372" y="10744"/>
                  </a:cubicBezTo>
                  <a:cubicBezTo>
                    <a:pt x="7278" y="10870"/>
                    <a:pt x="7215" y="10933"/>
                    <a:pt x="7120" y="11027"/>
                  </a:cubicBezTo>
                  <a:cubicBezTo>
                    <a:pt x="6931" y="11216"/>
                    <a:pt x="6679" y="11342"/>
                    <a:pt x="6490" y="11374"/>
                  </a:cubicBezTo>
                  <a:lnTo>
                    <a:pt x="6490" y="10838"/>
                  </a:lnTo>
                  <a:lnTo>
                    <a:pt x="7120" y="10051"/>
                  </a:lnTo>
                  <a:cubicBezTo>
                    <a:pt x="7152" y="9956"/>
                    <a:pt x="7215" y="9893"/>
                    <a:pt x="7215" y="9799"/>
                  </a:cubicBezTo>
                  <a:cubicBezTo>
                    <a:pt x="7215" y="9200"/>
                    <a:pt x="6742" y="8728"/>
                    <a:pt x="6144" y="8728"/>
                  </a:cubicBezTo>
                  <a:cubicBezTo>
                    <a:pt x="5545" y="8728"/>
                    <a:pt x="5073" y="9200"/>
                    <a:pt x="5073" y="9799"/>
                  </a:cubicBezTo>
                  <a:cubicBezTo>
                    <a:pt x="5073" y="9893"/>
                    <a:pt x="5104" y="9956"/>
                    <a:pt x="5167" y="10051"/>
                  </a:cubicBezTo>
                  <a:lnTo>
                    <a:pt x="5797" y="10838"/>
                  </a:lnTo>
                  <a:lnTo>
                    <a:pt x="5797" y="11374"/>
                  </a:lnTo>
                  <a:cubicBezTo>
                    <a:pt x="5545" y="11311"/>
                    <a:pt x="5356" y="11185"/>
                    <a:pt x="5199" y="11027"/>
                  </a:cubicBezTo>
                  <a:cubicBezTo>
                    <a:pt x="5104" y="10933"/>
                    <a:pt x="5041" y="10838"/>
                    <a:pt x="4947" y="10744"/>
                  </a:cubicBezTo>
                  <a:cubicBezTo>
                    <a:pt x="4600" y="10271"/>
                    <a:pt x="4411" y="9673"/>
                    <a:pt x="4411" y="9043"/>
                  </a:cubicBezTo>
                  <a:lnTo>
                    <a:pt x="4411" y="8223"/>
                  </a:lnTo>
                  <a:cubicBezTo>
                    <a:pt x="4411" y="7625"/>
                    <a:pt x="4096" y="7121"/>
                    <a:pt x="3529" y="6837"/>
                  </a:cubicBezTo>
                  <a:cubicBezTo>
                    <a:pt x="3318" y="6720"/>
                    <a:pt x="3085" y="6664"/>
                    <a:pt x="2852" y="6664"/>
                  </a:cubicBezTo>
                  <a:cubicBezTo>
                    <a:pt x="2458" y="6664"/>
                    <a:pt x="2061" y="6824"/>
                    <a:pt x="1765" y="7121"/>
                  </a:cubicBezTo>
                  <a:lnTo>
                    <a:pt x="1576" y="7310"/>
                  </a:lnTo>
                  <a:cubicBezTo>
                    <a:pt x="1607" y="6270"/>
                    <a:pt x="2017" y="5230"/>
                    <a:pt x="2678" y="4443"/>
                  </a:cubicBezTo>
                  <a:cubicBezTo>
                    <a:pt x="2741" y="4317"/>
                    <a:pt x="2867" y="4254"/>
                    <a:pt x="2962" y="4128"/>
                  </a:cubicBezTo>
                  <a:cubicBezTo>
                    <a:pt x="3466" y="3655"/>
                    <a:pt x="4001" y="3309"/>
                    <a:pt x="4632" y="3057"/>
                  </a:cubicBezTo>
                  <a:cubicBezTo>
                    <a:pt x="5167" y="2899"/>
                    <a:pt x="5703" y="2836"/>
                    <a:pt x="6270" y="2836"/>
                  </a:cubicBezTo>
                  <a:close/>
                  <a:moveTo>
                    <a:pt x="11153" y="1"/>
                  </a:moveTo>
                  <a:cubicBezTo>
                    <a:pt x="10334" y="1"/>
                    <a:pt x="9483" y="253"/>
                    <a:pt x="8822" y="757"/>
                  </a:cubicBezTo>
                  <a:cubicBezTo>
                    <a:pt x="8255" y="1135"/>
                    <a:pt x="7782" y="1733"/>
                    <a:pt x="7530" y="2364"/>
                  </a:cubicBezTo>
                  <a:cubicBezTo>
                    <a:pt x="7120" y="2238"/>
                    <a:pt x="6679" y="2175"/>
                    <a:pt x="6270" y="2175"/>
                  </a:cubicBezTo>
                  <a:cubicBezTo>
                    <a:pt x="5703" y="2175"/>
                    <a:pt x="5199" y="2206"/>
                    <a:pt x="4695" y="2364"/>
                  </a:cubicBezTo>
                  <a:cubicBezTo>
                    <a:pt x="4411" y="1733"/>
                    <a:pt x="3938" y="1166"/>
                    <a:pt x="3371" y="788"/>
                  </a:cubicBezTo>
                  <a:cubicBezTo>
                    <a:pt x="2710" y="253"/>
                    <a:pt x="1891" y="32"/>
                    <a:pt x="1071" y="32"/>
                  </a:cubicBezTo>
                  <a:lnTo>
                    <a:pt x="347" y="32"/>
                  </a:lnTo>
                  <a:cubicBezTo>
                    <a:pt x="158" y="32"/>
                    <a:pt x="0" y="190"/>
                    <a:pt x="0" y="379"/>
                  </a:cubicBezTo>
                  <a:lnTo>
                    <a:pt x="0" y="1103"/>
                  </a:lnTo>
                  <a:cubicBezTo>
                    <a:pt x="0" y="1859"/>
                    <a:pt x="189" y="2553"/>
                    <a:pt x="599" y="3183"/>
                  </a:cubicBezTo>
                  <a:cubicBezTo>
                    <a:pt x="914" y="3655"/>
                    <a:pt x="1292" y="4096"/>
                    <a:pt x="1765" y="4411"/>
                  </a:cubicBezTo>
                  <a:cubicBezTo>
                    <a:pt x="1544" y="4726"/>
                    <a:pt x="1323" y="5073"/>
                    <a:pt x="1166" y="5420"/>
                  </a:cubicBezTo>
                  <a:cubicBezTo>
                    <a:pt x="914" y="6113"/>
                    <a:pt x="756" y="6806"/>
                    <a:pt x="756" y="7562"/>
                  </a:cubicBezTo>
                  <a:lnTo>
                    <a:pt x="756" y="8255"/>
                  </a:lnTo>
                  <a:cubicBezTo>
                    <a:pt x="756" y="8475"/>
                    <a:pt x="914" y="8633"/>
                    <a:pt x="1103" y="8633"/>
                  </a:cubicBezTo>
                  <a:cubicBezTo>
                    <a:pt x="1891" y="8633"/>
                    <a:pt x="2647" y="8980"/>
                    <a:pt x="3119" y="9610"/>
                  </a:cubicBezTo>
                  <a:lnTo>
                    <a:pt x="4316" y="11185"/>
                  </a:lnTo>
                  <a:cubicBezTo>
                    <a:pt x="4411" y="11311"/>
                    <a:pt x="4537" y="11405"/>
                    <a:pt x="4632" y="11531"/>
                  </a:cubicBezTo>
                  <a:cubicBezTo>
                    <a:pt x="5041" y="11941"/>
                    <a:pt x="5545" y="12130"/>
                    <a:pt x="6112" y="12130"/>
                  </a:cubicBezTo>
                  <a:cubicBezTo>
                    <a:pt x="6648" y="12130"/>
                    <a:pt x="7152" y="11941"/>
                    <a:pt x="7561" y="11531"/>
                  </a:cubicBezTo>
                  <a:cubicBezTo>
                    <a:pt x="7687" y="11405"/>
                    <a:pt x="7782" y="11311"/>
                    <a:pt x="7877" y="11185"/>
                  </a:cubicBezTo>
                  <a:lnTo>
                    <a:pt x="9105" y="9610"/>
                  </a:lnTo>
                  <a:cubicBezTo>
                    <a:pt x="9578" y="8980"/>
                    <a:pt x="10302" y="8633"/>
                    <a:pt x="11090" y="8633"/>
                  </a:cubicBezTo>
                  <a:cubicBezTo>
                    <a:pt x="11311" y="8633"/>
                    <a:pt x="11468" y="8475"/>
                    <a:pt x="11468" y="8255"/>
                  </a:cubicBezTo>
                  <a:lnTo>
                    <a:pt x="11468" y="7751"/>
                  </a:lnTo>
                  <a:cubicBezTo>
                    <a:pt x="11468" y="6522"/>
                    <a:pt x="11059" y="5388"/>
                    <a:pt x="10397" y="4411"/>
                  </a:cubicBezTo>
                  <a:cubicBezTo>
                    <a:pt x="10870" y="4096"/>
                    <a:pt x="11311" y="3655"/>
                    <a:pt x="11626" y="3151"/>
                  </a:cubicBezTo>
                  <a:cubicBezTo>
                    <a:pt x="12004" y="2521"/>
                    <a:pt x="12193" y="1796"/>
                    <a:pt x="12193" y="1072"/>
                  </a:cubicBezTo>
                  <a:lnTo>
                    <a:pt x="12193" y="347"/>
                  </a:lnTo>
                  <a:cubicBezTo>
                    <a:pt x="12193" y="158"/>
                    <a:pt x="12035" y="1"/>
                    <a:pt x="118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9"/>
            <p:cNvSpPr/>
            <p:nvPr/>
          </p:nvSpPr>
          <p:spPr>
            <a:xfrm>
              <a:off x="-18223800" y="2559575"/>
              <a:ext cx="37050" cy="36850"/>
            </a:xfrm>
            <a:custGeom>
              <a:avLst/>
              <a:gdLst/>
              <a:ahLst/>
              <a:cxnLst/>
              <a:rect l="l" t="t" r="r" b="b"/>
              <a:pathLst>
                <a:path w="1482" h="1474" extrusionOk="0">
                  <a:moveTo>
                    <a:pt x="410" y="0"/>
                  </a:moveTo>
                  <a:cubicBezTo>
                    <a:pt x="324" y="0"/>
                    <a:pt x="237" y="40"/>
                    <a:pt x="158" y="118"/>
                  </a:cubicBezTo>
                  <a:cubicBezTo>
                    <a:pt x="1" y="276"/>
                    <a:pt x="1" y="497"/>
                    <a:pt x="158" y="654"/>
                  </a:cubicBezTo>
                  <a:lnTo>
                    <a:pt x="851" y="1347"/>
                  </a:lnTo>
                  <a:cubicBezTo>
                    <a:pt x="946" y="1442"/>
                    <a:pt x="1009" y="1473"/>
                    <a:pt x="1103" y="1473"/>
                  </a:cubicBezTo>
                  <a:cubicBezTo>
                    <a:pt x="1166" y="1473"/>
                    <a:pt x="1292" y="1442"/>
                    <a:pt x="1324" y="1347"/>
                  </a:cubicBezTo>
                  <a:cubicBezTo>
                    <a:pt x="1481" y="1190"/>
                    <a:pt x="1481" y="1001"/>
                    <a:pt x="1324" y="843"/>
                  </a:cubicBezTo>
                  <a:lnTo>
                    <a:pt x="662" y="118"/>
                  </a:lnTo>
                  <a:cubicBezTo>
                    <a:pt x="584" y="40"/>
                    <a:pt x="497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9"/>
            <p:cNvSpPr/>
            <p:nvPr/>
          </p:nvSpPr>
          <p:spPr>
            <a:xfrm>
              <a:off x="-18098550" y="2559575"/>
              <a:ext cx="37825" cy="36850"/>
            </a:xfrm>
            <a:custGeom>
              <a:avLst/>
              <a:gdLst/>
              <a:ahLst/>
              <a:cxnLst/>
              <a:rect l="l" t="t" r="r" b="b"/>
              <a:pathLst>
                <a:path w="1513" h="1474" extrusionOk="0">
                  <a:moveTo>
                    <a:pt x="1103" y="0"/>
                  </a:moveTo>
                  <a:cubicBezTo>
                    <a:pt x="1016" y="0"/>
                    <a:pt x="929" y="40"/>
                    <a:pt x="851" y="118"/>
                  </a:cubicBezTo>
                  <a:lnTo>
                    <a:pt x="158" y="843"/>
                  </a:lnTo>
                  <a:cubicBezTo>
                    <a:pt x="0" y="1001"/>
                    <a:pt x="0" y="1190"/>
                    <a:pt x="158" y="1347"/>
                  </a:cubicBezTo>
                  <a:cubicBezTo>
                    <a:pt x="221" y="1442"/>
                    <a:pt x="315" y="1473"/>
                    <a:pt x="410" y="1473"/>
                  </a:cubicBezTo>
                  <a:cubicBezTo>
                    <a:pt x="504" y="1473"/>
                    <a:pt x="630" y="1442"/>
                    <a:pt x="662" y="1347"/>
                  </a:cubicBezTo>
                  <a:lnTo>
                    <a:pt x="1355" y="623"/>
                  </a:lnTo>
                  <a:cubicBezTo>
                    <a:pt x="1512" y="465"/>
                    <a:pt x="1512" y="276"/>
                    <a:pt x="1355" y="118"/>
                  </a:cubicBezTo>
                  <a:cubicBezTo>
                    <a:pt x="1276" y="40"/>
                    <a:pt x="1189" y="0"/>
                    <a:pt x="1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33" name="Google Shape;533;p19"/>
          <p:cNvGrpSpPr/>
          <p:nvPr/>
        </p:nvGrpSpPr>
        <p:grpSpPr>
          <a:xfrm>
            <a:off x="680478" y="2837691"/>
            <a:ext cx="385474" cy="457204"/>
            <a:chOff x="4459350" y="2882125"/>
            <a:chExt cx="228375" cy="274350"/>
          </a:xfrm>
        </p:grpSpPr>
        <p:sp>
          <p:nvSpPr>
            <p:cNvPr id="534" name="Google Shape;534;p19"/>
            <p:cNvSpPr/>
            <p:nvPr/>
          </p:nvSpPr>
          <p:spPr>
            <a:xfrm>
              <a:off x="4537175" y="3045650"/>
              <a:ext cx="15375" cy="15350"/>
            </a:xfrm>
            <a:custGeom>
              <a:avLst/>
              <a:gdLst/>
              <a:ahLst/>
              <a:cxnLst/>
              <a:rect l="l" t="t" r="r" b="b"/>
              <a:pathLst>
                <a:path w="615" h="614" extrusionOk="0">
                  <a:moveTo>
                    <a:pt x="308" y="0"/>
                  </a:moveTo>
                  <a:cubicBezTo>
                    <a:pt x="140" y="0"/>
                    <a:pt x="1" y="140"/>
                    <a:pt x="1" y="307"/>
                  </a:cubicBezTo>
                  <a:cubicBezTo>
                    <a:pt x="1" y="474"/>
                    <a:pt x="140" y="614"/>
                    <a:pt x="308" y="614"/>
                  </a:cubicBezTo>
                  <a:cubicBezTo>
                    <a:pt x="475" y="614"/>
                    <a:pt x="614" y="474"/>
                    <a:pt x="614" y="307"/>
                  </a:cubicBezTo>
                  <a:cubicBezTo>
                    <a:pt x="614" y="140"/>
                    <a:pt x="475" y="0"/>
                    <a:pt x="3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9"/>
            <p:cNvSpPr/>
            <p:nvPr/>
          </p:nvSpPr>
          <p:spPr>
            <a:xfrm>
              <a:off x="4599900" y="3045650"/>
              <a:ext cx="15350" cy="15350"/>
            </a:xfrm>
            <a:custGeom>
              <a:avLst/>
              <a:gdLst/>
              <a:ahLst/>
              <a:cxnLst/>
              <a:rect l="l" t="t" r="r" b="b"/>
              <a:pathLst>
                <a:path w="614" h="614" extrusionOk="0">
                  <a:moveTo>
                    <a:pt x="307" y="0"/>
                  </a:moveTo>
                  <a:cubicBezTo>
                    <a:pt x="140" y="0"/>
                    <a:pt x="1" y="140"/>
                    <a:pt x="1" y="307"/>
                  </a:cubicBezTo>
                  <a:cubicBezTo>
                    <a:pt x="1" y="474"/>
                    <a:pt x="140" y="614"/>
                    <a:pt x="307" y="614"/>
                  </a:cubicBezTo>
                  <a:cubicBezTo>
                    <a:pt x="475" y="614"/>
                    <a:pt x="614" y="474"/>
                    <a:pt x="614" y="307"/>
                  </a:cubicBezTo>
                  <a:cubicBezTo>
                    <a:pt x="614" y="140"/>
                    <a:pt x="475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9"/>
            <p:cNvSpPr/>
            <p:nvPr/>
          </p:nvSpPr>
          <p:spPr>
            <a:xfrm>
              <a:off x="4464700" y="2886250"/>
              <a:ext cx="223025" cy="270225"/>
            </a:xfrm>
            <a:custGeom>
              <a:avLst/>
              <a:gdLst/>
              <a:ahLst/>
              <a:cxnLst/>
              <a:rect l="l" t="t" r="r" b="b"/>
              <a:pathLst>
                <a:path w="8921" h="10809" extrusionOk="0">
                  <a:moveTo>
                    <a:pt x="921" y="773"/>
                  </a:moveTo>
                  <a:cubicBezTo>
                    <a:pt x="1757" y="1219"/>
                    <a:pt x="2398" y="1916"/>
                    <a:pt x="2788" y="2808"/>
                  </a:cubicBezTo>
                  <a:cubicBezTo>
                    <a:pt x="2900" y="3059"/>
                    <a:pt x="2956" y="3310"/>
                    <a:pt x="3039" y="3589"/>
                  </a:cubicBezTo>
                  <a:cubicBezTo>
                    <a:pt x="2538" y="3868"/>
                    <a:pt x="2175" y="4314"/>
                    <a:pt x="1924" y="4843"/>
                  </a:cubicBezTo>
                  <a:cubicBezTo>
                    <a:pt x="1534" y="4481"/>
                    <a:pt x="1255" y="4035"/>
                    <a:pt x="1060" y="3561"/>
                  </a:cubicBezTo>
                  <a:cubicBezTo>
                    <a:pt x="670" y="2641"/>
                    <a:pt x="642" y="1665"/>
                    <a:pt x="921" y="773"/>
                  </a:cubicBezTo>
                  <a:close/>
                  <a:moveTo>
                    <a:pt x="8029" y="773"/>
                  </a:moveTo>
                  <a:lnTo>
                    <a:pt x="8029" y="773"/>
                  </a:lnTo>
                  <a:cubicBezTo>
                    <a:pt x="8308" y="1665"/>
                    <a:pt x="8252" y="2641"/>
                    <a:pt x="7890" y="3561"/>
                  </a:cubicBezTo>
                  <a:cubicBezTo>
                    <a:pt x="7667" y="4035"/>
                    <a:pt x="7388" y="4481"/>
                    <a:pt x="6998" y="4843"/>
                  </a:cubicBezTo>
                  <a:cubicBezTo>
                    <a:pt x="6775" y="4314"/>
                    <a:pt x="6356" y="3868"/>
                    <a:pt x="5883" y="3589"/>
                  </a:cubicBezTo>
                  <a:cubicBezTo>
                    <a:pt x="5966" y="3310"/>
                    <a:pt x="6022" y="3031"/>
                    <a:pt x="6133" y="2808"/>
                  </a:cubicBezTo>
                  <a:cubicBezTo>
                    <a:pt x="6496" y="1944"/>
                    <a:pt x="7137" y="1219"/>
                    <a:pt x="8029" y="773"/>
                  </a:cubicBezTo>
                  <a:close/>
                  <a:moveTo>
                    <a:pt x="4545" y="3840"/>
                  </a:moveTo>
                  <a:cubicBezTo>
                    <a:pt x="5660" y="3923"/>
                    <a:pt x="6524" y="4983"/>
                    <a:pt x="6524" y="6153"/>
                  </a:cubicBezTo>
                  <a:lnTo>
                    <a:pt x="6524" y="6265"/>
                  </a:lnTo>
                  <a:cubicBezTo>
                    <a:pt x="6524" y="6655"/>
                    <a:pt x="6663" y="6990"/>
                    <a:pt x="6942" y="7352"/>
                  </a:cubicBezTo>
                  <a:cubicBezTo>
                    <a:pt x="7081" y="7547"/>
                    <a:pt x="7165" y="7742"/>
                    <a:pt x="7165" y="7937"/>
                  </a:cubicBezTo>
                  <a:cubicBezTo>
                    <a:pt x="7276" y="8300"/>
                    <a:pt x="7053" y="8662"/>
                    <a:pt x="6635" y="8941"/>
                  </a:cubicBezTo>
                  <a:cubicBezTo>
                    <a:pt x="6579" y="8774"/>
                    <a:pt x="6496" y="8578"/>
                    <a:pt x="6356" y="8383"/>
                  </a:cubicBezTo>
                  <a:cubicBezTo>
                    <a:pt x="6291" y="8302"/>
                    <a:pt x="6189" y="8259"/>
                    <a:pt x="6087" y="8259"/>
                  </a:cubicBezTo>
                  <a:cubicBezTo>
                    <a:pt x="6014" y="8259"/>
                    <a:pt x="5941" y="8281"/>
                    <a:pt x="5883" y="8328"/>
                  </a:cubicBezTo>
                  <a:cubicBezTo>
                    <a:pt x="5743" y="8439"/>
                    <a:pt x="5715" y="8634"/>
                    <a:pt x="5827" y="8774"/>
                  </a:cubicBezTo>
                  <a:cubicBezTo>
                    <a:pt x="5994" y="9024"/>
                    <a:pt x="6022" y="9275"/>
                    <a:pt x="5938" y="9470"/>
                  </a:cubicBezTo>
                  <a:cubicBezTo>
                    <a:pt x="5827" y="9693"/>
                    <a:pt x="5604" y="9861"/>
                    <a:pt x="5297" y="10000"/>
                  </a:cubicBezTo>
                  <a:lnTo>
                    <a:pt x="4712" y="9136"/>
                  </a:lnTo>
                  <a:lnTo>
                    <a:pt x="4712" y="8718"/>
                  </a:lnTo>
                  <a:lnTo>
                    <a:pt x="5241" y="8188"/>
                  </a:lnTo>
                  <a:cubicBezTo>
                    <a:pt x="5381" y="8049"/>
                    <a:pt x="5381" y="7882"/>
                    <a:pt x="5241" y="7742"/>
                  </a:cubicBezTo>
                  <a:cubicBezTo>
                    <a:pt x="5172" y="7673"/>
                    <a:pt x="5088" y="7638"/>
                    <a:pt x="5005" y="7638"/>
                  </a:cubicBezTo>
                  <a:cubicBezTo>
                    <a:pt x="4921" y="7638"/>
                    <a:pt x="4837" y="7673"/>
                    <a:pt x="4768" y="7742"/>
                  </a:cubicBezTo>
                  <a:lnTo>
                    <a:pt x="4349" y="8160"/>
                  </a:lnTo>
                  <a:lnTo>
                    <a:pt x="3931" y="7742"/>
                  </a:lnTo>
                  <a:cubicBezTo>
                    <a:pt x="3862" y="7673"/>
                    <a:pt x="3785" y="7638"/>
                    <a:pt x="3708" y="7638"/>
                  </a:cubicBezTo>
                  <a:cubicBezTo>
                    <a:pt x="3632" y="7638"/>
                    <a:pt x="3555" y="7673"/>
                    <a:pt x="3485" y="7742"/>
                  </a:cubicBezTo>
                  <a:cubicBezTo>
                    <a:pt x="3346" y="7882"/>
                    <a:pt x="3346" y="8049"/>
                    <a:pt x="3485" y="8188"/>
                  </a:cubicBezTo>
                  <a:lnTo>
                    <a:pt x="4015" y="8718"/>
                  </a:lnTo>
                  <a:lnTo>
                    <a:pt x="4015" y="9136"/>
                  </a:lnTo>
                  <a:lnTo>
                    <a:pt x="3430" y="10000"/>
                  </a:lnTo>
                  <a:cubicBezTo>
                    <a:pt x="3151" y="9889"/>
                    <a:pt x="2900" y="9693"/>
                    <a:pt x="2788" y="9470"/>
                  </a:cubicBezTo>
                  <a:cubicBezTo>
                    <a:pt x="2677" y="9275"/>
                    <a:pt x="2733" y="9024"/>
                    <a:pt x="2900" y="8774"/>
                  </a:cubicBezTo>
                  <a:cubicBezTo>
                    <a:pt x="3011" y="8634"/>
                    <a:pt x="2956" y="8439"/>
                    <a:pt x="2816" y="8328"/>
                  </a:cubicBezTo>
                  <a:cubicBezTo>
                    <a:pt x="2758" y="8281"/>
                    <a:pt x="2690" y="8259"/>
                    <a:pt x="2623" y="8259"/>
                  </a:cubicBezTo>
                  <a:cubicBezTo>
                    <a:pt x="2529" y="8259"/>
                    <a:pt x="2435" y="8302"/>
                    <a:pt x="2370" y="8383"/>
                  </a:cubicBezTo>
                  <a:cubicBezTo>
                    <a:pt x="2231" y="8578"/>
                    <a:pt x="2175" y="8774"/>
                    <a:pt x="2092" y="8941"/>
                  </a:cubicBezTo>
                  <a:cubicBezTo>
                    <a:pt x="1673" y="8662"/>
                    <a:pt x="1423" y="8328"/>
                    <a:pt x="1423" y="7937"/>
                  </a:cubicBezTo>
                  <a:cubicBezTo>
                    <a:pt x="1423" y="7742"/>
                    <a:pt x="1506" y="7519"/>
                    <a:pt x="1673" y="7352"/>
                  </a:cubicBezTo>
                  <a:cubicBezTo>
                    <a:pt x="1952" y="6990"/>
                    <a:pt x="2092" y="6655"/>
                    <a:pt x="2092" y="6265"/>
                  </a:cubicBezTo>
                  <a:lnTo>
                    <a:pt x="2092" y="6153"/>
                  </a:lnTo>
                  <a:cubicBezTo>
                    <a:pt x="2092" y="4983"/>
                    <a:pt x="2956" y="3923"/>
                    <a:pt x="4071" y="3840"/>
                  </a:cubicBezTo>
                  <a:close/>
                  <a:moveTo>
                    <a:pt x="4461" y="9749"/>
                  </a:moveTo>
                  <a:lnTo>
                    <a:pt x="4712" y="10139"/>
                  </a:lnTo>
                  <a:lnTo>
                    <a:pt x="4461" y="10139"/>
                  </a:lnTo>
                  <a:cubicBezTo>
                    <a:pt x="4405" y="10153"/>
                    <a:pt x="4363" y="10160"/>
                    <a:pt x="4325" y="10160"/>
                  </a:cubicBezTo>
                  <a:cubicBezTo>
                    <a:pt x="4287" y="10160"/>
                    <a:pt x="4252" y="10153"/>
                    <a:pt x="4210" y="10139"/>
                  </a:cubicBezTo>
                  <a:lnTo>
                    <a:pt x="4461" y="9749"/>
                  </a:lnTo>
                  <a:close/>
                  <a:moveTo>
                    <a:pt x="744" y="0"/>
                  </a:moveTo>
                  <a:cubicBezTo>
                    <a:pt x="622" y="0"/>
                    <a:pt x="510" y="68"/>
                    <a:pt x="447" y="216"/>
                  </a:cubicBezTo>
                  <a:cubicBezTo>
                    <a:pt x="1" y="1359"/>
                    <a:pt x="1" y="2641"/>
                    <a:pt x="503" y="3784"/>
                  </a:cubicBezTo>
                  <a:cubicBezTo>
                    <a:pt x="781" y="4453"/>
                    <a:pt x="1200" y="5038"/>
                    <a:pt x="1701" y="5512"/>
                  </a:cubicBezTo>
                  <a:cubicBezTo>
                    <a:pt x="1646" y="5847"/>
                    <a:pt x="1646" y="6098"/>
                    <a:pt x="1646" y="6265"/>
                  </a:cubicBezTo>
                  <a:cubicBezTo>
                    <a:pt x="1646" y="6516"/>
                    <a:pt x="1534" y="6711"/>
                    <a:pt x="1367" y="6962"/>
                  </a:cubicBezTo>
                  <a:cubicBezTo>
                    <a:pt x="1116" y="7268"/>
                    <a:pt x="1004" y="7603"/>
                    <a:pt x="1004" y="7937"/>
                  </a:cubicBezTo>
                  <a:cubicBezTo>
                    <a:pt x="1004" y="8746"/>
                    <a:pt x="1646" y="9359"/>
                    <a:pt x="2370" y="9721"/>
                  </a:cubicBezTo>
                  <a:cubicBezTo>
                    <a:pt x="2677" y="10390"/>
                    <a:pt x="3569" y="10809"/>
                    <a:pt x="4461" y="10809"/>
                  </a:cubicBezTo>
                  <a:cubicBezTo>
                    <a:pt x="5381" y="10809"/>
                    <a:pt x="6217" y="10418"/>
                    <a:pt x="6552" y="9749"/>
                  </a:cubicBezTo>
                  <a:cubicBezTo>
                    <a:pt x="6552" y="9749"/>
                    <a:pt x="6552" y="9721"/>
                    <a:pt x="6579" y="9721"/>
                  </a:cubicBezTo>
                  <a:cubicBezTo>
                    <a:pt x="7332" y="9359"/>
                    <a:pt x="7945" y="8746"/>
                    <a:pt x="7945" y="7937"/>
                  </a:cubicBezTo>
                  <a:cubicBezTo>
                    <a:pt x="7945" y="7603"/>
                    <a:pt x="7834" y="7268"/>
                    <a:pt x="7611" y="6962"/>
                  </a:cubicBezTo>
                  <a:cubicBezTo>
                    <a:pt x="7416" y="6711"/>
                    <a:pt x="7332" y="6516"/>
                    <a:pt x="7332" y="6265"/>
                  </a:cubicBezTo>
                  <a:cubicBezTo>
                    <a:pt x="7332" y="6125"/>
                    <a:pt x="7332" y="5847"/>
                    <a:pt x="7248" y="5512"/>
                  </a:cubicBezTo>
                  <a:cubicBezTo>
                    <a:pt x="7750" y="5038"/>
                    <a:pt x="8168" y="4453"/>
                    <a:pt x="8447" y="3784"/>
                  </a:cubicBezTo>
                  <a:cubicBezTo>
                    <a:pt x="8921" y="2641"/>
                    <a:pt x="8921" y="1359"/>
                    <a:pt x="8475" y="216"/>
                  </a:cubicBezTo>
                  <a:cubicBezTo>
                    <a:pt x="8412" y="68"/>
                    <a:pt x="8300" y="0"/>
                    <a:pt x="8177" y="0"/>
                  </a:cubicBezTo>
                  <a:cubicBezTo>
                    <a:pt x="8138" y="0"/>
                    <a:pt x="8097" y="7"/>
                    <a:pt x="8057" y="21"/>
                  </a:cubicBezTo>
                  <a:cubicBezTo>
                    <a:pt x="6914" y="523"/>
                    <a:pt x="5994" y="1415"/>
                    <a:pt x="5548" y="2530"/>
                  </a:cubicBezTo>
                  <a:cubicBezTo>
                    <a:pt x="5437" y="2780"/>
                    <a:pt x="5381" y="3031"/>
                    <a:pt x="5297" y="3310"/>
                  </a:cubicBezTo>
                  <a:cubicBezTo>
                    <a:pt x="5130" y="3226"/>
                    <a:pt x="4963" y="3199"/>
                    <a:pt x="4740" y="3199"/>
                  </a:cubicBezTo>
                  <a:cubicBezTo>
                    <a:pt x="4656" y="3185"/>
                    <a:pt x="4558" y="3178"/>
                    <a:pt x="4461" y="3178"/>
                  </a:cubicBezTo>
                  <a:cubicBezTo>
                    <a:pt x="4363" y="3178"/>
                    <a:pt x="4266" y="3185"/>
                    <a:pt x="4182" y="3199"/>
                  </a:cubicBezTo>
                  <a:cubicBezTo>
                    <a:pt x="4015" y="3226"/>
                    <a:pt x="3792" y="3254"/>
                    <a:pt x="3625" y="3310"/>
                  </a:cubicBezTo>
                  <a:cubicBezTo>
                    <a:pt x="3569" y="3031"/>
                    <a:pt x="3485" y="2780"/>
                    <a:pt x="3374" y="2530"/>
                  </a:cubicBezTo>
                  <a:cubicBezTo>
                    <a:pt x="2928" y="1387"/>
                    <a:pt x="2036" y="523"/>
                    <a:pt x="865" y="21"/>
                  </a:cubicBezTo>
                  <a:cubicBezTo>
                    <a:pt x="824" y="7"/>
                    <a:pt x="784" y="0"/>
                    <a:pt x="7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9"/>
            <p:cNvSpPr/>
            <p:nvPr/>
          </p:nvSpPr>
          <p:spPr>
            <a:xfrm flipH="1">
              <a:off x="4459350" y="2886250"/>
              <a:ext cx="223025" cy="270225"/>
            </a:xfrm>
            <a:custGeom>
              <a:avLst/>
              <a:gdLst/>
              <a:ahLst/>
              <a:cxnLst/>
              <a:rect l="l" t="t" r="r" b="b"/>
              <a:pathLst>
                <a:path w="8921" h="10809" extrusionOk="0">
                  <a:moveTo>
                    <a:pt x="921" y="773"/>
                  </a:moveTo>
                  <a:cubicBezTo>
                    <a:pt x="1757" y="1219"/>
                    <a:pt x="2398" y="1916"/>
                    <a:pt x="2788" y="2808"/>
                  </a:cubicBezTo>
                  <a:cubicBezTo>
                    <a:pt x="2900" y="3059"/>
                    <a:pt x="2956" y="3310"/>
                    <a:pt x="3039" y="3589"/>
                  </a:cubicBezTo>
                  <a:cubicBezTo>
                    <a:pt x="2538" y="3868"/>
                    <a:pt x="2175" y="4314"/>
                    <a:pt x="1924" y="4843"/>
                  </a:cubicBezTo>
                  <a:cubicBezTo>
                    <a:pt x="1534" y="4481"/>
                    <a:pt x="1255" y="4035"/>
                    <a:pt x="1060" y="3561"/>
                  </a:cubicBezTo>
                  <a:cubicBezTo>
                    <a:pt x="670" y="2641"/>
                    <a:pt x="642" y="1665"/>
                    <a:pt x="921" y="773"/>
                  </a:cubicBezTo>
                  <a:close/>
                  <a:moveTo>
                    <a:pt x="8029" y="773"/>
                  </a:moveTo>
                  <a:lnTo>
                    <a:pt x="8029" y="773"/>
                  </a:lnTo>
                  <a:cubicBezTo>
                    <a:pt x="8308" y="1665"/>
                    <a:pt x="8252" y="2641"/>
                    <a:pt x="7890" y="3561"/>
                  </a:cubicBezTo>
                  <a:cubicBezTo>
                    <a:pt x="7667" y="4035"/>
                    <a:pt x="7388" y="4481"/>
                    <a:pt x="6998" y="4843"/>
                  </a:cubicBezTo>
                  <a:cubicBezTo>
                    <a:pt x="6775" y="4314"/>
                    <a:pt x="6356" y="3868"/>
                    <a:pt x="5883" y="3589"/>
                  </a:cubicBezTo>
                  <a:cubicBezTo>
                    <a:pt x="5966" y="3310"/>
                    <a:pt x="6022" y="3031"/>
                    <a:pt x="6133" y="2808"/>
                  </a:cubicBezTo>
                  <a:cubicBezTo>
                    <a:pt x="6496" y="1944"/>
                    <a:pt x="7137" y="1219"/>
                    <a:pt x="8029" y="773"/>
                  </a:cubicBezTo>
                  <a:close/>
                  <a:moveTo>
                    <a:pt x="4545" y="3840"/>
                  </a:moveTo>
                  <a:cubicBezTo>
                    <a:pt x="5660" y="3923"/>
                    <a:pt x="6524" y="4983"/>
                    <a:pt x="6524" y="6153"/>
                  </a:cubicBezTo>
                  <a:lnTo>
                    <a:pt x="6524" y="6265"/>
                  </a:lnTo>
                  <a:cubicBezTo>
                    <a:pt x="6524" y="6655"/>
                    <a:pt x="6663" y="6990"/>
                    <a:pt x="6942" y="7352"/>
                  </a:cubicBezTo>
                  <a:cubicBezTo>
                    <a:pt x="7081" y="7547"/>
                    <a:pt x="7165" y="7742"/>
                    <a:pt x="7165" y="7937"/>
                  </a:cubicBezTo>
                  <a:cubicBezTo>
                    <a:pt x="7276" y="8300"/>
                    <a:pt x="7053" y="8662"/>
                    <a:pt x="6635" y="8941"/>
                  </a:cubicBezTo>
                  <a:cubicBezTo>
                    <a:pt x="6579" y="8774"/>
                    <a:pt x="6496" y="8578"/>
                    <a:pt x="6356" y="8383"/>
                  </a:cubicBezTo>
                  <a:cubicBezTo>
                    <a:pt x="6291" y="8302"/>
                    <a:pt x="6189" y="8259"/>
                    <a:pt x="6087" y="8259"/>
                  </a:cubicBezTo>
                  <a:cubicBezTo>
                    <a:pt x="6014" y="8259"/>
                    <a:pt x="5941" y="8281"/>
                    <a:pt x="5883" y="8328"/>
                  </a:cubicBezTo>
                  <a:cubicBezTo>
                    <a:pt x="5743" y="8439"/>
                    <a:pt x="5715" y="8634"/>
                    <a:pt x="5827" y="8774"/>
                  </a:cubicBezTo>
                  <a:cubicBezTo>
                    <a:pt x="5994" y="9024"/>
                    <a:pt x="6022" y="9275"/>
                    <a:pt x="5938" y="9470"/>
                  </a:cubicBezTo>
                  <a:cubicBezTo>
                    <a:pt x="5827" y="9693"/>
                    <a:pt x="5604" y="9861"/>
                    <a:pt x="5297" y="10000"/>
                  </a:cubicBezTo>
                  <a:lnTo>
                    <a:pt x="4712" y="9136"/>
                  </a:lnTo>
                  <a:lnTo>
                    <a:pt x="4712" y="8718"/>
                  </a:lnTo>
                  <a:lnTo>
                    <a:pt x="5241" y="8188"/>
                  </a:lnTo>
                  <a:cubicBezTo>
                    <a:pt x="5381" y="8049"/>
                    <a:pt x="5381" y="7882"/>
                    <a:pt x="5241" y="7742"/>
                  </a:cubicBezTo>
                  <a:cubicBezTo>
                    <a:pt x="5172" y="7673"/>
                    <a:pt x="5088" y="7638"/>
                    <a:pt x="5005" y="7638"/>
                  </a:cubicBezTo>
                  <a:cubicBezTo>
                    <a:pt x="4921" y="7638"/>
                    <a:pt x="4837" y="7673"/>
                    <a:pt x="4768" y="7742"/>
                  </a:cubicBezTo>
                  <a:lnTo>
                    <a:pt x="4349" y="8160"/>
                  </a:lnTo>
                  <a:lnTo>
                    <a:pt x="3931" y="7742"/>
                  </a:lnTo>
                  <a:cubicBezTo>
                    <a:pt x="3862" y="7673"/>
                    <a:pt x="3785" y="7638"/>
                    <a:pt x="3708" y="7638"/>
                  </a:cubicBezTo>
                  <a:cubicBezTo>
                    <a:pt x="3632" y="7638"/>
                    <a:pt x="3555" y="7673"/>
                    <a:pt x="3485" y="7742"/>
                  </a:cubicBezTo>
                  <a:cubicBezTo>
                    <a:pt x="3346" y="7882"/>
                    <a:pt x="3346" y="8049"/>
                    <a:pt x="3485" y="8188"/>
                  </a:cubicBezTo>
                  <a:lnTo>
                    <a:pt x="4015" y="8718"/>
                  </a:lnTo>
                  <a:lnTo>
                    <a:pt x="4015" y="9136"/>
                  </a:lnTo>
                  <a:lnTo>
                    <a:pt x="3430" y="10000"/>
                  </a:lnTo>
                  <a:cubicBezTo>
                    <a:pt x="3151" y="9889"/>
                    <a:pt x="2900" y="9693"/>
                    <a:pt x="2788" y="9470"/>
                  </a:cubicBezTo>
                  <a:cubicBezTo>
                    <a:pt x="2677" y="9275"/>
                    <a:pt x="2733" y="9024"/>
                    <a:pt x="2900" y="8774"/>
                  </a:cubicBezTo>
                  <a:cubicBezTo>
                    <a:pt x="3011" y="8634"/>
                    <a:pt x="2956" y="8439"/>
                    <a:pt x="2816" y="8328"/>
                  </a:cubicBezTo>
                  <a:cubicBezTo>
                    <a:pt x="2758" y="8281"/>
                    <a:pt x="2690" y="8259"/>
                    <a:pt x="2623" y="8259"/>
                  </a:cubicBezTo>
                  <a:cubicBezTo>
                    <a:pt x="2529" y="8259"/>
                    <a:pt x="2435" y="8302"/>
                    <a:pt x="2370" y="8383"/>
                  </a:cubicBezTo>
                  <a:cubicBezTo>
                    <a:pt x="2231" y="8578"/>
                    <a:pt x="2175" y="8774"/>
                    <a:pt x="2092" y="8941"/>
                  </a:cubicBezTo>
                  <a:cubicBezTo>
                    <a:pt x="1673" y="8662"/>
                    <a:pt x="1423" y="8328"/>
                    <a:pt x="1423" y="7937"/>
                  </a:cubicBezTo>
                  <a:cubicBezTo>
                    <a:pt x="1423" y="7742"/>
                    <a:pt x="1506" y="7519"/>
                    <a:pt x="1673" y="7352"/>
                  </a:cubicBezTo>
                  <a:cubicBezTo>
                    <a:pt x="1952" y="6990"/>
                    <a:pt x="2092" y="6655"/>
                    <a:pt x="2092" y="6265"/>
                  </a:cubicBezTo>
                  <a:lnTo>
                    <a:pt x="2092" y="6153"/>
                  </a:lnTo>
                  <a:cubicBezTo>
                    <a:pt x="2092" y="4983"/>
                    <a:pt x="2956" y="3923"/>
                    <a:pt x="4071" y="3840"/>
                  </a:cubicBezTo>
                  <a:close/>
                  <a:moveTo>
                    <a:pt x="4461" y="9749"/>
                  </a:moveTo>
                  <a:lnTo>
                    <a:pt x="4712" y="10139"/>
                  </a:lnTo>
                  <a:lnTo>
                    <a:pt x="4461" y="10139"/>
                  </a:lnTo>
                  <a:cubicBezTo>
                    <a:pt x="4405" y="10153"/>
                    <a:pt x="4363" y="10160"/>
                    <a:pt x="4325" y="10160"/>
                  </a:cubicBezTo>
                  <a:cubicBezTo>
                    <a:pt x="4287" y="10160"/>
                    <a:pt x="4252" y="10153"/>
                    <a:pt x="4210" y="10139"/>
                  </a:cubicBezTo>
                  <a:lnTo>
                    <a:pt x="4461" y="9749"/>
                  </a:lnTo>
                  <a:close/>
                  <a:moveTo>
                    <a:pt x="744" y="0"/>
                  </a:moveTo>
                  <a:cubicBezTo>
                    <a:pt x="622" y="0"/>
                    <a:pt x="510" y="68"/>
                    <a:pt x="447" y="216"/>
                  </a:cubicBezTo>
                  <a:cubicBezTo>
                    <a:pt x="1" y="1359"/>
                    <a:pt x="1" y="2641"/>
                    <a:pt x="503" y="3784"/>
                  </a:cubicBezTo>
                  <a:cubicBezTo>
                    <a:pt x="781" y="4453"/>
                    <a:pt x="1200" y="5038"/>
                    <a:pt x="1701" y="5512"/>
                  </a:cubicBezTo>
                  <a:cubicBezTo>
                    <a:pt x="1646" y="5847"/>
                    <a:pt x="1646" y="6098"/>
                    <a:pt x="1646" y="6265"/>
                  </a:cubicBezTo>
                  <a:cubicBezTo>
                    <a:pt x="1646" y="6516"/>
                    <a:pt x="1534" y="6711"/>
                    <a:pt x="1367" y="6962"/>
                  </a:cubicBezTo>
                  <a:cubicBezTo>
                    <a:pt x="1116" y="7268"/>
                    <a:pt x="1004" y="7603"/>
                    <a:pt x="1004" y="7937"/>
                  </a:cubicBezTo>
                  <a:cubicBezTo>
                    <a:pt x="1004" y="8746"/>
                    <a:pt x="1646" y="9359"/>
                    <a:pt x="2370" y="9721"/>
                  </a:cubicBezTo>
                  <a:cubicBezTo>
                    <a:pt x="2677" y="10390"/>
                    <a:pt x="3569" y="10809"/>
                    <a:pt x="4461" y="10809"/>
                  </a:cubicBezTo>
                  <a:cubicBezTo>
                    <a:pt x="5381" y="10809"/>
                    <a:pt x="6217" y="10418"/>
                    <a:pt x="6552" y="9749"/>
                  </a:cubicBezTo>
                  <a:cubicBezTo>
                    <a:pt x="6552" y="9749"/>
                    <a:pt x="6552" y="9721"/>
                    <a:pt x="6579" y="9721"/>
                  </a:cubicBezTo>
                  <a:cubicBezTo>
                    <a:pt x="7332" y="9359"/>
                    <a:pt x="7945" y="8746"/>
                    <a:pt x="7945" y="7937"/>
                  </a:cubicBezTo>
                  <a:cubicBezTo>
                    <a:pt x="7945" y="7603"/>
                    <a:pt x="7834" y="7268"/>
                    <a:pt x="7611" y="6962"/>
                  </a:cubicBezTo>
                  <a:cubicBezTo>
                    <a:pt x="7416" y="6711"/>
                    <a:pt x="7332" y="6516"/>
                    <a:pt x="7332" y="6265"/>
                  </a:cubicBezTo>
                  <a:cubicBezTo>
                    <a:pt x="7332" y="6125"/>
                    <a:pt x="7332" y="5847"/>
                    <a:pt x="7248" y="5512"/>
                  </a:cubicBezTo>
                  <a:cubicBezTo>
                    <a:pt x="7750" y="5038"/>
                    <a:pt x="8168" y="4453"/>
                    <a:pt x="8447" y="3784"/>
                  </a:cubicBezTo>
                  <a:cubicBezTo>
                    <a:pt x="8921" y="2641"/>
                    <a:pt x="8921" y="1359"/>
                    <a:pt x="8475" y="216"/>
                  </a:cubicBezTo>
                  <a:cubicBezTo>
                    <a:pt x="8412" y="68"/>
                    <a:pt x="8300" y="0"/>
                    <a:pt x="8177" y="0"/>
                  </a:cubicBezTo>
                  <a:cubicBezTo>
                    <a:pt x="8138" y="0"/>
                    <a:pt x="8097" y="7"/>
                    <a:pt x="8057" y="21"/>
                  </a:cubicBezTo>
                  <a:cubicBezTo>
                    <a:pt x="6914" y="523"/>
                    <a:pt x="5994" y="1415"/>
                    <a:pt x="5548" y="2530"/>
                  </a:cubicBezTo>
                  <a:cubicBezTo>
                    <a:pt x="5437" y="2780"/>
                    <a:pt x="5381" y="3031"/>
                    <a:pt x="5297" y="3310"/>
                  </a:cubicBezTo>
                  <a:cubicBezTo>
                    <a:pt x="5130" y="3226"/>
                    <a:pt x="4963" y="3199"/>
                    <a:pt x="4740" y="3199"/>
                  </a:cubicBezTo>
                  <a:cubicBezTo>
                    <a:pt x="4656" y="3185"/>
                    <a:pt x="4558" y="3178"/>
                    <a:pt x="4461" y="3178"/>
                  </a:cubicBezTo>
                  <a:cubicBezTo>
                    <a:pt x="4363" y="3178"/>
                    <a:pt x="4266" y="3185"/>
                    <a:pt x="4182" y="3199"/>
                  </a:cubicBezTo>
                  <a:cubicBezTo>
                    <a:pt x="4015" y="3226"/>
                    <a:pt x="3792" y="3254"/>
                    <a:pt x="3625" y="3310"/>
                  </a:cubicBezTo>
                  <a:cubicBezTo>
                    <a:pt x="3569" y="3031"/>
                    <a:pt x="3485" y="2780"/>
                    <a:pt x="3374" y="2530"/>
                  </a:cubicBezTo>
                  <a:cubicBezTo>
                    <a:pt x="2928" y="1387"/>
                    <a:pt x="2036" y="523"/>
                    <a:pt x="865" y="21"/>
                  </a:cubicBezTo>
                  <a:cubicBezTo>
                    <a:pt x="824" y="7"/>
                    <a:pt x="784" y="0"/>
                    <a:pt x="7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9"/>
            <p:cNvSpPr/>
            <p:nvPr/>
          </p:nvSpPr>
          <p:spPr>
            <a:xfrm rot="-537108">
              <a:off x="4468759" y="2883937"/>
              <a:ext cx="24732" cy="18476"/>
            </a:xfrm>
            <a:custGeom>
              <a:avLst/>
              <a:gdLst/>
              <a:ahLst/>
              <a:cxnLst/>
              <a:rect l="l" t="t" r="r" b="b"/>
              <a:pathLst>
                <a:path w="1081" h="721" extrusionOk="0">
                  <a:moveTo>
                    <a:pt x="17" y="657"/>
                  </a:moveTo>
                  <a:cubicBezTo>
                    <a:pt x="-46" y="550"/>
                    <a:pt x="128" y="70"/>
                    <a:pt x="303" y="14"/>
                  </a:cubicBezTo>
                  <a:cubicBezTo>
                    <a:pt x="478" y="-41"/>
                    <a:pt x="1002" y="217"/>
                    <a:pt x="1065" y="324"/>
                  </a:cubicBezTo>
                  <a:cubicBezTo>
                    <a:pt x="1129" y="431"/>
                    <a:pt x="859" y="602"/>
                    <a:pt x="684" y="657"/>
                  </a:cubicBezTo>
                  <a:cubicBezTo>
                    <a:pt x="509" y="713"/>
                    <a:pt x="81" y="764"/>
                    <a:pt x="17" y="6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539" name="Google Shape;539;p19"/>
            <p:cNvSpPr/>
            <p:nvPr/>
          </p:nvSpPr>
          <p:spPr>
            <a:xfrm rot="537108" flipH="1">
              <a:off x="4653897" y="2883937"/>
              <a:ext cx="24732" cy="18476"/>
            </a:xfrm>
            <a:custGeom>
              <a:avLst/>
              <a:gdLst/>
              <a:ahLst/>
              <a:cxnLst/>
              <a:rect l="l" t="t" r="r" b="b"/>
              <a:pathLst>
                <a:path w="1081" h="721" extrusionOk="0">
                  <a:moveTo>
                    <a:pt x="17" y="657"/>
                  </a:moveTo>
                  <a:cubicBezTo>
                    <a:pt x="-46" y="550"/>
                    <a:pt x="128" y="70"/>
                    <a:pt x="303" y="14"/>
                  </a:cubicBezTo>
                  <a:cubicBezTo>
                    <a:pt x="478" y="-41"/>
                    <a:pt x="1002" y="217"/>
                    <a:pt x="1065" y="324"/>
                  </a:cubicBezTo>
                  <a:cubicBezTo>
                    <a:pt x="1129" y="431"/>
                    <a:pt x="859" y="602"/>
                    <a:pt x="684" y="657"/>
                  </a:cubicBezTo>
                  <a:cubicBezTo>
                    <a:pt x="509" y="713"/>
                    <a:pt x="81" y="764"/>
                    <a:pt x="17" y="6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540" name="Google Shape;540;p19"/>
          <p:cNvGrpSpPr/>
          <p:nvPr/>
        </p:nvGrpSpPr>
        <p:grpSpPr>
          <a:xfrm>
            <a:off x="3067325" y="987163"/>
            <a:ext cx="3009300" cy="3406663"/>
            <a:chOff x="3067325" y="987163"/>
            <a:chExt cx="3009300" cy="3406663"/>
          </a:xfrm>
        </p:grpSpPr>
        <p:sp>
          <p:nvSpPr>
            <p:cNvPr id="541" name="Google Shape;541;p19"/>
            <p:cNvSpPr/>
            <p:nvPr/>
          </p:nvSpPr>
          <p:spPr>
            <a:xfrm>
              <a:off x="30673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2" name="Google Shape;542;p19"/>
            <p:cNvSpPr/>
            <p:nvPr/>
          </p:nvSpPr>
          <p:spPr>
            <a:xfrm>
              <a:off x="34972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3" name="Google Shape;543;p19"/>
            <p:cNvSpPr/>
            <p:nvPr/>
          </p:nvSpPr>
          <p:spPr>
            <a:xfrm>
              <a:off x="39271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4" name="Google Shape;544;p19"/>
            <p:cNvSpPr/>
            <p:nvPr/>
          </p:nvSpPr>
          <p:spPr>
            <a:xfrm>
              <a:off x="43570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5" name="Google Shape;545;p19"/>
            <p:cNvSpPr/>
            <p:nvPr/>
          </p:nvSpPr>
          <p:spPr>
            <a:xfrm>
              <a:off x="47869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6" name="Google Shape;546;p19"/>
            <p:cNvSpPr/>
            <p:nvPr/>
          </p:nvSpPr>
          <p:spPr>
            <a:xfrm>
              <a:off x="52168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56467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30673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34972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39271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43570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47869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52168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56467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5" name="Google Shape;555;p19"/>
            <p:cNvSpPr/>
            <p:nvPr/>
          </p:nvSpPr>
          <p:spPr>
            <a:xfrm>
              <a:off x="30673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6" name="Google Shape;556;p19"/>
            <p:cNvSpPr/>
            <p:nvPr/>
          </p:nvSpPr>
          <p:spPr>
            <a:xfrm>
              <a:off x="34972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7" name="Google Shape;557;p19"/>
            <p:cNvSpPr/>
            <p:nvPr/>
          </p:nvSpPr>
          <p:spPr>
            <a:xfrm>
              <a:off x="39271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8" name="Google Shape;558;p19"/>
            <p:cNvSpPr/>
            <p:nvPr/>
          </p:nvSpPr>
          <p:spPr>
            <a:xfrm>
              <a:off x="43570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59" name="Google Shape;559;p19"/>
            <p:cNvSpPr/>
            <p:nvPr/>
          </p:nvSpPr>
          <p:spPr>
            <a:xfrm>
              <a:off x="47869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0" name="Google Shape;560;p19"/>
            <p:cNvSpPr/>
            <p:nvPr/>
          </p:nvSpPr>
          <p:spPr>
            <a:xfrm>
              <a:off x="52168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1" name="Google Shape;561;p19"/>
            <p:cNvSpPr/>
            <p:nvPr/>
          </p:nvSpPr>
          <p:spPr>
            <a:xfrm>
              <a:off x="56467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2" name="Google Shape;562;p19"/>
            <p:cNvSpPr/>
            <p:nvPr/>
          </p:nvSpPr>
          <p:spPr>
            <a:xfrm>
              <a:off x="30673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3" name="Google Shape;563;p19"/>
            <p:cNvSpPr/>
            <p:nvPr/>
          </p:nvSpPr>
          <p:spPr>
            <a:xfrm>
              <a:off x="34972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4" name="Google Shape;564;p19"/>
            <p:cNvSpPr/>
            <p:nvPr/>
          </p:nvSpPr>
          <p:spPr>
            <a:xfrm>
              <a:off x="39271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5" name="Google Shape;565;p19"/>
            <p:cNvSpPr/>
            <p:nvPr/>
          </p:nvSpPr>
          <p:spPr>
            <a:xfrm>
              <a:off x="43570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47869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52168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8" name="Google Shape;568;p19"/>
            <p:cNvSpPr/>
            <p:nvPr/>
          </p:nvSpPr>
          <p:spPr>
            <a:xfrm>
              <a:off x="56467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69" name="Google Shape;569;p19"/>
            <p:cNvSpPr/>
            <p:nvPr/>
          </p:nvSpPr>
          <p:spPr>
            <a:xfrm>
              <a:off x="30673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0" name="Google Shape;570;p19"/>
            <p:cNvSpPr/>
            <p:nvPr/>
          </p:nvSpPr>
          <p:spPr>
            <a:xfrm>
              <a:off x="34972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1" name="Google Shape;571;p19"/>
            <p:cNvSpPr/>
            <p:nvPr/>
          </p:nvSpPr>
          <p:spPr>
            <a:xfrm>
              <a:off x="39271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2" name="Google Shape;572;p19"/>
            <p:cNvSpPr/>
            <p:nvPr/>
          </p:nvSpPr>
          <p:spPr>
            <a:xfrm>
              <a:off x="43570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3" name="Google Shape;573;p19"/>
            <p:cNvSpPr/>
            <p:nvPr/>
          </p:nvSpPr>
          <p:spPr>
            <a:xfrm>
              <a:off x="47869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4" name="Google Shape;574;p19"/>
            <p:cNvSpPr/>
            <p:nvPr/>
          </p:nvSpPr>
          <p:spPr>
            <a:xfrm>
              <a:off x="52168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5" name="Google Shape;575;p19"/>
            <p:cNvSpPr/>
            <p:nvPr/>
          </p:nvSpPr>
          <p:spPr>
            <a:xfrm>
              <a:off x="56467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6" name="Google Shape;576;p19"/>
            <p:cNvSpPr/>
            <p:nvPr/>
          </p:nvSpPr>
          <p:spPr>
            <a:xfrm>
              <a:off x="30673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7" name="Google Shape;577;p19"/>
            <p:cNvSpPr/>
            <p:nvPr/>
          </p:nvSpPr>
          <p:spPr>
            <a:xfrm>
              <a:off x="34972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8" name="Google Shape;578;p19"/>
            <p:cNvSpPr/>
            <p:nvPr/>
          </p:nvSpPr>
          <p:spPr>
            <a:xfrm>
              <a:off x="39271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79" name="Google Shape;579;p19"/>
            <p:cNvSpPr/>
            <p:nvPr/>
          </p:nvSpPr>
          <p:spPr>
            <a:xfrm>
              <a:off x="43570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0" name="Google Shape;580;p19"/>
            <p:cNvSpPr/>
            <p:nvPr/>
          </p:nvSpPr>
          <p:spPr>
            <a:xfrm>
              <a:off x="47869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1" name="Google Shape;581;p19"/>
            <p:cNvSpPr/>
            <p:nvPr/>
          </p:nvSpPr>
          <p:spPr>
            <a:xfrm>
              <a:off x="52168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56467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30673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34972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5" name="Google Shape;585;p19"/>
            <p:cNvSpPr/>
            <p:nvPr/>
          </p:nvSpPr>
          <p:spPr>
            <a:xfrm>
              <a:off x="39271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43570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7" name="Google Shape;587;p19"/>
            <p:cNvSpPr/>
            <p:nvPr/>
          </p:nvSpPr>
          <p:spPr>
            <a:xfrm>
              <a:off x="47869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8" name="Google Shape;588;p19"/>
            <p:cNvSpPr/>
            <p:nvPr/>
          </p:nvSpPr>
          <p:spPr>
            <a:xfrm>
              <a:off x="52168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89" name="Google Shape;589;p19"/>
            <p:cNvSpPr/>
            <p:nvPr/>
          </p:nvSpPr>
          <p:spPr>
            <a:xfrm>
              <a:off x="56467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0" name="Google Shape;590;p19"/>
            <p:cNvSpPr/>
            <p:nvPr/>
          </p:nvSpPr>
          <p:spPr>
            <a:xfrm flipH="1">
              <a:off x="56467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1" name="Google Shape;591;p19"/>
            <p:cNvSpPr/>
            <p:nvPr/>
          </p:nvSpPr>
          <p:spPr>
            <a:xfrm flipH="1">
              <a:off x="52168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2" name="Google Shape;592;p19"/>
            <p:cNvSpPr/>
            <p:nvPr/>
          </p:nvSpPr>
          <p:spPr>
            <a:xfrm flipH="1">
              <a:off x="47869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3" name="Google Shape;593;p19"/>
            <p:cNvSpPr/>
            <p:nvPr/>
          </p:nvSpPr>
          <p:spPr>
            <a:xfrm flipH="1">
              <a:off x="43570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4" name="Google Shape;594;p19"/>
            <p:cNvSpPr/>
            <p:nvPr/>
          </p:nvSpPr>
          <p:spPr>
            <a:xfrm flipH="1">
              <a:off x="39271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5" name="Google Shape;595;p19"/>
            <p:cNvSpPr/>
            <p:nvPr/>
          </p:nvSpPr>
          <p:spPr>
            <a:xfrm flipH="1">
              <a:off x="34972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96" name="Google Shape;596;p19"/>
            <p:cNvSpPr/>
            <p:nvPr/>
          </p:nvSpPr>
          <p:spPr>
            <a:xfrm flipH="1">
              <a:off x="30673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597" name="Google Shape;597;p19"/>
          <p:cNvSpPr/>
          <p:nvPr/>
        </p:nvSpPr>
        <p:spPr>
          <a:xfrm rot="10800000">
            <a:off x="3107550" y="1054300"/>
            <a:ext cx="16740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19"/>
          <p:cNvSpPr/>
          <p:nvPr/>
        </p:nvSpPr>
        <p:spPr>
          <a:xfrm rot="-5400000">
            <a:off x="4594775" y="1692163"/>
            <a:ext cx="16740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19"/>
          <p:cNvSpPr/>
          <p:nvPr/>
        </p:nvSpPr>
        <p:spPr>
          <a:xfrm rot="-8100000">
            <a:off x="2623540" y="2958604"/>
            <a:ext cx="3457752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19"/>
          <p:cNvSpPr/>
          <p:nvPr/>
        </p:nvSpPr>
        <p:spPr>
          <a:xfrm rot="10800000">
            <a:off x="3533700" y="4019425"/>
            <a:ext cx="12669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1" name="Google Shape;601;p19"/>
          <p:cNvGrpSpPr/>
          <p:nvPr/>
        </p:nvGrpSpPr>
        <p:grpSpPr>
          <a:xfrm>
            <a:off x="679245" y="1297070"/>
            <a:ext cx="1800600" cy="973354"/>
            <a:chOff x="679239" y="1297070"/>
            <a:chExt cx="1800600" cy="973354"/>
          </a:xfrm>
        </p:grpSpPr>
        <p:sp>
          <p:nvSpPr>
            <p:cNvPr id="602" name="Google Shape;602;p19"/>
            <p:cNvSpPr txBox="1"/>
            <p:nvPr/>
          </p:nvSpPr>
          <p:spPr>
            <a:xfrm flipH="1">
              <a:off x="679239" y="1743325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Planet Mercury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actually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the closest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3" name="Google Shape;603;p19"/>
            <p:cNvSpPr txBox="1"/>
            <p:nvPr/>
          </p:nvSpPr>
          <p:spPr>
            <a:xfrm flipH="1">
              <a:off x="679239" y="1297070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FISH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604" name="Google Shape;604;p19"/>
          <p:cNvGrpSpPr/>
          <p:nvPr/>
        </p:nvGrpSpPr>
        <p:grpSpPr>
          <a:xfrm>
            <a:off x="679245" y="3306345"/>
            <a:ext cx="1800650" cy="968229"/>
            <a:chOff x="679189" y="3306345"/>
            <a:chExt cx="1800650" cy="968229"/>
          </a:xfrm>
        </p:grpSpPr>
        <p:sp>
          <p:nvSpPr>
            <p:cNvPr id="605" name="Google Shape;605;p19"/>
            <p:cNvSpPr txBox="1"/>
            <p:nvPr/>
          </p:nvSpPr>
          <p:spPr>
            <a:xfrm flipH="1">
              <a:off x="679239" y="3747474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lanet 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6" name="Google Shape;606;p19"/>
            <p:cNvSpPr txBox="1"/>
            <p:nvPr/>
          </p:nvSpPr>
          <p:spPr>
            <a:xfrm flipH="1">
              <a:off x="679189" y="330634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RABBIT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607" name="Google Shape;607;p19"/>
          <p:cNvGrpSpPr/>
          <p:nvPr/>
        </p:nvGrpSpPr>
        <p:grpSpPr>
          <a:xfrm>
            <a:off x="6664155" y="1301617"/>
            <a:ext cx="1800600" cy="973354"/>
            <a:chOff x="6664100" y="1301617"/>
            <a:chExt cx="1800600" cy="973354"/>
          </a:xfrm>
        </p:grpSpPr>
        <p:sp>
          <p:nvSpPr>
            <p:cNvPr id="608" name="Google Shape;608;p19"/>
            <p:cNvSpPr txBox="1"/>
            <p:nvPr/>
          </p:nvSpPr>
          <p:spPr>
            <a:xfrm>
              <a:off x="6664100" y="1747872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 around it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09" name="Google Shape;609;p19"/>
            <p:cNvSpPr txBox="1"/>
            <p:nvPr/>
          </p:nvSpPr>
          <p:spPr>
            <a:xfrm flipH="1">
              <a:off x="7038200" y="1301617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BEAR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610" name="Google Shape;610;p19"/>
          <p:cNvGrpSpPr/>
          <p:nvPr/>
        </p:nvGrpSpPr>
        <p:grpSpPr>
          <a:xfrm>
            <a:off x="6664155" y="3305542"/>
            <a:ext cx="1800600" cy="968229"/>
            <a:chOff x="6657459" y="3305542"/>
            <a:chExt cx="1800600" cy="968229"/>
          </a:xfrm>
        </p:grpSpPr>
        <p:sp>
          <p:nvSpPr>
            <p:cNvPr id="611" name="Google Shape;611;p19"/>
            <p:cNvSpPr txBox="1"/>
            <p:nvPr/>
          </p:nvSpPr>
          <p:spPr>
            <a:xfrm>
              <a:off x="6657459" y="3746671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9" name="Google Shape;519;p19"/>
            <p:cNvSpPr txBox="1"/>
            <p:nvPr/>
          </p:nvSpPr>
          <p:spPr>
            <a:xfrm flipH="1">
              <a:off x="7031559" y="330554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FOX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7" b="5551"/>
          <a:stretch/>
        </p:blipFill>
        <p:spPr>
          <a:xfrm>
            <a:off x="623408" y="381492"/>
            <a:ext cx="7992092" cy="4404263"/>
          </a:xfrm>
          <a:prstGeom prst="rect">
            <a:avLst/>
          </a:prstGeom>
        </p:spPr>
      </p:pic>
      <p:sp>
        <p:nvSpPr>
          <p:cNvPr id="203" name="Google Shape;203;p15"/>
          <p:cNvSpPr txBox="1">
            <a:spLocks noGrp="1"/>
          </p:cNvSpPr>
          <p:nvPr>
            <p:ph type="title"/>
          </p:nvPr>
        </p:nvSpPr>
        <p:spPr>
          <a:xfrm>
            <a:off x="552204" y="724870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Alphabet soup infographics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56E71BC0-2C25-4FC9-BA56-45213C0EA5F0}"/>
              </a:ext>
            </a:extLst>
          </p:cNvPr>
          <p:cNvSpPr txBox="1"/>
          <p:nvPr/>
        </p:nvSpPr>
        <p:spPr>
          <a:xfrm>
            <a:off x="755626" y="1367419"/>
            <a:ext cx="299697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</a:t>
            </a:r>
            <a:r>
              <a:rPr lang="en-US" altLang="ko-KR" sz="1200" dirty="0" smtClean="0">
                <a:solidFill>
                  <a:schemeClr val="bg1"/>
                </a:solidFill>
                <a:cs typeface="Arial" pitchFamily="34" charset="0"/>
              </a:rPr>
              <a:t>to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Presentations. Get a modern PowerPoint  Presentation that is beautifully designed.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itle 45">
            <a:extLst>
              <a:ext uri="{FF2B5EF4-FFF2-40B4-BE49-F238E27FC236}">
                <a16:creationId xmlns:a16="http://schemas.microsoft.com/office/drawing/2014/main" id="{520ADB37-6AA3-49D0-A801-70F47DF8226D}"/>
              </a:ext>
            </a:extLst>
          </p:cNvPr>
          <p:cNvSpPr txBox="1">
            <a:spLocks/>
          </p:cNvSpPr>
          <p:nvPr/>
        </p:nvSpPr>
        <p:spPr>
          <a:xfrm>
            <a:off x="5811341" y="948768"/>
            <a:ext cx="2698750" cy="3836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Style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Your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544091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sp>
        <p:nvSpPr>
          <p:cNvPr id="616" name="Google Shape;616;p20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660" name="Google Shape;660;p20"/>
          <p:cNvSpPr/>
          <p:nvPr/>
        </p:nvSpPr>
        <p:spPr>
          <a:xfrm>
            <a:off x="2963094" y="2885616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0"/>
          <p:cNvSpPr/>
          <p:nvPr/>
        </p:nvSpPr>
        <p:spPr>
          <a:xfrm rot="5400000">
            <a:off x="6875073" y="2552166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20"/>
          <p:cNvSpPr/>
          <p:nvPr/>
        </p:nvSpPr>
        <p:spPr>
          <a:xfrm rot="5400000">
            <a:off x="740575" y="2679300"/>
            <a:ext cx="12147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0"/>
          <p:cNvSpPr/>
          <p:nvPr/>
        </p:nvSpPr>
        <p:spPr>
          <a:xfrm rot="5400000">
            <a:off x="4246467" y="2124233"/>
            <a:ext cx="2739049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64" name="Google Shape;664;p20"/>
          <p:cNvGrpSpPr/>
          <p:nvPr/>
        </p:nvGrpSpPr>
        <p:grpSpPr>
          <a:xfrm>
            <a:off x="4902742" y="3670446"/>
            <a:ext cx="1426500" cy="968227"/>
            <a:chOff x="3858750" y="3147975"/>
            <a:chExt cx="1426500" cy="968227"/>
          </a:xfrm>
        </p:grpSpPr>
        <p:sp>
          <p:nvSpPr>
            <p:cNvPr id="665" name="Google Shape;665;p20"/>
            <p:cNvSpPr txBox="1"/>
            <p:nvPr/>
          </p:nvSpPr>
          <p:spPr>
            <a:xfrm>
              <a:off x="3858750" y="3147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TABLE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66" name="Google Shape;666;p20"/>
            <p:cNvSpPr txBox="1"/>
            <p:nvPr/>
          </p:nvSpPr>
          <p:spPr>
            <a:xfrm>
              <a:off x="3858750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67" name="Google Shape;667;p20"/>
          <p:cNvGrpSpPr/>
          <p:nvPr/>
        </p:nvGrpSpPr>
        <p:grpSpPr>
          <a:xfrm>
            <a:off x="6990726" y="3668446"/>
            <a:ext cx="1426500" cy="970227"/>
            <a:chOff x="5514934" y="3145975"/>
            <a:chExt cx="1426500" cy="970227"/>
          </a:xfrm>
        </p:grpSpPr>
        <p:sp>
          <p:nvSpPr>
            <p:cNvPr id="668" name="Google Shape;668;p20"/>
            <p:cNvSpPr txBox="1"/>
            <p:nvPr/>
          </p:nvSpPr>
          <p:spPr>
            <a:xfrm>
              <a:off x="5514934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HILL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69" name="Google Shape;669;p20"/>
            <p:cNvSpPr txBox="1"/>
            <p:nvPr/>
          </p:nvSpPr>
          <p:spPr>
            <a:xfrm>
              <a:off x="5514934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0" name="Google Shape;670;p20"/>
          <p:cNvGrpSpPr/>
          <p:nvPr/>
        </p:nvGrpSpPr>
        <p:grpSpPr>
          <a:xfrm>
            <a:off x="2814758" y="3668446"/>
            <a:ext cx="1426500" cy="970227"/>
            <a:chOff x="2202566" y="3145975"/>
            <a:chExt cx="1426500" cy="970227"/>
          </a:xfrm>
        </p:grpSpPr>
        <p:sp>
          <p:nvSpPr>
            <p:cNvPr id="671" name="Google Shape;671;p20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SOUP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72" name="Google Shape;672;p20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673" name="Google Shape;673;p20"/>
          <p:cNvGrpSpPr/>
          <p:nvPr/>
        </p:nvGrpSpPr>
        <p:grpSpPr>
          <a:xfrm>
            <a:off x="726774" y="3670446"/>
            <a:ext cx="1426500" cy="968227"/>
            <a:chOff x="726774" y="3670971"/>
            <a:chExt cx="1426500" cy="968227"/>
          </a:xfrm>
        </p:grpSpPr>
        <p:sp>
          <p:nvSpPr>
            <p:cNvPr id="674" name="Google Shape;674;p20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5" name="Google Shape;675;p20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CAR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676" name="Google Shape;676;p20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7" name="Google Shape;677;p20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-1618524" y="535706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Alphabet 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soup </a:t>
            </a:r>
            <a:r>
              <a:rPr lang="en" dirty="0"/>
              <a:t>infographics</a:t>
            </a:r>
            <a:endParaRPr dirty="0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56E71BC0-2C25-4FC9-BA56-45213C0EA5F0}"/>
              </a:ext>
            </a:extLst>
          </p:cNvPr>
          <p:cNvSpPr txBox="1"/>
          <p:nvPr/>
        </p:nvSpPr>
        <p:spPr>
          <a:xfrm>
            <a:off x="444315" y="1138753"/>
            <a:ext cx="425831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6943" y="980855"/>
            <a:ext cx="3352500" cy="33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13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2" name="Google Shape;682;p21"/>
          <p:cNvCxnSpPr/>
          <p:nvPr/>
        </p:nvCxnSpPr>
        <p:spPr>
          <a:xfrm rot="10800000" flipH="1">
            <a:off x="7371275" y="3869175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21"/>
          <p:cNvCxnSpPr/>
          <p:nvPr/>
        </p:nvCxnSpPr>
        <p:spPr>
          <a:xfrm rot="10800000" flipH="1">
            <a:off x="3062100" y="3813625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4" name="Google Shape;684;p21"/>
          <p:cNvCxnSpPr/>
          <p:nvPr/>
        </p:nvCxnSpPr>
        <p:spPr>
          <a:xfrm rot="10800000" flipH="1">
            <a:off x="5113800" y="3841825"/>
            <a:ext cx="939900" cy="846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5" name="Google Shape;685;p21"/>
          <p:cNvCxnSpPr/>
          <p:nvPr/>
        </p:nvCxnSpPr>
        <p:spPr>
          <a:xfrm rot="10800000" flipH="1">
            <a:off x="1153575" y="3859425"/>
            <a:ext cx="6069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6" name="Google Shape;686;p21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687" name="Google Shape;687;p21"/>
          <p:cNvGrpSpPr/>
          <p:nvPr/>
        </p:nvGrpSpPr>
        <p:grpSpPr>
          <a:xfrm>
            <a:off x="3067350" y="927325"/>
            <a:ext cx="3009300" cy="2579400"/>
            <a:chOff x="3067350" y="974950"/>
            <a:chExt cx="3009300" cy="2579400"/>
          </a:xfrm>
        </p:grpSpPr>
        <p:sp>
          <p:nvSpPr>
            <p:cNvPr id="688" name="Google Shape;688;p21"/>
            <p:cNvSpPr/>
            <p:nvPr/>
          </p:nvSpPr>
          <p:spPr>
            <a:xfrm>
              <a:off x="30673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89" name="Google Shape;689;p21"/>
            <p:cNvSpPr/>
            <p:nvPr/>
          </p:nvSpPr>
          <p:spPr>
            <a:xfrm>
              <a:off x="34972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0" name="Google Shape;690;p21"/>
            <p:cNvSpPr/>
            <p:nvPr/>
          </p:nvSpPr>
          <p:spPr>
            <a:xfrm>
              <a:off x="39271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1" name="Google Shape;691;p21"/>
            <p:cNvSpPr/>
            <p:nvPr/>
          </p:nvSpPr>
          <p:spPr>
            <a:xfrm>
              <a:off x="43570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2" name="Google Shape;692;p21"/>
            <p:cNvSpPr/>
            <p:nvPr/>
          </p:nvSpPr>
          <p:spPr>
            <a:xfrm>
              <a:off x="47869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3" name="Google Shape;693;p21"/>
            <p:cNvSpPr/>
            <p:nvPr/>
          </p:nvSpPr>
          <p:spPr>
            <a:xfrm>
              <a:off x="52168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4" name="Google Shape;694;p21"/>
            <p:cNvSpPr/>
            <p:nvPr/>
          </p:nvSpPr>
          <p:spPr>
            <a:xfrm>
              <a:off x="5646750" y="974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5" name="Google Shape;695;p21"/>
            <p:cNvSpPr/>
            <p:nvPr/>
          </p:nvSpPr>
          <p:spPr>
            <a:xfrm>
              <a:off x="30673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6" name="Google Shape;696;p21"/>
            <p:cNvSpPr/>
            <p:nvPr/>
          </p:nvSpPr>
          <p:spPr>
            <a:xfrm>
              <a:off x="34972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7" name="Google Shape;697;p21"/>
            <p:cNvSpPr/>
            <p:nvPr/>
          </p:nvSpPr>
          <p:spPr>
            <a:xfrm>
              <a:off x="39271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8" name="Google Shape;698;p21"/>
            <p:cNvSpPr/>
            <p:nvPr/>
          </p:nvSpPr>
          <p:spPr>
            <a:xfrm>
              <a:off x="43570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699" name="Google Shape;699;p21"/>
            <p:cNvSpPr/>
            <p:nvPr/>
          </p:nvSpPr>
          <p:spPr>
            <a:xfrm>
              <a:off x="47869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0" name="Google Shape;700;p21"/>
            <p:cNvSpPr/>
            <p:nvPr/>
          </p:nvSpPr>
          <p:spPr>
            <a:xfrm>
              <a:off x="52168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1" name="Google Shape;701;p21"/>
            <p:cNvSpPr/>
            <p:nvPr/>
          </p:nvSpPr>
          <p:spPr>
            <a:xfrm>
              <a:off x="5646750" y="1404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2" name="Google Shape;702;p21"/>
            <p:cNvSpPr/>
            <p:nvPr/>
          </p:nvSpPr>
          <p:spPr>
            <a:xfrm>
              <a:off x="30673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3" name="Google Shape;703;p21"/>
            <p:cNvSpPr/>
            <p:nvPr/>
          </p:nvSpPr>
          <p:spPr>
            <a:xfrm>
              <a:off x="34972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4" name="Google Shape;704;p21"/>
            <p:cNvSpPr/>
            <p:nvPr/>
          </p:nvSpPr>
          <p:spPr>
            <a:xfrm>
              <a:off x="39271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5" name="Google Shape;705;p21"/>
            <p:cNvSpPr/>
            <p:nvPr/>
          </p:nvSpPr>
          <p:spPr>
            <a:xfrm>
              <a:off x="43570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6" name="Google Shape;706;p21"/>
            <p:cNvSpPr/>
            <p:nvPr/>
          </p:nvSpPr>
          <p:spPr>
            <a:xfrm>
              <a:off x="47869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7" name="Google Shape;707;p21"/>
            <p:cNvSpPr/>
            <p:nvPr/>
          </p:nvSpPr>
          <p:spPr>
            <a:xfrm>
              <a:off x="52168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8" name="Google Shape;708;p21"/>
            <p:cNvSpPr/>
            <p:nvPr/>
          </p:nvSpPr>
          <p:spPr>
            <a:xfrm>
              <a:off x="5646750" y="1834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09" name="Google Shape;709;p21"/>
            <p:cNvSpPr/>
            <p:nvPr/>
          </p:nvSpPr>
          <p:spPr>
            <a:xfrm>
              <a:off x="30673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0" name="Google Shape;710;p21"/>
            <p:cNvSpPr/>
            <p:nvPr/>
          </p:nvSpPr>
          <p:spPr>
            <a:xfrm>
              <a:off x="34972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1" name="Google Shape;711;p21"/>
            <p:cNvSpPr/>
            <p:nvPr/>
          </p:nvSpPr>
          <p:spPr>
            <a:xfrm>
              <a:off x="39271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2" name="Google Shape;712;p21"/>
            <p:cNvSpPr/>
            <p:nvPr/>
          </p:nvSpPr>
          <p:spPr>
            <a:xfrm>
              <a:off x="43570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3" name="Google Shape;713;p21"/>
            <p:cNvSpPr/>
            <p:nvPr/>
          </p:nvSpPr>
          <p:spPr>
            <a:xfrm>
              <a:off x="47869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4" name="Google Shape;714;p21"/>
            <p:cNvSpPr/>
            <p:nvPr/>
          </p:nvSpPr>
          <p:spPr>
            <a:xfrm>
              <a:off x="52168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5" name="Google Shape;715;p21"/>
            <p:cNvSpPr/>
            <p:nvPr/>
          </p:nvSpPr>
          <p:spPr>
            <a:xfrm>
              <a:off x="5646750" y="2264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6" name="Google Shape;716;p21"/>
            <p:cNvSpPr/>
            <p:nvPr/>
          </p:nvSpPr>
          <p:spPr>
            <a:xfrm>
              <a:off x="30673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7" name="Google Shape;717;p21"/>
            <p:cNvSpPr/>
            <p:nvPr/>
          </p:nvSpPr>
          <p:spPr>
            <a:xfrm>
              <a:off x="34972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8" name="Google Shape;718;p21"/>
            <p:cNvSpPr/>
            <p:nvPr/>
          </p:nvSpPr>
          <p:spPr>
            <a:xfrm>
              <a:off x="39271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19" name="Google Shape;719;p21"/>
            <p:cNvSpPr/>
            <p:nvPr/>
          </p:nvSpPr>
          <p:spPr>
            <a:xfrm>
              <a:off x="43570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0" name="Google Shape;720;p21"/>
            <p:cNvSpPr/>
            <p:nvPr/>
          </p:nvSpPr>
          <p:spPr>
            <a:xfrm>
              <a:off x="47869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1" name="Google Shape;721;p21"/>
            <p:cNvSpPr/>
            <p:nvPr/>
          </p:nvSpPr>
          <p:spPr>
            <a:xfrm>
              <a:off x="52168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2" name="Google Shape;722;p21"/>
            <p:cNvSpPr/>
            <p:nvPr/>
          </p:nvSpPr>
          <p:spPr>
            <a:xfrm>
              <a:off x="5646750" y="2694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3" name="Google Shape;723;p21"/>
            <p:cNvSpPr/>
            <p:nvPr/>
          </p:nvSpPr>
          <p:spPr>
            <a:xfrm>
              <a:off x="30673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4" name="Google Shape;724;p21"/>
            <p:cNvSpPr/>
            <p:nvPr/>
          </p:nvSpPr>
          <p:spPr>
            <a:xfrm>
              <a:off x="34972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5" name="Google Shape;725;p21"/>
            <p:cNvSpPr/>
            <p:nvPr/>
          </p:nvSpPr>
          <p:spPr>
            <a:xfrm>
              <a:off x="39271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6" name="Google Shape;726;p21"/>
            <p:cNvSpPr/>
            <p:nvPr/>
          </p:nvSpPr>
          <p:spPr>
            <a:xfrm>
              <a:off x="43570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7" name="Google Shape;727;p21"/>
            <p:cNvSpPr/>
            <p:nvPr/>
          </p:nvSpPr>
          <p:spPr>
            <a:xfrm>
              <a:off x="47869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8" name="Google Shape;728;p21"/>
            <p:cNvSpPr/>
            <p:nvPr/>
          </p:nvSpPr>
          <p:spPr>
            <a:xfrm>
              <a:off x="52168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29" name="Google Shape;729;p21"/>
            <p:cNvSpPr/>
            <p:nvPr/>
          </p:nvSpPr>
          <p:spPr>
            <a:xfrm>
              <a:off x="5646750" y="31244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730" name="Google Shape;730;p21"/>
          <p:cNvGrpSpPr/>
          <p:nvPr/>
        </p:nvGrpSpPr>
        <p:grpSpPr>
          <a:xfrm>
            <a:off x="4902742" y="3670971"/>
            <a:ext cx="1426500" cy="968227"/>
            <a:chOff x="3858750" y="3147975"/>
            <a:chExt cx="1426500" cy="968227"/>
          </a:xfrm>
        </p:grpSpPr>
        <p:sp>
          <p:nvSpPr>
            <p:cNvPr id="731" name="Google Shape;731;p21"/>
            <p:cNvSpPr txBox="1"/>
            <p:nvPr/>
          </p:nvSpPr>
          <p:spPr>
            <a:xfrm>
              <a:off x="3858750" y="3147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TABLE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2" name="Google Shape;732;p21"/>
            <p:cNvSpPr txBox="1"/>
            <p:nvPr/>
          </p:nvSpPr>
          <p:spPr>
            <a:xfrm>
              <a:off x="3858750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33" name="Google Shape;733;p21"/>
          <p:cNvGrpSpPr/>
          <p:nvPr/>
        </p:nvGrpSpPr>
        <p:grpSpPr>
          <a:xfrm>
            <a:off x="6990726" y="3668971"/>
            <a:ext cx="1426500" cy="970227"/>
            <a:chOff x="5514934" y="3145975"/>
            <a:chExt cx="1426500" cy="970227"/>
          </a:xfrm>
        </p:grpSpPr>
        <p:sp>
          <p:nvSpPr>
            <p:cNvPr id="734" name="Google Shape;734;p21"/>
            <p:cNvSpPr txBox="1"/>
            <p:nvPr/>
          </p:nvSpPr>
          <p:spPr>
            <a:xfrm>
              <a:off x="5514934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HILL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5" name="Google Shape;735;p21"/>
            <p:cNvSpPr txBox="1"/>
            <p:nvPr/>
          </p:nvSpPr>
          <p:spPr>
            <a:xfrm>
              <a:off x="5514934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36" name="Google Shape;736;p21"/>
          <p:cNvGrpSpPr/>
          <p:nvPr/>
        </p:nvGrpSpPr>
        <p:grpSpPr>
          <a:xfrm>
            <a:off x="2814758" y="3668971"/>
            <a:ext cx="1426500" cy="970227"/>
            <a:chOff x="2202566" y="3145975"/>
            <a:chExt cx="1426500" cy="970227"/>
          </a:xfrm>
        </p:grpSpPr>
        <p:sp>
          <p:nvSpPr>
            <p:cNvPr id="737" name="Google Shape;737;p21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SOUP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8" name="Google Shape;738;p21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39" name="Google Shape;739;p21"/>
          <p:cNvSpPr/>
          <p:nvPr/>
        </p:nvSpPr>
        <p:spPr>
          <a:xfrm>
            <a:off x="4429500" y="3127200"/>
            <a:ext cx="1580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21"/>
          <p:cNvSpPr/>
          <p:nvPr/>
        </p:nvSpPr>
        <p:spPr>
          <a:xfrm rot="5400000">
            <a:off x="5060250" y="2057575"/>
            <a:ext cx="1580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1"/>
          <p:cNvSpPr/>
          <p:nvPr/>
        </p:nvSpPr>
        <p:spPr>
          <a:xfrm rot="5400000">
            <a:off x="2679100" y="2679225"/>
            <a:ext cx="12147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21"/>
          <p:cNvSpPr/>
          <p:nvPr/>
        </p:nvSpPr>
        <p:spPr>
          <a:xfrm rot="8100000">
            <a:off x="3622972" y="1825567"/>
            <a:ext cx="2739049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3" name="Google Shape;743;p21"/>
          <p:cNvGrpSpPr/>
          <p:nvPr/>
        </p:nvGrpSpPr>
        <p:grpSpPr>
          <a:xfrm>
            <a:off x="726774" y="3670971"/>
            <a:ext cx="1426500" cy="968227"/>
            <a:chOff x="726774" y="3670971"/>
            <a:chExt cx="1426500" cy="968227"/>
          </a:xfrm>
        </p:grpSpPr>
        <p:sp>
          <p:nvSpPr>
            <p:cNvPr id="744" name="Google Shape;744;p21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5" name="Google Shape;745;p21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CAR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66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51265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n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sp>
        <p:nvSpPr>
          <p:cNvPr id="750" name="Google Shape;750;p22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751" name="Google Shape;751;p22"/>
          <p:cNvGrpSpPr/>
          <p:nvPr/>
        </p:nvGrpSpPr>
        <p:grpSpPr>
          <a:xfrm>
            <a:off x="5174006" y="1183775"/>
            <a:ext cx="3439200" cy="3439200"/>
            <a:chOff x="5021606" y="1183775"/>
            <a:chExt cx="3439200" cy="3439200"/>
          </a:xfrm>
        </p:grpSpPr>
        <p:sp>
          <p:nvSpPr>
            <p:cNvPr id="752" name="Google Shape;752;p22"/>
            <p:cNvSpPr/>
            <p:nvPr/>
          </p:nvSpPr>
          <p:spPr>
            <a:xfrm flipH="1">
              <a:off x="80309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3" name="Google Shape;753;p22"/>
            <p:cNvSpPr/>
            <p:nvPr/>
          </p:nvSpPr>
          <p:spPr>
            <a:xfrm flipH="1">
              <a:off x="76010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4" name="Google Shape;754;p22"/>
            <p:cNvSpPr/>
            <p:nvPr/>
          </p:nvSpPr>
          <p:spPr>
            <a:xfrm flipH="1">
              <a:off x="71711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5" name="Google Shape;755;p22"/>
            <p:cNvSpPr/>
            <p:nvPr/>
          </p:nvSpPr>
          <p:spPr>
            <a:xfrm flipH="1">
              <a:off x="67412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6" name="Google Shape;756;p22"/>
            <p:cNvSpPr/>
            <p:nvPr/>
          </p:nvSpPr>
          <p:spPr>
            <a:xfrm flipH="1">
              <a:off x="63113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7" name="Google Shape;757;p22"/>
            <p:cNvSpPr/>
            <p:nvPr/>
          </p:nvSpPr>
          <p:spPr>
            <a:xfrm flipH="1">
              <a:off x="58814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8" name="Google Shape;758;p22"/>
            <p:cNvSpPr/>
            <p:nvPr/>
          </p:nvSpPr>
          <p:spPr>
            <a:xfrm flipH="1">
              <a:off x="54515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9" name="Google Shape;759;p22"/>
            <p:cNvSpPr/>
            <p:nvPr/>
          </p:nvSpPr>
          <p:spPr>
            <a:xfrm flipH="1">
              <a:off x="80309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0" name="Google Shape;760;p22"/>
            <p:cNvSpPr/>
            <p:nvPr/>
          </p:nvSpPr>
          <p:spPr>
            <a:xfrm flipH="1">
              <a:off x="76010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1" name="Google Shape;761;p22"/>
            <p:cNvSpPr/>
            <p:nvPr/>
          </p:nvSpPr>
          <p:spPr>
            <a:xfrm flipH="1">
              <a:off x="71711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2" name="Google Shape;762;p22"/>
            <p:cNvSpPr/>
            <p:nvPr/>
          </p:nvSpPr>
          <p:spPr>
            <a:xfrm flipH="1">
              <a:off x="67412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3" name="Google Shape;763;p22"/>
            <p:cNvSpPr/>
            <p:nvPr/>
          </p:nvSpPr>
          <p:spPr>
            <a:xfrm flipH="1">
              <a:off x="63113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4" name="Google Shape;764;p22"/>
            <p:cNvSpPr/>
            <p:nvPr/>
          </p:nvSpPr>
          <p:spPr>
            <a:xfrm flipH="1">
              <a:off x="58814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5" name="Google Shape;765;p22"/>
            <p:cNvSpPr/>
            <p:nvPr/>
          </p:nvSpPr>
          <p:spPr>
            <a:xfrm flipH="1">
              <a:off x="54515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6" name="Google Shape;766;p22"/>
            <p:cNvSpPr/>
            <p:nvPr/>
          </p:nvSpPr>
          <p:spPr>
            <a:xfrm flipH="1">
              <a:off x="80309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7" name="Google Shape;767;p22"/>
            <p:cNvSpPr/>
            <p:nvPr/>
          </p:nvSpPr>
          <p:spPr>
            <a:xfrm flipH="1">
              <a:off x="76010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8" name="Google Shape;768;p22"/>
            <p:cNvSpPr/>
            <p:nvPr/>
          </p:nvSpPr>
          <p:spPr>
            <a:xfrm flipH="1">
              <a:off x="71711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9" name="Google Shape;769;p22"/>
            <p:cNvSpPr/>
            <p:nvPr/>
          </p:nvSpPr>
          <p:spPr>
            <a:xfrm flipH="1">
              <a:off x="67412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0" name="Google Shape;770;p22"/>
            <p:cNvSpPr/>
            <p:nvPr/>
          </p:nvSpPr>
          <p:spPr>
            <a:xfrm flipH="1">
              <a:off x="63113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1" name="Google Shape;771;p22"/>
            <p:cNvSpPr/>
            <p:nvPr/>
          </p:nvSpPr>
          <p:spPr>
            <a:xfrm flipH="1">
              <a:off x="58814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2" name="Google Shape;772;p22"/>
            <p:cNvSpPr/>
            <p:nvPr/>
          </p:nvSpPr>
          <p:spPr>
            <a:xfrm flipH="1">
              <a:off x="54515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3" name="Google Shape;773;p22"/>
            <p:cNvSpPr/>
            <p:nvPr/>
          </p:nvSpPr>
          <p:spPr>
            <a:xfrm flipH="1">
              <a:off x="80309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4" name="Google Shape;774;p22"/>
            <p:cNvSpPr/>
            <p:nvPr/>
          </p:nvSpPr>
          <p:spPr>
            <a:xfrm flipH="1">
              <a:off x="76010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5" name="Google Shape;775;p22"/>
            <p:cNvSpPr/>
            <p:nvPr/>
          </p:nvSpPr>
          <p:spPr>
            <a:xfrm flipH="1">
              <a:off x="71711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6" name="Google Shape;776;p22"/>
            <p:cNvSpPr/>
            <p:nvPr/>
          </p:nvSpPr>
          <p:spPr>
            <a:xfrm flipH="1">
              <a:off x="67412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7" name="Google Shape;777;p22"/>
            <p:cNvSpPr/>
            <p:nvPr/>
          </p:nvSpPr>
          <p:spPr>
            <a:xfrm flipH="1">
              <a:off x="63113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8" name="Google Shape;778;p22"/>
            <p:cNvSpPr/>
            <p:nvPr/>
          </p:nvSpPr>
          <p:spPr>
            <a:xfrm flipH="1">
              <a:off x="58814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9" name="Google Shape;779;p22"/>
            <p:cNvSpPr/>
            <p:nvPr/>
          </p:nvSpPr>
          <p:spPr>
            <a:xfrm flipH="1">
              <a:off x="54515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0" name="Google Shape;780;p22"/>
            <p:cNvSpPr/>
            <p:nvPr/>
          </p:nvSpPr>
          <p:spPr>
            <a:xfrm flipH="1">
              <a:off x="80309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1" name="Google Shape;781;p22"/>
            <p:cNvSpPr/>
            <p:nvPr/>
          </p:nvSpPr>
          <p:spPr>
            <a:xfrm flipH="1">
              <a:off x="76010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2" name="Google Shape;782;p22"/>
            <p:cNvSpPr/>
            <p:nvPr/>
          </p:nvSpPr>
          <p:spPr>
            <a:xfrm flipH="1">
              <a:off x="71711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3" name="Google Shape;783;p22"/>
            <p:cNvSpPr/>
            <p:nvPr/>
          </p:nvSpPr>
          <p:spPr>
            <a:xfrm flipH="1">
              <a:off x="67412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4" name="Google Shape;784;p22"/>
            <p:cNvSpPr/>
            <p:nvPr/>
          </p:nvSpPr>
          <p:spPr>
            <a:xfrm flipH="1">
              <a:off x="63113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5" name="Google Shape;785;p22"/>
            <p:cNvSpPr/>
            <p:nvPr/>
          </p:nvSpPr>
          <p:spPr>
            <a:xfrm flipH="1">
              <a:off x="58814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6" name="Google Shape;786;p22"/>
            <p:cNvSpPr/>
            <p:nvPr/>
          </p:nvSpPr>
          <p:spPr>
            <a:xfrm flipH="1">
              <a:off x="54515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7" name="Google Shape;787;p22"/>
            <p:cNvSpPr/>
            <p:nvPr/>
          </p:nvSpPr>
          <p:spPr>
            <a:xfrm flipH="1">
              <a:off x="80309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8" name="Google Shape;788;p22"/>
            <p:cNvSpPr/>
            <p:nvPr/>
          </p:nvSpPr>
          <p:spPr>
            <a:xfrm flipH="1">
              <a:off x="76010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9" name="Google Shape;789;p22"/>
            <p:cNvSpPr/>
            <p:nvPr/>
          </p:nvSpPr>
          <p:spPr>
            <a:xfrm flipH="1">
              <a:off x="71711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0" name="Google Shape;790;p22"/>
            <p:cNvSpPr/>
            <p:nvPr/>
          </p:nvSpPr>
          <p:spPr>
            <a:xfrm flipH="1">
              <a:off x="67412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1" name="Google Shape;791;p22"/>
            <p:cNvSpPr/>
            <p:nvPr/>
          </p:nvSpPr>
          <p:spPr>
            <a:xfrm flipH="1">
              <a:off x="63113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2" name="Google Shape;792;p22"/>
            <p:cNvSpPr/>
            <p:nvPr/>
          </p:nvSpPr>
          <p:spPr>
            <a:xfrm flipH="1">
              <a:off x="58814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3" name="Google Shape;793;p22"/>
            <p:cNvSpPr/>
            <p:nvPr/>
          </p:nvSpPr>
          <p:spPr>
            <a:xfrm flipH="1">
              <a:off x="54515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4" name="Google Shape;794;p22"/>
            <p:cNvSpPr/>
            <p:nvPr/>
          </p:nvSpPr>
          <p:spPr>
            <a:xfrm flipH="1">
              <a:off x="80309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5" name="Google Shape;795;p22"/>
            <p:cNvSpPr/>
            <p:nvPr/>
          </p:nvSpPr>
          <p:spPr>
            <a:xfrm flipH="1">
              <a:off x="76010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6" name="Google Shape;796;p22"/>
            <p:cNvSpPr/>
            <p:nvPr/>
          </p:nvSpPr>
          <p:spPr>
            <a:xfrm flipH="1">
              <a:off x="71711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7" name="Google Shape;797;p22"/>
            <p:cNvSpPr/>
            <p:nvPr/>
          </p:nvSpPr>
          <p:spPr>
            <a:xfrm flipH="1">
              <a:off x="67412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8" name="Google Shape;798;p22"/>
            <p:cNvSpPr/>
            <p:nvPr/>
          </p:nvSpPr>
          <p:spPr>
            <a:xfrm flipH="1">
              <a:off x="63113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9" name="Google Shape;799;p22"/>
            <p:cNvSpPr/>
            <p:nvPr/>
          </p:nvSpPr>
          <p:spPr>
            <a:xfrm flipH="1">
              <a:off x="58814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0" name="Google Shape;800;p22"/>
            <p:cNvSpPr/>
            <p:nvPr/>
          </p:nvSpPr>
          <p:spPr>
            <a:xfrm flipH="1">
              <a:off x="54515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1" name="Google Shape;801;p22"/>
            <p:cNvSpPr/>
            <p:nvPr/>
          </p:nvSpPr>
          <p:spPr>
            <a:xfrm flipH="1">
              <a:off x="80309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2" name="Google Shape;802;p22"/>
            <p:cNvSpPr/>
            <p:nvPr/>
          </p:nvSpPr>
          <p:spPr>
            <a:xfrm flipH="1">
              <a:off x="76010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3" name="Google Shape;803;p22"/>
            <p:cNvSpPr/>
            <p:nvPr/>
          </p:nvSpPr>
          <p:spPr>
            <a:xfrm flipH="1">
              <a:off x="71711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4" name="Google Shape;804;p22"/>
            <p:cNvSpPr/>
            <p:nvPr/>
          </p:nvSpPr>
          <p:spPr>
            <a:xfrm flipH="1">
              <a:off x="67412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5" name="Google Shape;805;p22"/>
            <p:cNvSpPr/>
            <p:nvPr/>
          </p:nvSpPr>
          <p:spPr>
            <a:xfrm flipH="1">
              <a:off x="63113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6" name="Google Shape;806;p22"/>
            <p:cNvSpPr/>
            <p:nvPr/>
          </p:nvSpPr>
          <p:spPr>
            <a:xfrm flipH="1">
              <a:off x="58814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7" name="Google Shape;807;p22"/>
            <p:cNvSpPr/>
            <p:nvPr/>
          </p:nvSpPr>
          <p:spPr>
            <a:xfrm flipH="1">
              <a:off x="54515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8" name="Google Shape;808;p22"/>
            <p:cNvSpPr/>
            <p:nvPr/>
          </p:nvSpPr>
          <p:spPr>
            <a:xfrm flipH="1">
              <a:off x="50216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9" name="Google Shape;809;p22"/>
            <p:cNvSpPr/>
            <p:nvPr/>
          </p:nvSpPr>
          <p:spPr>
            <a:xfrm flipH="1">
              <a:off x="50216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0" name="Google Shape;810;p22"/>
            <p:cNvSpPr/>
            <p:nvPr/>
          </p:nvSpPr>
          <p:spPr>
            <a:xfrm flipH="1">
              <a:off x="50216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1" name="Google Shape;811;p22"/>
            <p:cNvSpPr/>
            <p:nvPr/>
          </p:nvSpPr>
          <p:spPr>
            <a:xfrm flipH="1">
              <a:off x="50216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2" name="Google Shape;812;p22"/>
            <p:cNvSpPr/>
            <p:nvPr/>
          </p:nvSpPr>
          <p:spPr>
            <a:xfrm flipH="1">
              <a:off x="50216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3" name="Google Shape;813;p22"/>
            <p:cNvSpPr/>
            <p:nvPr/>
          </p:nvSpPr>
          <p:spPr>
            <a:xfrm flipH="1">
              <a:off x="50216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4" name="Google Shape;814;p22"/>
            <p:cNvSpPr/>
            <p:nvPr/>
          </p:nvSpPr>
          <p:spPr>
            <a:xfrm flipH="1">
              <a:off x="50216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5" name="Google Shape;815;p22"/>
            <p:cNvSpPr/>
            <p:nvPr/>
          </p:nvSpPr>
          <p:spPr>
            <a:xfrm flipH="1">
              <a:off x="50216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816" name="Google Shape;816;p22"/>
          <p:cNvSpPr/>
          <p:nvPr/>
        </p:nvSpPr>
        <p:spPr>
          <a:xfrm rot="-8100000" flipH="1">
            <a:off x="2136563" y="1699751"/>
            <a:ext cx="2768323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22"/>
          <p:cNvSpPr/>
          <p:nvPr/>
        </p:nvSpPr>
        <p:spPr>
          <a:xfrm flipH="1">
            <a:off x="2543346" y="4741725"/>
            <a:ext cx="24936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22"/>
          <p:cNvSpPr/>
          <p:nvPr/>
        </p:nvSpPr>
        <p:spPr>
          <a:xfrm rot="-5400000" flipH="1">
            <a:off x="3150200" y="2736475"/>
            <a:ext cx="34095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9" name="Google Shape;819;p22"/>
          <p:cNvGrpSpPr/>
          <p:nvPr/>
        </p:nvGrpSpPr>
        <p:grpSpPr>
          <a:xfrm flipH="1">
            <a:off x="683194" y="1086397"/>
            <a:ext cx="2493669" cy="968228"/>
            <a:chOff x="5967137" y="1191172"/>
            <a:chExt cx="2493669" cy="968228"/>
          </a:xfrm>
        </p:grpSpPr>
        <p:sp>
          <p:nvSpPr>
            <p:cNvPr id="820" name="Google Shape;820;p22"/>
            <p:cNvSpPr txBox="1"/>
            <p:nvPr/>
          </p:nvSpPr>
          <p:spPr>
            <a:xfrm>
              <a:off x="7034306" y="11911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PRIME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21" name="Google Shape;821;p22"/>
            <p:cNvSpPr txBox="1"/>
            <p:nvPr/>
          </p:nvSpPr>
          <p:spPr>
            <a:xfrm>
              <a:off x="5967137" y="16323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a gas giant and has several rings around it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22" name="Google Shape;822;p22"/>
          <p:cNvGrpSpPr/>
          <p:nvPr/>
        </p:nvGrpSpPr>
        <p:grpSpPr>
          <a:xfrm>
            <a:off x="683200" y="2406597"/>
            <a:ext cx="2493600" cy="968228"/>
            <a:chOff x="683200" y="2378022"/>
            <a:chExt cx="2493600" cy="968228"/>
          </a:xfrm>
        </p:grpSpPr>
        <p:sp>
          <p:nvSpPr>
            <p:cNvPr id="823" name="Google Shape;823;p22"/>
            <p:cNvSpPr txBox="1"/>
            <p:nvPr/>
          </p:nvSpPr>
          <p:spPr>
            <a:xfrm>
              <a:off x="683200" y="281915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and the smallest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24" name="Google Shape;824;p22"/>
            <p:cNvSpPr txBox="1"/>
            <p:nvPr/>
          </p:nvSpPr>
          <p:spPr>
            <a:xfrm>
              <a:off x="683206" y="23780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SUMMER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25" name="Google Shape;825;p22"/>
          <p:cNvGrpSpPr/>
          <p:nvPr/>
        </p:nvGrpSpPr>
        <p:grpSpPr>
          <a:xfrm flipH="1">
            <a:off x="683194" y="3726797"/>
            <a:ext cx="2493669" cy="970228"/>
            <a:chOff x="5967137" y="3564872"/>
            <a:chExt cx="2493669" cy="970228"/>
          </a:xfrm>
        </p:grpSpPr>
        <p:sp>
          <p:nvSpPr>
            <p:cNvPr id="826" name="Google Shape;826;p22"/>
            <p:cNvSpPr txBox="1"/>
            <p:nvPr/>
          </p:nvSpPr>
          <p:spPr>
            <a:xfrm>
              <a:off x="7034306" y="35648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COMPUTER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27" name="Google Shape;827;p22"/>
            <p:cNvSpPr txBox="1"/>
            <p:nvPr/>
          </p:nvSpPr>
          <p:spPr>
            <a:xfrm>
              <a:off x="5967137" y="40080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 of them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28" name="Google Shape;828;p22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29" name="Google Shape;829;p22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4" name="Google Shape;834;p23"/>
          <p:cNvCxnSpPr/>
          <p:nvPr/>
        </p:nvCxnSpPr>
        <p:spPr>
          <a:xfrm flipH="1">
            <a:off x="728250" y="1285875"/>
            <a:ext cx="7005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5" name="Google Shape;835;p23"/>
          <p:cNvCxnSpPr/>
          <p:nvPr/>
        </p:nvCxnSpPr>
        <p:spPr>
          <a:xfrm rot="10800000">
            <a:off x="772950" y="3900450"/>
            <a:ext cx="1293900" cy="750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36" name="Google Shape;836;p23"/>
          <p:cNvCxnSpPr/>
          <p:nvPr/>
        </p:nvCxnSpPr>
        <p:spPr>
          <a:xfrm rot="10800000">
            <a:off x="772950" y="2566200"/>
            <a:ext cx="1036800" cy="627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37" name="Google Shape;837;p23"/>
          <p:cNvGrpSpPr/>
          <p:nvPr/>
        </p:nvGrpSpPr>
        <p:grpSpPr>
          <a:xfrm flipH="1">
            <a:off x="683194" y="1086397"/>
            <a:ext cx="2493669" cy="968228"/>
            <a:chOff x="5967137" y="1191172"/>
            <a:chExt cx="2493669" cy="968228"/>
          </a:xfrm>
        </p:grpSpPr>
        <p:sp>
          <p:nvSpPr>
            <p:cNvPr id="838" name="Google Shape;838;p23"/>
            <p:cNvSpPr txBox="1"/>
            <p:nvPr/>
          </p:nvSpPr>
          <p:spPr>
            <a:xfrm>
              <a:off x="7034306" y="11911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PRIME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39" name="Google Shape;839;p23"/>
            <p:cNvSpPr txBox="1"/>
            <p:nvPr/>
          </p:nvSpPr>
          <p:spPr>
            <a:xfrm>
              <a:off x="5967137" y="16323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 around it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40" name="Google Shape;840;p23"/>
          <p:cNvGrpSpPr/>
          <p:nvPr/>
        </p:nvGrpSpPr>
        <p:grpSpPr>
          <a:xfrm>
            <a:off x="683200" y="2406597"/>
            <a:ext cx="2493600" cy="968228"/>
            <a:chOff x="683200" y="2378022"/>
            <a:chExt cx="2493600" cy="968228"/>
          </a:xfrm>
        </p:grpSpPr>
        <p:sp>
          <p:nvSpPr>
            <p:cNvPr id="841" name="Google Shape;841;p23"/>
            <p:cNvSpPr txBox="1"/>
            <p:nvPr/>
          </p:nvSpPr>
          <p:spPr>
            <a:xfrm>
              <a:off x="683200" y="281915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42" name="Google Shape;842;p23"/>
            <p:cNvSpPr txBox="1"/>
            <p:nvPr/>
          </p:nvSpPr>
          <p:spPr>
            <a:xfrm>
              <a:off x="683206" y="23780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SUMMER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843" name="Google Shape;843;p23"/>
          <p:cNvGrpSpPr/>
          <p:nvPr/>
        </p:nvGrpSpPr>
        <p:grpSpPr>
          <a:xfrm flipH="1">
            <a:off x="683194" y="3726797"/>
            <a:ext cx="2493669" cy="970228"/>
            <a:chOff x="5967137" y="3564872"/>
            <a:chExt cx="2493669" cy="970228"/>
          </a:xfrm>
        </p:grpSpPr>
        <p:sp>
          <p:nvSpPr>
            <p:cNvPr id="844" name="Google Shape;844;p23"/>
            <p:cNvSpPr txBox="1"/>
            <p:nvPr/>
          </p:nvSpPr>
          <p:spPr>
            <a:xfrm>
              <a:off x="7034306" y="35648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COMPUTER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5" name="Google Shape;845;p23"/>
            <p:cNvSpPr txBox="1"/>
            <p:nvPr/>
          </p:nvSpPr>
          <p:spPr>
            <a:xfrm>
              <a:off x="5967137" y="40080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planet of all of them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46" name="Google Shape;846;p23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847" name="Google Shape;847;p23"/>
          <p:cNvGrpSpPr/>
          <p:nvPr/>
        </p:nvGrpSpPr>
        <p:grpSpPr>
          <a:xfrm>
            <a:off x="5174006" y="1183775"/>
            <a:ext cx="3439200" cy="3439200"/>
            <a:chOff x="5021606" y="1183775"/>
            <a:chExt cx="3439200" cy="3439200"/>
          </a:xfrm>
        </p:grpSpPr>
        <p:sp>
          <p:nvSpPr>
            <p:cNvPr id="848" name="Google Shape;848;p23"/>
            <p:cNvSpPr/>
            <p:nvPr/>
          </p:nvSpPr>
          <p:spPr>
            <a:xfrm flipH="1">
              <a:off x="80309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9" name="Google Shape;849;p23"/>
            <p:cNvSpPr/>
            <p:nvPr/>
          </p:nvSpPr>
          <p:spPr>
            <a:xfrm flipH="1">
              <a:off x="76010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0" name="Google Shape;850;p23"/>
            <p:cNvSpPr/>
            <p:nvPr/>
          </p:nvSpPr>
          <p:spPr>
            <a:xfrm flipH="1">
              <a:off x="71711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1" name="Google Shape;851;p23"/>
            <p:cNvSpPr/>
            <p:nvPr/>
          </p:nvSpPr>
          <p:spPr>
            <a:xfrm flipH="1">
              <a:off x="67412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2" name="Google Shape;852;p23"/>
            <p:cNvSpPr/>
            <p:nvPr/>
          </p:nvSpPr>
          <p:spPr>
            <a:xfrm flipH="1">
              <a:off x="63113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3" name="Google Shape;853;p23"/>
            <p:cNvSpPr/>
            <p:nvPr/>
          </p:nvSpPr>
          <p:spPr>
            <a:xfrm flipH="1">
              <a:off x="58814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4" name="Google Shape;854;p23"/>
            <p:cNvSpPr/>
            <p:nvPr/>
          </p:nvSpPr>
          <p:spPr>
            <a:xfrm flipH="1">
              <a:off x="54515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5" name="Google Shape;855;p23"/>
            <p:cNvSpPr/>
            <p:nvPr/>
          </p:nvSpPr>
          <p:spPr>
            <a:xfrm flipH="1">
              <a:off x="80309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6" name="Google Shape;856;p23"/>
            <p:cNvSpPr/>
            <p:nvPr/>
          </p:nvSpPr>
          <p:spPr>
            <a:xfrm flipH="1">
              <a:off x="76010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7" name="Google Shape;857;p23"/>
            <p:cNvSpPr/>
            <p:nvPr/>
          </p:nvSpPr>
          <p:spPr>
            <a:xfrm flipH="1">
              <a:off x="71711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8" name="Google Shape;858;p23"/>
            <p:cNvSpPr/>
            <p:nvPr/>
          </p:nvSpPr>
          <p:spPr>
            <a:xfrm flipH="1">
              <a:off x="67412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9" name="Google Shape;859;p23"/>
            <p:cNvSpPr/>
            <p:nvPr/>
          </p:nvSpPr>
          <p:spPr>
            <a:xfrm flipH="1">
              <a:off x="63113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0" name="Google Shape;860;p23"/>
            <p:cNvSpPr/>
            <p:nvPr/>
          </p:nvSpPr>
          <p:spPr>
            <a:xfrm flipH="1">
              <a:off x="58814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1" name="Google Shape;861;p23"/>
            <p:cNvSpPr/>
            <p:nvPr/>
          </p:nvSpPr>
          <p:spPr>
            <a:xfrm flipH="1">
              <a:off x="54515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2" name="Google Shape;862;p23"/>
            <p:cNvSpPr/>
            <p:nvPr/>
          </p:nvSpPr>
          <p:spPr>
            <a:xfrm flipH="1">
              <a:off x="80309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3" name="Google Shape;863;p23"/>
            <p:cNvSpPr/>
            <p:nvPr/>
          </p:nvSpPr>
          <p:spPr>
            <a:xfrm flipH="1">
              <a:off x="76010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4" name="Google Shape;864;p23"/>
            <p:cNvSpPr/>
            <p:nvPr/>
          </p:nvSpPr>
          <p:spPr>
            <a:xfrm flipH="1">
              <a:off x="71711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5" name="Google Shape;865;p23"/>
            <p:cNvSpPr/>
            <p:nvPr/>
          </p:nvSpPr>
          <p:spPr>
            <a:xfrm flipH="1">
              <a:off x="67412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6" name="Google Shape;866;p23"/>
            <p:cNvSpPr/>
            <p:nvPr/>
          </p:nvSpPr>
          <p:spPr>
            <a:xfrm flipH="1">
              <a:off x="63113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7" name="Google Shape;867;p23"/>
            <p:cNvSpPr/>
            <p:nvPr/>
          </p:nvSpPr>
          <p:spPr>
            <a:xfrm flipH="1">
              <a:off x="58814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8" name="Google Shape;868;p23"/>
            <p:cNvSpPr/>
            <p:nvPr/>
          </p:nvSpPr>
          <p:spPr>
            <a:xfrm flipH="1">
              <a:off x="54515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9" name="Google Shape;869;p23"/>
            <p:cNvSpPr/>
            <p:nvPr/>
          </p:nvSpPr>
          <p:spPr>
            <a:xfrm flipH="1">
              <a:off x="80309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0" name="Google Shape;870;p23"/>
            <p:cNvSpPr/>
            <p:nvPr/>
          </p:nvSpPr>
          <p:spPr>
            <a:xfrm flipH="1">
              <a:off x="76010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1" name="Google Shape;871;p23"/>
            <p:cNvSpPr/>
            <p:nvPr/>
          </p:nvSpPr>
          <p:spPr>
            <a:xfrm flipH="1">
              <a:off x="71711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2" name="Google Shape;872;p23"/>
            <p:cNvSpPr/>
            <p:nvPr/>
          </p:nvSpPr>
          <p:spPr>
            <a:xfrm flipH="1">
              <a:off x="67412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3" name="Google Shape;873;p23"/>
            <p:cNvSpPr/>
            <p:nvPr/>
          </p:nvSpPr>
          <p:spPr>
            <a:xfrm flipH="1">
              <a:off x="63113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4" name="Google Shape;874;p23"/>
            <p:cNvSpPr/>
            <p:nvPr/>
          </p:nvSpPr>
          <p:spPr>
            <a:xfrm flipH="1">
              <a:off x="58814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5" name="Google Shape;875;p23"/>
            <p:cNvSpPr/>
            <p:nvPr/>
          </p:nvSpPr>
          <p:spPr>
            <a:xfrm flipH="1">
              <a:off x="54515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6" name="Google Shape;876;p23"/>
            <p:cNvSpPr/>
            <p:nvPr/>
          </p:nvSpPr>
          <p:spPr>
            <a:xfrm flipH="1">
              <a:off x="80309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7" name="Google Shape;877;p23"/>
            <p:cNvSpPr/>
            <p:nvPr/>
          </p:nvSpPr>
          <p:spPr>
            <a:xfrm flipH="1">
              <a:off x="76010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8" name="Google Shape;878;p23"/>
            <p:cNvSpPr/>
            <p:nvPr/>
          </p:nvSpPr>
          <p:spPr>
            <a:xfrm flipH="1">
              <a:off x="71711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9" name="Google Shape;879;p23"/>
            <p:cNvSpPr/>
            <p:nvPr/>
          </p:nvSpPr>
          <p:spPr>
            <a:xfrm flipH="1">
              <a:off x="67412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0" name="Google Shape;880;p23"/>
            <p:cNvSpPr/>
            <p:nvPr/>
          </p:nvSpPr>
          <p:spPr>
            <a:xfrm flipH="1">
              <a:off x="63113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1" name="Google Shape;881;p23"/>
            <p:cNvSpPr/>
            <p:nvPr/>
          </p:nvSpPr>
          <p:spPr>
            <a:xfrm flipH="1">
              <a:off x="58814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2" name="Google Shape;882;p23"/>
            <p:cNvSpPr/>
            <p:nvPr/>
          </p:nvSpPr>
          <p:spPr>
            <a:xfrm flipH="1">
              <a:off x="54515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3" name="Google Shape;883;p23"/>
            <p:cNvSpPr/>
            <p:nvPr/>
          </p:nvSpPr>
          <p:spPr>
            <a:xfrm flipH="1">
              <a:off x="80309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4" name="Google Shape;884;p23"/>
            <p:cNvSpPr/>
            <p:nvPr/>
          </p:nvSpPr>
          <p:spPr>
            <a:xfrm flipH="1">
              <a:off x="76010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5" name="Google Shape;885;p23"/>
            <p:cNvSpPr/>
            <p:nvPr/>
          </p:nvSpPr>
          <p:spPr>
            <a:xfrm flipH="1">
              <a:off x="71711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6" name="Google Shape;886;p23"/>
            <p:cNvSpPr/>
            <p:nvPr/>
          </p:nvSpPr>
          <p:spPr>
            <a:xfrm flipH="1">
              <a:off x="67412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7" name="Google Shape;887;p23"/>
            <p:cNvSpPr/>
            <p:nvPr/>
          </p:nvSpPr>
          <p:spPr>
            <a:xfrm flipH="1">
              <a:off x="63113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8" name="Google Shape;888;p23"/>
            <p:cNvSpPr/>
            <p:nvPr/>
          </p:nvSpPr>
          <p:spPr>
            <a:xfrm flipH="1">
              <a:off x="58814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89" name="Google Shape;889;p23"/>
            <p:cNvSpPr/>
            <p:nvPr/>
          </p:nvSpPr>
          <p:spPr>
            <a:xfrm flipH="1">
              <a:off x="54515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0" name="Google Shape;890;p23"/>
            <p:cNvSpPr/>
            <p:nvPr/>
          </p:nvSpPr>
          <p:spPr>
            <a:xfrm flipH="1">
              <a:off x="80309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1" name="Google Shape;891;p23"/>
            <p:cNvSpPr/>
            <p:nvPr/>
          </p:nvSpPr>
          <p:spPr>
            <a:xfrm flipH="1">
              <a:off x="76010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2" name="Google Shape;892;p23"/>
            <p:cNvSpPr/>
            <p:nvPr/>
          </p:nvSpPr>
          <p:spPr>
            <a:xfrm flipH="1">
              <a:off x="71711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3" name="Google Shape;893;p23"/>
            <p:cNvSpPr/>
            <p:nvPr/>
          </p:nvSpPr>
          <p:spPr>
            <a:xfrm flipH="1">
              <a:off x="67412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4" name="Google Shape;894;p23"/>
            <p:cNvSpPr/>
            <p:nvPr/>
          </p:nvSpPr>
          <p:spPr>
            <a:xfrm flipH="1">
              <a:off x="63113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5" name="Google Shape;895;p23"/>
            <p:cNvSpPr/>
            <p:nvPr/>
          </p:nvSpPr>
          <p:spPr>
            <a:xfrm flipH="1">
              <a:off x="58814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6" name="Google Shape;896;p23"/>
            <p:cNvSpPr/>
            <p:nvPr/>
          </p:nvSpPr>
          <p:spPr>
            <a:xfrm flipH="1">
              <a:off x="54515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7" name="Google Shape;897;p23"/>
            <p:cNvSpPr/>
            <p:nvPr/>
          </p:nvSpPr>
          <p:spPr>
            <a:xfrm flipH="1">
              <a:off x="80309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8" name="Google Shape;898;p23"/>
            <p:cNvSpPr/>
            <p:nvPr/>
          </p:nvSpPr>
          <p:spPr>
            <a:xfrm flipH="1">
              <a:off x="76010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99" name="Google Shape;899;p23"/>
            <p:cNvSpPr/>
            <p:nvPr/>
          </p:nvSpPr>
          <p:spPr>
            <a:xfrm flipH="1">
              <a:off x="71711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0" name="Google Shape;900;p23"/>
            <p:cNvSpPr/>
            <p:nvPr/>
          </p:nvSpPr>
          <p:spPr>
            <a:xfrm flipH="1">
              <a:off x="67412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1" name="Google Shape;901;p23"/>
            <p:cNvSpPr/>
            <p:nvPr/>
          </p:nvSpPr>
          <p:spPr>
            <a:xfrm flipH="1">
              <a:off x="63113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2" name="Google Shape;902;p23"/>
            <p:cNvSpPr/>
            <p:nvPr/>
          </p:nvSpPr>
          <p:spPr>
            <a:xfrm flipH="1">
              <a:off x="58814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3" name="Google Shape;903;p23"/>
            <p:cNvSpPr/>
            <p:nvPr/>
          </p:nvSpPr>
          <p:spPr>
            <a:xfrm flipH="1">
              <a:off x="54515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4" name="Google Shape;904;p23"/>
            <p:cNvSpPr/>
            <p:nvPr/>
          </p:nvSpPr>
          <p:spPr>
            <a:xfrm flipH="1">
              <a:off x="5021606" y="11837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5" name="Google Shape;905;p23"/>
            <p:cNvSpPr/>
            <p:nvPr/>
          </p:nvSpPr>
          <p:spPr>
            <a:xfrm flipH="1">
              <a:off x="5021606" y="16136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6" name="Google Shape;906;p23"/>
            <p:cNvSpPr/>
            <p:nvPr/>
          </p:nvSpPr>
          <p:spPr>
            <a:xfrm flipH="1">
              <a:off x="5021606" y="20435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7" name="Google Shape;907;p23"/>
            <p:cNvSpPr/>
            <p:nvPr/>
          </p:nvSpPr>
          <p:spPr>
            <a:xfrm flipH="1">
              <a:off x="5021606" y="24734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8" name="Google Shape;908;p23"/>
            <p:cNvSpPr/>
            <p:nvPr/>
          </p:nvSpPr>
          <p:spPr>
            <a:xfrm flipH="1">
              <a:off x="5021606" y="29033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9" name="Google Shape;909;p23"/>
            <p:cNvSpPr/>
            <p:nvPr/>
          </p:nvSpPr>
          <p:spPr>
            <a:xfrm flipH="1">
              <a:off x="5021606" y="33332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10" name="Google Shape;910;p23"/>
            <p:cNvSpPr/>
            <p:nvPr/>
          </p:nvSpPr>
          <p:spPr>
            <a:xfrm flipH="1">
              <a:off x="5021606" y="37631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11" name="Google Shape;911;p23"/>
            <p:cNvSpPr/>
            <p:nvPr/>
          </p:nvSpPr>
          <p:spPr>
            <a:xfrm flipH="1">
              <a:off x="5021606" y="4193075"/>
              <a:ext cx="429900" cy="42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912" name="Google Shape;912;p23"/>
          <p:cNvSpPr/>
          <p:nvPr/>
        </p:nvSpPr>
        <p:spPr>
          <a:xfrm rot="-8100000" flipH="1">
            <a:off x="4881388" y="2123201"/>
            <a:ext cx="2768323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3"/>
          <p:cNvSpPr/>
          <p:nvPr/>
        </p:nvSpPr>
        <p:spPr>
          <a:xfrm flipH="1">
            <a:off x="6093946" y="3829050"/>
            <a:ext cx="24936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23"/>
          <p:cNvSpPr/>
          <p:nvPr/>
        </p:nvSpPr>
        <p:spPr>
          <a:xfrm rot="-5400000" flipH="1">
            <a:off x="6274400" y="2736475"/>
            <a:ext cx="34095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5349" y="2401378"/>
            <a:ext cx="1608750" cy="231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n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sp>
        <p:nvSpPr>
          <p:cNvPr id="919" name="Google Shape;919;p24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920" name="Google Shape;920;p24"/>
          <p:cNvSpPr txBox="1"/>
          <p:nvPr/>
        </p:nvSpPr>
        <p:spPr>
          <a:xfrm>
            <a:off x="6716342" y="16165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a gas giant with several rings around it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1" name="Google Shape;921;p24"/>
          <p:cNvSpPr txBox="1"/>
          <p:nvPr/>
        </p:nvSpPr>
        <p:spPr>
          <a:xfrm flipH="1">
            <a:off x="3866358" y="16165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very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2" name="Google Shape;922;p24"/>
          <p:cNvSpPr txBox="1"/>
          <p:nvPr/>
        </p:nvSpPr>
        <p:spPr>
          <a:xfrm flipH="1">
            <a:off x="1016374" y="16165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23" name="Google Shape;923;p24"/>
          <p:cNvGrpSpPr/>
          <p:nvPr/>
        </p:nvGrpSpPr>
        <p:grpSpPr>
          <a:xfrm>
            <a:off x="886838" y="2898338"/>
            <a:ext cx="1719600" cy="1719600"/>
            <a:chOff x="2224575" y="5320900"/>
            <a:chExt cx="1719600" cy="1719600"/>
          </a:xfrm>
        </p:grpSpPr>
        <p:sp>
          <p:nvSpPr>
            <p:cNvPr id="924" name="Google Shape;924;p24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5" name="Google Shape;925;p24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6" name="Google Shape;926;p24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7" name="Google Shape;927;p24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8" name="Google Shape;928;p24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9" name="Google Shape;929;p24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0" name="Google Shape;930;p24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1" name="Google Shape;931;p24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2" name="Google Shape;932;p24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3" name="Google Shape;933;p24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4" name="Google Shape;934;p24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5" name="Google Shape;935;p24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6" name="Google Shape;936;p24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7" name="Google Shape;937;p24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8" name="Google Shape;938;p24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9" name="Google Shape;939;p24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40" name="Google Shape;940;p24"/>
          <p:cNvGrpSpPr/>
          <p:nvPr/>
        </p:nvGrpSpPr>
        <p:grpSpPr>
          <a:xfrm>
            <a:off x="3719813" y="2898338"/>
            <a:ext cx="1719600" cy="1719600"/>
            <a:chOff x="2224575" y="5320900"/>
            <a:chExt cx="1719600" cy="1719600"/>
          </a:xfrm>
        </p:grpSpPr>
        <p:sp>
          <p:nvSpPr>
            <p:cNvPr id="941" name="Google Shape;941;p24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2" name="Google Shape;942;p24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3" name="Google Shape;943;p24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4" name="Google Shape;944;p24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5" name="Google Shape;945;p24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6" name="Google Shape;946;p24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7" name="Google Shape;947;p24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8" name="Google Shape;948;p24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9" name="Google Shape;949;p24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0" name="Google Shape;950;p24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1" name="Google Shape;951;p24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2" name="Google Shape;952;p24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3" name="Google Shape;953;p24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4" name="Google Shape;954;p24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5" name="Google Shape;955;p24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6" name="Google Shape;956;p24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57" name="Google Shape;957;p24"/>
          <p:cNvGrpSpPr/>
          <p:nvPr/>
        </p:nvGrpSpPr>
        <p:grpSpPr>
          <a:xfrm>
            <a:off x="6537563" y="2898338"/>
            <a:ext cx="1719600" cy="1719600"/>
            <a:chOff x="2224575" y="5320900"/>
            <a:chExt cx="1719600" cy="1719600"/>
          </a:xfrm>
        </p:grpSpPr>
        <p:sp>
          <p:nvSpPr>
            <p:cNvPr id="958" name="Google Shape;958;p24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0" name="Google Shape;960;p24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1" name="Google Shape;961;p24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2" name="Google Shape;962;p24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3" name="Google Shape;963;p24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4" name="Google Shape;964;p24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5" name="Google Shape;965;p24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6" name="Google Shape;966;p24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7" name="Google Shape;967;p24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8" name="Google Shape;968;p24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9" name="Google Shape;969;p24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0" name="Google Shape;970;p24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1" name="Google Shape;971;p24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2" name="Google Shape;972;p24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3" name="Google Shape;973;p24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974" name="Google Shape;974;p24"/>
          <p:cNvSpPr/>
          <p:nvPr/>
        </p:nvSpPr>
        <p:spPr>
          <a:xfrm rot="10800000">
            <a:off x="931877" y="2350125"/>
            <a:ext cx="1649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24"/>
          <p:cNvSpPr/>
          <p:nvPr/>
        </p:nvSpPr>
        <p:spPr>
          <a:xfrm rot="-5400000">
            <a:off x="2661175" y="1929975"/>
            <a:ext cx="1631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24"/>
          <p:cNvSpPr/>
          <p:nvPr/>
        </p:nvSpPr>
        <p:spPr>
          <a:xfrm rot="-8099540">
            <a:off x="5328665" y="1792485"/>
            <a:ext cx="1583990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24"/>
          <p:cNvSpPr/>
          <p:nvPr/>
        </p:nvSpPr>
        <p:spPr>
          <a:xfrm>
            <a:off x="1497916" y="964483"/>
            <a:ext cx="463416" cy="430241"/>
          </a:xfrm>
          <a:custGeom>
            <a:avLst/>
            <a:gdLst/>
            <a:ahLst/>
            <a:cxnLst/>
            <a:rect l="l" t="t" r="r" b="b"/>
            <a:pathLst>
              <a:path w="19655" h="18246" extrusionOk="0">
                <a:moveTo>
                  <a:pt x="9829" y="1835"/>
                </a:moveTo>
                <a:lnTo>
                  <a:pt x="12133" y="6452"/>
                </a:lnTo>
                <a:cubicBezTo>
                  <a:pt x="12218" y="6618"/>
                  <a:pt x="12375" y="6733"/>
                  <a:pt x="12559" y="6760"/>
                </a:cubicBezTo>
                <a:lnTo>
                  <a:pt x="17698" y="7500"/>
                </a:lnTo>
                <a:lnTo>
                  <a:pt x="13984" y="11078"/>
                </a:lnTo>
                <a:cubicBezTo>
                  <a:pt x="13848" y="11211"/>
                  <a:pt x="13788" y="11398"/>
                  <a:pt x="13821" y="11582"/>
                </a:cubicBezTo>
                <a:lnTo>
                  <a:pt x="14700" y="16646"/>
                </a:lnTo>
                <a:lnTo>
                  <a:pt x="10092" y="14251"/>
                </a:lnTo>
                <a:cubicBezTo>
                  <a:pt x="10009" y="14209"/>
                  <a:pt x="9919" y="14188"/>
                  <a:pt x="9830" y="14188"/>
                </a:cubicBezTo>
                <a:cubicBezTo>
                  <a:pt x="9740" y="14188"/>
                  <a:pt x="9651" y="14209"/>
                  <a:pt x="9570" y="14251"/>
                </a:cubicBezTo>
                <a:lnTo>
                  <a:pt x="4962" y="16646"/>
                </a:lnTo>
                <a:lnTo>
                  <a:pt x="5838" y="11582"/>
                </a:lnTo>
                <a:cubicBezTo>
                  <a:pt x="5871" y="11398"/>
                  <a:pt x="5810" y="11208"/>
                  <a:pt x="5674" y="11078"/>
                </a:cubicBezTo>
                <a:lnTo>
                  <a:pt x="1961" y="7500"/>
                </a:lnTo>
                <a:lnTo>
                  <a:pt x="7100" y="6760"/>
                </a:lnTo>
                <a:cubicBezTo>
                  <a:pt x="7284" y="6733"/>
                  <a:pt x="7441" y="6618"/>
                  <a:pt x="7525" y="6452"/>
                </a:cubicBezTo>
                <a:lnTo>
                  <a:pt x="9829" y="1835"/>
                </a:lnTo>
                <a:close/>
                <a:moveTo>
                  <a:pt x="9828" y="1"/>
                </a:moveTo>
                <a:cubicBezTo>
                  <a:pt x="9627" y="1"/>
                  <a:pt x="9426" y="105"/>
                  <a:pt x="9322" y="313"/>
                </a:cubicBezTo>
                <a:lnTo>
                  <a:pt x="6641" y="5682"/>
                </a:lnTo>
                <a:lnTo>
                  <a:pt x="653" y="6543"/>
                </a:lnTo>
                <a:cubicBezTo>
                  <a:pt x="188" y="6609"/>
                  <a:pt x="1" y="7183"/>
                  <a:pt x="339" y="7509"/>
                </a:cubicBezTo>
                <a:lnTo>
                  <a:pt x="4672" y="11685"/>
                </a:lnTo>
                <a:lnTo>
                  <a:pt x="3648" y="17579"/>
                </a:lnTo>
                <a:cubicBezTo>
                  <a:pt x="3584" y="17947"/>
                  <a:pt x="3875" y="18245"/>
                  <a:pt x="4207" y="18245"/>
                </a:cubicBezTo>
                <a:cubicBezTo>
                  <a:pt x="4293" y="18245"/>
                  <a:pt x="4383" y="18225"/>
                  <a:pt x="4470" y="18180"/>
                </a:cubicBezTo>
                <a:lnTo>
                  <a:pt x="9829" y="15393"/>
                </a:lnTo>
                <a:lnTo>
                  <a:pt x="15189" y="18180"/>
                </a:lnTo>
                <a:cubicBezTo>
                  <a:pt x="15275" y="18225"/>
                  <a:pt x="15365" y="18245"/>
                  <a:pt x="15452" y="18245"/>
                </a:cubicBezTo>
                <a:cubicBezTo>
                  <a:pt x="15782" y="18245"/>
                  <a:pt x="16072" y="17948"/>
                  <a:pt x="16007" y="17582"/>
                </a:cubicBezTo>
                <a:lnTo>
                  <a:pt x="14986" y="11685"/>
                </a:lnTo>
                <a:lnTo>
                  <a:pt x="19316" y="7512"/>
                </a:lnTo>
                <a:cubicBezTo>
                  <a:pt x="19655" y="7183"/>
                  <a:pt x="19470" y="6609"/>
                  <a:pt x="19005" y="6543"/>
                </a:cubicBezTo>
                <a:lnTo>
                  <a:pt x="13015" y="5682"/>
                </a:lnTo>
                <a:lnTo>
                  <a:pt x="10333" y="313"/>
                </a:lnTo>
                <a:cubicBezTo>
                  <a:pt x="10229" y="105"/>
                  <a:pt x="10029" y="1"/>
                  <a:pt x="982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78" name="Google Shape;978;p24"/>
          <p:cNvSpPr/>
          <p:nvPr/>
        </p:nvSpPr>
        <p:spPr>
          <a:xfrm>
            <a:off x="4386107" y="951750"/>
            <a:ext cx="387001" cy="455707"/>
          </a:xfrm>
          <a:custGeom>
            <a:avLst/>
            <a:gdLst/>
            <a:ahLst/>
            <a:cxnLst/>
            <a:rect l="l" t="t" r="r" b="b"/>
            <a:pathLst>
              <a:path w="16414" h="19326" extrusionOk="0">
                <a:moveTo>
                  <a:pt x="9662" y="1133"/>
                </a:moveTo>
                <a:cubicBezTo>
                  <a:pt x="9744" y="1133"/>
                  <a:pt x="9825" y="1133"/>
                  <a:pt x="9910" y="1136"/>
                </a:cubicBezTo>
                <a:cubicBezTo>
                  <a:pt x="7953" y="2866"/>
                  <a:pt x="6830" y="5351"/>
                  <a:pt x="6833" y="7966"/>
                </a:cubicBezTo>
                <a:cubicBezTo>
                  <a:pt x="6833" y="12311"/>
                  <a:pt x="9907" y="16049"/>
                  <a:pt x="14170" y="16889"/>
                </a:cubicBezTo>
                <a:cubicBezTo>
                  <a:pt x="12821" y="17740"/>
                  <a:pt x="11260" y="18193"/>
                  <a:pt x="9662" y="18193"/>
                </a:cubicBezTo>
                <a:cubicBezTo>
                  <a:pt x="4958" y="18193"/>
                  <a:pt x="1132" y="14368"/>
                  <a:pt x="1132" y="9663"/>
                </a:cubicBezTo>
                <a:cubicBezTo>
                  <a:pt x="1132" y="4959"/>
                  <a:pt x="4958" y="1133"/>
                  <a:pt x="9662" y="1133"/>
                </a:cubicBezTo>
                <a:close/>
                <a:moveTo>
                  <a:pt x="9662" y="1"/>
                </a:moveTo>
                <a:cubicBezTo>
                  <a:pt x="7093" y="1"/>
                  <a:pt x="4668" y="1009"/>
                  <a:pt x="2838" y="2839"/>
                </a:cubicBezTo>
                <a:cubicBezTo>
                  <a:pt x="1009" y="4669"/>
                  <a:pt x="0" y="7094"/>
                  <a:pt x="0" y="9663"/>
                </a:cubicBezTo>
                <a:cubicBezTo>
                  <a:pt x="0" y="12233"/>
                  <a:pt x="1009" y="14657"/>
                  <a:pt x="2838" y="16487"/>
                </a:cubicBezTo>
                <a:cubicBezTo>
                  <a:pt x="4668" y="18317"/>
                  <a:pt x="7090" y="19325"/>
                  <a:pt x="9662" y="19325"/>
                </a:cubicBezTo>
                <a:cubicBezTo>
                  <a:pt x="12008" y="19322"/>
                  <a:pt x="14273" y="18462"/>
                  <a:pt x="16027" y="16907"/>
                </a:cubicBezTo>
                <a:cubicBezTo>
                  <a:pt x="16414" y="16566"/>
                  <a:pt x="16181" y="15932"/>
                  <a:pt x="15668" y="15916"/>
                </a:cubicBezTo>
                <a:cubicBezTo>
                  <a:pt x="11420" y="15799"/>
                  <a:pt x="7965" y="12233"/>
                  <a:pt x="7965" y="7966"/>
                </a:cubicBezTo>
                <a:cubicBezTo>
                  <a:pt x="7965" y="5243"/>
                  <a:pt x="9391" y="2658"/>
                  <a:pt x="11688" y="1215"/>
                </a:cubicBezTo>
                <a:cubicBezTo>
                  <a:pt x="12123" y="943"/>
                  <a:pt x="11999" y="276"/>
                  <a:pt x="11495" y="179"/>
                </a:cubicBezTo>
                <a:cubicBezTo>
                  <a:pt x="10891" y="61"/>
                  <a:pt x="10278" y="4"/>
                  <a:pt x="96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79" name="Google Shape;979;p24"/>
          <p:cNvGrpSpPr/>
          <p:nvPr/>
        </p:nvGrpSpPr>
        <p:grpSpPr>
          <a:xfrm>
            <a:off x="7201126" y="951738"/>
            <a:ext cx="456932" cy="455731"/>
            <a:chOff x="3269875" y="3210400"/>
            <a:chExt cx="484500" cy="483175"/>
          </a:xfrm>
        </p:grpSpPr>
        <p:sp>
          <p:nvSpPr>
            <p:cNvPr id="980" name="Google Shape;980;p24"/>
            <p:cNvSpPr/>
            <p:nvPr/>
          </p:nvSpPr>
          <p:spPr>
            <a:xfrm>
              <a:off x="3364000" y="3303850"/>
              <a:ext cx="296300" cy="296300"/>
            </a:xfrm>
            <a:custGeom>
              <a:avLst/>
              <a:gdLst/>
              <a:ahLst/>
              <a:cxnLst/>
              <a:rect l="l" t="t" r="r" b="b"/>
              <a:pathLst>
                <a:path w="11852" h="11852" extrusionOk="0">
                  <a:moveTo>
                    <a:pt x="5925" y="1132"/>
                  </a:moveTo>
                  <a:cubicBezTo>
                    <a:pt x="7863" y="1132"/>
                    <a:pt x="9612" y="2298"/>
                    <a:pt x="10354" y="4088"/>
                  </a:cubicBezTo>
                  <a:cubicBezTo>
                    <a:pt x="11094" y="5882"/>
                    <a:pt x="10683" y="7941"/>
                    <a:pt x="9313" y="9312"/>
                  </a:cubicBezTo>
                  <a:cubicBezTo>
                    <a:pt x="8395" y="10230"/>
                    <a:pt x="7169" y="10717"/>
                    <a:pt x="5920" y="10717"/>
                  </a:cubicBezTo>
                  <a:cubicBezTo>
                    <a:pt x="5304" y="10717"/>
                    <a:pt x="4682" y="10598"/>
                    <a:pt x="4089" y="10354"/>
                  </a:cubicBezTo>
                  <a:cubicBezTo>
                    <a:pt x="2298" y="9611"/>
                    <a:pt x="1133" y="7863"/>
                    <a:pt x="1133" y="5924"/>
                  </a:cubicBezTo>
                  <a:cubicBezTo>
                    <a:pt x="1133" y="3279"/>
                    <a:pt x="3280" y="1132"/>
                    <a:pt x="5925" y="1132"/>
                  </a:cubicBezTo>
                  <a:close/>
                  <a:moveTo>
                    <a:pt x="5925" y="0"/>
                  </a:moveTo>
                  <a:cubicBezTo>
                    <a:pt x="2658" y="0"/>
                    <a:pt x="1" y="2657"/>
                    <a:pt x="1" y="5924"/>
                  </a:cubicBezTo>
                  <a:cubicBezTo>
                    <a:pt x="1" y="9191"/>
                    <a:pt x="2658" y="11851"/>
                    <a:pt x="5925" y="11851"/>
                  </a:cubicBezTo>
                  <a:cubicBezTo>
                    <a:pt x="9192" y="11851"/>
                    <a:pt x="11852" y="9191"/>
                    <a:pt x="11852" y="5924"/>
                  </a:cubicBezTo>
                  <a:cubicBezTo>
                    <a:pt x="11852" y="2657"/>
                    <a:pt x="9192" y="0"/>
                    <a:pt x="59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81" name="Google Shape;981;p24"/>
            <p:cNvSpPr/>
            <p:nvPr/>
          </p:nvSpPr>
          <p:spPr>
            <a:xfrm>
              <a:off x="3269875" y="3210400"/>
              <a:ext cx="484500" cy="483175"/>
            </a:xfrm>
            <a:custGeom>
              <a:avLst/>
              <a:gdLst/>
              <a:ahLst/>
              <a:cxnLst/>
              <a:rect l="l" t="t" r="r" b="b"/>
              <a:pathLst>
                <a:path w="19380" h="19327" extrusionOk="0">
                  <a:moveTo>
                    <a:pt x="9690" y="1208"/>
                  </a:moveTo>
                  <a:lnTo>
                    <a:pt x="11426" y="2126"/>
                  </a:lnTo>
                  <a:cubicBezTo>
                    <a:pt x="11507" y="2168"/>
                    <a:pt x="11598" y="2192"/>
                    <a:pt x="11692" y="2192"/>
                  </a:cubicBezTo>
                  <a:lnTo>
                    <a:pt x="13651" y="2192"/>
                  </a:lnTo>
                  <a:lnTo>
                    <a:pt x="14765" y="3817"/>
                  </a:lnTo>
                  <a:cubicBezTo>
                    <a:pt x="14817" y="3892"/>
                    <a:pt x="14886" y="3955"/>
                    <a:pt x="14968" y="3998"/>
                  </a:cubicBezTo>
                  <a:lnTo>
                    <a:pt x="16704" y="4916"/>
                  </a:lnTo>
                  <a:lnTo>
                    <a:pt x="16939" y="6878"/>
                  </a:lnTo>
                  <a:cubicBezTo>
                    <a:pt x="16952" y="6969"/>
                    <a:pt x="16985" y="7056"/>
                    <a:pt x="17036" y="7132"/>
                  </a:cubicBezTo>
                  <a:lnTo>
                    <a:pt x="18150" y="8759"/>
                  </a:lnTo>
                  <a:lnTo>
                    <a:pt x="17456" y="10610"/>
                  </a:lnTo>
                  <a:cubicBezTo>
                    <a:pt x="17423" y="10695"/>
                    <a:pt x="17410" y="10785"/>
                    <a:pt x="17423" y="10876"/>
                  </a:cubicBezTo>
                  <a:lnTo>
                    <a:pt x="17658" y="12842"/>
                  </a:lnTo>
                  <a:lnTo>
                    <a:pt x="16188" y="14155"/>
                  </a:lnTo>
                  <a:cubicBezTo>
                    <a:pt x="16121" y="14216"/>
                    <a:pt x="16067" y="14291"/>
                    <a:pt x="16037" y="14379"/>
                  </a:cubicBezTo>
                  <a:lnTo>
                    <a:pt x="15339" y="16226"/>
                  </a:lnTo>
                  <a:lnTo>
                    <a:pt x="13437" y="16701"/>
                  </a:lnTo>
                  <a:cubicBezTo>
                    <a:pt x="13346" y="16722"/>
                    <a:pt x="13265" y="16764"/>
                    <a:pt x="13195" y="16827"/>
                  </a:cubicBezTo>
                  <a:lnTo>
                    <a:pt x="11728" y="18138"/>
                  </a:lnTo>
                  <a:lnTo>
                    <a:pt x="9826" y="17664"/>
                  </a:lnTo>
                  <a:cubicBezTo>
                    <a:pt x="9782" y="17653"/>
                    <a:pt x="9736" y="17648"/>
                    <a:pt x="9690" y="17648"/>
                  </a:cubicBezTo>
                  <a:cubicBezTo>
                    <a:pt x="9644" y="17648"/>
                    <a:pt x="9598" y="17653"/>
                    <a:pt x="9554" y="17664"/>
                  </a:cubicBezTo>
                  <a:lnTo>
                    <a:pt x="7652" y="18138"/>
                  </a:lnTo>
                  <a:lnTo>
                    <a:pt x="6184" y="16827"/>
                  </a:lnTo>
                  <a:cubicBezTo>
                    <a:pt x="6115" y="16767"/>
                    <a:pt x="6033" y="16722"/>
                    <a:pt x="5943" y="16701"/>
                  </a:cubicBezTo>
                  <a:lnTo>
                    <a:pt x="4040" y="16226"/>
                  </a:lnTo>
                  <a:lnTo>
                    <a:pt x="3343" y="14379"/>
                  </a:lnTo>
                  <a:cubicBezTo>
                    <a:pt x="3313" y="14291"/>
                    <a:pt x="3258" y="14216"/>
                    <a:pt x="3192" y="14155"/>
                  </a:cubicBezTo>
                  <a:lnTo>
                    <a:pt x="1721" y="12842"/>
                  </a:lnTo>
                  <a:lnTo>
                    <a:pt x="1960" y="10879"/>
                  </a:lnTo>
                  <a:cubicBezTo>
                    <a:pt x="1969" y="10788"/>
                    <a:pt x="1960" y="10695"/>
                    <a:pt x="1927" y="10610"/>
                  </a:cubicBezTo>
                  <a:lnTo>
                    <a:pt x="1229" y="8762"/>
                  </a:lnTo>
                  <a:lnTo>
                    <a:pt x="2346" y="7132"/>
                  </a:lnTo>
                  <a:cubicBezTo>
                    <a:pt x="2398" y="7056"/>
                    <a:pt x="2428" y="6969"/>
                    <a:pt x="2440" y="6878"/>
                  </a:cubicBezTo>
                  <a:lnTo>
                    <a:pt x="2679" y="4916"/>
                  </a:lnTo>
                  <a:lnTo>
                    <a:pt x="4415" y="3998"/>
                  </a:lnTo>
                  <a:cubicBezTo>
                    <a:pt x="4493" y="3955"/>
                    <a:pt x="4563" y="3892"/>
                    <a:pt x="4617" y="3817"/>
                  </a:cubicBezTo>
                  <a:lnTo>
                    <a:pt x="5731" y="2192"/>
                  </a:lnTo>
                  <a:lnTo>
                    <a:pt x="7691" y="2192"/>
                  </a:lnTo>
                  <a:cubicBezTo>
                    <a:pt x="7781" y="2192"/>
                    <a:pt x="7872" y="2168"/>
                    <a:pt x="7954" y="2126"/>
                  </a:cubicBezTo>
                  <a:lnTo>
                    <a:pt x="9690" y="1208"/>
                  </a:lnTo>
                  <a:close/>
                  <a:moveTo>
                    <a:pt x="9690" y="1"/>
                  </a:moveTo>
                  <a:cubicBezTo>
                    <a:pt x="9599" y="1"/>
                    <a:pt x="9509" y="23"/>
                    <a:pt x="9427" y="66"/>
                  </a:cubicBezTo>
                  <a:lnTo>
                    <a:pt x="7549" y="1057"/>
                  </a:lnTo>
                  <a:lnTo>
                    <a:pt x="5432" y="1057"/>
                  </a:lnTo>
                  <a:cubicBezTo>
                    <a:pt x="5245" y="1057"/>
                    <a:pt x="5070" y="1150"/>
                    <a:pt x="4964" y="1304"/>
                  </a:cubicBezTo>
                  <a:lnTo>
                    <a:pt x="3760" y="3062"/>
                  </a:lnTo>
                  <a:lnTo>
                    <a:pt x="1885" y="4052"/>
                  </a:lnTo>
                  <a:cubicBezTo>
                    <a:pt x="1721" y="4140"/>
                    <a:pt x="1610" y="4300"/>
                    <a:pt x="1586" y="4484"/>
                  </a:cubicBezTo>
                  <a:lnTo>
                    <a:pt x="1332" y="6607"/>
                  </a:lnTo>
                  <a:lnTo>
                    <a:pt x="127" y="8364"/>
                  </a:lnTo>
                  <a:cubicBezTo>
                    <a:pt x="22" y="8515"/>
                    <a:pt x="0" y="8711"/>
                    <a:pt x="67" y="8883"/>
                  </a:cubicBezTo>
                  <a:lnTo>
                    <a:pt x="819" y="10882"/>
                  </a:lnTo>
                  <a:lnTo>
                    <a:pt x="562" y="13002"/>
                  </a:lnTo>
                  <a:cubicBezTo>
                    <a:pt x="538" y="13186"/>
                    <a:pt x="607" y="13370"/>
                    <a:pt x="746" y="13494"/>
                  </a:cubicBezTo>
                  <a:lnTo>
                    <a:pt x="2331" y="14910"/>
                  </a:lnTo>
                  <a:lnTo>
                    <a:pt x="3083" y="16906"/>
                  </a:lnTo>
                  <a:cubicBezTo>
                    <a:pt x="3150" y="17081"/>
                    <a:pt x="3298" y="17211"/>
                    <a:pt x="3476" y="17256"/>
                  </a:cubicBezTo>
                  <a:lnTo>
                    <a:pt x="5535" y="17766"/>
                  </a:lnTo>
                  <a:lnTo>
                    <a:pt x="7120" y="19183"/>
                  </a:lnTo>
                  <a:cubicBezTo>
                    <a:pt x="7225" y="19276"/>
                    <a:pt x="7360" y="19326"/>
                    <a:pt x="7498" y="19326"/>
                  </a:cubicBezTo>
                  <a:cubicBezTo>
                    <a:pt x="7543" y="19326"/>
                    <a:pt x="7589" y="19321"/>
                    <a:pt x="7634" y="19309"/>
                  </a:cubicBezTo>
                  <a:lnTo>
                    <a:pt x="9690" y="18796"/>
                  </a:lnTo>
                  <a:lnTo>
                    <a:pt x="11746" y="19306"/>
                  </a:lnTo>
                  <a:cubicBezTo>
                    <a:pt x="11791" y="19318"/>
                    <a:pt x="11837" y="19324"/>
                    <a:pt x="11882" y="19324"/>
                  </a:cubicBezTo>
                  <a:cubicBezTo>
                    <a:pt x="12021" y="19324"/>
                    <a:pt x="12157" y="19273"/>
                    <a:pt x="12259" y="19180"/>
                  </a:cubicBezTo>
                  <a:lnTo>
                    <a:pt x="13845" y="17763"/>
                  </a:lnTo>
                  <a:lnTo>
                    <a:pt x="15901" y="17253"/>
                  </a:lnTo>
                  <a:cubicBezTo>
                    <a:pt x="16082" y="17208"/>
                    <a:pt x="16230" y="17078"/>
                    <a:pt x="16296" y="16903"/>
                  </a:cubicBezTo>
                  <a:lnTo>
                    <a:pt x="17048" y="14907"/>
                  </a:lnTo>
                  <a:lnTo>
                    <a:pt x="18633" y="13491"/>
                  </a:lnTo>
                  <a:cubicBezTo>
                    <a:pt x="18769" y="13367"/>
                    <a:pt x="18839" y="13183"/>
                    <a:pt x="18818" y="12999"/>
                  </a:cubicBezTo>
                  <a:lnTo>
                    <a:pt x="18561" y="10879"/>
                  </a:lnTo>
                  <a:lnTo>
                    <a:pt x="19313" y="8880"/>
                  </a:lnTo>
                  <a:cubicBezTo>
                    <a:pt x="19379" y="8708"/>
                    <a:pt x="19355" y="8515"/>
                    <a:pt x="19249" y="8361"/>
                  </a:cubicBezTo>
                  <a:lnTo>
                    <a:pt x="18048" y="6607"/>
                  </a:lnTo>
                  <a:lnTo>
                    <a:pt x="17794" y="4484"/>
                  </a:lnTo>
                  <a:cubicBezTo>
                    <a:pt x="17770" y="4300"/>
                    <a:pt x="17658" y="4140"/>
                    <a:pt x="17495" y="4052"/>
                  </a:cubicBezTo>
                  <a:lnTo>
                    <a:pt x="15620" y="3059"/>
                  </a:lnTo>
                  <a:lnTo>
                    <a:pt x="14415" y="1301"/>
                  </a:lnTo>
                  <a:cubicBezTo>
                    <a:pt x="14310" y="1147"/>
                    <a:pt x="14134" y="1057"/>
                    <a:pt x="13947" y="1057"/>
                  </a:cubicBezTo>
                  <a:lnTo>
                    <a:pt x="11831" y="1057"/>
                  </a:lnTo>
                  <a:lnTo>
                    <a:pt x="9955" y="66"/>
                  </a:lnTo>
                  <a:cubicBezTo>
                    <a:pt x="9872" y="23"/>
                    <a:pt x="9781" y="1"/>
                    <a:pt x="9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82" name="Google Shape;982;p24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3" name="Google Shape;983;p24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82" name="Google Shape;982;p24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83" name="Google Shape;983;p24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FB2FB53-C754-45D8-82A5-4D03F1F4A846}"/>
              </a:ext>
            </a:extLst>
          </p:cNvPr>
          <p:cNvSpPr txBox="1"/>
          <p:nvPr/>
        </p:nvSpPr>
        <p:spPr>
          <a:xfrm>
            <a:off x="236155" y="513812"/>
            <a:ext cx="611332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C4202-FD41-4B7E-AFD1-EC28537ABBF8}"/>
              </a:ext>
            </a:extLst>
          </p:cNvPr>
          <p:cNvSpPr txBox="1"/>
          <p:nvPr/>
        </p:nvSpPr>
        <p:spPr>
          <a:xfrm>
            <a:off x="2964367" y="3523447"/>
            <a:ext cx="60475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rgbClr val="FF0000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rgbClr val="FF0000"/>
                </a:solidFill>
                <a:cs typeface="Arial" pitchFamily="34" charset="0"/>
              </a:rPr>
              <a:t>Easy to change colors, photos and Text. 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084870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FA61214E-2FF9-410E-939A-E19E616ABA6E}"/>
              </a:ext>
            </a:extLst>
          </p:cNvPr>
          <p:cNvGrpSpPr/>
          <p:nvPr/>
        </p:nvGrpSpPr>
        <p:grpSpPr>
          <a:xfrm>
            <a:off x="226806" y="2142718"/>
            <a:ext cx="7895915" cy="2308324"/>
            <a:chOff x="6800944" y="2118967"/>
            <a:chExt cx="4777152" cy="23083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800944" y="2118967"/>
              <a:ext cx="4777152" cy="23083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7200" b="1" dirty="0">
                  <a:solidFill>
                    <a:schemeClr val="accent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72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7200" b="1" dirty="0">
                  <a:solidFill>
                    <a:schemeClr val="tx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7200" b="1" dirty="0">
                <a:solidFill>
                  <a:schemeClr val="tx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800944" y="3842516"/>
              <a:ext cx="477709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dirty="0">
                  <a:solidFill>
                    <a:schemeClr val="tx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3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007" y="192838"/>
            <a:ext cx="2080625" cy="3104042"/>
          </a:xfrm>
          <a:prstGeom prst="rect">
            <a:avLst/>
          </a:prstGeom>
        </p:spPr>
      </p:pic>
      <p:sp>
        <p:nvSpPr>
          <p:cNvPr id="12" name="Google Shape;280;p15"/>
          <p:cNvSpPr/>
          <p:nvPr/>
        </p:nvSpPr>
        <p:spPr>
          <a:xfrm>
            <a:off x="83127" y="2721395"/>
            <a:ext cx="6721434" cy="1150969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3216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25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989" name="Google Shape;989;p25"/>
          <p:cNvSpPr txBox="1"/>
          <p:nvPr/>
        </p:nvSpPr>
        <p:spPr>
          <a:xfrm>
            <a:off x="6716342" y="16165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with several rings around it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0" name="Google Shape;990;p25"/>
          <p:cNvSpPr txBox="1"/>
          <p:nvPr/>
        </p:nvSpPr>
        <p:spPr>
          <a:xfrm flipH="1">
            <a:off x="3866358" y="16165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very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09" name="Google Shape;1009;p25"/>
          <p:cNvGrpSpPr/>
          <p:nvPr/>
        </p:nvGrpSpPr>
        <p:grpSpPr>
          <a:xfrm>
            <a:off x="3719813" y="2898338"/>
            <a:ext cx="1719600" cy="1719600"/>
            <a:chOff x="2224575" y="5320900"/>
            <a:chExt cx="1719600" cy="1719600"/>
          </a:xfrm>
        </p:grpSpPr>
        <p:sp>
          <p:nvSpPr>
            <p:cNvPr id="1010" name="Google Shape;1010;p25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1" name="Google Shape;1011;p25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2" name="Google Shape;1012;p25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3" name="Google Shape;1013;p25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4" name="Google Shape;1014;p25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5" name="Google Shape;1015;p25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6" name="Google Shape;1016;p25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7" name="Google Shape;1017;p25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8" name="Google Shape;1018;p25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9" name="Google Shape;1019;p25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0" name="Google Shape;1020;p25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1" name="Google Shape;1021;p25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2" name="Google Shape;1022;p25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3" name="Google Shape;1023;p25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4" name="Google Shape;1024;p25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5" name="Google Shape;1025;p25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026" name="Google Shape;1026;p25"/>
          <p:cNvGrpSpPr/>
          <p:nvPr/>
        </p:nvGrpSpPr>
        <p:grpSpPr>
          <a:xfrm>
            <a:off x="6537563" y="2898338"/>
            <a:ext cx="1719600" cy="1719600"/>
            <a:chOff x="2224575" y="5320900"/>
            <a:chExt cx="1719600" cy="1719600"/>
          </a:xfrm>
        </p:grpSpPr>
        <p:sp>
          <p:nvSpPr>
            <p:cNvPr id="1027" name="Google Shape;1027;p25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8" name="Google Shape;1028;p25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9" name="Google Shape;1029;p25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0" name="Google Shape;1030;p25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1" name="Google Shape;1031;p25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2" name="Google Shape;1032;p25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3" name="Google Shape;1033;p25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4" name="Google Shape;1034;p25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5" name="Google Shape;1035;p25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6" name="Google Shape;1036;p25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7" name="Google Shape;1037;p25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8" name="Google Shape;1038;p25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9" name="Google Shape;1039;p25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40" name="Google Shape;1040;p25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41" name="Google Shape;1041;p25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42" name="Google Shape;1042;p25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044" name="Google Shape;1044;p25"/>
          <p:cNvSpPr/>
          <p:nvPr/>
        </p:nvSpPr>
        <p:spPr>
          <a:xfrm rot="-5400000">
            <a:off x="3118375" y="3606375"/>
            <a:ext cx="1631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25"/>
          <p:cNvSpPr/>
          <p:nvPr/>
        </p:nvSpPr>
        <p:spPr>
          <a:xfrm rot="-8099540">
            <a:off x="6395465" y="3392685"/>
            <a:ext cx="1583990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25"/>
          <p:cNvSpPr/>
          <p:nvPr/>
        </p:nvSpPr>
        <p:spPr>
          <a:xfrm>
            <a:off x="4386107" y="951750"/>
            <a:ext cx="387001" cy="455707"/>
          </a:xfrm>
          <a:custGeom>
            <a:avLst/>
            <a:gdLst/>
            <a:ahLst/>
            <a:cxnLst/>
            <a:rect l="l" t="t" r="r" b="b"/>
            <a:pathLst>
              <a:path w="16414" h="19326" extrusionOk="0">
                <a:moveTo>
                  <a:pt x="9662" y="1133"/>
                </a:moveTo>
                <a:cubicBezTo>
                  <a:pt x="9744" y="1133"/>
                  <a:pt x="9825" y="1133"/>
                  <a:pt x="9910" y="1136"/>
                </a:cubicBezTo>
                <a:cubicBezTo>
                  <a:pt x="7953" y="2866"/>
                  <a:pt x="6830" y="5351"/>
                  <a:pt x="6833" y="7966"/>
                </a:cubicBezTo>
                <a:cubicBezTo>
                  <a:pt x="6833" y="12311"/>
                  <a:pt x="9907" y="16049"/>
                  <a:pt x="14170" y="16889"/>
                </a:cubicBezTo>
                <a:cubicBezTo>
                  <a:pt x="12821" y="17740"/>
                  <a:pt x="11260" y="18193"/>
                  <a:pt x="9662" y="18193"/>
                </a:cubicBezTo>
                <a:cubicBezTo>
                  <a:pt x="4958" y="18193"/>
                  <a:pt x="1132" y="14368"/>
                  <a:pt x="1132" y="9663"/>
                </a:cubicBezTo>
                <a:cubicBezTo>
                  <a:pt x="1132" y="4959"/>
                  <a:pt x="4958" y="1133"/>
                  <a:pt x="9662" y="1133"/>
                </a:cubicBezTo>
                <a:close/>
                <a:moveTo>
                  <a:pt x="9662" y="1"/>
                </a:moveTo>
                <a:cubicBezTo>
                  <a:pt x="7093" y="1"/>
                  <a:pt x="4668" y="1009"/>
                  <a:pt x="2838" y="2839"/>
                </a:cubicBezTo>
                <a:cubicBezTo>
                  <a:pt x="1009" y="4669"/>
                  <a:pt x="0" y="7094"/>
                  <a:pt x="0" y="9663"/>
                </a:cubicBezTo>
                <a:cubicBezTo>
                  <a:pt x="0" y="12233"/>
                  <a:pt x="1009" y="14657"/>
                  <a:pt x="2838" y="16487"/>
                </a:cubicBezTo>
                <a:cubicBezTo>
                  <a:pt x="4668" y="18317"/>
                  <a:pt x="7090" y="19325"/>
                  <a:pt x="9662" y="19325"/>
                </a:cubicBezTo>
                <a:cubicBezTo>
                  <a:pt x="12008" y="19322"/>
                  <a:pt x="14273" y="18462"/>
                  <a:pt x="16027" y="16907"/>
                </a:cubicBezTo>
                <a:cubicBezTo>
                  <a:pt x="16414" y="16566"/>
                  <a:pt x="16181" y="15932"/>
                  <a:pt x="15668" y="15916"/>
                </a:cubicBezTo>
                <a:cubicBezTo>
                  <a:pt x="11420" y="15799"/>
                  <a:pt x="7965" y="12233"/>
                  <a:pt x="7965" y="7966"/>
                </a:cubicBezTo>
                <a:cubicBezTo>
                  <a:pt x="7965" y="5243"/>
                  <a:pt x="9391" y="2658"/>
                  <a:pt x="11688" y="1215"/>
                </a:cubicBezTo>
                <a:cubicBezTo>
                  <a:pt x="12123" y="943"/>
                  <a:pt x="11999" y="276"/>
                  <a:pt x="11495" y="179"/>
                </a:cubicBezTo>
                <a:cubicBezTo>
                  <a:pt x="10891" y="61"/>
                  <a:pt x="10278" y="4"/>
                  <a:pt x="966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1048" name="Google Shape;1048;p25"/>
          <p:cNvGrpSpPr/>
          <p:nvPr/>
        </p:nvGrpSpPr>
        <p:grpSpPr>
          <a:xfrm>
            <a:off x="7201126" y="951738"/>
            <a:ext cx="456932" cy="455731"/>
            <a:chOff x="3269875" y="3210400"/>
            <a:chExt cx="484500" cy="483175"/>
          </a:xfrm>
        </p:grpSpPr>
        <p:sp>
          <p:nvSpPr>
            <p:cNvPr id="1049" name="Google Shape;1049;p25"/>
            <p:cNvSpPr/>
            <p:nvPr/>
          </p:nvSpPr>
          <p:spPr>
            <a:xfrm>
              <a:off x="3364000" y="3303850"/>
              <a:ext cx="296300" cy="296300"/>
            </a:xfrm>
            <a:custGeom>
              <a:avLst/>
              <a:gdLst/>
              <a:ahLst/>
              <a:cxnLst/>
              <a:rect l="l" t="t" r="r" b="b"/>
              <a:pathLst>
                <a:path w="11852" h="11852" extrusionOk="0">
                  <a:moveTo>
                    <a:pt x="5925" y="1132"/>
                  </a:moveTo>
                  <a:cubicBezTo>
                    <a:pt x="7863" y="1132"/>
                    <a:pt x="9612" y="2298"/>
                    <a:pt x="10354" y="4088"/>
                  </a:cubicBezTo>
                  <a:cubicBezTo>
                    <a:pt x="11094" y="5882"/>
                    <a:pt x="10683" y="7941"/>
                    <a:pt x="9313" y="9312"/>
                  </a:cubicBezTo>
                  <a:cubicBezTo>
                    <a:pt x="8395" y="10230"/>
                    <a:pt x="7169" y="10717"/>
                    <a:pt x="5920" y="10717"/>
                  </a:cubicBezTo>
                  <a:cubicBezTo>
                    <a:pt x="5304" y="10717"/>
                    <a:pt x="4682" y="10598"/>
                    <a:pt x="4089" y="10354"/>
                  </a:cubicBezTo>
                  <a:cubicBezTo>
                    <a:pt x="2298" y="9611"/>
                    <a:pt x="1133" y="7863"/>
                    <a:pt x="1133" y="5924"/>
                  </a:cubicBezTo>
                  <a:cubicBezTo>
                    <a:pt x="1133" y="3279"/>
                    <a:pt x="3280" y="1132"/>
                    <a:pt x="5925" y="1132"/>
                  </a:cubicBezTo>
                  <a:close/>
                  <a:moveTo>
                    <a:pt x="5925" y="0"/>
                  </a:moveTo>
                  <a:cubicBezTo>
                    <a:pt x="2658" y="0"/>
                    <a:pt x="1" y="2657"/>
                    <a:pt x="1" y="5924"/>
                  </a:cubicBezTo>
                  <a:cubicBezTo>
                    <a:pt x="1" y="9191"/>
                    <a:pt x="2658" y="11851"/>
                    <a:pt x="5925" y="11851"/>
                  </a:cubicBezTo>
                  <a:cubicBezTo>
                    <a:pt x="9192" y="11851"/>
                    <a:pt x="11852" y="9191"/>
                    <a:pt x="11852" y="5924"/>
                  </a:cubicBezTo>
                  <a:cubicBezTo>
                    <a:pt x="11852" y="2657"/>
                    <a:pt x="9192" y="0"/>
                    <a:pt x="59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50" name="Google Shape;1050;p25"/>
            <p:cNvSpPr/>
            <p:nvPr/>
          </p:nvSpPr>
          <p:spPr>
            <a:xfrm>
              <a:off x="3269875" y="3210400"/>
              <a:ext cx="484500" cy="483175"/>
            </a:xfrm>
            <a:custGeom>
              <a:avLst/>
              <a:gdLst/>
              <a:ahLst/>
              <a:cxnLst/>
              <a:rect l="l" t="t" r="r" b="b"/>
              <a:pathLst>
                <a:path w="19380" h="19327" extrusionOk="0">
                  <a:moveTo>
                    <a:pt x="9690" y="1208"/>
                  </a:moveTo>
                  <a:lnTo>
                    <a:pt x="11426" y="2126"/>
                  </a:lnTo>
                  <a:cubicBezTo>
                    <a:pt x="11507" y="2168"/>
                    <a:pt x="11598" y="2192"/>
                    <a:pt x="11692" y="2192"/>
                  </a:cubicBezTo>
                  <a:lnTo>
                    <a:pt x="13651" y="2192"/>
                  </a:lnTo>
                  <a:lnTo>
                    <a:pt x="14765" y="3817"/>
                  </a:lnTo>
                  <a:cubicBezTo>
                    <a:pt x="14817" y="3892"/>
                    <a:pt x="14886" y="3955"/>
                    <a:pt x="14968" y="3998"/>
                  </a:cubicBezTo>
                  <a:lnTo>
                    <a:pt x="16704" y="4916"/>
                  </a:lnTo>
                  <a:lnTo>
                    <a:pt x="16939" y="6878"/>
                  </a:lnTo>
                  <a:cubicBezTo>
                    <a:pt x="16952" y="6969"/>
                    <a:pt x="16985" y="7056"/>
                    <a:pt x="17036" y="7132"/>
                  </a:cubicBezTo>
                  <a:lnTo>
                    <a:pt x="18150" y="8759"/>
                  </a:lnTo>
                  <a:lnTo>
                    <a:pt x="17456" y="10610"/>
                  </a:lnTo>
                  <a:cubicBezTo>
                    <a:pt x="17423" y="10695"/>
                    <a:pt x="17410" y="10785"/>
                    <a:pt x="17423" y="10876"/>
                  </a:cubicBezTo>
                  <a:lnTo>
                    <a:pt x="17658" y="12842"/>
                  </a:lnTo>
                  <a:lnTo>
                    <a:pt x="16188" y="14155"/>
                  </a:lnTo>
                  <a:cubicBezTo>
                    <a:pt x="16121" y="14216"/>
                    <a:pt x="16067" y="14291"/>
                    <a:pt x="16037" y="14379"/>
                  </a:cubicBezTo>
                  <a:lnTo>
                    <a:pt x="15339" y="16226"/>
                  </a:lnTo>
                  <a:lnTo>
                    <a:pt x="13437" y="16701"/>
                  </a:lnTo>
                  <a:cubicBezTo>
                    <a:pt x="13346" y="16722"/>
                    <a:pt x="13265" y="16764"/>
                    <a:pt x="13195" y="16827"/>
                  </a:cubicBezTo>
                  <a:lnTo>
                    <a:pt x="11728" y="18138"/>
                  </a:lnTo>
                  <a:lnTo>
                    <a:pt x="9826" y="17664"/>
                  </a:lnTo>
                  <a:cubicBezTo>
                    <a:pt x="9782" y="17653"/>
                    <a:pt x="9736" y="17648"/>
                    <a:pt x="9690" y="17648"/>
                  </a:cubicBezTo>
                  <a:cubicBezTo>
                    <a:pt x="9644" y="17648"/>
                    <a:pt x="9598" y="17653"/>
                    <a:pt x="9554" y="17664"/>
                  </a:cubicBezTo>
                  <a:lnTo>
                    <a:pt x="7652" y="18138"/>
                  </a:lnTo>
                  <a:lnTo>
                    <a:pt x="6184" y="16827"/>
                  </a:lnTo>
                  <a:cubicBezTo>
                    <a:pt x="6115" y="16767"/>
                    <a:pt x="6033" y="16722"/>
                    <a:pt x="5943" y="16701"/>
                  </a:cubicBezTo>
                  <a:lnTo>
                    <a:pt x="4040" y="16226"/>
                  </a:lnTo>
                  <a:lnTo>
                    <a:pt x="3343" y="14379"/>
                  </a:lnTo>
                  <a:cubicBezTo>
                    <a:pt x="3313" y="14291"/>
                    <a:pt x="3258" y="14216"/>
                    <a:pt x="3192" y="14155"/>
                  </a:cubicBezTo>
                  <a:lnTo>
                    <a:pt x="1721" y="12842"/>
                  </a:lnTo>
                  <a:lnTo>
                    <a:pt x="1960" y="10879"/>
                  </a:lnTo>
                  <a:cubicBezTo>
                    <a:pt x="1969" y="10788"/>
                    <a:pt x="1960" y="10695"/>
                    <a:pt x="1927" y="10610"/>
                  </a:cubicBezTo>
                  <a:lnTo>
                    <a:pt x="1229" y="8762"/>
                  </a:lnTo>
                  <a:lnTo>
                    <a:pt x="2346" y="7132"/>
                  </a:lnTo>
                  <a:cubicBezTo>
                    <a:pt x="2398" y="7056"/>
                    <a:pt x="2428" y="6969"/>
                    <a:pt x="2440" y="6878"/>
                  </a:cubicBezTo>
                  <a:lnTo>
                    <a:pt x="2679" y="4916"/>
                  </a:lnTo>
                  <a:lnTo>
                    <a:pt x="4415" y="3998"/>
                  </a:lnTo>
                  <a:cubicBezTo>
                    <a:pt x="4493" y="3955"/>
                    <a:pt x="4563" y="3892"/>
                    <a:pt x="4617" y="3817"/>
                  </a:cubicBezTo>
                  <a:lnTo>
                    <a:pt x="5731" y="2192"/>
                  </a:lnTo>
                  <a:lnTo>
                    <a:pt x="7691" y="2192"/>
                  </a:lnTo>
                  <a:cubicBezTo>
                    <a:pt x="7781" y="2192"/>
                    <a:pt x="7872" y="2168"/>
                    <a:pt x="7954" y="2126"/>
                  </a:cubicBezTo>
                  <a:lnTo>
                    <a:pt x="9690" y="1208"/>
                  </a:lnTo>
                  <a:close/>
                  <a:moveTo>
                    <a:pt x="9690" y="1"/>
                  </a:moveTo>
                  <a:cubicBezTo>
                    <a:pt x="9599" y="1"/>
                    <a:pt x="9509" y="23"/>
                    <a:pt x="9427" y="66"/>
                  </a:cubicBezTo>
                  <a:lnTo>
                    <a:pt x="7549" y="1057"/>
                  </a:lnTo>
                  <a:lnTo>
                    <a:pt x="5432" y="1057"/>
                  </a:lnTo>
                  <a:cubicBezTo>
                    <a:pt x="5245" y="1057"/>
                    <a:pt x="5070" y="1150"/>
                    <a:pt x="4964" y="1304"/>
                  </a:cubicBezTo>
                  <a:lnTo>
                    <a:pt x="3760" y="3062"/>
                  </a:lnTo>
                  <a:lnTo>
                    <a:pt x="1885" y="4052"/>
                  </a:lnTo>
                  <a:cubicBezTo>
                    <a:pt x="1721" y="4140"/>
                    <a:pt x="1610" y="4300"/>
                    <a:pt x="1586" y="4484"/>
                  </a:cubicBezTo>
                  <a:lnTo>
                    <a:pt x="1332" y="6607"/>
                  </a:lnTo>
                  <a:lnTo>
                    <a:pt x="127" y="8364"/>
                  </a:lnTo>
                  <a:cubicBezTo>
                    <a:pt x="22" y="8515"/>
                    <a:pt x="0" y="8711"/>
                    <a:pt x="67" y="8883"/>
                  </a:cubicBezTo>
                  <a:lnTo>
                    <a:pt x="819" y="10882"/>
                  </a:lnTo>
                  <a:lnTo>
                    <a:pt x="562" y="13002"/>
                  </a:lnTo>
                  <a:cubicBezTo>
                    <a:pt x="538" y="13186"/>
                    <a:pt x="607" y="13370"/>
                    <a:pt x="746" y="13494"/>
                  </a:cubicBezTo>
                  <a:lnTo>
                    <a:pt x="2331" y="14910"/>
                  </a:lnTo>
                  <a:lnTo>
                    <a:pt x="3083" y="16906"/>
                  </a:lnTo>
                  <a:cubicBezTo>
                    <a:pt x="3150" y="17081"/>
                    <a:pt x="3298" y="17211"/>
                    <a:pt x="3476" y="17256"/>
                  </a:cubicBezTo>
                  <a:lnTo>
                    <a:pt x="5535" y="17766"/>
                  </a:lnTo>
                  <a:lnTo>
                    <a:pt x="7120" y="19183"/>
                  </a:lnTo>
                  <a:cubicBezTo>
                    <a:pt x="7225" y="19276"/>
                    <a:pt x="7360" y="19326"/>
                    <a:pt x="7498" y="19326"/>
                  </a:cubicBezTo>
                  <a:cubicBezTo>
                    <a:pt x="7543" y="19326"/>
                    <a:pt x="7589" y="19321"/>
                    <a:pt x="7634" y="19309"/>
                  </a:cubicBezTo>
                  <a:lnTo>
                    <a:pt x="9690" y="18796"/>
                  </a:lnTo>
                  <a:lnTo>
                    <a:pt x="11746" y="19306"/>
                  </a:lnTo>
                  <a:cubicBezTo>
                    <a:pt x="11791" y="19318"/>
                    <a:pt x="11837" y="19324"/>
                    <a:pt x="11882" y="19324"/>
                  </a:cubicBezTo>
                  <a:cubicBezTo>
                    <a:pt x="12021" y="19324"/>
                    <a:pt x="12157" y="19273"/>
                    <a:pt x="12259" y="19180"/>
                  </a:cubicBezTo>
                  <a:lnTo>
                    <a:pt x="13845" y="17763"/>
                  </a:lnTo>
                  <a:lnTo>
                    <a:pt x="15901" y="17253"/>
                  </a:lnTo>
                  <a:cubicBezTo>
                    <a:pt x="16082" y="17208"/>
                    <a:pt x="16230" y="17078"/>
                    <a:pt x="16296" y="16903"/>
                  </a:cubicBezTo>
                  <a:lnTo>
                    <a:pt x="17048" y="14907"/>
                  </a:lnTo>
                  <a:lnTo>
                    <a:pt x="18633" y="13491"/>
                  </a:lnTo>
                  <a:cubicBezTo>
                    <a:pt x="18769" y="13367"/>
                    <a:pt x="18839" y="13183"/>
                    <a:pt x="18818" y="12999"/>
                  </a:cubicBezTo>
                  <a:lnTo>
                    <a:pt x="18561" y="10879"/>
                  </a:lnTo>
                  <a:lnTo>
                    <a:pt x="19313" y="8880"/>
                  </a:lnTo>
                  <a:cubicBezTo>
                    <a:pt x="19379" y="8708"/>
                    <a:pt x="19355" y="8515"/>
                    <a:pt x="19249" y="8361"/>
                  </a:cubicBezTo>
                  <a:lnTo>
                    <a:pt x="18048" y="6607"/>
                  </a:lnTo>
                  <a:lnTo>
                    <a:pt x="17794" y="4484"/>
                  </a:lnTo>
                  <a:cubicBezTo>
                    <a:pt x="17770" y="4300"/>
                    <a:pt x="17658" y="4140"/>
                    <a:pt x="17495" y="4052"/>
                  </a:cubicBezTo>
                  <a:lnTo>
                    <a:pt x="15620" y="3059"/>
                  </a:lnTo>
                  <a:lnTo>
                    <a:pt x="14415" y="1301"/>
                  </a:lnTo>
                  <a:cubicBezTo>
                    <a:pt x="14310" y="1147"/>
                    <a:pt x="14134" y="1057"/>
                    <a:pt x="13947" y="1057"/>
                  </a:cubicBezTo>
                  <a:lnTo>
                    <a:pt x="11831" y="1057"/>
                  </a:lnTo>
                  <a:lnTo>
                    <a:pt x="9955" y="66"/>
                  </a:lnTo>
                  <a:cubicBezTo>
                    <a:pt x="9872" y="23"/>
                    <a:pt x="9781" y="1"/>
                    <a:pt x="96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2067" y="2153414"/>
            <a:ext cx="3944140" cy="27975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25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65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500748"/>
            <a:ext cx="9144000" cy="642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TextBox 7">
            <a:extLst>
              <a:ext uri="{FF2B5EF4-FFF2-40B4-BE49-F238E27FC236}">
                <a16:creationId xmlns:a16="http://schemas.microsoft.com/office/drawing/2014/main" id="{BECE74BE-5E6A-430F-930D-1608D38B7CC8}"/>
              </a:ext>
            </a:extLst>
          </p:cNvPr>
          <p:cNvSpPr txBox="1"/>
          <p:nvPr/>
        </p:nvSpPr>
        <p:spPr>
          <a:xfrm>
            <a:off x="713378" y="4596825"/>
            <a:ext cx="425050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19">
            <a:extLst>
              <a:ext uri="{FF2B5EF4-FFF2-40B4-BE49-F238E27FC236}">
                <a16:creationId xmlns:a16="http://schemas.microsoft.com/office/drawing/2014/main" id="{F220EE16-5B1A-4D23-9600-7E49802339E4}"/>
              </a:ext>
            </a:extLst>
          </p:cNvPr>
          <p:cNvGrpSpPr/>
          <p:nvPr/>
        </p:nvGrpSpPr>
        <p:grpSpPr>
          <a:xfrm>
            <a:off x="713378" y="3480480"/>
            <a:ext cx="3131919" cy="567656"/>
            <a:chOff x="6324699" y="2356411"/>
            <a:chExt cx="2736305" cy="567656"/>
          </a:xfrm>
        </p:grpSpPr>
        <p:sp>
          <p:nvSpPr>
            <p:cNvPr id="69" name="TextBox 20">
              <a:extLst>
                <a:ext uri="{FF2B5EF4-FFF2-40B4-BE49-F238E27FC236}">
                  <a16:creationId xmlns:a16="http://schemas.microsoft.com/office/drawing/2014/main" id="{201B5DD6-5EB1-431B-B831-D6D58095F564}"/>
                </a:ext>
              </a:extLst>
            </p:cNvPr>
            <p:cNvSpPr txBox="1"/>
            <p:nvPr/>
          </p:nvSpPr>
          <p:spPr>
            <a:xfrm>
              <a:off x="632470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70" name="TextBox 21">
              <a:extLst>
                <a:ext uri="{FF2B5EF4-FFF2-40B4-BE49-F238E27FC236}">
                  <a16:creationId xmlns:a16="http://schemas.microsoft.com/office/drawing/2014/main" id="{CD1B123D-283B-40A4-BA35-8C64526ABD5A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71" name="TextBox 25">
            <a:extLst>
              <a:ext uri="{FF2B5EF4-FFF2-40B4-BE49-F238E27FC236}">
                <a16:creationId xmlns:a16="http://schemas.microsoft.com/office/drawing/2014/main" id="{47F17770-B767-42E1-8372-5800B302CCEE}"/>
              </a:ext>
            </a:extLst>
          </p:cNvPr>
          <p:cNvSpPr txBox="1"/>
          <p:nvPr/>
        </p:nvSpPr>
        <p:spPr>
          <a:xfrm>
            <a:off x="741951" y="1093654"/>
            <a:ext cx="3126068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614" y="2341045"/>
            <a:ext cx="2597477" cy="193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7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Imagen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sp>
        <p:nvSpPr>
          <p:cNvPr id="1055" name="Google Shape;1055;p26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1056" name="Google Shape;1056;p26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57" name="Google Shape;1057;p26"/>
          <p:cNvGrpSpPr/>
          <p:nvPr/>
        </p:nvGrpSpPr>
        <p:grpSpPr>
          <a:xfrm>
            <a:off x="1149175" y="923273"/>
            <a:ext cx="6845650" cy="2149500"/>
            <a:chOff x="1149175" y="895950"/>
            <a:chExt cx="6845650" cy="2149500"/>
          </a:xfrm>
        </p:grpSpPr>
        <p:sp>
          <p:nvSpPr>
            <p:cNvPr id="1058" name="Google Shape;1058;p26"/>
            <p:cNvSpPr/>
            <p:nvPr/>
          </p:nvSpPr>
          <p:spPr>
            <a:xfrm>
              <a:off x="37285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59" name="Google Shape;1059;p26"/>
            <p:cNvSpPr/>
            <p:nvPr/>
          </p:nvSpPr>
          <p:spPr>
            <a:xfrm>
              <a:off x="41584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0" name="Google Shape;1060;p26"/>
            <p:cNvSpPr/>
            <p:nvPr/>
          </p:nvSpPr>
          <p:spPr>
            <a:xfrm>
              <a:off x="45883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1" name="Google Shape;1061;p26"/>
            <p:cNvSpPr/>
            <p:nvPr/>
          </p:nvSpPr>
          <p:spPr>
            <a:xfrm flipH="1">
              <a:off x="28687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2" name="Google Shape;1062;p26"/>
            <p:cNvSpPr/>
            <p:nvPr/>
          </p:nvSpPr>
          <p:spPr>
            <a:xfrm flipH="1">
              <a:off x="24388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3" name="Google Shape;1063;p26"/>
            <p:cNvSpPr/>
            <p:nvPr/>
          </p:nvSpPr>
          <p:spPr>
            <a:xfrm flipH="1">
              <a:off x="20089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4" name="Google Shape;1064;p26"/>
            <p:cNvSpPr/>
            <p:nvPr/>
          </p:nvSpPr>
          <p:spPr>
            <a:xfrm flipH="1">
              <a:off x="15790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5" name="Google Shape;1065;p26"/>
            <p:cNvSpPr/>
            <p:nvPr/>
          </p:nvSpPr>
          <p:spPr>
            <a:xfrm>
              <a:off x="37285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6" name="Google Shape;1066;p26"/>
            <p:cNvSpPr/>
            <p:nvPr/>
          </p:nvSpPr>
          <p:spPr>
            <a:xfrm>
              <a:off x="41584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7" name="Google Shape;1067;p26"/>
            <p:cNvSpPr/>
            <p:nvPr/>
          </p:nvSpPr>
          <p:spPr>
            <a:xfrm>
              <a:off x="45883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8" name="Google Shape;1068;p26"/>
            <p:cNvSpPr/>
            <p:nvPr/>
          </p:nvSpPr>
          <p:spPr>
            <a:xfrm>
              <a:off x="24388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69" name="Google Shape;1069;p26"/>
            <p:cNvSpPr/>
            <p:nvPr/>
          </p:nvSpPr>
          <p:spPr>
            <a:xfrm>
              <a:off x="28687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0" name="Google Shape;1070;p26"/>
            <p:cNvSpPr/>
            <p:nvPr/>
          </p:nvSpPr>
          <p:spPr>
            <a:xfrm flipH="1">
              <a:off x="20089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1" name="Google Shape;1071;p26"/>
            <p:cNvSpPr/>
            <p:nvPr/>
          </p:nvSpPr>
          <p:spPr>
            <a:xfrm flipH="1">
              <a:off x="15790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2" name="Google Shape;1072;p26"/>
            <p:cNvSpPr/>
            <p:nvPr/>
          </p:nvSpPr>
          <p:spPr>
            <a:xfrm>
              <a:off x="37285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3" name="Google Shape;1073;p26"/>
            <p:cNvSpPr/>
            <p:nvPr/>
          </p:nvSpPr>
          <p:spPr>
            <a:xfrm>
              <a:off x="41584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4" name="Google Shape;1074;p26"/>
            <p:cNvSpPr/>
            <p:nvPr/>
          </p:nvSpPr>
          <p:spPr>
            <a:xfrm>
              <a:off x="45883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5" name="Google Shape;1075;p26"/>
            <p:cNvSpPr/>
            <p:nvPr/>
          </p:nvSpPr>
          <p:spPr>
            <a:xfrm>
              <a:off x="24388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6" name="Google Shape;1076;p26"/>
            <p:cNvSpPr/>
            <p:nvPr/>
          </p:nvSpPr>
          <p:spPr>
            <a:xfrm>
              <a:off x="28687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7" name="Google Shape;1077;p26"/>
            <p:cNvSpPr/>
            <p:nvPr/>
          </p:nvSpPr>
          <p:spPr>
            <a:xfrm flipH="1">
              <a:off x="20089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8" name="Google Shape;1078;p26"/>
            <p:cNvSpPr/>
            <p:nvPr/>
          </p:nvSpPr>
          <p:spPr>
            <a:xfrm flipH="1">
              <a:off x="15790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9" name="Google Shape;1079;p26"/>
            <p:cNvSpPr/>
            <p:nvPr/>
          </p:nvSpPr>
          <p:spPr>
            <a:xfrm>
              <a:off x="37285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0" name="Google Shape;1080;p26"/>
            <p:cNvSpPr/>
            <p:nvPr/>
          </p:nvSpPr>
          <p:spPr>
            <a:xfrm>
              <a:off x="41584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1" name="Google Shape;1081;p26"/>
            <p:cNvSpPr/>
            <p:nvPr/>
          </p:nvSpPr>
          <p:spPr>
            <a:xfrm>
              <a:off x="45883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2" name="Google Shape;1082;p26"/>
            <p:cNvSpPr/>
            <p:nvPr/>
          </p:nvSpPr>
          <p:spPr>
            <a:xfrm>
              <a:off x="24388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3" name="Google Shape;1083;p26"/>
            <p:cNvSpPr/>
            <p:nvPr/>
          </p:nvSpPr>
          <p:spPr>
            <a:xfrm>
              <a:off x="11491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4" name="Google Shape;1084;p26"/>
            <p:cNvSpPr/>
            <p:nvPr/>
          </p:nvSpPr>
          <p:spPr>
            <a:xfrm>
              <a:off x="15790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5" name="Google Shape;1085;p26"/>
            <p:cNvSpPr/>
            <p:nvPr/>
          </p:nvSpPr>
          <p:spPr>
            <a:xfrm>
              <a:off x="20089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6" name="Google Shape;1086;p26"/>
            <p:cNvSpPr/>
            <p:nvPr/>
          </p:nvSpPr>
          <p:spPr>
            <a:xfrm flipH="1">
              <a:off x="41584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7" name="Google Shape;1087;p26"/>
            <p:cNvSpPr/>
            <p:nvPr/>
          </p:nvSpPr>
          <p:spPr>
            <a:xfrm flipH="1">
              <a:off x="37285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8" name="Google Shape;1088;p26"/>
            <p:cNvSpPr/>
            <p:nvPr/>
          </p:nvSpPr>
          <p:spPr>
            <a:xfrm flipH="1">
              <a:off x="32986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9" name="Google Shape;1089;p26"/>
            <p:cNvSpPr/>
            <p:nvPr/>
          </p:nvSpPr>
          <p:spPr>
            <a:xfrm>
              <a:off x="24388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0" name="Google Shape;1090;p26"/>
            <p:cNvSpPr/>
            <p:nvPr/>
          </p:nvSpPr>
          <p:spPr>
            <a:xfrm>
              <a:off x="11491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1" name="Google Shape;1091;p26"/>
            <p:cNvSpPr/>
            <p:nvPr/>
          </p:nvSpPr>
          <p:spPr>
            <a:xfrm>
              <a:off x="15790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2" name="Google Shape;1092;p26"/>
            <p:cNvSpPr/>
            <p:nvPr/>
          </p:nvSpPr>
          <p:spPr>
            <a:xfrm>
              <a:off x="20089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3" name="Google Shape;1093;p26"/>
            <p:cNvSpPr/>
            <p:nvPr/>
          </p:nvSpPr>
          <p:spPr>
            <a:xfrm flipH="1">
              <a:off x="75649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4" name="Google Shape;1094;p26"/>
            <p:cNvSpPr/>
            <p:nvPr/>
          </p:nvSpPr>
          <p:spPr>
            <a:xfrm flipH="1">
              <a:off x="67051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5" name="Google Shape;1095;p26"/>
            <p:cNvSpPr/>
            <p:nvPr/>
          </p:nvSpPr>
          <p:spPr>
            <a:xfrm flipH="1">
              <a:off x="32986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6" name="Google Shape;1096;p26"/>
            <p:cNvSpPr/>
            <p:nvPr/>
          </p:nvSpPr>
          <p:spPr>
            <a:xfrm>
              <a:off x="50182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7" name="Google Shape;1097;p26"/>
            <p:cNvSpPr/>
            <p:nvPr/>
          </p:nvSpPr>
          <p:spPr>
            <a:xfrm flipH="1">
              <a:off x="75649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8" name="Google Shape;1098;p26"/>
            <p:cNvSpPr/>
            <p:nvPr/>
          </p:nvSpPr>
          <p:spPr>
            <a:xfrm flipH="1">
              <a:off x="75649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9" name="Google Shape;1099;p26"/>
            <p:cNvSpPr/>
            <p:nvPr/>
          </p:nvSpPr>
          <p:spPr>
            <a:xfrm flipH="1">
              <a:off x="67051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0" name="Google Shape;1100;p26"/>
            <p:cNvSpPr/>
            <p:nvPr/>
          </p:nvSpPr>
          <p:spPr>
            <a:xfrm flipH="1">
              <a:off x="67051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1" name="Google Shape;1101;p26"/>
            <p:cNvSpPr/>
            <p:nvPr/>
          </p:nvSpPr>
          <p:spPr>
            <a:xfrm flipH="1">
              <a:off x="58453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2" name="Google Shape;1102;p26"/>
            <p:cNvSpPr/>
            <p:nvPr/>
          </p:nvSpPr>
          <p:spPr>
            <a:xfrm flipH="1">
              <a:off x="32986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3" name="Google Shape;1103;p26"/>
            <p:cNvSpPr/>
            <p:nvPr/>
          </p:nvSpPr>
          <p:spPr>
            <a:xfrm>
              <a:off x="50182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4" name="Google Shape;1104;p26"/>
            <p:cNvSpPr/>
            <p:nvPr/>
          </p:nvSpPr>
          <p:spPr>
            <a:xfrm>
              <a:off x="54481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5" name="Google Shape;1105;p26"/>
            <p:cNvSpPr/>
            <p:nvPr/>
          </p:nvSpPr>
          <p:spPr>
            <a:xfrm>
              <a:off x="54481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6" name="Google Shape;1106;p26"/>
            <p:cNvSpPr/>
            <p:nvPr/>
          </p:nvSpPr>
          <p:spPr>
            <a:xfrm flipH="1">
              <a:off x="71350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7" name="Google Shape;1107;p26"/>
            <p:cNvSpPr/>
            <p:nvPr/>
          </p:nvSpPr>
          <p:spPr>
            <a:xfrm>
              <a:off x="63079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8" name="Google Shape;1108;p26"/>
            <p:cNvSpPr/>
            <p:nvPr/>
          </p:nvSpPr>
          <p:spPr>
            <a:xfrm flipH="1">
              <a:off x="62752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9" name="Google Shape;1109;p26"/>
            <p:cNvSpPr/>
            <p:nvPr/>
          </p:nvSpPr>
          <p:spPr>
            <a:xfrm flipH="1">
              <a:off x="32986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0" name="Google Shape;1110;p26"/>
            <p:cNvSpPr/>
            <p:nvPr/>
          </p:nvSpPr>
          <p:spPr>
            <a:xfrm>
              <a:off x="50182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1" name="Google Shape;1111;p26"/>
            <p:cNvSpPr/>
            <p:nvPr/>
          </p:nvSpPr>
          <p:spPr>
            <a:xfrm flipH="1">
              <a:off x="756492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2" name="Google Shape;1112;p26"/>
            <p:cNvSpPr/>
            <p:nvPr/>
          </p:nvSpPr>
          <p:spPr>
            <a:xfrm flipH="1">
              <a:off x="75649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3" name="Google Shape;1113;p26"/>
            <p:cNvSpPr/>
            <p:nvPr/>
          </p:nvSpPr>
          <p:spPr>
            <a:xfrm>
              <a:off x="58780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4" name="Google Shape;1114;p26"/>
            <p:cNvSpPr/>
            <p:nvPr/>
          </p:nvSpPr>
          <p:spPr>
            <a:xfrm flipH="1">
              <a:off x="67051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5" name="Google Shape;1115;p26"/>
            <p:cNvSpPr/>
            <p:nvPr/>
          </p:nvSpPr>
          <p:spPr>
            <a:xfrm>
              <a:off x="67378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6" name="Google Shape;1116;p26"/>
            <p:cNvSpPr/>
            <p:nvPr/>
          </p:nvSpPr>
          <p:spPr>
            <a:xfrm flipH="1">
              <a:off x="32986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7" name="Google Shape;1117;p26"/>
            <p:cNvSpPr/>
            <p:nvPr/>
          </p:nvSpPr>
          <p:spPr>
            <a:xfrm>
              <a:off x="50182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8" name="Google Shape;1118;p26"/>
            <p:cNvSpPr/>
            <p:nvPr/>
          </p:nvSpPr>
          <p:spPr>
            <a:xfrm>
              <a:off x="54481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9" name="Google Shape;1119;p26"/>
            <p:cNvSpPr/>
            <p:nvPr/>
          </p:nvSpPr>
          <p:spPr>
            <a:xfrm flipH="1">
              <a:off x="71350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0" name="Google Shape;1120;p26"/>
            <p:cNvSpPr/>
            <p:nvPr/>
          </p:nvSpPr>
          <p:spPr>
            <a:xfrm flipH="1">
              <a:off x="71350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1" name="Google Shape;1121;p26"/>
            <p:cNvSpPr/>
            <p:nvPr/>
          </p:nvSpPr>
          <p:spPr>
            <a:xfrm flipH="1">
              <a:off x="62752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2" name="Google Shape;1122;p26"/>
            <p:cNvSpPr/>
            <p:nvPr/>
          </p:nvSpPr>
          <p:spPr>
            <a:xfrm flipH="1">
              <a:off x="62752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3" name="Google Shape;1123;p26"/>
            <p:cNvSpPr/>
            <p:nvPr/>
          </p:nvSpPr>
          <p:spPr>
            <a:xfrm>
              <a:off x="45883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4" name="Google Shape;1124;p26"/>
            <p:cNvSpPr/>
            <p:nvPr/>
          </p:nvSpPr>
          <p:spPr>
            <a:xfrm>
              <a:off x="50182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5" name="Google Shape;1125;p26"/>
            <p:cNvSpPr/>
            <p:nvPr/>
          </p:nvSpPr>
          <p:spPr>
            <a:xfrm>
              <a:off x="54481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6" name="Google Shape;1126;p26"/>
            <p:cNvSpPr/>
            <p:nvPr/>
          </p:nvSpPr>
          <p:spPr>
            <a:xfrm flipH="1">
              <a:off x="71350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7" name="Google Shape;1127;p26"/>
            <p:cNvSpPr/>
            <p:nvPr/>
          </p:nvSpPr>
          <p:spPr>
            <a:xfrm flipH="1">
              <a:off x="62752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8" name="Google Shape;1128;p26"/>
            <p:cNvSpPr/>
            <p:nvPr/>
          </p:nvSpPr>
          <p:spPr>
            <a:xfrm flipH="1">
              <a:off x="28687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9" name="Google Shape;1129;p26"/>
            <p:cNvSpPr/>
            <p:nvPr/>
          </p:nvSpPr>
          <p:spPr>
            <a:xfrm flipH="1">
              <a:off x="28687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0" name="Google Shape;1130;p26"/>
            <p:cNvSpPr/>
            <p:nvPr/>
          </p:nvSpPr>
          <p:spPr>
            <a:xfrm flipH="1">
              <a:off x="11491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1" name="Google Shape;1131;p26"/>
            <p:cNvSpPr/>
            <p:nvPr/>
          </p:nvSpPr>
          <p:spPr>
            <a:xfrm flipH="1">
              <a:off x="11491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2" name="Google Shape;1132;p26"/>
            <p:cNvSpPr/>
            <p:nvPr/>
          </p:nvSpPr>
          <p:spPr>
            <a:xfrm flipH="1">
              <a:off x="11491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3" name="Google Shape;1133;p26"/>
            <p:cNvSpPr/>
            <p:nvPr/>
          </p:nvSpPr>
          <p:spPr>
            <a:xfrm>
              <a:off x="58780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4" name="Google Shape;1134;p26"/>
            <p:cNvSpPr/>
            <p:nvPr/>
          </p:nvSpPr>
          <p:spPr>
            <a:xfrm>
              <a:off x="58780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5" name="Google Shape;1135;p26"/>
            <p:cNvSpPr/>
            <p:nvPr/>
          </p:nvSpPr>
          <p:spPr>
            <a:xfrm flipH="1">
              <a:off x="713502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6" name="Google Shape;1136;p26"/>
            <p:cNvSpPr/>
            <p:nvPr/>
          </p:nvSpPr>
          <p:spPr>
            <a:xfrm>
              <a:off x="58780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7" name="Google Shape;1137;p26"/>
            <p:cNvSpPr/>
            <p:nvPr/>
          </p:nvSpPr>
          <p:spPr>
            <a:xfrm>
              <a:off x="54481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138" name="Google Shape;1138;p26"/>
          <p:cNvSpPr/>
          <p:nvPr/>
        </p:nvSpPr>
        <p:spPr>
          <a:xfrm rot="10800000">
            <a:off x="5850750" y="3290363"/>
            <a:ext cx="20871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26"/>
          <p:cNvSpPr/>
          <p:nvPr/>
        </p:nvSpPr>
        <p:spPr>
          <a:xfrm rot="10800000">
            <a:off x="1274100" y="3290363"/>
            <a:ext cx="32979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26"/>
          <p:cNvSpPr/>
          <p:nvPr/>
        </p:nvSpPr>
        <p:spPr>
          <a:xfrm rot="5400000">
            <a:off x="-171000" y="2024125"/>
            <a:ext cx="17277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26"/>
          <p:cNvSpPr/>
          <p:nvPr/>
        </p:nvSpPr>
        <p:spPr>
          <a:xfrm rot="5400000">
            <a:off x="7389900" y="2024125"/>
            <a:ext cx="21225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2" name="Google Shape;1142;p26"/>
          <p:cNvGrpSpPr/>
          <p:nvPr/>
        </p:nvGrpSpPr>
        <p:grpSpPr>
          <a:xfrm>
            <a:off x="4788442" y="3670971"/>
            <a:ext cx="1426500" cy="968227"/>
            <a:chOff x="4788442" y="3670971"/>
            <a:chExt cx="1426500" cy="968227"/>
          </a:xfrm>
        </p:grpSpPr>
        <p:sp>
          <p:nvSpPr>
            <p:cNvPr id="1143" name="Google Shape;1143;p26"/>
            <p:cNvSpPr txBox="1"/>
            <p:nvPr/>
          </p:nvSpPr>
          <p:spPr>
            <a:xfrm>
              <a:off x="4788442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TREND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44" name="Google Shape;1144;p26"/>
            <p:cNvSpPr txBox="1"/>
            <p:nvPr/>
          </p:nvSpPr>
          <p:spPr>
            <a:xfrm>
              <a:off x="4788442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has several rings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45" name="Google Shape;1145;p26"/>
          <p:cNvGrpSpPr/>
          <p:nvPr/>
        </p:nvGrpSpPr>
        <p:grpSpPr>
          <a:xfrm>
            <a:off x="6647826" y="3668971"/>
            <a:ext cx="1426500" cy="970227"/>
            <a:chOff x="6647826" y="3668971"/>
            <a:chExt cx="1426500" cy="970227"/>
          </a:xfrm>
        </p:grpSpPr>
        <p:sp>
          <p:nvSpPr>
            <p:cNvPr id="1146" name="Google Shape;1146;p26"/>
            <p:cNvSpPr txBox="1"/>
            <p:nvPr/>
          </p:nvSpPr>
          <p:spPr>
            <a:xfrm>
              <a:off x="6647826" y="3668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RADIO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47" name="Google Shape;1147;p26"/>
            <p:cNvSpPr txBox="1"/>
            <p:nvPr/>
          </p:nvSpPr>
          <p:spPr>
            <a:xfrm>
              <a:off x="6647826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 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48" name="Google Shape;1148;p26"/>
          <p:cNvGrpSpPr/>
          <p:nvPr/>
        </p:nvGrpSpPr>
        <p:grpSpPr>
          <a:xfrm>
            <a:off x="2929058" y="3668971"/>
            <a:ext cx="1426500" cy="970227"/>
            <a:chOff x="2929058" y="3668971"/>
            <a:chExt cx="1426500" cy="970227"/>
          </a:xfrm>
        </p:grpSpPr>
        <p:sp>
          <p:nvSpPr>
            <p:cNvPr id="1149" name="Google Shape;1149;p26"/>
            <p:cNvSpPr txBox="1"/>
            <p:nvPr/>
          </p:nvSpPr>
          <p:spPr>
            <a:xfrm flipH="1">
              <a:off x="2929058" y="3668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RAIN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50" name="Google Shape;1150;p26"/>
            <p:cNvSpPr txBox="1"/>
            <p:nvPr/>
          </p:nvSpPr>
          <p:spPr>
            <a:xfrm flipH="1">
              <a:off x="2929058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1" name="Google Shape;1151;p26"/>
          <p:cNvGrpSpPr/>
          <p:nvPr/>
        </p:nvGrpSpPr>
        <p:grpSpPr>
          <a:xfrm>
            <a:off x="1069674" y="3670971"/>
            <a:ext cx="1426500" cy="968227"/>
            <a:chOff x="1069674" y="3670971"/>
            <a:chExt cx="1426500" cy="968227"/>
          </a:xfrm>
        </p:grpSpPr>
        <p:sp>
          <p:nvSpPr>
            <p:cNvPr id="1152" name="Google Shape;1152;p26"/>
            <p:cNvSpPr txBox="1"/>
            <p:nvPr/>
          </p:nvSpPr>
          <p:spPr>
            <a:xfrm flipH="1">
              <a:off x="10696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53" name="Google Shape;1153;p26"/>
            <p:cNvSpPr txBox="1"/>
            <p:nvPr/>
          </p:nvSpPr>
          <p:spPr>
            <a:xfrm flipH="1">
              <a:off x="10696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TRIANGLE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154" name="Google Shape;1154;p26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9" name="Google Shape;1159;p27"/>
          <p:cNvCxnSpPr/>
          <p:nvPr/>
        </p:nvCxnSpPr>
        <p:spPr>
          <a:xfrm rot="10800000" flipH="1">
            <a:off x="5044450" y="3841725"/>
            <a:ext cx="894900" cy="495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0" name="Google Shape;1160;p27"/>
          <p:cNvCxnSpPr/>
          <p:nvPr/>
        </p:nvCxnSpPr>
        <p:spPr>
          <a:xfrm rot="10800000" flipH="1">
            <a:off x="7028375" y="3827475"/>
            <a:ext cx="718800" cy="786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1" name="Google Shape;1161;p27"/>
          <p:cNvCxnSpPr/>
          <p:nvPr/>
        </p:nvCxnSpPr>
        <p:spPr>
          <a:xfrm rot="10800000" flipH="1">
            <a:off x="3296925" y="3862950"/>
            <a:ext cx="721800" cy="495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2" name="Google Shape;1162;p27"/>
          <p:cNvCxnSpPr/>
          <p:nvPr/>
        </p:nvCxnSpPr>
        <p:spPr>
          <a:xfrm rot="10800000" flipH="1">
            <a:off x="1287650" y="3848775"/>
            <a:ext cx="1054200" cy="84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63" name="Google Shape;1163;p27"/>
          <p:cNvGrpSpPr/>
          <p:nvPr/>
        </p:nvGrpSpPr>
        <p:grpSpPr>
          <a:xfrm>
            <a:off x="4788442" y="3670971"/>
            <a:ext cx="1426500" cy="968227"/>
            <a:chOff x="4788442" y="3670971"/>
            <a:chExt cx="1426500" cy="968227"/>
          </a:xfrm>
        </p:grpSpPr>
        <p:sp>
          <p:nvSpPr>
            <p:cNvPr id="1164" name="Google Shape;1164;p27"/>
            <p:cNvSpPr txBox="1"/>
            <p:nvPr/>
          </p:nvSpPr>
          <p:spPr>
            <a:xfrm>
              <a:off x="4788442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TREND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65" name="Google Shape;1165;p27"/>
            <p:cNvSpPr txBox="1"/>
            <p:nvPr/>
          </p:nvSpPr>
          <p:spPr>
            <a:xfrm>
              <a:off x="4788442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66" name="Google Shape;1166;p27"/>
          <p:cNvGrpSpPr/>
          <p:nvPr/>
        </p:nvGrpSpPr>
        <p:grpSpPr>
          <a:xfrm>
            <a:off x="6647826" y="3668971"/>
            <a:ext cx="1426500" cy="970227"/>
            <a:chOff x="6647826" y="3668971"/>
            <a:chExt cx="1426500" cy="970227"/>
          </a:xfrm>
        </p:grpSpPr>
        <p:sp>
          <p:nvSpPr>
            <p:cNvPr id="1167" name="Google Shape;1167;p27"/>
            <p:cNvSpPr txBox="1"/>
            <p:nvPr/>
          </p:nvSpPr>
          <p:spPr>
            <a:xfrm>
              <a:off x="6647826" y="3668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RADIO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68" name="Google Shape;1168;p27"/>
            <p:cNvSpPr txBox="1"/>
            <p:nvPr/>
          </p:nvSpPr>
          <p:spPr>
            <a:xfrm>
              <a:off x="6647826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planet of all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69" name="Google Shape;1169;p27"/>
          <p:cNvGrpSpPr/>
          <p:nvPr/>
        </p:nvGrpSpPr>
        <p:grpSpPr>
          <a:xfrm>
            <a:off x="2929058" y="3668971"/>
            <a:ext cx="1426500" cy="970227"/>
            <a:chOff x="2929058" y="3668971"/>
            <a:chExt cx="1426500" cy="970227"/>
          </a:xfrm>
        </p:grpSpPr>
        <p:sp>
          <p:nvSpPr>
            <p:cNvPr id="1170" name="Google Shape;1170;p27"/>
            <p:cNvSpPr txBox="1"/>
            <p:nvPr/>
          </p:nvSpPr>
          <p:spPr>
            <a:xfrm flipH="1">
              <a:off x="2929058" y="3668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RAIN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71" name="Google Shape;1171;p27"/>
            <p:cNvSpPr txBox="1"/>
            <p:nvPr/>
          </p:nvSpPr>
          <p:spPr>
            <a:xfrm flipH="1">
              <a:off x="2929058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72" name="Google Shape;1172;p27"/>
          <p:cNvGrpSpPr/>
          <p:nvPr/>
        </p:nvGrpSpPr>
        <p:grpSpPr>
          <a:xfrm>
            <a:off x="1069674" y="3670971"/>
            <a:ext cx="1426500" cy="968227"/>
            <a:chOff x="1069674" y="3670971"/>
            <a:chExt cx="1426500" cy="968227"/>
          </a:xfrm>
        </p:grpSpPr>
        <p:sp>
          <p:nvSpPr>
            <p:cNvPr id="1173" name="Google Shape;1173;p27"/>
            <p:cNvSpPr txBox="1"/>
            <p:nvPr/>
          </p:nvSpPr>
          <p:spPr>
            <a:xfrm flipH="1">
              <a:off x="10696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74" name="Google Shape;1174;p27"/>
            <p:cNvSpPr txBox="1"/>
            <p:nvPr/>
          </p:nvSpPr>
          <p:spPr>
            <a:xfrm flipH="1">
              <a:off x="10696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TRIANGLE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175" name="Google Shape;1175;p27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176" name="Google Shape;1176;p27"/>
          <p:cNvGrpSpPr/>
          <p:nvPr/>
        </p:nvGrpSpPr>
        <p:grpSpPr>
          <a:xfrm>
            <a:off x="1149175" y="917175"/>
            <a:ext cx="6845650" cy="2149500"/>
            <a:chOff x="1149175" y="895950"/>
            <a:chExt cx="6845650" cy="2149500"/>
          </a:xfrm>
        </p:grpSpPr>
        <p:sp>
          <p:nvSpPr>
            <p:cNvPr id="1177" name="Google Shape;1177;p27"/>
            <p:cNvSpPr/>
            <p:nvPr/>
          </p:nvSpPr>
          <p:spPr>
            <a:xfrm>
              <a:off x="37285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78" name="Google Shape;1178;p27"/>
            <p:cNvSpPr/>
            <p:nvPr/>
          </p:nvSpPr>
          <p:spPr>
            <a:xfrm>
              <a:off x="41584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79" name="Google Shape;1179;p27"/>
            <p:cNvSpPr/>
            <p:nvPr/>
          </p:nvSpPr>
          <p:spPr>
            <a:xfrm>
              <a:off x="45883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0" name="Google Shape;1180;p27"/>
            <p:cNvSpPr/>
            <p:nvPr/>
          </p:nvSpPr>
          <p:spPr>
            <a:xfrm flipH="1">
              <a:off x="28687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1" name="Google Shape;1181;p27"/>
            <p:cNvSpPr/>
            <p:nvPr/>
          </p:nvSpPr>
          <p:spPr>
            <a:xfrm flipH="1">
              <a:off x="24388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2" name="Google Shape;1182;p27"/>
            <p:cNvSpPr/>
            <p:nvPr/>
          </p:nvSpPr>
          <p:spPr>
            <a:xfrm flipH="1">
              <a:off x="20089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3" name="Google Shape;1183;p27"/>
            <p:cNvSpPr/>
            <p:nvPr/>
          </p:nvSpPr>
          <p:spPr>
            <a:xfrm flipH="1">
              <a:off x="15790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4" name="Google Shape;1184;p27"/>
            <p:cNvSpPr/>
            <p:nvPr/>
          </p:nvSpPr>
          <p:spPr>
            <a:xfrm>
              <a:off x="37285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5" name="Google Shape;1185;p27"/>
            <p:cNvSpPr/>
            <p:nvPr/>
          </p:nvSpPr>
          <p:spPr>
            <a:xfrm>
              <a:off x="41584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6" name="Google Shape;1186;p27"/>
            <p:cNvSpPr/>
            <p:nvPr/>
          </p:nvSpPr>
          <p:spPr>
            <a:xfrm>
              <a:off x="45883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7" name="Google Shape;1187;p27"/>
            <p:cNvSpPr/>
            <p:nvPr/>
          </p:nvSpPr>
          <p:spPr>
            <a:xfrm>
              <a:off x="24388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8" name="Google Shape;1188;p27"/>
            <p:cNvSpPr/>
            <p:nvPr/>
          </p:nvSpPr>
          <p:spPr>
            <a:xfrm>
              <a:off x="28687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9" name="Google Shape;1189;p27"/>
            <p:cNvSpPr/>
            <p:nvPr/>
          </p:nvSpPr>
          <p:spPr>
            <a:xfrm flipH="1">
              <a:off x="20089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0" name="Google Shape;1190;p27"/>
            <p:cNvSpPr/>
            <p:nvPr/>
          </p:nvSpPr>
          <p:spPr>
            <a:xfrm flipH="1">
              <a:off x="15790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1" name="Google Shape;1191;p27"/>
            <p:cNvSpPr/>
            <p:nvPr/>
          </p:nvSpPr>
          <p:spPr>
            <a:xfrm>
              <a:off x="37285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2" name="Google Shape;1192;p27"/>
            <p:cNvSpPr/>
            <p:nvPr/>
          </p:nvSpPr>
          <p:spPr>
            <a:xfrm>
              <a:off x="41584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3" name="Google Shape;1193;p27"/>
            <p:cNvSpPr/>
            <p:nvPr/>
          </p:nvSpPr>
          <p:spPr>
            <a:xfrm>
              <a:off x="45883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4" name="Google Shape;1194;p27"/>
            <p:cNvSpPr/>
            <p:nvPr/>
          </p:nvSpPr>
          <p:spPr>
            <a:xfrm>
              <a:off x="24388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5" name="Google Shape;1195;p27"/>
            <p:cNvSpPr/>
            <p:nvPr/>
          </p:nvSpPr>
          <p:spPr>
            <a:xfrm>
              <a:off x="28687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6" name="Google Shape;1196;p27"/>
            <p:cNvSpPr/>
            <p:nvPr/>
          </p:nvSpPr>
          <p:spPr>
            <a:xfrm flipH="1">
              <a:off x="20089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7" name="Google Shape;1197;p27"/>
            <p:cNvSpPr/>
            <p:nvPr/>
          </p:nvSpPr>
          <p:spPr>
            <a:xfrm flipH="1">
              <a:off x="15790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8" name="Google Shape;1198;p27"/>
            <p:cNvSpPr/>
            <p:nvPr/>
          </p:nvSpPr>
          <p:spPr>
            <a:xfrm>
              <a:off x="37285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9" name="Google Shape;1199;p27"/>
            <p:cNvSpPr/>
            <p:nvPr/>
          </p:nvSpPr>
          <p:spPr>
            <a:xfrm>
              <a:off x="41584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0" name="Google Shape;1200;p27"/>
            <p:cNvSpPr/>
            <p:nvPr/>
          </p:nvSpPr>
          <p:spPr>
            <a:xfrm>
              <a:off x="45883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1" name="Google Shape;1201;p27"/>
            <p:cNvSpPr/>
            <p:nvPr/>
          </p:nvSpPr>
          <p:spPr>
            <a:xfrm>
              <a:off x="24388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2" name="Google Shape;1202;p27"/>
            <p:cNvSpPr/>
            <p:nvPr/>
          </p:nvSpPr>
          <p:spPr>
            <a:xfrm>
              <a:off x="11491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3" name="Google Shape;1203;p27"/>
            <p:cNvSpPr/>
            <p:nvPr/>
          </p:nvSpPr>
          <p:spPr>
            <a:xfrm>
              <a:off x="15790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4" name="Google Shape;1204;p27"/>
            <p:cNvSpPr/>
            <p:nvPr/>
          </p:nvSpPr>
          <p:spPr>
            <a:xfrm>
              <a:off x="20089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5" name="Google Shape;1205;p27"/>
            <p:cNvSpPr/>
            <p:nvPr/>
          </p:nvSpPr>
          <p:spPr>
            <a:xfrm flipH="1">
              <a:off x="41584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6" name="Google Shape;1206;p27"/>
            <p:cNvSpPr/>
            <p:nvPr/>
          </p:nvSpPr>
          <p:spPr>
            <a:xfrm flipH="1">
              <a:off x="37285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7" name="Google Shape;1207;p27"/>
            <p:cNvSpPr/>
            <p:nvPr/>
          </p:nvSpPr>
          <p:spPr>
            <a:xfrm flipH="1">
              <a:off x="32986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8" name="Google Shape;1208;p27"/>
            <p:cNvSpPr/>
            <p:nvPr/>
          </p:nvSpPr>
          <p:spPr>
            <a:xfrm>
              <a:off x="24388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9" name="Google Shape;1209;p27"/>
            <p:cNvSpPr/>
            <p:nvPr/>
          </p:nvSpPr>
          <p:spPr>
            <a:xfrm>
              <a:off x="11491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0" name="Google Shape;1210;p27"/>
            <p:cNvSpPr/>
            <p:nvPr/>
          </p:nvSpPr>
          <p:spPr>
            <a:xfrm>
              <a:off x="15790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1" name="Google Shape;1211;p27"/>
            <p:cNvSpPr/>
            <p:nvPr/>
          </p:nvSpPr>
          <p:spPr>
            <a:xfrm>
              <a:off x="20089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2" name="Google Shape;1212;p27"/>
            <p:cNvSpPr/>
            <p:nvPr/>
          </p:nvSpPr>
          <p:spPr>
            <a:xfrm flipH="1">
              <a:off x="75649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3" name="Google Shape;1213;p27"/>
            <p:cNvSpPr/>
            <p:nvPr/>
          </p:nvSpPr>
          <p:spPr>
            <a:xfrm flipH="1">
              <a:off x="67051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4" name="Google Shape;1214;p27"/>
            <p:cNvSpPr/>
            <p:nvPr/>
          </p:nvSpPr>
          <p:spPr>
            <a:xfrm flipH="1">
              <a:off x="32986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5" name="Google Shape;1215;p27"/>
            <p:cNvSpPr/>
            <p:nvPr/>
          </p:nvSpPr>
          <p:spPr>
            <a:xfrm>
              <a:off x="50182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6" name="Google Shape;1216;p27"/>
            <p:cNvSpPr/>
            <p:nvPr/>
          </p:nvSpPr>
          <p:spPr>
            <a:xfrm flipH="1">
              <a:off x="75649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7" name="Google Shape;1217;p27"/>
            <p:cNvSpPr/>
            <p:nvPr/>
          </p:nvSpPr>
          <p:spPr>
            <a:xfrm flipH="1">
              <a:off x="75649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8" name="Google Shape;1218;p27"/>
            <p:cNvSpPr/>
            <p:nvPr/>
          </p:nvSpPr>
          <p:spPr>
            <a:xfrm flipH="1">
              <a:off x="67051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9" name="Google Shape;1219;p27"/>
            <p:cNvSpPr/>
            <p:nvPr/>
          </p:nvSpPr>
          <p:spPr>
            <a:xfrm flipH="1">
              <a:off x="67051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0" name="Google Shape;1220;p27"/>
            <p:cNvSpPr/>
            <p:nvPr/>
          </p:nvSpPr>
          <p:spPr>
            <a:xfrm flipH="1">
              <a:off x="58453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1" name="Google Shape;1221;p27"/>
            <p:cNvSpPr/>
            <p:nvPr/>
          </p:nvSpPr>
          <p:spPr>
            <a:xfrm flipH="1">
              <a:off x="32986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2" name="Google Shape;1222;p27"/>
            <p:cNvSpPr/>
            <p:nvPr/>
          </p:nvSpPr>
          <p:spPr>
            <a:xfrm>
              <a:off x="50182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3" name="Google Shape;1223;p27"/>
            <p:cNvSpPr/>
            <p:nvPr/>
          </p:nvSpPr>
          <p:spPr>
            <a:xfrm>
              <a:off x="54481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4" name="Google Shape;1224;p27"/>
            <p:cNvSpPr/>
            <p:nvPr/>
          </p:nvSpPr>
          <p:spPr>
            <a:xfrm>
              <a:off x="54481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5" name="Google Shape;1225;p27"/>
            <p:cNvSpPr/>
            <p:nvPr/>
          </p:nvSpPr>
          <p:spPr>
            <a:xfrm flipH="1">
              <a:off x="71350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6" name="Google Shape;1226;p27"/>
            <p:cNvSpPr/>
            <p:nvPr/>
          </p:nvSpPr>
          <p:spPr>
            <a:xfrm>
              <a:off x="63079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7" name="Google Shape;1227;p27"/>
            <p:cNvSpPr/>
            <p:nvPr/>
          </p:nvSpPr>
          <p:spPr>
            <a:xfrm flipH="1">
              <a:off x="62752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8" name="Google Shape;1228;p27"/>
            <p:cNvSpPr/>
            <p:nvPr/>
          </p:nvSpPr>
          <p:spPr>
            <a:xfrm flipH="1">
              <a:off x="32986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9" name="Google Shape;1229;p27"/>
            <p:cNvSpPr/>
            <p:nvPr/>
          </p:nvSpPr>
          <p:spPr>
            <a:xfrm>
              <a:off x="50182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0" name="Google Shape;1230;p27"/>
            <p:cNvSpPr/>
            <p:nvPr/>
          </p:nvSpPr>
          <p:spPr>
            <a:xfrm flipH="1">
              <a:off x="756492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1" name="Google Shape;1231;p27"/>
            <p:cNvSpPr/>
            <p:nvPr/>
          </p:nvSpPr>
          <p:spPr>
            <a:xfrm flipH="1">
              <a:off x="75649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2" name="Google Shape;1232;p27"/>
            <p:cNvSpPr/>
            <p:nvPr/>
          </p:nvSpPr>
          <p:spPr>
            <a:xfrm>
              <a:off x="58780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3" name="Google Shape;1233;p27"/>
            <p:cNvSpPr/>
            <p:nvPr/>
          </p:nvSpPr>
          <p:spPr>
            <a:xfrm flipH="1">
              <a:off x="670512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4" name="Google Shape;1234;p27"/>
            <p:cNvSpPr/>
            <p:nvPr/>
          </p:nvSpPr>
          <p:spPr>
            <a:xfrm>
              <a:off x="67378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5" name="Google Shape;1235;p27"/>
            <p:cNvSpPr/>
            <p:nvPr/>
          </p:nvSpPr>
          <p:spPr>
            <a:xfrm flipH="1">
              <a:off x="32986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6" name="Google Shape;1236;p27"/>
            <p:cNvSpPr/>
            <p:nvPr/>
          </p:nvSpPr>
          <p:spPr>
            <a:xfrm>
              <a:off x="50182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7" name="Google Shape;1237;p27"/>
            <p:cNvSpPr/>
            <p:nvPr/>
          </p:nvSpPr>
          <p:spPr>
            <a:xfrm>
              <a:off x="54481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8" name="Google Shape;1238;p27"/>
            <p:cNvSpPr/>
            <p:nvPr/>
          </p:nvSpPr>
          <p:spPr>
            <a:xfrm flipH="1">
              <a:off x="71350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39" name="Google Shape;1239;p27"/>
            <p:cNvSpPr/>
            <p:nvPr/>
          </p:nvSpPr>
          <p:spPr>
            <a:xfrm flipH="1">
              <a:off x="71350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0" name="Google Shape;1240;p27"/>
            <p:cNvSpPr/>
            <p:nvPr/>
          </p:nvSpPr>
          <p:spPr>
            <a:xfrm flipH="1">
              <a:off x="627522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1" name="Google Shape;1241;p27"/>
            <p:cNvSpPr/>
            <p:nvPr/>
          </p:nvSpPr>
          <p:spPr>
            <a:xfrm flipH="1">
              <a:off x="627522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2" name="Google Shape;1242;p27"/>
            <p:cNvSpPr/>
            <p:nvPr/>
          </p:nvSpPr>
          <p:spPr>
            <a:xfrm>
              <a:off x="45883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3" name="Google Shape;1243;p27"/>
            <p:cNvSpPr/>
            <p:nvPr/>
          </p:nvSpPr>
          <p:spPr>
            <a:xfrm>
              <a:off x="50182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4" name="Google Shape;1244;p27"/>
            <p:cNvSpPr/>
            <p:nvPr/>
          </p:nvSpPr>
          <p:spPr>
            <a:xfrm>
              <a:off x="54481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5" name="Google Shape;1245;p27"/>
            <p:cNvSpPr/>
            <p:nvPr/>
          </p:nvSpPr>
          <p:spPr>
            <a:xfrm flipH="1">
              <a:off x="71350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6" name="Google Shape;1246;p27"/>
            <p:cNvSpPr/>
            <p:nvPr/>
          </p:nvSpPr>
          <p:spPr>
            <a:xfrm flipH="1">
              <a:off x="627522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7" name="Google Shape;1247;p27"/>
            <p:cNvSpPr/>
            <p:nvPr/>
          </p:nvSpPr>
          <p:spPr>
            <a:xfrm flipH="1">
              <a:off x="28687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8" name="Google Shape;1248;p27"/>
            <p:cNvSpPr/>
            <p:nvPr/>
          </p:nvSpPr>
          <p:spPr>
            <a:xfrm flipH="1">
              <a:off x="28687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49" name="Google Shape;1249;p27"/>
            <p:cNvSpPr/>
            <p:nvPr/>
          </p:nvSpPr>
          <p:spPr>
            <a:xfrm flipH="1">
              <a:off x="114917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0" name="Google Shape;1250;p27"/>
            <p:cNvSpPr/>
            <p:nvPr/>
          </p:nvSpPr>
          <p:spPr>
            <a:xfrm flipH="1">
              <a:off x="11491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1" name="Google Shape;1251;p27"/>
            <p:cNvSpPr/>
            <p:nvPr/>
          </p:nvSpPr>
          <p:spPr>
            <a:xfrm flipH="1">
              <a:off x="11491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2" name="Google Shape;1252;p27"/>
            <p:cNvSpPr/>
            <p:nvPr/>
          </p:nvSpPr>
          <p:spPr>
            <a:xfrm>
              <a:off x="5878075" y="26155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3" name="Google Shape;1253;p27"/>
            <p:cNvSpPr/>
            <p:nvPr/>
          </p:nvSpPr>
          <p:spPr>
            <a:xfrm>
              <a:off x="5878075" y="21856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4" name="Google Shape;1254;p27"/>
            <p:cNvSpPr/>
            <p:nvPr/>
          </p:nvSpPr>
          <p:spPr>
            <a:xfrm flipH="1">
              <a:off x="7135025" y="13258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5" name="Google Shape;1255;p27"/>
            <p:cNvSpPr/>
            <p:nvPr/>
          </p:nvSpPr>
          <p:spPr>
            <a:xfrm>
              <a:off x="5878075" y="17557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6" name="Google Shape;1256;p27"/>
            <p:cNvSpPr/>
            <p:nvPr/>
          </p:nvSpPr>
          <p:spPr>
            <a:xfrm>
              <a:off x="5448175" y="895950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257" name="Google Shape;1257;p27"/>
          <p:cNvSpPr/>
          <p:nvPr/>
        </p:nvSpPr>
        <p:spPr>
          <a:xfrm rot="10800000">
            <a:off x="5878075" y="1402575"/>
            <a:ext cx="20871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27"/>
          <p:cNvSpPr/>
          <p:nvPr/>
        </p:nvSpPr>
        <p:spPr>
          <a:xfrm rot="10800000">
            <a:off x="1244225" y="2692275"/>
            <a:ext cx="32979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27"/>
          <p:cNvSpPr/>
          <p:nvPr/>
        </p:nvSpPr>
        <p:spPr>
          <a:xfrm rot="5400000">
            <a:off x="2219875" y="1632275"/>
            <a:ext cx="17277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27"/>
          <p:cNvSpPr/>
          <p:nvPr/>
        </p:nvSpPr>
        <p:spPr>
          <a:xfrm rot="5400000">
            <a:off x="4601600" y="1829675"/>
            <a:ext cx="21225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0450" y="1634522"/>
            <a:ext cx="3309509" cy="2577077"/>
          </a:xfrm>
          <a:prstGeom prst="rect">
            <a:avLst/>
          </a:prstGeom>
        </p:spPr>
      </p:pic>
      <p:sp>
        <p:nvSpPr>
          <p:cNvPr id="1265" name="Google Shape;1265;p28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1340" name="Google Shape;1340;p28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78" name="직사각형 1">
            <a:extLst>
              <a:ext uri="{FF2B5EF4-FFF2-40B4-BE49-F238E27FC236}">
                <a16:creationId xmlns:a16="http://schemas.microsoft.com/office/drawing/2014/main" id="{20BCBE3F-0AA6-4CEA-AC53-F96EC0735F5F}"/>
              </a:ext>
            </a:extLst>
          </p:cNvPr>
          <p:cNvSpPr/>
          <p:nvPr/>
        </p:nvSpPr>
        <p:spPr>
          <a:xfrm>
            <a:off x="2428043" y="2999220"/>
            <a:ext cx="809926" cy="360040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90%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79" name="직사각형 1">
            <a:extLst>
              <a:ext uri="{FF2B5EF4-FFF2-40B4-BE49-F238E27FC236}">
                <a16:creationId xmlns:a16="http://schemas.microsoft.com/office/drawing/2014/main" id="{F52FF3E1-6CCD-4729-912F-C85A283468BB}"/>
              </a:ext>
            </a:extLst>
          </p:cNvPr>
          <p:cNvSpPr/>
          <p:nvPr/>
        </p:nvSpPr>
        <p:spPr>
          <a:xfrm>
            <a:off x="2428043" y="1556131"/>
            <a:ext cx="809926" cy="3600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70%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81" name="그룹 44">
            <a:extLst>
              <a:ext uri="{FF2B5EF4-FFF2-40B4-BE49-F238E27FC236}">
                <a16:creationId xmlns:a16="http://schemas.microsoft.com/office/drawing/2014/main" id="{7F643A2C-E1EF-4BEC-888B-B01565067A2E}"/>
              </a:ext>
            </a:extLst>
          </p:cNvPr>
          <p:cNvGrpSpPr/>
          <p:nvPr/>
        </p:nvGrpSpPr>
        <p:grpSpPr>
          <a:xfrm>
            <a:off x="321867" y="1918199"/>
            <a:ext cx="3024000" cy="1042502"/>
            <a:chOff x="809000" y="2175122"/>
            <a:chExt cx="3024000" cy="1042502"/>
          </a:xfrm>
        </p:grpSpPr>
        <p:sp>
          <p:nvSpPr>
            <p:cNvPr id="82" name="TextBox 25">
              <a:extLst>
                <a:ext uri="{FF2B5EF4-FFF2-40B4-BE49-F238E27FC236}">
                  <a16:creationId xmlns:a16="http://schemas.microsoft.com/office/drawing/2014/main" id="{58D2C5E9-CC9B-4560-A12F-A8087C7CD931}"/>
                </a:ext>
              </a:extLst>
            </p:cNvPr>
            <p:cNvSpPr txBox="1"/>
            <p:nvPr/>
          </p:nvSpPr>
          <p:spPr>
            <a:xfrm>
              <a:off x="809000" y="2386627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83" name="TextBox 26">
              <a:extLst>
                <a:ext uri="{FF2B5EF4-FFF2-40B4-BE49-F238E27FC236}">
                  <a16:creationId xmlns:a16="http://schemas.microsoft.com/office/drawing/2014/main" id="{12017519-7579-448E-972D-450C6CB055A3}"/>
                </a:ext>
              </a:extLst>
            </p:cNvPr>
            <p:cNvSpPr txBox="1"/>
            <p:nvPr/>
          </p:nvSpPr>
          <p:spPr>
            <a:xfrm>
              <a:off x="809000" y="2175122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그룹 43">
            <a:extLst>
              <a:ext uri="{FF2B5EF4-FFF2-40B4-BE49-F238E27FC236}">
                <a16:creationId xmlns:a16="http://schemas.microsoft.com/office/drawing/2014/main" id="{5215858E-BEA9-4F59-A2F3-50093528AB0B}"/>
              </a:ext>
            </a:extLst>
          </p:cNvPr>
          <p:cNvGrpSpPr/>
          <p:nvPr/>
        </p:nvGrpSpPr>
        <p:grpSpPr>
          <a:xfrm>
            <a:off x="321867" y="3361288"/>
            <a:ext cx="3024000" cy="1042502"/>
            <a:chOff x="809000" y="3618211"/>
            <a:chExt cx="3024000" cy="1042502"/>
          </a:xfrm>
        </p:grpSpPr>
        <p:sp>
          <p:nvSpPr>
            <p:cNvPr id="85" name="TextBox 28">
              <a:extLst>
                <a:ext uri="{FF2B5EF4-FFF2-40B4-BE49-F238E27FC236}">
                  <a16:creationId xmlns:a16="http://schemas.microsoft.com/office/drawing/2014/main" id="{F3F4663A-7D3D-4D7E-A163-264008A570EA}"/>
                </a:ext>
              </a:extLst>
            </p:cNvPr>
            <p:cNvSpPr txBox="1"/>
            <p:nvPr/>
          </p:nvSpPr>
          <p:spPr>
            <a:xfrm>
              <a:off x="809000" y="3829716"/>
              <a:ext cx="3024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86" name="TextBox 29">
              <a:extLst>
                <a:ext uri="{FF2B5EF4-FFF2-40B4-BE49-F238E27FC236}">
                  <a16:creationId xmlns:a16="http://schemas.microsoft.com/office/drawing/2014/main" id="{CC41EE89-8D6B-44D3-805C-950E1783F1DB}"/>
                </a:ext>
              </a:extLst>
            </p:cNvPr>
            <p:cNvSpPr txBox="1"/>
            <p:nvPr/>
          </p:nvSpPr>
          <p:spPr>
            <a:xfrm>
              <a:off x="809000" y="3618211"/>
              <a:ext cx="302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0" name="직사각형 1">
            <a:extLst>
              <a:ext uri="{FF2B5EF4-FFF2-40B4-BE49-F238E27FC236}">
                <a16:creationId xmlns:a16="http://schemas.microsoft.com/office/drawing/2014/main" id="{8BC3CB42-9682-4DD3-907A-B991A4329F19}"/>
              </a:ext>
            </a:extLst>
          </p:cNvPr>
          <p:cNvSpPr/>
          <p:nvPr/>
        </p:nvSpPr>
        <p:spPr>
          <a:xfrm>
            <a:off x="5904042" y="3039767"/>
            <a:ext cx="787987" cy="3600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40%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91" name="직사각형 1">
            <a:extLst>
              <a:ext uri="{FF2B5EF4-FFF2-40B4-BE49-F238E27FC236}">
                <a16:creationId xmlns:a16="http://schemas.microsoft.com/office/drawing/2014/main" id="{7AEF6F0A-2915-425A-800E-BC68D63EDE46}"/>
              </a:ext>
            </a:extLst>
          </p:cNvPr>
          <p:cNvSpPr/>
          <p:nvPr/>
        </p:nvSpPr>
        <p:spPr>
          <a:xfrm>
            <a:off x="5904042" y="1596678"/>
            <a:ext cx="787987" cy="3600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>
                <a:solidFill>
                  <a:srgbClr val="FF0000"/>
                </a:solidFill>
                <a:cs typeface="Arial" pitchFamily="34" charset="0"/>
              </a:rPr>
              <a:t>60%</a:t>
            </a:r>
            <a:endParaRPr lang="ko-KR" altLang="en-US" sz="14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92" name="그룹 2">
            <a:extLst>
              <a:ext uri="{FF2B5EF4-FFF2-40B4-BE49-F238E27FC236}">
                <a16:creationId xmlns:a16="http://schemas.microsoft.com/office/drawing/2014/main" id="{14719E1A-E2A3-46E5-8671-EFFBCCC11D32}"/>
              </a:ext>
            </a:extLst>
          </p:cNvPr>
          <p:cNvGrpSpPr/>
          <p:nvPr/>
        </p:nvGrpSpPr>
        <p:grpSpPr>
          <a:xfrm>
            <a:off x="5803542" y="1956718"/>
            <a:ext cx="3025450" cy="1042502"/>
            <a:chOff x="8323365" y="2163315"/>
            <a:chExt cx="3025450" cy="1042502"/>
          </a:xfrm>
        </p:grpSpPr>
        <p:sp>
          <p:nvSpPr>
            <p:cNvPr id="93" name="TextBox 16">
              <a:extLst>
                <a:ext uri="{FF2B5EF4-FFF2-40B4-BE49-F238E27FC236}">
                  <a16:creationId xmlns:a16="http://schemas.microsoft.com/office/drawing/2014/main" id="{6A738D39-0C41-4F77-93FE-7E4C97919167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4" name="TextBox 17">
              <a:extLst>
                <a:ext uri="{FF2B5EF4-FFF2-40B4-BE49-F238E27FC236}">
                  <a16:creationId xmlns:a16="http://schemas.microsoft.com/office/drawing/2014/main" id="{E2DA3EAB-40B3-4D42-84EC-35FA9127067B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그룹 1">
            <a:extLst>
              <a:ext uri="{FF2B5EF4-FFF2-40B4-BE49-F238E27FC236}">
                <a16:creationId xmlns:a16="http://schemas.microsoft.com/office/drawing/2014/main" id="{B0ADE863-9266-44C0-B6F7-E9A4EEB4715E}"/>
              </a:ext>
            </a:extLst>
          </p:cNvPr>
          <p:cNvGrpSpPr/>
          <p:nvPr/>
        </p:nvGrpSpPr>
        <p:grpSpPr>
          <a:xfrm>
            <a:off x="5803542" y="3405710"/>
            <a:ext cx="3025450" cy="1042502"/>
            <a:chOff x="8323365" y="3612307"/>
            <a:chExt cx="3025450" cy="1042502"/>
          </a:xfrm>
        </p:grpSpPr>
        <p:sp>
          <p:nvSpPr>
            <p:cNvPr id="96" name="TextBox 19">
              <a:extLst>
                <a:ext uri="{FF2B5EF4-FFF2-40B4-BE49-F238E27FC236}">
                  <a16:creationId xmlns:a16="http://schemas.microsoft.com/office/drawing/2014/main" id="{719322D3-7AE7-43A8-A3A6-F00858F388FF}"/>
                </a:ext>
              </a:extLst>
            </p:cNvPr>
            <p:cNvSpPr txBox="1"/>
            <p:nvPr/>
          </p:nvSpPr>
          <p:spPr>
            <a:xfrm>
              <a:off x="8323365" y="3823812"/>
              <a:ext cx="3025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97" name="TextBox 20">
              <a:extLst>
                <a:ext uri="{FF2B5EF4-FFF2-40B4-BE49-F238E27FC236}">
                  <a16:creationId xmlns:a16="http://schemas.microsoft.com/office/drawing/2014/main" id="{3CFEE352-B99C-4B7E-92C7-153C9A01DE48}"/>
                </a:ext>
              </a:extLst>
            </p:cNvPr>
            <p:cNvSpPr txBox="1"/>
            <p:nvPr/>
          </p:nvSpPr>
          <p:spPr>
            <a:xfrm>
              <a:off x="8323365" y="3612307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8" name="Google Shape;1336;p28"/>
          <p:cNvSpPr/>
          <p:nvPr/>
        </p:nvSpPr>
        <p:spPr>
          <a:xfrm rot="10800000">
            <a:off x="2435943" y="345051"/>
            <a:ext cx="4105536" cy="38646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076092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2" name="Google Shape;682;p21"/>
          <p:cNvCxnSpPr/>
          <p:nvPr/>
        </p:nvCxnSpPr>
        <p:spPr>
          <a:xfrm rot="10800000" flipH="1">
            <a:off x="7371275" y="3869175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21"/>
          <p:cNvCxnSpPr/>
          <p:nvPr/>
        </p:nvCxnSpPr>
        <p:spPr>
          <a:xfrm rot="10800000" flipH="1">
            <a:off x="3062100" y="3813625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4" name="Google Shape;684;p21"/>
          <p:cNvCxnSpPr/>
          <p:nvPr/>
        </p:nvCxnSpPr>
        <p:spPr>
          <a:xfrm rot="10800000" flipH="1">
            <a:off x="5113800" y="3841825"/>
            <a:ext cx="939900" cy="846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5" name="Google Shape;685;p21"/>
          <p:cNvCxnSpPr/>
          <p:nvPr/>
        </p:nvCxnSpPr>
        <p:spPr>
          <a:xfrm rot="10800000" flipH="1">
            <a:off x="1153575" y="3859425"/>
            <a:ext cx="6069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6" name="Google Shape;686;p21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730" name="Google Shape;730;p21"/>
          <p:cNvGrpSpPr/>
          <p:nvPr/>
        </p:nvGrpSpPr>
        <p:grpSpPr>
          <a:xfrm>
            <a:off x="4902742" y="3670971"/>
            <a:ext cx="1426500" cy="968227"/>
            <a:chOff x="3858750" y="3147975"/>
            <a:chExt cx="1426500" cy="968227"/>
          </a:xfrm>
        </p:grpSpPr>
        <p:sp>
          <p:nvSpPr>
            <p:cNvPr id="731" name="Google Shape;731;p21"/>
            <p:cNvSpPr txBox="1"/>
            <p:nvPr/>
          </p:nvSpPr>
          <p:spPr>
            <a:xfrm>
              <a:off x="3858750" y="3147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TABLE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2" name="Google Shape;732;p21"/>
            <p:cNvSpPr txBox="1"/>
            <p:nvPr/>
          </p:nvSpPr>
          <p:spPr>
            <a:xfrm>
              <a:off x="3858750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33" name="Google Shape;733;p21"/>
          <p:cNvGrpSpPr/>
          <p:nvPr/>
        </p:nvGrpSpPr>
        <p:grpSpPr>
          <a:xfrm>
            <a:off x="6990726" y="3668971"/>
            <a:ext cx="1426500" cy="970227"/>
            <a:chOff x="5514934" y="3145975"/>
            <a:chExt cx="1426500" cy="970227"/>
          </a:xfrm>
        </p:grpSpPr>
        <p:sp>
          <p:nvSpPr>
            <p:cNvPr id="734" name="Google Shape;734;p21"/>
            <p:cNvSpPr txBox="1"/>
            <p:nvPr/>
          </p:nvSpPr>
          <p:spPr>
            <a:xfrm>
              <a:off x="5514934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HILL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5" name="Google Shape;735;p21"/>
            <p:cNvSpPr txBox="1"/>
            <p:nvPr/>
          </p:nvSpPr>
          <p:spPr>
            <a:xfrm>
              <a:off x="5514934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36" name="Google Shape;736;p21"/>
          <p:cNvGrpSpPr/>
          <p:nvPr/>
        </p:nvGrpSpPr>
        <p:grpSpPr>
          <a:xfrm>
            <a:off x="2814758" y="3668971"/>
            <a:ext cx="1426500" cy="970227"/>
            <a:chOff x="2202566" y="3145975"/>
            <a:chExt cx="1426500" cy="970227"/>
          </a:xfrm>
        </p:grpSpPr>
        <p:sp>
          <p:nvSpPr>
            <p:cNvPr id="737" name="Google Shape;737;p21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SOUP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8" name="Google Shape;738;p21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43" name="Google Shape;743;p21"/>
          <p:cNvGrpSpPr/>
          <p:nvPr/>
        </p:nvGrpSpPr>
        <p:grpSpPr>
          <a:xfrm>
            <a:off x="726774" y="3670971"/>
            <a:ext cx="1426500" cy="968227"/>
            <a:chOff x="726774" y="3670971"/>
            <a:chExt cx="1426500" cy="968227"/>
          </a:xfrm>
        </p:grpSpPr>
        <p:sp>
          <p:nvSpPr>
            <p:cNvPr id="744" name="Google Shape;744;p21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45" name="Google Shape;745;p21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CAR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907241" y="1758076"/>
            <a:ext cx="992619" cy="1601212"/>
            <a:chOff x="2768601" y="1600201"/>
            <a:chExt cx="1185863" cy="1912938"/>
          </a:xfrm>
          <a:solidFill>
            <a:srgbClr val="C00000"/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3057526" y="1619251"/>
              <a:ext cx="896938" cy="1746250"/>
            </a:xfrm>
            <a:custGeom>
              <a:avLst/>
              <a:gdLst>
                <a:gd name="T0" fmla="*/ 126 w 237"/>
                <a:gd name="T1" fmla="*/ 67 h 463"/>
                <a:gd name="T2" fmla="*/ 143 w 237"/>
                <a:gd name="T3" fmla="*/ 224 h 463"/>
                <a:gd name="T4" fmla="*/ 155 w 237"/>
                <a:gd name="T5" fmla="*/ 188 h 463"/>
                <a:gd name="T6" fmla="*/ 189 w 237"/>
                <a:gd name="T7" fmla="*/ 69 h 463"/>
                <a:gd name="T8" fmla="*/ 228 w 237"/>
                <a:gd name="T9" fmla="*/ 5 h 463"/>
                <a:gd name="T10" fmla="*/ 234 w 237"/>
                <a:gd name="T11" fmla="*/ 0 h 463"/>
                <a:gd name="T12" fmla="*/ 236 w 237"/>
                <a:gd name="T13" fmla="*/ 5 h 463"/>
                <a:gd name="T14" fmla="*/ 232 w 237"/>
                <a:gd name="T15" fmla="*/ 98 h 463"/>
                <a:gd name="T16" fmla="*/ 197 w 237"/>
                <a:gd name="T17" fmla="*/ 221 h 463"/>
                <a:gd name="T18" fmla="*/ 199 w 237"/>
                <a:gd name="T19" fmla="*/ 224 h 463"/>
                <a:gd name="T20" fmla="*/ 214 w 237"/>
                <a:gd name="T21" fmla="*/ 324 h 463"/>
                <a:gd name="T22" fmla="*/ 214 w 237"/>
                <a:gd name="T23" fmla="*/ 463 h 463"/>
                <a:gd name="T24" fmla="*/ 0 w 237"/>
                <a:gd name="T25" fmla="*/ 458 h 463"/>
                <a:gd name="T26" fmla="*/ 15 w 237"/>
                <a:gd name="T27" fmla="*/ 224 h 463"/>
                <a:gd name="T28" fmla="*/ 8 w 237"/>
                <a:gd name="T29" fmla="*/ 205 h 463"/>
                <a:gd name="T30" fmla="*/ 60 w 237"/>
                <a:gd name="T31" fmla="*/ 221 h 463"/>
                <a:gd name="T32" fmla="*/ 80 w 237"/>
                <a:gd name="T33" fmla="*/ 224 h 463"/>
                <a:gd name="T34" fmla="*/ 233 w 237"/>
                <a:gd name="T35" fmla="*/ 72 h 463"/>
                <a:gd name="T36" fmla="*/ 233 w 237"/>
                <a:gd name="T37" fmla="*/ 37 h 463"/>
                <a:gd name="T38" fmla="*/ 219 w 237"/>
                <a:gd name="T39" fmla="*/ 27 h 463"/>
                <a:gd name="T40" fmla="*/ 198 w 237"/>
                <a:gd name="T41" fmla="*/ 61 h 463"/>
                <a:gd name="T42" fmla="*/ 191 w 237"/>
                <a:gd name="T43" fmla="*/ 114 h 463"/>
                <a:gd name="T44" fmla="*/ 164 w 237"/>
                <a:gd name="T45" fmla="*/ 207 h 463"/>
                <a:gd name="T46" fmla="*/ 163 w 237"/>
                <a:gd name="T47" fmla="*/ 222 h 463"/>
                <a:gd name="T48" fmla="*/ 201 w 237"/>
                <a:gd name="T49" fmla="*/ 90 h 463"/>
                <a:gd name="T50" fmla="*/ 217 w 237"/>
                <a:gd name="T51" fmla="*/ 69 h 463"/>
                <a:gd name="T52" fmla="*/ 207 w 237"/>
                <a:gd name="T53" fmla="*/ 120 h 463"/>
                <a:gd name="T54" fmla="*/ 178 w 237"/>
                <a:gd name="T55" fmla="*/ 224 h 463"/>
                <a:gd name="T56" fmla="*/ 206 w 237"/>
                <a:gd name="T57" fmla="*/ 137 h 463"/>
                <a:gd name="T58" fmla="*/ 233 w 237"/>
                <a:gd name="T59" fmla="*/ 72 h 463"/>
                <a:gd name="T60" fmla="*/ 185 w 237"/>
                <a:gd name="T61" fmla="*/ 248 h 463"/>
                <a:gd name="T62" fmla="*/ 182 w 237"/>
                <a:gd name="T63" fmla="*/ 242 h 463"/>
                <a:gd name="T64" fmla="*/ 178 w 237"/>
                <a:gd name="T65" fmla="*/ 248 h 463"/>
                <a:gd name="T66" fmla="*/ 178 w 237"/>
                <a:gd name="T67" fmla="*/ 447 h 463"/>
                <a:gd name="T68" fmla="*/ 185 w 237"/>
                <a:gd name="T69" fmla="*/ 447 h 463"/>
                <a:gd name="T70" fmla="*/ 185 w 237"/>
                <a:gd name="T71" fmla="*/ 347 h 463"/>
                <a:gd name="T72" fmla="*/ 118 w 237"/>
                <a:gd name="T73" fmla="*/ 205 h 463"/>
                <a:gd name="T74" fmla="*/ 115 w 237"/>
                <a:gd name="T75" fmla="*/ 77 h 463"/>
                <a:gd name="T76" fmla="*/ 113 w 237"/>
                <a:gd name="T77" fmla="*/ 203 h 463"/>
                <a:gd name="T78" fmla="*/ 118 w 237"/>
                <a:gd name="T79" fmla="*/ 224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7" h="463">
                  <a:moveTo>
                    <a:pt x="80" y="67"/>
                  </a:moveTo>
                  <a:cubicBezTo>
                    <a:pt x="95" y="67"/>
                    <a:pt x="110" y="67"/>
                    <a:pt x="126" y="67"/>
                  </a:cubicBezTo>
                  <a:cubicBezTo>
                    <a:pt x="126" y="119"/>
                    <a:pt x="126" y="171"/>
                    <a:pt x="126" y="224"/>
                  </a:cubicBezTo>
                  <a:cubicBezTo>
                    <a:pt x="132" y="224"/>
                    <a:pt x="138" y="224"/>
                    <a:pt x="143" y="224"/>
                  </a:cubicBezTo>
                  <a:cubicBezTo>
                    <a:pt x="144" y="224"/>
                    <a:pt x="145" y="222"/>
                    <a:pt x="145" y="222"/>
                  </a:cubicBezTo>
                  <a:cubicBezTo>
                    <a:pt x="148" y="210"/>
                    <a:pt x="151" y="199"/>
                    <a:pt x="155" y="188"/>
                  </a:cubicBezTo>
                  <a:cubicBezTo>
                    <a:pt x="162" y="162"/>
                    <a:pt x="169" y="136"/>
                    <a:pt x="177" y="111"/>
                  </a:cubicBezTo>
                  <a:cubicBezTo>
                    <a:pt x="181" y="97"/>
                    <a:pt x="184" y="83"/>
                    <a:pt x="189" y="69"/>
                  </a:cubicBezTo>
                  <a:cubicBezTo>
                    <a:pt x="190" y="66"/>
                    <a:pt x="192" y="62"/>
                    <a:pt x="194" y="59"/>
                  </a:cubicBezTo>
                  <a:cubicBezTo>
                    <a:pt x="206" y="41"/>
                    <a:pt x="217" y="23"/>
                    <a:pt x="228" y="5"/>
                  </a:cubicBezTo>
                  <a:cubicBezTo>
                    <a:pt x="229" y="3"/>
                    <a:pt x="230" y="2"/>
                    <a:pt x="231" y="1"/>
                  </a:cubicBezTo>
                  <a:cubicBezTo>
                    <a:pt x="232" y="0"/>
                    <a:pt x="233" y="0"/>
                    <a:pt x="234" y="0"/>
                  </a:cubicBezTo>
                  <a:cubicBezTo>
                    <a:pt x="235" y="0"/>
                    <a:pt x="236" y="1"/>
                    <a:pt x="236" y="2"/>
                  </a:cubicBezTo>
                  <a:cubicBezTo>
                    <a:pt x="236" y="3"/>
                    <a:pt x="236" y="4"/>
                    <a:pt x="236" y="5"/>
                  </a:cubicBezTo>
                  <a:cubicBezTo>
                    <a:pt x="236" y="29"/>
                    <a:pt x="237" y="53"/>
                    <a:pt x="236" y="77"/>
                  </a:cubicBezTo>
                  <a:cubicBezTo>
                    <a:pt x="236" y="84"/>
                    <a:pt x="234" y="91"/>
                    <a:pt x="232" y="98"/>
                  </a:cubicBezTo>
                  <a:cubicBezTo>
                    <a:pt x="224" y="125"/>
                    <a:pt x="217" y="152"/>
                    <a:pt x="209" y="179"/>
                  </a:cubicBezTo>
                  <a:cubicBezTo>
                    <a:pt x="205" y="193"/>
                    <a:pt x="201" y="207"/>
                    <a:pt x="197" y="221"/>
                  </a:cubicBezTo>
                  <a:cubicBezTo>
                    <a:pt x="197" y="222"/>
                    <a:pt x="196" y="223"/>
                    <a:pt x="196" y="224"/>
                  </a:cubicBezTo>
                  <a:cubicBezTo>
                    <a:pt x="197" y="224"/>
                    <a:pt x="198" y="224"/>
                    <a:pt x="199" y="224"/>
                  </a:cubicBezTo>
                  <a:cubicBezTo>
                    <a:pt x="208" y="224"/>
                    <a:pt x="214" y="230"/>
                    <a:pt x="214" y="239"/>
                  </a:cubicBezTo>
                  <a:cubicBezTo>
                    <a:pt x="214" y="267"/>
                    <a:pt x="214" y="296"/>
                    <a:pt x="214" y="324"/>
                  </a:cubicBezTo>
                  <a:cubicBezTo>
                    <a:pt x="214" y="369"/>
                    <a:pt x="214" y="413"/>
                    <a:pt x="214" y="458"/>
                  </a:cubicBezTo>
                  <a:cubicBezTo>
                    <a:pt x="214" y="459"/>
                    <a:pt x="214" y="461"/>
                    <a:pt x="214" y="463"/>
                  </a:cubicBezTo>
                  <a:cubicBezTo>
                    <a:pt x="143" y="463"/>
                    <a:pt x="72" y="463"/>
                    <a:pt x="0" y="463"/>
                  </a:cubicBezTo>
                  <a:cubicBezTo>
                    <a:pt x="0" y="461"/>
                    <a:pt x="0" y="460"/>
                    <a:pt x="0" y="458"/>
                  </a:cubicBezTo>
                  <a:cubicBezTo>
                    <a:pt x="0" y="386"/>
                    <a:pt x="0" y="314"/>
                    <a:pt x="0" y="242"/>
                  </a:cubicBezTo>
                  <a:cubicBezTo>
                    <a:pt x="0" y="232"/>
                    <a:pt x="2" y="226"/>
                    <a:pt x="15" y="224"/>
                  </a:cubicBezTo>
                  <a:cubicBezTo>
                    <a:pt x="14" y="221"/>
                    <a:pt x="12" y="217"/>
                    <a:pt x="11" y="214"/>
                  </a:cubicBezTo>
                  <a:cubicBezTo>
                    <a:pt x="10" y="211"/>
                    <a:pt x="9" y="208"/>
                    <a:pt x="8" y="205"/>
                  </a:cubicBezTo>
                  <a:cubicBezTo>
                    <a:pt x="21" y="200"/>
                    <a:pt x="35" y="195"/>
                    <a:pt x="48" y="190"/>
                  </a:cubicBezTo>
                  <a:cubicBezTo>
                    <a:pt x="52" y="200"/>
                    <a:pt x="56" y="211"/>
                    <a:pt x="60" y="221"/>
                  </a:cubicBezTo>
                  <a:cubicBezTo>
                    <a:pt x="61" y="223"/>
                    <a:pt x="61" y="224"/>
                    <a:pt x="64" y="224"/>
                  </a:cubicBezTo>
                  <a:cubicBezTo>
                    <a:pt x="69" y="224"/>
                    <a:pt x="75" y="224"/>
                    <a:pt x="80" y="224"/>
                  </a:cubicBezTo>
                  <a:cubicBezTo>
                    <a:pt x="80" y="172"/>
                    <a:pt x="80" y="120"/>
                    <a:pt x="80" y="67"/>
                  </a:cubicBezTo>
                  <a:close/>
                  <a:moveTo>
                    <a:pt x="233" y="72"/>
                  </a:moveTo>
                  <a:cubicBezTo>
                    <a:pt x="233" y="71"/>
                    <a:pt x="233" y="70"/>
                    <a:pt x="233" y="69"/>
                  </a:cubicBezTo>
                  <a:cubicBezTo>
                    <a:pt x="233" y="58"/>
                    <a:pt x="233" y="47"/>
                    <a:pt x="233" y="37"/>
                  </a:cubicBezTo>
                  <a:cubicBezTo>
                    <a:pt x="233" y="27"/>
                    <a:pt x="233" y="27"/>
                    <a:pt x="223" y="25"/>
                  </a:cubicBezTo>
                  <a:cubicBezTo>
                    <a:pt x="221" y="24"/>
                    <a:pt x="220" y="25"/>
                    <a:pt x="219" y="27"/>
                  </a:cubicBezTo>
                  <a:cubicBezTo>
                    <a:pt x="215" y="33"/>
                    <a:pt x="211" y="39"/>
                    <a:pt x="208" y="45"/>
                  </a:cubicBezTo>
                  <a:cubicBezTo>
                    <a:pt x="204" y="50"/>
                    <a:pt x="201" y="56"/>
                    <a:pt x="198" y="61"/>
                  </a:cubicBezTo>
                  <a:cubicBezTo>
                    <a:pt x="202" y="65"/>
                    <a:pt x="204" y="69"/>
                    <a:pt x="202" y="74"/>
                  </a:cubicBezTo>
                  <a:cubicBezTo>
                    <a:pt x="199" y="87"/>
                    <a:pt x="195" y="101"/>
                    <a:pt x="191" y="114"/>
                  </a:cubicBezTo>
                  <a:cubicBezTo>
                    <a:pt x="187" y="126"/>
                    <a:pt x="184" y="138"/>
                    <a:pt x="181" y="149"/>
                  </a:cubicBezTo>
                  <a:cubicBezTo>
                    <a:pt x="175" y="168"/>
                    <a:pt x="170" y="188"/>
                    <a:pt x="164" y="207"/>
                  </a:cubicBezTo>
                  <a:cubicBezTo>
                    <a:pt x="163" y="212"/>
                    <a:pt x="161" y="218"/>
                    <a:pt x="160" y="224"/>
                  </a:cubicBezTo>
                  <a:cubicBezTo>
                    <a:pt x="162" y="225"/>
                    <a:pt x="163" y="224"/>
                    <a:pt x="163" y="222"/>
                  </a:cubicBezTo>
                  <a:cubicBezTo>
                    <a:pt x="171" y="196"/>
                    <a:pt x="178" y="171"/>
                    <a:pt x="185" y="145"/>
                  </a:cubicBezTo>
                  <a:cubicBezTo>
                    <a:pt x="190" y="127"/>
                    <a:pt x="196" y="108"/>
                    <a:pt x="201" y="90"/>
                  </a:cubicBezTo>
                  <a:cubicBezTo>
                    <a:pt x="203" y="84"/>
                    <a:pt x="204" y="79"/>
                    <a:pt x="206" y="73"/>
                  </a:cubicBezTo>
                  <a:cubicBezTo>
                    <a:pt x="208" y="67"/>
                    <a:pt x="213" y="65"/>
                    <a:pt x="217" y="69"/>
                  </a:cubicBezTo>
                  <a:cubicBezTo>
                    <a:pt x="220" y="71"/>
                    <a:pt x="220" y="75"/>
                    <a:pt x="219" y="78"/>
                  </a:cubicBezTo>
                  <a:cubicBezTo>
                    <a:pt x="215" y="92"/>
                    <a:pt x="211" y="106"/>
                    <a:pt x="207" y="120"/>
                  </a:cubicBezTo>
                  <a:cubicBezTo>
                    <a:pt x="203" y="136"/>
                    <a:pt x="198" y="151"/>
                    <a:pt x="194" y="167"/>
                  </a:cubicBezTo>
                  <a:cubicBezTo>
                    <a:pt x="189" y="186"/>
                    <a:pt x="183" y="205"/>
                    <a:pt x="178" y="224"/>
                  </a:cubicBezTo>
                  <a:cubicBezTo>
                    <a:pt x="181" y="225"/>
                    <a:pt x="181" y="223"/>
                    <a:pt x="182" y="221"/>
                  </a:cubicBezTo>
                  <a:cubicBezTo>
                    <a:pt x="190" y="193"/>
                    <a:pt x="198" y="165"/>
                    <a:pt x="206" y="137"/>
                  </a:cubicBezTo>
                  <a:cubicBezTo>
                    <a:pt x="211" y="117"/>
                    <a:pt x="217" y="98"/>
                    <a:pt x="222" y="79"/>
                  </a:cubicBezTo>
                  <a:cubicBezTo>
                    <a:pt x="224" y="74"/>
                    <a:pt x="227" y="71"/>
                    <a:pt x="233" y="72"/>
                  </a:cubicBezTo>
                  <a:close/>
                  <a:moveTo>
                    <a:pt x="185" y="347"/>
                  </a:moveTo>
                  <a:cubicBezTo>
                    <a:pt x="185" y="314"/>
                    <a:pt x="185" y="281"/>
                    <a:pt x="185" y="248"/>
                  </a:cubicBezTo>
                  <a:cubicBezTo>
                    <a:pt x="185" y="247"/>
                    <a:pt x="186" y="245"/>
                    <a:pt x="185" y="244"/>
                  </a:cubicBezTo>
                  <a:cubicBezTo>
                    <a:pt x="184" y="243"/>
                    <a:pt x="183" y="242"/>
                    <a:pt x="182" y="242"/>
                  </a:cubicBezTo>
                  <a:cubicBezTo>
                    <a:pt x="181" y="242"/>
                    <a:pt x="179" y="243"/>
                    <a:pt x="179" y="244"/>
                  </a:cubicBezTo>
                  <a:cubicBezTo>
                    <a:pt x="178" y="245"/>
                    <a:pt x="178" y="246"/>
                    <a:pt x="178" y="248"/>
                  </a:cubicBezTo>
                  <a:cubicBezTo>
                    <a:pt x="178" y="312"/>
                    <a:pt x="178" y="377"/>
                    <a:pt x="178" y="442"/>
                  </a:cubicBezTo>
                  <a:cubicBezTo>
                    <a:pt x="178" y="443"/>
                    <a:pt x="178" y="445"/>
                    <a:pt x="178" y="447"/>
                  </a:cubicBezTo>
                  <a:cubicBezTo>
                    <a:pt x="178" y="449"/>
                    <a:pt x="179" y="451"/>
                    <a:pt x="182" y="451"/>
                  </a:cubicBezTo>
                  <a:cubicBezTo>
                    <a:pt x="184" y="451"/>
                    <a:pt x="185" y="450"/>
                    <a:pt x="185" y="447"/>
                  </a:cubicBezTo>
                  <a:cubicBezTo>
                    <a:pt x="185" y="446"/>
                    <a:pt x="185" y="446"/>
                    <a:pt x="185" y="445"/>
                  </a:cubicBezTo>
                  <a:cubicBezTo>
                    <a:pt x="185" y="412"/>
                    <a:pt x="185" y="379"/>
                    <a:pt x="185" y="347"/>
                  </a:cubicBezTo>
                  <a:close/>
                  <a:moveTo>
                    <a:pt x="118" y="224"/>
                  </a:moveTo>
                  <a:cubicBezTo>
                    <a:pt x="118" y="218"/>
                    <a:pt x="118" y="211"/>
                    <a:pt x="118" y="205"/>
                  </a:cubicBezTo>
                  <a:cubicBezTo>
                    <a:pt x="118" y="164"/>
                    <a:pt x="118" y="124"/>
                    <a:pt x="118" y="83"/>
                  </a:cubicBezTo>
                  <a:cubicBezTo>
                    <a:pt x="118" y="81"/>
                    <a:pt x="119" y="77"/>
                    <a:pt x="115" y="77"/>
                  </a:cubicBezTo>
                  <a:cubicBezTo>
                    <a:pt x="112" y="77"/>
                    <a:pt x="112" y="81"/>
                    <a:pt x="112" y="83"/>
                  </a:cubicBezTo>
                  <a:cubicBezTo>
                    <a:pt x="113" y="123"/>
                    <a:pt x="113" y="163"/>
                    <a:pt x="113" y="203"/>
                  </a:cubicBezTo>
                  <a:cubicBezTo>
                    <a:pt x="113" y="210"/>
                    <a:pt x="113" y="217"/>
                    <a:pt x="113" y="224"/>
                  </a:cubicBezTo>
                  <a:cubicBezTo>
                    <a:pt x="115" y="224"/>
                    <a:pt x="117" y="224"/>
                    <a:pt x="118" y="2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768601" y="1600201"/>
              <a:ext cx="450850" cy="747713"/>
            </a:xfrm>
            <a:custGeom>
              <a:avLst/>
              <a:gdLst>
                <a:gd name="T0" fmla="*/ 79 w 119"/>
                <a:gd name="T1" fmla="*/ 196 h 198"/>
                <a:gd name="T2" fmla="*/ 44 w 119"/>
                <a:gd name="T3" fmla="*/ 103 h 198"/>
                <a:gd name="T4" fmla="*/ 37 w 119"/>
                <a:gd name="T5" fmla="*/ 106 h 198"/>
                <a:gd name="T6" fmla="*/ 50 w 119"/>
                <a:gd name="T7" fmla="*/ 143 h 198"/>
                <a:gd name="T8" fmla="*/ 68 w 119"/>
                <a:gd name="T9" fmla="*/ 191 h 198"/>
                <a:gd name="T10" fmla="*/ 64 w 119"/>
                <a:gd name="T11" fmla="*/ 197 h 198"/>
                <a:gd name="T12" fmla="*/ 57 w 119"/>
                <a:gd name="T13" fmla="*/ 194 h 198"/>
                <a:gd name="T14" fmla="*/ 44 w 119"/>
                <a:gd name="T15" fmla="*/ 158 h 198"/>
                <a:gd name="T16" fmla="*/ 1 w 119"/>
                <a:gd name="T17" fmla="*/ 43 h 198"/>
                <a:gd name="T18" fmla="*/ 5 w 119"/>
                <a:gd name="T19" fmla="*/ 35 h 198"/>
                <a:gd name="T20" fmla="*/ 12 w 119"/>
                <a:gd name="T21" fmla="*/ 39 h 198"/>
                <a:gd name="T22" fmla="*/ 15 w 119"/>
                <a:gd name="T23" fmla="*/ 46 h 198"/>
                <a:gd name="T24" fmla="*/ 19 w 119"/>
                <a:gd name="T25" fmla="*/ 45 h 198"/>
                <a:gd name="T26" fmla="*/ 22 w 119"/>
                <a:gd name="T27" fmla="*/ 43 h 198"/>
                <a:gd name="T28" fmla="*/ 18 w 119"/>
                <a:gd name="T29" fmla="*/ 30 h 198"/>
                <a:gd name="T30" fmla="*/ 17 w 119"/>
                <a:gd name="T31" fmla="*/ 17 h 198"/>
                <a:gd name="T32" fmla="*/ 25 w 119"/>
                <a:gd name="T33" fmla="*/ 8 h 198"/>
                <a:gd name="T34" fmla="*/ 36 w 119"/>
                <a:gd name="T35" fmla="*/ 4 h 198"/>
                <a:gd name="T36" fmla="*/ 58 w 119"/>
                <a:gd name="T37" fmla="*/ 14 h 198"/>
                <a:gd name="T38" fmla="*/ 65 w 119"/>
                <a:gd name="T39" fmla="*/ 34 h 198"/>
                <a:gd name="T40" fmla="*/ 99 w 119"/>
                <a:gd name="T41" fmla="*/ 126 h 198"/>
                <a:gd name="T42" fmla="*/ 119 w 119"/>
                <a:gd name="T43" fmla="*/ 182 h 198"/>
                <a:gd name="T44" fmla="*/ 79 w 119"/>
                <a:gd name="T45" fmla="*/ 196 h 198"/>
                <a:gd name="T46" fmla="*/ 47 w 119"/>
                <a:gd name="T47" fmla="*/ 9 h 198"/>
                <a:gd name="T48" fmla="*/ 38 w 119"/>
                <a:gd name="T49" fmla="*/ 12 h 198"/>
                <a:gd name="T50" fmla="*/ 37 w 119"/>
                <a:gd name="T51" fmla="*/ 13 h 198"/>
                <a:gd name="T52" fmla="*/ 38 w 119"/>
                <a:gd name="T53" fmla="*/ 15 h 198"/>
                <a:gd name="T54" fmla="*/ 52 w 119"/>
                <a:gd name="T55" fmla="*/ 21 h 198"/>
                <a:gd name="T56" fmla="*/ 54 w 119"/>
                <a:gd name="T57" fmla="*/ 21 h 198"/>
                <a:gd name="T58" fmla="*/ 54 w 119"/>
                <a:gd name="T59" fmla="*/ 19 h 198"/>
                <a:gd name="T60" fmla="*/ 51 w 119"/>
                <a:gd name="T61" fmla="*/ 13 h 198"/>
                <a:gd name="T62" fmla="*/ 47 w 119"/>
                <a:gd name="T6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9" h="198">
                  <a:moveTo>
                    <a:pt x="79" y="196"/>
                  </a:moveTo>
                  <a:cubicBezTo>
                    <a:pt x="67" y="165"/>
                    <a:pt x="56" y="134"/>
                    <a:pt x="44" y="103"/>
                  </a:cubicBezTo>
                  <a:cubicBezTo>
                    <a:pt x="42" y="104"/>
                    <a:pt x="39" y="105"/>
                    <a:pt x="37" y="106"/>
                  </a:cubicBezTo>
                  <a:cubicBezTo>
                    <a:pt x="41" y="118"/>
                    <a:pt x="46" y="130"/>
                    <a:pt x="50" y="143"/>
                  </a:cubicBezTo>
                  <a:cubicBezTo>
                    <a:pt x="56" y="159"/>
                    <a:pt x="62" y="175"/>
                    <a:pt x="68" y="191"/>
                  </a:cubicBezTo>
                  <a:cubicBezTo>
                    <a:pt x="69" y="193"/>
                    <a:pt x="67" y="196"/>
                    <a:pt x="64" y="197"/>
                  </a:cubicBezTo>
                  <a:cubicBezTo>
                    <a:pt x="61" y="198"/>
                    <a:pt x="58" y="197"/>
                    <a:pt x="57" y="194"/>
                  </a:cubicBezTo>
                  <a:cubicBezTo>
                    <a:pt x="52" y="182"/>
                    <a:pt x="48" y="170"/>
                    <a:pt x="44" y="158"/>
                  </a:cubicBezTo>
                  <a:cubicBezTo>
                    <a:pt x="30" y="120"/>
                    <a:pt x="15" y="82"/>
                    <a:pt x="1" y="43"/>
                  </a:cubicBezTo>
                  <a:cubicBezTo>
                    <a:pt x="0" y="39"/>
                    <a:pt x="1" y="37"/>
                    <a:pt x="5" y="35"/>
                  </a:cubicBezTo>
                  <a:cubicBezTo>
                    <a:pt x="8" y="34"/>
                    <a:pt x="11" y="35"/>
                    <a:pt x="12" y="39"/>
                  </a:cubicBezTo>
                  <a:cubicBezTo>
                    <a:pt x="13" y="41"/>
                    <a:pt x="14" y="43"/>
                    <a:pt x="15" y="46"/>
                  </a:cubicBezTo>
                  <a:cubicBezTo>
                    <a:pt x="16" y="45"/>
                    <a:pt x="17" y="45"/>
                    <a:pt x="19" y="45"/>
                  </a:cubicBezTo>
                  <a:cubicBezTo>
                    <a:pt x="20" y="44"/>
                    <a:pt x="21" y="44"/>
                    <a:pt x="22" y="43"/>
                  </a:cubicBezTo>
                  <a:cubicBezTo>
                    <a:pt x="21" y="39"/>
                    <a:pt x="19" y="34"/>
                    <a:pt x="18" y="30"/>
                  </a:cubicBezTo>
                  <a:cubicBezTo>
                    <a:pt x="16" y="26"/>
                    <a:pt x="15" y="22"/>
                    <a:pt x="17" y="17"/>
                  </a:cubicBezTo>
                  <a:cubicBezTo>
                    <a:pt x="18" y="13"/>
                    <a:pt x="20" y="10"/>
                    <a:pt x="25" y="8"/>
                  </a:cubicBezTo>
                  <a:cubicBezTo>
                    <a:pt x="29" y="7"/>
                    <a:pt x="32" y="6"/>
                    <a:pt x="36" y="4"/>
                  </a:cubicBezTo>
                  <a:cubicBezTo>
                    <a:pt x="46" y="0"/>
                    <a:pt x="54" y="4"/>
                    <a:pt x="58" y="14"/>
                  </a:cubicBezTo>
                  <a:cubicBezTo>
                    <a:pt x="60" y="21"/>
                    <a:pt x="63" y="28"/>
                    <a:pt x="65" y="34"/>
                  </a:cubicBezTo>
                  <a:cubicBezTo>
                    <a:pt x="77" y="65"/>
                    <a:pt x="88" y="95"/>
                    <a:pt x="99" y="126"/>
                  </a:cubicBezTo>
                  <a:cubicBezTo>
                    <a:pt x="106" y="144"/>
                    <a:pt x="112" y="163"/>
                    <a:pt x="119" y="182"/>
                  </a:cubicBezTo>
                  <a:cubicBezTo>
                    <a:pt x="106" y="186"/>
                    <a:pt x="93" y="191"/>
                    <a:pt x="79" y="196"/>
                  </a:cubicBezTo>
                  <a:close/>
                  <a:moveTo>
                    <a:pt x="47" y="9"/>
                  </a:moveTo>
                  <a:cubicBezTo>
                    <a:pt x="44" y="10"/>
                    <a:pt x="41" y="11"/>
                    <a:pt x="38" y="12"/>
                  </a:cubicBezTo>
                  <a:cubicBezTo>
                    <a:pt x="38" y="12"/>
                    <a:pt x="37" y="13"/>
                    <a:pt x="37" y="13"/>
                  </a:cubicBezTo>
                  <a:cubicBezTo>
                    <a:pt x="37" y="14"/>
                    <a:pt x="38" y="15"/>
                    <a:pt x="38" y="15"/>
                  </a:cubicBezTo>
                  <a:cubicBezTo>
                    <a:pt x="43" y="17"/>
                    <a:pt x="47" y="19"/>
                    <a:pt x="52" y="21"/>
                  </a:cubicBezTo>
                  <a:cubicBezTo>
                    <a:pt x="52" y="21"/>
                    <a:pt x="53" y="21"/>
                    <a:pt x="54" y="21"/>
                  </a:cubicBezTo>
                  <a:cubicBezTo>
                    <a:pt x="54" y="20"/>
                    <a:pt x="54" y="19"/>
                    <a:pt x="54" y="19"/>
                  </a:cubicBezTo>
                  <a:cubicBezTo>
                    <a:pt x="53" y="17"/>
                    <a:pt x="53" y="14"/>
                    <a:pt x="51" y="13"/>
                  </a:cubicBezTo>
                  <a:cubicBezTo>
                    <a:pt x="50" y="11"/>
                    <a:pt x="48" y="10"/>
                    <a:pt x="4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2970213" y="3400426"/>
              <a:ext cx="979488" cy="112713"/>
            </a:xfrm>
            <a:custGeom>
              <a:avLst/>
              <a:gdLst>
                <a:gd name="T0" fmla="*/ 130 w 259"/>
                <a:gd name="T1" fmla="*/ 0 h 30"/>
                <a:gd name="T2" fmla="*/ 251 w 259"/>
                <a:gd name="T3" fmla="*/ 0 h 30"/>
                <a:gd name="T4" fmla="*/ 254 w 259"/>
                <a:gd name="T5" fmla="*/ 0 h 30"/>
                <a:gd name="T6" fmla="*/ 259 w 259"/>
                <a:gd name="T7" fmla="*/ 4 h 30"/>
                <a:gd name="T8" fmla="*/ 259 w 259"/>
                <a:gd name="T9" fmla="*/ 25 h 30"/>
                <a:gd name="T10" fmla="*/ 255 w 259"/>
                <a:gd name="T11" fmla="*/ 29 h 30"/>
                <a:gd name="T12" fmla="*/ 251 w 259"/>
                <a:gd name="T13" fmla="*/ 30 h 30"/>
                <a:gd name="T14" fmla="*/ 114 w 259"/>
                <a:gd name="T15" fmla="*/ 30 h 30"/>
                <a:gd name="T16" fmla="*/ 8 w 259"/>
                <a:gd name="T17" fmla="*/ 30 h 30"/>
                <a:gd name="T18" fmla="*/ 4 w 259"/>
                <a:gd name="T19" fmla="*/ 29 h 30"/>
                <a:gd name="T20" fmla="*/ 0 w 259"/>
                <a:gd name="T21" fmla="*/ 25 h 30"/>
                <a:gd name="T22" fmla="*/ 0 w 259"/>
                <a:gd name="T23" fmla="*/ 4 h 30"/>
                <a:gd name="T24" fmla="*/ 5 w 259"/>
                <a:gd name="T25" fmla="*/ 0 h 30"/>
                <a:gd name="T26" fmla="*/ 6 w 259"/>
                <a:gd name="T27" fmla="*/ 0 h 30"/>
                <a:gd name="T28" fmla="*/ 130 w 259"/>
                <a:gd name="T2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" h="30">
                  <a:moveTo>
                    <a:pt x="130" y="0"/>
                  </a:moveTo>
                  <a:cubicBezTo>
                    <a:pt x="170" y="0"/>
                    <a:pt x="210" y="0"/>
                    <a:pt x="251" y="0"/>
                  </a:cubicBezTo>
                  <a:cubicBezTo>
                    <a:pt x="252" y="0"/>
                    <a:pt x="253" y="0"/>
                    <a:pt x="254" y="0"/>
                  </a:cubicBezTo>
                  <a:cubicBezTo>
                    <a:pt x="257" y="0"/>
                    <a:pt x="259" y="2"/>
                    <a:pt x="259" y="4"/>
                  </a:cubicBezTo>
                  <a:cubicBezTo>
                    <a:pt x="259" y="11"/>
                    <a:pt x="259" y="18"/>
                    <a:pt x="259" y="25"/>
                  </a:cubicBezTo>
                  <a:cubicBezTo>
                    <a:pt x="259" y="27"/>
                    <a:pt x="257" y="29"/>
                    <a:pt x="255" y="29"/>
                  </a:cubicBezTo>
                  <a:cubicBezTo>
                    <a:pt x="254" y="30"/>
                    <a:pt x="252" y="30"/>
                    <a:pt x="251" y="30"/>
                  </a:cubicBezTo>
                  <a:cubicBezTo>
                    <a:pt x="205" y="30"/>
                    <a:pt x="160" y="30"/>
                    <a:pt x="114" y="30"/>
                  </a:cubicBezTo>
                  <a:cubicBezTo>
                    <a:pt x="79" y="30"/>
                    <a:pt x="43" y="30"/>
                    <a:pt x="8" y="30"/>
                  </a:cubicBezTo>
                  <a:cubicBezTo>
                    <a:pt x="7" y="30"/>
                    <a:pt x="5" y="29"/>
                    <a:pt x="4" y="29"/>
                  </a:cubicBezTo>
                  <a:cubicBezTo>
                    <a:pt x="1" y="29"/>
                    <a:pt x="0" y="27"/>
                    <a:pt x="0" y="25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47" y="0"/>
                    <a:pt x="88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 noEditPoints="1"/>
            </p:cNvSpPr>
            <p:nvPr/>
          </p:nvSpPr>
          <p:spPr bwMode="auto">
            <a:xfrm>
              <a:off x="3355976" y="1679576"/>
              <a:ext cx="174625" cy="139700"/>
            </a:xfrm>
            <a:custGeom>
              <a:avLst/>
              <a:gdLst>
                <a:gd name="T0" fmla="*/ 46 w 46"/>
                <a:gd name="T1" fmla="*/ 37 h 37"/>
                <a:gd name="T2" fmla="*/ 1 w 46"/>
                <a:gd name="T3" fmla="*/ 37 h 37"/>
                <a:gd name="T4" fmla="*/ 1 w 46"/>
                <a:gd name="T5" fmla="*/ 12 h 37"/>
                <a:gd name="T6" fmla="*/ 15 w 46"/>
                <a:gd name="T7" fmla="*/ 0 h 37"/>
                <a:gd name="T8" fmla="*/ 32 w 46"/>
                <a:gd name="T9" fmla="*/ 0 h 37"/>
                <a:gd name="T10" fmla="*/ 46 w 46"/>
                <a:gd name="T11" fmla="*/ 13 h 37"/>
                <a:gd name="T12" fmla="*/ 46 w 46"/>
                <a:gd name="T13" fmla="*/ 37 h 37"/>
                <a:gd name="T14" fmla="*/ 41 w 46"/>
                <a:gd name="T15" fmla="*/ 18 h 37"/>
                <a:gd name="T16" fmla="*/ 40 w 46"/>
                <a:gd name="T17" fmla="*/ 12 h 37"/>
                <a:gd name="T18" fmla="*/ 36 w 46"/>
                <a:gd name="T19" fmla="*/ 7 h 37"/>
                <a:gd name="T20" fmla="*/ 27 w 46"/>
                <a:gd name="T21" fmla="*/ 6 h 37"/>
                <a:gd name="T22" fmla="*/ 26 w 46"/>
                <a:gd name="T23" fmla="*/ 9 h 37"/>
                <a:gd name="T24" fmla="*/ 37 w 46"/>
                <a:gd name="T25" fmla="*/ 22 h 37"/>
                <a:gd name="T26" fmla="*/ 39 w 46"/>
                <a:gd name="T27" fmla="*/ 23 h 37"/>
                <a:gd name="T28" fmla="*/ 41 w 46"/>
                <a:gd name="T29" fmla="*/ 20 h 37"/>
                <a:gd name="T30" fmla="*/ 41 w 46"/>
                <a:gd name="T31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37">
                  <a:moveTo>
                    <a:pt x="46" y="37"/>
                  </a:moveTo>
                  <a:cubicBezTo>
                    <a:pt x="31" y="37"/>
                    <a:pt x="16" y="37"/>
                    <a:pt x="1" y="37"/>
                  </a:cubicBezTo>
                  <a:cubicBezTo>
                    <a:pt x="1" y="28"/>
                    <a:pt x="0" y="20"/>
                    <a:pt x="1" y="12"/>
                  </a:cubicBezTo>
                  <a:cubicBezTo>
                    <a:pt x="2" y="5"/>
                    <a:pt x="8" y="1"/>
                    <a:pt x="15" y="0"/>
                  </a:cubicBezTo>
                  <a:cubicBezTo>
                    <a:pt x="21" y="0"/>
                    <a:pt x="26" y="0"/>
                    <a:pt x="32" y="0"/>
                  </a:cubicBezTo>
                  <a:cubicBezTo>
                    <a:pt x="39" y="0"/>
                    <a:pt x="46" y="6"/>
                    <a:pt x="46" y="13"/>
                  </a:cubicBezTo>
                  <a:cubicBezTo>
                    <a:pt x="46" y="21"/>
                    <a:pt x="46" y="28"/>
                    <a:pt x="46" y="37"/>
                  </a:cubicBezTo>
                  <a:close/>
                  <a:moveTo>
                    <a:pt x="41" y="18"/>
                  </a:moveTo>
                  <a:cubicBezTo>
                    <a:pt x="41" y="16"/>
                    <a:pt x="40" y="14"/>
                    <a:pt x="40" y="12"/>
                  </a:cubicBezTo>
                  <a:cubicBezTo>
                    <a:pt x="40" y="9"/>
                    <a:pt x="38" y="7"/>
                    <a:pt x="36" y="7"/>
                  </a:cubicBezTo>
                  <a:cubicBezTo>
                    <a:pt x="33" y="6"/>
                    <a:pt x="30" y="6"/>
                    <a:pt x="27" y="6"/>
                  </a:cubicBezTo>
                  <a:cubicBezTo>
                    <a:pt x="25" y="6"/>
                    <a:pt x="24" y="7"/>
                    <a:pt x="26" y="9"/>
                  </a:cubicBezTo>
                  <a:cubicBezTo>
                    <a:pt x="30" y="14"/>
                    <a:pt x="33" y="18"/>
                    <a:pt x="37" y="22"/>
                  </a:cubicBezTo>
                  <a:cubicBezTo>
                    <a:pt x="38" y="22"/>
                    <a:pt x="39" y="23"/>
                    <a:pt x="39" y="23"/>
                  </a:cubicBezTo>
                  <a:cubicBezTo>
                    <a:pt x="40" y="22"/>
                    <a:pt x="40" y="21"/>
                    <a:pt x="41" y="20"/>
                  </a:cubicBezTo>
                  <a:cubicBezTo>
                    <a:pt x="41" y="20"/>
                    <a:pt x="41" y="19"/>
                    <a:pt x="4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4" name="Grupo 73"/>
          <p:cNvGrpSpPr/>
          <p:nvPr/>
        </p:nvGrpSpPr>
        <p:grpSpPr>
          <a:xfrm>
            <a:off x="5025456" y="1771662"/>
            <a:ext cx="992619" cy="1601212"/>
            <a:chOff x="2768601" y="1600201"/>
            <a:chExt cx="1185863" cy="1912938"/>
          </a:xfrm>
          <a:solidFill>
            <a:srgbClr val="C00000"/>
          </a:solidFill>
        </p:grpSpPr>
        <p:sp>
          <p:nvSpPr>
            <p:cNvPr id="75" name="Freeform 5"/>
            <p:cNvSpPr>
              <a:spLocks noEditPoints="1"/>
            </p:cNvSpPr>
            <p:nvPr/>
          </p:nvSpPr>
          <p:spPr bwMode="auto">
            <a:xfrm>
              <a:off x="3057526" y="1619251"/>
              <a:ext cx="896938" cy="1746250"/>
            </a:xfrm>
            <a:custGeom>
              <a:avLst/>
              <a:gdLst>
                <a:gd name="T0" fmla="*/ 126 w 237"/>
                <a:gd name="T1" fmla="*/ 67 h 463"/>
                <a:gd name="T2" fmla="*/ 143 w 237"/>
                <a:gd name="T3" fmla="*/ 224 h 463"/>
                <a:gd name="T4" fmla="*/ 155 w 237"/>
                <a:gd name="T5" fmla="*/ 188 h 463"/>
                <a:gd name="T6" fmla="*/ 189 w 237"/>
                <a:gd name="T7" fmla="*/ 69 h 463"/>
                <a:gd name="T8" fmla="*/ 228 w 237"/>
                <a:gd name="T9" fmla="*/ 5 h 463"/>
                <a:gd name="T10" fmla="*/ 234 w 237"/>
                <a:gd name="T11" fmla="*/ 0 h 463"/>
                <a:gd name="T12" fmla="*/ 236 w 237"/>
                <a:gd name="T13" fmla="*/ 5 h 463"/>
                <a:gd name="T14" fmla="*/ 232 w 237"/>
                <a:gd name="T15" fmla="*/ 98 h 463"/>
                <a:gd name="T16" fmla="*/ 197 w 237"/>
                <a:gd name="T17" fmla="*/ 221 h 463"/>
                <a:gd name="T18" fmla="*/ 199 w 237"/>
                <a:gd name="T19" fmla="*/ 224 h 463"/>
                <a:gd name="T20" fmla="*/ 214 w 237"/>
                <a:gd name="T21" fmla="*/ 324 h 463"/>
                <a:gd name="T22" fmla="*/ 214 w 237"/>
                <a:gd name="T23" fmla="*/ 463 h 463"/>
                <a:gd name="T24" fmla="*/ 0 w 237"/>
                <a:gd name="T25" fmla="*/ 458 h 463"/>
                <a:gd name="T26" fmla="*/ 15 w 237"/>
                <a:gd name="T27" fmla="*/ 224 h 463"/>
                <a:gd name="T28" fmla="*/ 8 w 237"/>
                <a:gd name="T29" fmla="*/ 205 h 463"/>
                <a:gd name="T30" fmla="*/ 60 w 237"/>
                <a:gd name="T31" fmla="*/ 221 h 463"/>
                <a:gd name="T32" fmla="*/ 80 w 237"/>
                <a:gd name="T33" fmla="*/ 224 h 463"/>
                <a:gd name="T34" fmla="*/ 233 w 237"/>
                <a:gd name="T35" fmla="*/ 72 h 463"/>
                <a:gd name="T36" fmla="*/ 233 w 237"/>
                <a:gd name="T37" fmla="*/ 37 h 463"/>
                <a:gd name="T38" fmla="*/ 219 w 237"/>
                <a:gd name="T39" fmla="*/ 27 h 463"/>
                <a:gd name="T40" fmla="*/ 198 w 237"/>
                <a:gd name="T41" fmla="*/ 61 h 463"/>
                <a:gd name="T42" fmla="*/ 191 w 237"/>
                <a:gd name="T43" fmla="*/ 114 h 463"/>
                <a:gd name="T44" fmla="*/ 164 w 237"/>
                <a:gd name="T45" fmla="*/ 207 h 463"/>
                <a:gd name="T46" fmla="*/ 163 w 237"/>
                <a:gd name="T47" fmla="*/ 222 h 463"/>
                <a:gd name="T48" fmla="*/ 201 w 237"/>
                <a:gd name="T49" fmla="*/ 90 h 463"/>
                <a:gd name="T50" fmla="*/ 217 w 237"/>
                <a:gd name="T51" fmla="*/ 69 h 463"/>
                <a:gd name="T52" fmla="*/ 207 w 237"/>
                <a:gd name="T53" fmla="*/ 120 h 463"/>
                <a:gd name="T54" fmla="*/ 178 w 237"/>
                <a:gd name="T55" fmla="*/ 224 h 463"/>
                <a:gd name="T56" fmla="*/ 206 w 237"/>
                <a:gd name="T57" fmla="*/ 137 h 463"/>
                <a:gd name="T58" fmla="*/ 233 w 237"/>
                <a:gd name="T59" fmla="*/ 72 h 463"/>
                <a:gd name="T60" fmla="*/ 185 w 237"/>
                <a:gd name="T61" fmla="*/ 248 h 463"/>
                <a:gd name="T62" fmla="*/ 182 w 237"/>
                <a:gd name="T63" fmla="*/ 242 h 463"/>
                <a:gd name="T64" fmla="*/ 178 w 237"/>
                <a:gd name="T65" fmla="*/ 248 h 463"/>
                <a:gd name="T66" fmla="*/ 178 w 237"/>
                <a:gd name="T67" fmla="*/ 447 h 463"/>
                <a:gd name="T68" fmla="*/ 185 w 237"/>
                <a:gd name="T69" fmla="*/ 447 h 463"/>
                <a:gd name="T70" fmla="*/ 185 w 237"/>
                <a:gd name="T71" fmla="*/ 347 h 463"/>
                <a:gd name="T72" fmla="*/ 118 w 237"/>
                <a:gd name="T73" fmla="*/ 205 h 463"/>
                <a:gd name="T74" fmla="*/ 115 w 237"/>
                <a:gd name="T75" fmla="*/ 77 h 463"/>
                <a:gd name="T76" fmla="*/ 113 w 237"/>
                <a:gd name="T77" fmla="*/ 203 h 463"/>
                <a:gd name="T78" fmla="*/ 118 w 237"/>
                <a:gd name="T79" fmla="*/ 224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7" h="463">
                  <a:moveTo>
                    <a:pt x="80" y="67"/>
                  </a:moveTo>
                  <a:cubicBezTo>
                    <a:pt x="95" y="67"/>
                    <a:pt x="110" y="67"/>
                    <a:pt x="126" y="67"/>
                  </a:cubicBezTo>
                  <a:cubicBezTo>
                    <a:pt x="126" y="119"/>
                    <a:pt x="126" y="171"/>
                    <a:pt x="126" y="224"/>
                  </a:cubicBezTo>
                  <a:cubicBezTo>
                    <a:pt x="132" y="224"/>
                    <a:pt x="138" y="224"/>
                    <a:pt x="143" y="224"/>
                  </a:cubicBezTo>
                  <a:cubicBezTo>
                    <a:pt x="144" y="224"/>
                    <a:pt x="145" y="222"/>
                    <a:pt x="145" y="222"/>
                  </a:cubicBezTo>
                  <a:cubicBezTo>
                    <a:pt x="148" y="210"/>
                    <a:pt x="151" y="199"/>
                    <a:pt x="155" y="188"/>
                  </a:cubicBezTo>
                  <a:cubicBezTo>
                    <a:pt x="162" y="162"/>
                    <a:pt x="169" y="136"/>
                    <a:pt x="177" y="111"/>
                  </a:cubicBezTo>
                  <a:cubicBezTo>
                    <a:pt x="181" y="97"/>
                    <a:pt x="184" y="83"/>
                    <a:pt x="189" y="69"/>
                  </a:cubicBezTo>
                  <a:cubicBezTo>
                    <a:pt x="190" y="66"/>
                    <a:pt x="192" y="62"/>
                    <a:pt x="194" y="59"/>
                  </a:cubicBezTo>
                  <a:cubicBezTo>
                    <a:pt x="206" y="41"/>
                    <a:pt x="217" y="23"/>
                    <a:pt x="228" y="5"/>
                  </a:cubicBezTo>
                  <a:cubicBezTo>
                    <a:pt x="229" y="3"/>
                    <a:pt x="230" y="2"/>
                    <a:pt x="231" y="1"/>
                  </a:cubicBezTo>
                  <a:cubicBezTo>
                    <a:pt x="232" y="0"/>
                    <a:pt x="233" y="0"/>
                    <a:pt x="234" y="0"/>
                  </a:cubicBezTo>
                  <a:cubicBezTo>
                    <a:pt x="235" y="0"/>
                    <a:pt x="236" y="1"/>
                    <a:pt x="236" y="2"/>
                  </a:cubicBezTo>
                  <a:cubicBezTo>
                    <a:pt x="236" y="3"/>
                    <a:pt x="236" y="4"/>
                    <a:pt x="236" y="5"/>
                  </a:cubicBezTo>
                  <a:cubicBezTo>
                    <a:pt x="236" y="29"/>
                    <a:pt x="237" y="53"/>
                    <a:pt x="236" y="77"/>
                  </a:cubicBezTo>
                  <a:cubicBezTo>
                    <a:pt x="236" y="84"/>
                    <a:pt x="234" y="91"/>
                    <a:pt x="232" y="98"/>
                  </a:cubicBezTo>
                  <a:cubicBezTo>
                    <a:pt x="224" y="125"/>
                    <a:pt x="217" y="152"/>
                    <a:pt x="209" y="179"/>
                  </a:cubicBezTo>
                  <a:cubicBezTo>
                    <a:pt x="205" y="193"/>
                    <a:pt x="201" y="207"/>
                    <a:pt x="197" y="221"/>
                  </a:cubicBezTo>
                  <a:cubicBezTo>
                    <a:pt x="197" y="222"/>
                    <a:pt x="196" y="223"/>
                    <a:pt x="196" y="224"/>
                  </a:cubicBezTo>
                  <a:cubicBezTo>
                    <a:pt x="197" y="224"/>
                    <a:pt x="198" y="224"/>
                    <a:pt x="199" y="224"/>
                  </a:cubicBezTo>
                  <a:cubicBezTo>
                    <a:pt x="208" y="224"/>
                    <a:pt x="214" y="230"/>
                    <a:pt x="214" y="239"/>
                  </a:cubicBezTo>
                  <a:cubicBezTo>
                    <a:pt x="214" y="267"/>
                    <a:pt x="214" y="296"/>
                    <a:pt x="214" y="324"/>
                  </a:cubicBezTo>
                  <a:cubicBezTo>
                    <a:pt x="214" y="369"/>
                    <a:pt x="214" y="413"/>
                    <a:pt x="214" y="458"/>
                  </a:cubicBezTo>
                  <a:cubicBezTo>
                    <a:pt x="214" y="459"/>
                    <a:pt x="214" y="461"/>
                    <a:pt x="214" y="463"/>
                  </a:cubicBezTo>
                  <a:cubicBezTo>
                    <a:pt x="143" y="463"/>
                    <a:pt x="72" y="463"/>
                    <a:pt x="0" y="463"/>
                  </a:cubicBezTo>
                  <a:cubicBezTo>
                    <a:pt x="0" y="461"/>
                    <a:pt x="0" y="460"/>
                    <a:pt x="0" y="458"/>
                  </a:cubicBezTo>
                  <a:cubicBezTo>
                    <a:pt x="0" y="386"/>
                    <a:pt x="0" y="314"/>
                    <a:pt x="0" y="242"/>
                  </a:cubicBezTo>
                  <a:cubicBezTo>
                    <a:pt x="0" y="232"/>
                    <a:pt x="2" y="226"/>
                    <a:pt x="15" y="224"/>
                  </a:cubicBezTo>
                  <a:cubicBezTo>
                    <a:pt x="14" y="221"/>
                    <a:pt x="12" y="217"/>
                    <a:pt x="11" y="214"/>
                  </a:cubicBezTo>
                  <a:cubicBezTo>
                    <a:pt x="10" y="211"/>
                    <a:pt x="9" y="208"/>
                    <a:pt x="8" y="205"/>
                  </a:cubicBezTo>
                  <a:cubicBezTo>
                    <a:pt x="21" y="200"/>
                    <a:pt x="35" y="195"/>
                    <a:pt x="48" y="190"/>
                  </a:cubicBezTo>
                  <a:cubicBezTo>
                    <a:pt x="52" y="200"/>
                    <a:pt x="56" y="211"/>
                    <a:pt x="60" y="221"/>
                  </a:cubicBezTo>
                  <a:cubicBezTo>
                    <a:pt x="61" y="223"/>
                    <a:pt x="61" y="224"/>
                    <a:pt x="64" y="224"/>
                  </a:cubicBezTo>
                  <a:cubicBezTo>
                    <a:pt x="69" y="224"/>
                    <a:pt x="75" y="224"/>
                    <a:pt x="80" y="224"/>
                  </a:cubicBezTo>
                  <a:cubicBezTo>
                    <a:pt x="80" y="172"/>
                    <a:pt x="80" y="120"/>
                    <a:pt x="80" y="67"/>
                  </a:cubicBezTo>
                  <a:close/>
                  <a:moveTo>
                    <a:pt x="233" y="72"/>
                  </a:moveTo>
                  <a:cubicBezTo>
                    <a:pt x="233" y="71"/>
                    <a:pt x="233" y="70"/>
                    <a:pt x="233" y="69"/>
                  </a:cubicBezTo>
                  <a:cubicBezTo>
                    <a:pt x="233" y="58"/>
                    <a:pt x="233" y="47"/>
                    <a:pt x="233" y="37"/>
                  </a:cubicBezTo>
                  <a:cubicBezTo>
                    <a:pt x="233" y="27"/>
                    <a:pt x="233" y="27"/>
                    <a:pt x="223" y="25"/>
                  </a:cubicBezTo>
                  <a:cubicBezTo>
                    <a:pt x="221" y="24"/>
                    <a:pt x="220" y="25"/>
                    <a:pt x="219" y="27"/>
                  </a:cubicBezTo>
                  <a:cubicBezTo>
                    <a:pt x="215" y="33"/>
                    <a:pt x="211" y="39"/>
                    <a:pt x="208" y="45"/>
                  </a:cubicBezTo>
                  <a:cubicBezTo>
                    <a:pt x="204" y="50"/>
                    <a:pt x="201" y="56"/>
                    <a:pt x="198" y="61"/>
                  </a:cubicBezTo>
                  <a:cubicBezTo>
                    <a:pt x="202" y="65"/>
                    <a:pt x="204" y="69"/>
                    <a:pt x="202" y="74"/>
                  </a:cubicBezTo>
                  <a:cubicBezTo>
                    <a:pt x="199" y="87"/>
                    <a:pt x="195" y="101"/>
                    <a:pt x="191" y="114"/>
                  </a:cubicBezTo>
                  <a:cubicBezTo>
                    <a:pt x="187" y="126"/>
                    <a:pt x="184" y="138"/>
                    <a:pt x="181" y="149"/>
                  </a:cubicBezTo>
                  <a:cubicBezTo>
                    <a:pt x="175" y="168"/>
                    <a:pt x="170" y="188"/>
                    <a:pt x="164" y="207"/>
                  </a:cubicBezTo>
                  <a:cubicBezTo>
                    <a:pt x="163" y="212"/>
                    <a:pt x="161" y="218"/>
                    <a:pt x="160" y="224"/>
                  </a:cubicBezTo>
                  <a:cubicBezTo>
                    <a:pt x="162" y="225"/>
                    <a:pt x="163" y="224"/>
                    <a:pt x="163" y="222"/>
                  </a:cubicBezTo>
                  <a:cubicBezTo>
                    <a:pt x="171" y="196"/>
                    <a:pt x="178" y="171"/>
                    <a:pt x="185" y="145"/>
                  </a:cubicBezTo>
                  <a:cubicBezTo>
                    <a:pt x="190" y="127"/>
                    <a:pt x="196" y="108"/>
                    <a:pt x="201" y="90"/>
                  </a:cubicBezTo>
                  <a:cubicBezTo>
                    <a:pt x="203" y="84"/>
                    <a:pt x="204" y="79"/>
                    <a:pt x="206" y="73"/>
                  </a:cubicBezTo>
                  <a:cubicBezTo>
                    <a:pt x="208" y="67"/>
                    <a:pt x="213" y="65"/>
                    <a:pt x="217" y="69"/>
                  </a:cubicBezTo>
                  <a:cubicBezTo>
                    <a:pt x="220" y="71"/>
                    <a:pt x="220" y="75"/>
                    <a:pt x="219" y="78"/>
                  </a:cubicBezTo>
                  <a:cubicBezTo>
                    <a:pt x="215" y="92"/>
                    <a:pt x="211" y="106"/>
                    <a:pt x="207" y="120"/>
                  </a:cubicBezTo>
                  <a:cubicBezTo>
                    <a:pt x="203" y="136"/>
                    <a:pt x="198" y="151"/>
                    <a:pt x="194" y="167"/>
                  </a:cubicBezTo>
                  <a:cubicBezTo>
                    <a:pt x="189" y="186"/>
                    <a:pt x="183" y="205"/>
                    <a:pt x="178" y="224"/>
                  </a:cubicBezTo>
                  <a:cubicBezTo>
                    <a:pt x="181" y="225"/>
                    <a:pt x="181" y="223"/>
                    <a:pt x="182" y="221"/>
                  </a:cubicBezTo>
                  <a:cubicBezTo>
                    <a:pt x="190" y="193"/>
                    <a:pt x="198" y="165"/>
                    <a:pt x="206" y="137"/>
                  </a:cubicBezTo>
                  <a:cubicBezTo>
                    <a:pt x="211" y="117"/>
                    <a:pt x="217" y="98"/>
                    <a:pt x="222" y="79"/>
                  </a:cubicBezTo>
                  <a:cubicBezTo>
                    <a:pt x="224" y="74"/>
                    <a:pt x="227" y="71"/>
                    <a:pt x="233" y="72"/>
                  </a:cubicBezTo>
                  <a:close/>
                  <a:moveTo>
                    <a:pt x="185" y="347"/>
                  </a:moveTo>
                  <a:cubicBezTo>
                    <a:pt x="185" y="314"/>
                    <a:pt x="185" y="281"/>
                    <a:pt x="185" y="248"/>
                  </a:cubicBezTo>
                  <a:cubicBezTo>
                    <a:pt x="185" y="247"/>
                    <a:pt x="186" y="245"/>
                    <a:pt x="185" y="244"/>
                  </a:cubicBezTo>
                  <a:cubicBezTo>
                    <a:pt x="184" y="243"/>
                    <a:pt x="183" y="242"/>
                    <a:pt x="182" y="242"/>
                  </a:cubicBezTo>
                  <a:cubicBezTo>
                    <a:pt x="181" y="242"/>
                    <a:pt x="179" y="243"/>
                    <a:pt x="179" y="244"/>
                  </a:cubicBezTo>
                  <a:cubicBezTo>
                    <a:pt x="178" y="245"/>
                    <a:pt x="178" y="246"/>
                    <a:pt x="178" y="248"/>
                  </a:cubicBezTo>
                  <a:cubicBezTo>
                    <a:pt x="178" y="312"/>
                    <a:pt x="178" y="377"/>
                    <a:pt x="178" y="442"/>
                  </a:cubicBezTo>
                  <a:cubicBezTo>
                    <a:pt x="178" y="443"/>
                    <a:pt x="178" y="445"/>
                    <a:pt x="178" y="447"/>
                  </a:cubicBezTo>
                  <a:cubicBezTo>
                    <a:pt x="178" y="449"/>
                    <a:pt x="179" y="451"/>
                    <a:pt x="182" y="451"/>
                  </a:cubicBezTo>
                  <a:cubicBezTo>
                    <a:pt x="184" y="451"/>
                    <a:pt x="185" y="450"/>
                    <a:pt x="185" y="447"/>
                  </a:cubicBezTo>
                  <a:cubicBezTo>
                    <a:pt x="185" y="446"/>
                    <a:pt x="185" y="446"/>
                    <a:pt x="185" y="445"/>
                  </a:cubicBezTo>
                  <a:cubicBezTo>
                    <a:pt x="185" y="412"/>
                    <a:pt x="185" y="379"/>
                    <a:pt x="185" y="347"/>
                  </a:cubicBezTo>
                  <a:close/>
                  <a:moveTo>
                    <a:pt x="118" y="224"/>
                  </a:moveTo>
                  <a:cubicBezTo>
                    <a:pt x="118" y="218"/>
                    <a:pt x="118" y="211"/>
                    <a:pt x="118" y="205"/>
                  </a:cubicBezTo>
                  <a:cubicBezTo>
                    <a:pt x="118" y="164"/>
                    <a:pt x="118" y="124"/>
                    <a:pt x="118" y="83"/>
                  </a:cubicBezTo>
                  <a:cubicBezTo>
                    <a:pt x="118" y="81"/>
                    <a:pt x="119" y="77"/>
                    <a:pt x="115" y="77"/>
                  </a:cubicBezTo>
                  <a:cubicBezTo>
                    <a:pt x="112" y="77"/>
                    <a:pt x="112" y="81"/>
                    <a:pt x="112" y="83"/>
                  </a:cubicBezTo>
                  <a:cubicBezTo>
                    <a:pt x="113" y="123"/>
                    <a:pt x="113" y="163"/>
                    <a:pt x="113" y="203"/>
                  </a:cubicBezTo>
                  <a:cubicBezTo>
                    <a:pt x="113" y="210"/>
                    <a:pt x="113" y="217"/>
                    <a:pt x="113" y="224"/>
                  </a:cubicBezTo>
                  <a:cubicBezTo>
                    <a:pt x="115" y="224"/>
                    <a:pt x="117" y="224"/>
                    <a:pt x="118" y="2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6"/>
            <p:cNvSpPr>
              <a:spLocks noEditPoints="1"/>
            </p:cNvSpPr>
            <p:nvPr/>
          </p:nvSpPr>
          <p:spPr bwMode="auto">
            <a:xfrm>
              <a:off x="2768601" y="1600201"/>
              <a:ext cx="450850" cy="747713"/>
            </a:xfrm>
            <a:custGeom>
              <a:avLst/>
              <a:gdLst>
                <a:gd name="T0" fmla="*/ 79 w 119"/>
                <a:gd name="T1" fmla="*/ 196 h 198"/>
                <a:gd name="T2" fmla="*/ 44 w 119"/>
                <a:gd name="T3" fmla="*/ 103 h 198"/>
                <a:gd name="T4" fmla="*/ 37 w 119"/>
                <a:gd name="T5" fmla="*/ 106 h 198"/>
                <a:gd name="T6" fmla="*/ 50 w 119"/>
                <a:gd name="T7" fmla="*/ 143 h 198"/>
                <a:gd name="T8" fmla="*/ 68 w 119"/>
                <a:gd name="T9" fmla="*/ 191 h 198"/>
                <a:gd name="T10" fmla="*/ 64 w 119"/>
                <a:gd name="T11" fmla="*/ 197 h 198"/>
                <a:gd name="T12" fmla="*/ 57 w 119"/>
                <a:gd name="T13" fmla="*/ 194 h 198"/>
                <a:gd name="T14" fmla="*/ 44 w 119"/>
                <a:gd name="T15" fmla="*/ 158 h 198"/>
                <a:gd name="T16" fmla="*/ 1 w 119"/>
                <a:gd name="T17" fmla="*/ 43 h 198"/>
                <a:gd name="T18" fmla="*/ 5 w 119"/>
                <a:gd name="T19" fmla="*/ 35 h 198"/>
                <a:gd name="T20" fmla="*/ 12 w 119"/>
                <a:gd name="T21" fmla="*/ 39 h 198"/>
                <a:gd name="T22" fmla="*/ 15 w 119"/>
                <a:gd name="T23" fmla="*/ 46 h 198"/>
                <a:gd name="T24" fmla="*/ 19 w 119"/>
                <a:gd name="T25" fmla="*/ 45 h 198"/>
                <a:gd name="T26" fmla="*/ 22 w 119"/>
                <a:gd name="T27" fmla="*/ 43 h 198"/>
                <a:gd name="T28" fmla="*/ 18 w 119"/>
                <a:gd name="T29" fmla="*/ 30 h 198"/>
                <a:gd name="T30" fmla="*/ 17 w 119"/>
                <a:gd name="T31" fmla="*/ 17 h 198"/>
                <a:gd name="T32" fmla="*/ 25 w 119"/>
                <a:gd name="T33" fmla="*/ 8 h 198"/>
                <a:gd name="T34" fmla="*/ 36 w 119"/>
                <a:gd name="T35" fmla="*/ 4 h 198"/>
                <a:gd name="T36" fmla="*/ 58 w 119"/>
                <a:gd name="T37" fmla="*/ 14 h 198"/>
                <a:gd name="T38" fmla="*/ 65 w 119"/>
                <a:gd name="T39" fmla="*/ 34 h 198"/>
                <a:gd name="T40" fmla="*/ 99 w 119"/>
                <a:gd name="T41" fmla="*/ 126 h 198"/>
                <a:gd name="T42" fmla="*/ 119 w 119"/>
                <a:gd name="T43" fmla="*/ 182 h 198"/>
                <a:gd name="T44" fmla="*/ 79 w 119"/>
                <a:gd name="T45" fmla="*/ 196 h 198"/>
                <a:gd name="T46" fmla="*/ 47 w 119"/>
                <a:gd name="T47" fmla="*/ 9 h 198"/>
                <a:gd name="T48" fmla="*/ 38 w 119"/>
                <a:gd name="T49" fmla="*/ 12 h 198"/>
                <a:gd name="T50" fmla="*/ 37 w 119"/>
                <a:gd name="T51" fmla="*/ 13 h 198"/>
                <a:gd name="T52" fmla="*/ 38 w 119"/>
                <a:gd name="T53" fmla="*/ 15 h 198"/>
                <a:gd name="T54" fmla="*/ 52 w 119"/>
                <a:gd name="T55" fmla="*/ 21 h 198"/>
                <a:gd name="T56" fmla="*/ 54 w 119"/>
                <a:gd name="T57" fmla="*/ 21 h 198"/>
                <a:gd name="T58" fmla="*/ 54 w 119"/>
                <a:gd name="T59" fmla="*/ 19 h 198"/>
                <a:gd name="T60" fmla="*/ 51 w 119"/>
                <a:gd name="T61" fmla="*/ 13 h 198"/>
                <a:gd name="T62" fmla="*/ 47 w 119"/>
                <a:gd name="T6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9" h="198">
                  <a:moveTo>
                    <a:pt x="79" y="196"/>
                  </a:moveTo>
                  <a:cubicBezTo>
                    <a:pt x="67" y="165"/>
                    <a:pt x="56" y="134"/>
                    <a:pt x="44" y="103"/>
                  </a:cubicBezTo>
                  <a:cubicBezTo>
                    <a:pt x="42" y="104"/>
                    <a:pt x="39" y="105"/>
                    <a:pt x="37" y="106"/>
                  </a:cubicBezTo>
                  <a:cubicBezTo>
                    <a:pt x="41" y="118"/>
                    <a:pt x="46" y="130"/>
                    <a:pt x="50" y="143"/>
                  </a:cubicBezTo>
                  <a:cubicBezTo>
                    <a:pt x="56" y="159"/>
                    <a:pt x="62" y="175"/>
                    <a:pt x="68" y="191"/>
                  </a:cubicBezTo>
                  <a:cubicBezTo>
                    <a:pt x="69" y="193"/>
                    <a:pt x="67" y="196"/>
                    <a:pt x="64" y="197"/>
                  </a:cubicBezTo>
                  <a:cubicBezTo>
                    <a:pt x="61" y="198"/>
                    <a:pt x="58" y="197"/>
                    <a:pt x="57" y="194"/>
                  </a:cubicBezTo>
                  <a:cubicBezTo>
                    <a:pt x="52" y="182"/>
                    <a:pt x="48" y="170"/>
                    <a:pt x="44" y="158"/>
                  </a:cubicBezTo>
                  <a:cubicBezTo>
                    <a:pt x="30" y="120"/>
                    <a:pt x="15" y="82"/>
                    <a:pt x="1" y="43"/>
                  </a:cubicBezTo>
                  <a:cubicBezTo>
                    <a:pt x="0" y="39"/>
                    <a:pt x="1" y="37"/>
                    <a:pt x="5" y="35"/>
                  </a:cubicBezTo>
                  <a:cubicBezTo>
                    <a:pt x="8" y="34"/>
                    <a:pt x="11" y="35"/>
                    <a:pt x="12" y="39"/>
                  </a:cubicBezTo>
                  <a:cubicBezTo>
                    <a:pt x="13" y="41"/>
                    <a:pt x="14" y="43"/>
                    <a:pt x="15" y="46"/>
                  </a:cubicBezTo>
                  <a:cubicBezTo>
                    <a:pt x="16" y="45"/>
                    <a:pt x="17" y="45"/>
                    <a:pt x="19" y="45"/>
                  </a:cubicBezTo>
                  <a:cubicBezTo>
                    <a:pt x="20" y="44"/>
                    <a:pt x="21" y="44"/>
                    <a:pt x="22" y="43"/>
                  </a:cubicBezTo>
                  <a:cubicBezTo>
                    <a:pt x="21" y="39"/>
                    <a:pt x="19" y="34"/>
                    <a:pt x="18" y="30"/>
                  </a:cubicBezTo>
                  <a:cubicBezTo>
                    <a:pt x="16" y="26"/>
                    <a:pt x="15" y="22"/>
                    <a:pt x="17" y="17"/>
                  </a:cubicBezTo>
                  <a:cubicBezTo>
                    <a:pt x="18" y="13"/>
                    <a:pt x="20" y="10"/>
                    <a:pt x="25" y="8"/>
                  </a:cubicBezTo>
                  <a:cubicBezTo>
                    <a:pt x="29" y="7"/>
                    <a:pt x="32" y="6"/>
                    <a:pt x="36" y="4"/>
                  </a:cubicBezTo>
                  <a:cubicBezTo>
                    <a:pt x="46" y="0"/>
                    <a:pt x="54" y="4"/>
                    <a:pt x="58" y="14"/>
                  </a:cubicBezTo>
                  <a:cubicBezTo>
                    <a:pt x="60" y="21"/>
                    <a:pt x="63" y="28"/>
                    <a:pt x="65" y="34"/>
                  </a:cubicBezTo>
                  <a:cubicBezTo>
                    <a:pt x="77" y="65"/>
                    <a:pt x="88" y="95"/>
                    <a:pt x="99" y="126"/>
                  </a:cubicBezTo>
                  <a:cubicBezTo>
                    <a:pt x="106" y="144"/>
                    <a:pt x="112" y="163"/>
                    <a:pt x="119" y="182"/>
                  </a:cubicBezTo>
                  <a:cubicBezTo>
                    <a:pt x="106" y="186"/>
                    <a:pt x="93" y="191"/>
                    <a:pt x="79" y="196"/>
                  </a:cubicBezTo>
                  <a:close/>
                  <a:moveTo>
                    <a:pt x="47" y="9"/>
                  </a:moveTo>
                  <a:cubicBezTo>
                    <a:pt x="44" y="10"/>
                    <a:pt x="41" y="11"/>
                    <a:pt x="38" y="12"/>
                  </a:cubicBezTo>
                  <a:cubicBezTo>
                    <a:pt x="38" y="12"/>
                    <a:pt x="37" y="13"/>
                    <a:pt x="37" y="13"/>
                  </a:cubicBezTo>
                  <a:cubicBezTo>
                    <a:pt x="37" y="14"/>
                    <a:pt x="38" y="15"/>
                    <a:pt x="38" y="15"/>
                  </a:cubicBezTo>
                  <a:cubicBezTo>
                    <a:pt x="43" y="17"/>
                    <a:pt x="47" y="19"/>
                    <a:pt x="52" y="21"/>
                  </a:cubicBezTo>
                  <a:cubicBezTo>
                    <a:pt x="52" y="21"/>
                    <a:pt x="53" y="21"/>
                    <a:pt x="54" y="21"/>
                  </a:cubicBezTo>
                  <a:cubicBezTo>
                    <a:pt x="54" y="20"/>
                    <a:pt x="54" y="19"/>
                    <a:pt x="54" y="19"/>
                  </a:cubicBezTo>
                  <a:cubicBezTo>
                    <a:pt x="53" y="17"/>
                    <a:pt x="53" y="14"/>
                    <a:pt x="51" y="13"/>
                  </a:cubicBezTo>
                  <a:cubicBezTo>
                    <a:pt x="50" y="11"/>
                    <a:pt x="48" y="10"/>
                    <a:pt x="4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7"/>
            <p:cNvSpPr>
              <a:spLocks/>
            </p:cNvSpPr>
            <p:nvPr/>
          </p:nvSpPr>
          <p:spPr bwMode="auto">
            <a:xfrm>
              <a:off x="2970213" y="3400426"/>
              <a:ext cx="979488" cy="112713"/>
            </a:xfrm>
            <a:custGeom>
              <a:avLst/>
              <a:gdLst>
                <a:gd name="T0" fmla="*/ 130 w 259"/>
                <a:gd name="T1" fmla="*/ 0 h 30"/>
                <a:gd name="T2" fmla="*/ 251 w 259"/>
                <a:gd name="T3" fmla="*/ 0 h 30"/>
                <a:gd name="T4" fmla="*/ 254 w 259"/>
                <a:gd name="T5" fmla="*/ 0 h 30"/>
                <a:gd name="T6" fmla="*/ 259 w 259"/>
                <a:gd name="T7" fmla="*/ 4 h 30"/>
                <a:gd name="T8" fmla="*/ 259 w 259"/>
                <a:gd name="T9" fmla="*/ 25 h 30"/>
                <a:gd name="T10" fmla="*/ 255 w 259"/>
                <a:gd name="T11" fmla="*/ 29 h 30"/>
                <a:gd name="T12" fmla="*/ 251 w 259"/>
                <a:gd name="T13" fmla="*/ 30 h 30"/>
                <a:gd name="T14" fmla="*/ 114 w 259"/>
                <a:gd name="T15" fmla="*/ 30 h 30"/>
                <a:gd name="T16" fmla="*/ 8 w 259"/>
                <a:gd name="T17" fmla="*/ 30 h 30"/>
                <a:gd name="T18" fmla="*/ 4 w 259"/>
                <a:gd name="T19" fmla="*/ 29 h 30"/>
                <a:gd name="T20" fmla="*/ 0 w 259"/>
                <a:gd name="T21" fmla="*/ 25 h 30"/>
                <a:gd name="T22" fmla="*/ 0 w 259"/>
                <a:gd name="T23" fmla="*/ 4 h 30"/>
                <a:gd name="T24" fmla="*/ 5 w 259"/>
                <a:gd name="T25" fmla="*/ 0 h 30"/>
                <a:gd name="T26" fmla="*/ 6 w 259"/>
                <a:gd name="T27" fmla="*/ 0 h 30"/>
                <a:gd name="T28" fmla="*/ 130 w 259"/>
                <a:gd name="T2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" h="30">
                  <a:moveTo>
                    <a:pt x="130" y="0"/>
                  </a:moveTo>
                  <a:cubicBezTo>
                    <a:pt x="170" y="0"/>
                    <a:pt x="210" y="0"/>
                    <a:pt x="251" y="0"/>
                  </a:cubicBezTo>
                  <a:cubicBezTo>
                    <a:pt x="252" y="0"/>
                    <a:pt x="253" y="0"/>
                    <a:pt x="254" y="0"/>
                  </a:cubicBezTo>
                  <a:cubicBezTo>
                    <a:pt x="257" y="0"/>
                    <a:pt x="259" y="2"/>
                    <a:pt x="259" y="4"/>
                  </a:cubicBezTo>
                  <a:cubicBezTo>
                    <a:pt x="259" y="11"/>
                    <a:pt x="259" y="18"/>
                    <a:pt x="259" y="25"/>
                  </a:cubicBezTo>
                  <a:cubicBezTo>
                    <a:pt x="259" y="27"/>
                    <a:pt x="257" y="29"/>
                    <a:pt x="255" y="29"/>
                  </a:cubicBezTo>
                  <a:cubicBezTo>
                    <a:pt x="254" y="30"/>
                    <a:pt x="252" y="30"/>
                    <a:pt x="251" y="30"/>
                  </a:cubicBezTo>
                  <a:cubicBezTo>
                    <a:pt x="205" y="30"/>
                    <a:pt x="160" y="30"/>
                    <a:pt x="114" y="30"/>
                  </a:cubicBezTo>
                  <a:cubicBezTo>
                    <a:pt x="79" y="30"/>
                    <a:pt x="43" y="30"/>
                    <a:pt x="8" y="30"/>
                  </a:cubicBezTo>
                  <a:cubicBezTo>
                    <a:pt x="7" y="30"/>
                    <a:pt x="5" y="29"/>
                    <a:pt x="4" y="29"/>
                  </a:cubicBezTo>
                  <a:cubicBezTo>
                    <a:pt x="1" y="29"/>
                    <a:pt x="0" y="27"/>
                    <a:pt x="0" y="25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47" y="0"/>
                    <a:pt x="88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8"/>
            <p:cNvSpPr>
              <a:spLocks noEditPoints="1"/>
            </p:cNvSpPr>
            <p:nvPr/>
          </p:nvSpPr>
          <p:spPr bwMode="auto">
            <a:xfrm>
              <a:off x="3355976" y="1679576"/>
              <a:ext cx="174625" cy="139700"/>
            </a:xfrm>
            <a:custGeom>
              <a:avLst/>
              <a:gdLst>
                <a:gd name="T0" fmla="*/ 46 w 46"/>
                <a:gd name="T1" fmla="*/ 37 h 37"/>
                <a:gd name="T2" fmla="*/ 1 w 46"/>
                <a:gd name="T3" fmla="*/ 37 h 37"/>
                <a:gd name="T4" fmla="*/ 1 w 46"/>
                <a:gd name="T5" fmla="*/ 12 h 37"/>
                <a:gd name="T6" fmla="*/ 15 w 46"/>
                <a:gd name="T7" fmla="*/ 0 h 37"/>
                <a:gd name="T8" fmla="*/ 32 w 46"/>
                <a:gd name="T9" fmla="*/ 0 h 37"/>
                <a:gd name="T10" fmla="*/ 46 w 46"/>
                <a:gd name="T11" fmla="*/ 13 h 37"/>
                <a:gd name="T12" fmla="*/ 46 w 46"/>
                <a:gd name="T13" fmla="*/ 37 h 37"/>
                <a:gd name="T14" fmla="*/ 41 w 46"/>
                <a:gd name="T15" fmla="*/ 18 h 37"/>
                <a:gd name="T16" fmla="*/ 40 w 46"/>
                <a:gd name="T17" fmla="*/ 12 h 37"/>
                <a:gd name="T18" fmla="*/ 36 w 46"/>
                <a:gd name="T19" fmla="*/ 7 h 37"/>
                <a:gd name="T20" fmla="*/ 27 w 46"/>
                <a:gd name="T21" fmla="*/ 6 h 37"/>
                <a:gd name="T22" fmla="*/ 26 w 46"/>
                <a:gd name="T23" fmla="*/ 9 h 37"/>
                <a:gd name="T24" fmla="*/ 37 w 46"/>
                <a:gd name="T25" fmla="*/ 22 h 37"/>
                <a:gd name="T26" fmla="*/ 39 w 46"/>
                <a:gd name="T27" fmla="*/ 23 h 37"/>
                <a:gd name="T28" fmla="*/ 41 w 46"/>
                <a:gd name="T29" fmla="*/ 20 h 37"/>
                <a:gd name="T30" fmla="*/ 41 w 46"/>
                <a:gd name="T31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37">
                  <a:moveTo>
                    <a:pt x="46" y="37"/>
                  </a:moveTo>
                  <a:cubicBezTo>
                    <a:pt x="31" y="37"/>
                    <a:pt x="16" y="37"/>
                    <a:pt x="1" y="37"/>
                  </a:cubicBezTo>
                  <a:cubicBezTo>
                    <a:pt x="1" y="28"/>
                    <a:pt x="0" y="20"/>
                    <a:pt x="1" y="12"/>
                  </a:cubicBezTo>
                  <a:cubicBezTo>
                    <a:pt x="2" y="5"/>
                    <a:pt x="8" y="1"/>
                    <a:pt x="15" y="0"/>
                  </a:cubicBezTo>
                  <a:cubicBezTo>
                    <a:pt x="21" y="0"/>
                    <a:pt x="26" y="0"/>
                    <a:pt x="32" y="0"/>
                  </a:cubicBezTo>
                  <a:cubicBezTo>
                    <a:pt x="39" y="0"/>
                    <a:pt x="46" y="6"/>
                    <a:pt x="46" y="13"/>
                  </a:cubicBezTo>
                  <a:cubicBezTo>
                    <a:pt x="46" y="21"/>
                    <a:pt x="46" y="28"/>
                    <a:pt x="46" y="37"/>
                  </a:cubicBezTo>
                  <a:close/>
                  <a:moveTo>
                    <a:pt x="41" y="18"/>
                  </a:moveTo>
                  <a:cubicBezTo>
                    <a:pt x="41" y="16"/>
                    <a:pt x="40" y="14"/>
                    <a:pt x="40" y="12"/>
                  </a:cubicBezTo>
                  <a:cubicBezTo>
                    <a:pt x="40" y="9"/>
                    <a:pt x="38" y="7"/>
                    <a:pt x="36" y="7"/>
                  </a:cubicBezTo>
                  <a:cubicBezTo>
                    <a:pt x="33" y="6"/>
                    <a:pt x="30" y="6"/>
                    <a:pt x="27" y="6"/>
                  </a:cubicBezTo>
                  <a:cubicBezTo>
                    <a:pt x="25" y="6"/>
                    <a:pt x="24" y="7"/>
                    <a:pt x="26" y="9"/>
                  </a:cubicBezTo>
                  <a:cubicBezTo>
                    <a:pt x="30" y="14"/>
                    <a:pt x="33" y="18"/>
                    <a:pt x="37" y="22"/>
                  </a:cubicBezTo>
                  <a:cubicBezTo>
                    <a:pt x="38" y="22"/>
                    <a:pt x="39" y="23"/>
                    <a:pt x="39" y="23"/>
                  </a:cubicBezTo>
                  <a:cubicBezTo>
                    <a:pt x="40" y="22"/>
                    <a:pt x="40" y="21"/>
                    <a:pt x="41" y="20"/>
                  </a:cubicBezTo>
                  <a:cubicBezTo>
                    <a:pt x="41" y="20"/>
                    <a:pt x="41" y="19"/>
                    <a:pt x="4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9" name="Grupo 78"/>
          <p:cNvGrpSpPr/>
          <p:nvPr/>
        </p:nvGrpSpPr>
        <p:grpSpPr>
          <a:xfrm>
            <a:off x="7044056" y="1735200"/>
            <a:ext cx="992619" cy="1601212"/>
            <a:chOff x="2768601" y="1600201"/>
            <a:chExt cx="1185863" cy="1912938"/>
          </a:xfrm>
          <a:solidFill>
            <a:srgbClr val="C00000"/>
          </a:solidFill>
        </p:grpSpPr>
        <p:sp>
          <p:nvSpPr>
            <p:cNvPr id="80" name="Freeform 5"/>
            <p:cNvSpPr>
              <a:spLocks noEditPoints="1"/>
            </p:cNvSpPr>
            <p:nvPr/>
          </p:nvSpPr>
          <p:spPr bwMode="auto">
            <a:xfrm>
              <a:off x="3057526" y="1619251"/>
              <a:ext cx="896938" cy="1746250"/>
            </a:xfrm>
            <a:custGeom>
              <a:avLst/>
              <a:gdLst>
                <a:gd name="T0" fmla="*/ 126 w 237"/>
                <a:gd name="T1" fmla="*/ 67 h 463"/>
                <a:gd name="T2" fmla="*/ 143 w 237"/>
                <a:gd name="T3" fmla="*/ 224 h 463"/>
                <a:gd name="T4" fmla="*/ 155 w 237"/>
                <a:gd name="T5" fmla="*/ 188 h 463"/>
                <a:gd name="T6" fmla="*/ 189 w 237"/>
                <a:gd name="T7" fmla="*/ 69 h 463"/>
                <a:gd name="T8" fmla="*/ 228 w 237"/>
                <a:gd name="T9" fmla="*/ 5 h 463"/>
                <a:gd name="T10" fmla="*/ 234 w 237"/>
                <a:gd name="T11" fmla="*/ 0 h 463"/>
                <a:gd name="T12" fmla="*/ 236 w 237"/>
                <a:gd name="T13" fmla="*/ 5 h 463"/>
                <a:gd name="T14" fmla="*/ 232 w 237"/>
                <a:gd name="T15" fmla="*/ 98 h 463"/>
                <a:gd name="T16" fmla="*/ 197 w 237"/>
                <a:gd name="T17" fmla="*/ 221 h 463"/>
                <a:gd name="T18" fmla="*/ 199 w 237"/>
                <a:gd name="T19" fmla="*/ 224 h 463"/>
                <a:gd name="T20" fmla="*/ 214 w 237"/>
                <a:gd name="T21" fmla="*/ 324 h 463"/>
                <a:gd name="T22" fmla="*/ 214 w 237"/>
                <a:gd name="T23" fmla="*/ 463 h 463"/>
                <a:gd name="T24" fmla="*/ 0 w 237"/>
                <a:gd name="T25" fmla="*/ 458 h 463"/>
                <a:gd name="T26" fmla="*/ 15 w 237"/>
                <a:gd name="T27" fmla="*/ 224 h 463"/>
                <a:gd name="T28" fmla="*/ 8 w 237"/>
                <a:gd name="T29" fmla="*/ 205 h 463"/>
                <a:gd name="T30" fmla="*/ 60 w 237"/>
                <a:gd name="T31" fmla="*/ 221 h 463"/>
                <a:gd name="T32" fmla="*/ 80 w 237"/>
                <a:gd name="T33" fmla="*/ 224 h 463"/>
                <a:gd name="T34" fmla="*/ 233 w 237"/>
                <a:gd name="T35" fmla="*/ 72 h 463"/>
                <a:gd name="T36" fmla="*/ 233 w 237"/>
                <a:gd name="T37" fmla="*/ 37 h 463"/>
                <a:gd name="T38" fmla="*/ 219 w 237"/>
                <a:gd name="T39" fmla="*/ 27 h 463"/>
                <a:gd name="T40" fmla="*/ 198 w 237"/>
                <a:gd name="T41" fmla="*/ 61 h 463"/>
                <a:gd name="T42" fmla="*/ 191 w 237"/>
                <a:gd name="T43" fmla="*/ 114 h 463"/>
                <a:gd name="T44" fmla="*/ 164 w 237"/>
                <a:gd name="T45" fmla="*/ 207 h 463"/>
                <a:gd name="T46" fmla="*/ 163 w 237"/>
                <a:gd name="T47" fmla="*/ 222 h 463"/>
                <a:gd name="T48" fmla="*/ 201 w 237"/>
                <a:gd name="T49" fmla="*/ 90 h 463"/>
                <a:gd name="T50" fmla="*/ 217 w 237"/>
                <a:gd name="T51" fmla="*/ 69 h 463"/>
                <a:gd name="T52" fmla="*/ 207 w 237"/>
                <a:gd name="T53" fmla="*/ 120 h 463"/>
                <a:gd name="T54" fmla="*/ 178 w 237"/>
                <a:gd name="T55" fmla="*/ 224 h 463"/>
                <a:gd name="T56" fmla="*/ 206 w 237"/>
                <a:gd name="T57" fmla="*/ 137 h 463"/>
                <a:gd name="T58" fmla="*/ 233 w 237"/>
                <a:gd name="T59" fmla="*/ 72 h 463"/>
                <a:gd name="T60" fmla="*/ 185 w 237"/>
                <a:gd name="T61" fmla="*/ 248 h 463"/>
                <a:gd name="T62" fmla="*/ 182 w 237"/>
                <a:gd name="T63" fmla="*/ 242 h 463"/>
                <a:gd name="T64" fmla="*/ 178 w 237"/>
                <a:gd name="T65" fmla="*/ 248 h 463"/>
                <a:gd name="T66" fmla="*/ 178 w 237"/>
                <a:gd name="T67" fmla="*/ 447 h 463"/>
                <a:gd name="T68" fmla="*/ 185 w 237"/>
                <a:gd name="T69" fmla="*/ 447 h 463"/>
                <a:gd name="T70" fmla="*/ 185 w 237"/>
                <a:gd name="T71" fmla="*/ 347 h 463"/>
                <a:gd name="T72" fmla="*/ 118 w 237"/>
                <a:gd name="T73" fmla="*/ 205 h 463"/>
                <a:gd name="T74" fmla="*/ 115 w 237"/>
                <a:gd name="T75" fmla="*/ 77 h 463"/>
                <a:gd name="T76" fmla="*/ 113 w 237"/>
                <a:gd name="T77" fmla="*/ 203 h 463"/>
                <a:gd name="T78" fmla="*/ 118 w 237"/>
                <a:gd name="T79" fmla="*/ 224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7" h="463">
                  <a:moveTo>
                    <a:pt x="80" y="67"/>
                  </a:moveTo>
                  <a:cubicBezTo>
                    <a:pt x="95" y="67"/>
                    <a:pt x="110" y="67"/>
                    <a:pt x="126" y="67"/>
                  </a:cubicBezTo>
                  <a:cubicBezTo>
                    <a:pt x="126" y="119"/>
                    <a:pt x="126" y="171"/>
                    <a:pt x="126" y="224"/>
                  </a:cubicBezTo>
                  <a:cubicBezTo>
                    <a:pt x="132" y="224"/>
                    <a:pt x="138" y="224"/>
                    <a:pt x="143" y="224"/>
                  </a:cubicBezTo>
                  <a:cubicBezTo>
                    <a:pt x="144" y="224"/>
                    <a:pt x="145" y="222"/>
                    <a:pt x="145" y="222"/>
                  </a:cubicBezTo>
                  <a:cubicBezTo>
                    <a:pt x="148" y="210"/>
                    <a:pt x="151" y="199"/>
                    <a:pt x="155" y="188"/>
                  </a:cubicBezTo>
                  <a:cubicBezTo>
                    <a:pt x="162" y="162"/>
                    <a:pt x="169" y="136"/>
                    <a:pt x="177" y="111"/>
                  </a:cubicBezTo>
                  <a:cubicBezTo>
                    <a:pt x="181" y="97"/>
                    <a:pt x="184" y="83"/>
                    <a:pt x="189" y="69"/>
                  </a:cubicBezTo>
                  <a:cubicBezTo>
                    <a:pt x="190" y="66"/>
                    <a:pt x="192" y="62"/>
                    <a:pt x="194" y="59"/>
                  </a:cubicBezTo>
                  <a:cubicBezTo>
                    <a:pt x="206" y="41"/>
                    <a:pt x="217" y="23"/>
                    <a:pt x="228" y="5"/>
                  </a:cubicBezTo>
                  <a:cubicBezTo>
                    <a:pt x="229" y="3"/>
                    <a:pt x="230" y="2"/>
                    <a:pt x="231" y="1"/>
                  </a:cubicBezTo>
                  <a:cubicBezTo>
                    <a:pt x="232" y="0"/>
                    <a:pt x="233" y="0"/>
                    <a:pt x="234" y="0"/>
                  </a:cubicBezTo>
                  <a:cubicBezTo>
                    <a:pt x="235" y="0"/>
                    <a:pt x="236" y="1"/>
                    <a:pt x="236" y="2"/>
                  </a:cubicBezTo>
                  <a:cubicBezTo>
                    <a:pt x="236" y="3"/>
                    <a:pt x="236" y="4"/>
                    <a:pt x="236" y="5"/>
                  </a:cubicBezTo>
                  <a:cubicBezTo>
                    <a:pt x="236" y="29"/>
                    <a:pt x="237" y="53"/>
                    <a:pt x="236" y="77"/>
                  </a:cubicBezTo>
                  <a:cubicBezTo>
                    <a:pt x="236" y="84"/>
                    <a:pt x="234" y="91"/>
                    <a:pt x="232" y="98"/>
                  </a:cubicBezTo>
                  <a:cubicBezTo>
                    <a:pt x="224" y="125"/>
                    <a:pt x="217" y="152"/>
                    <a:pt x="209" y="179"/>
                  </a:cubicBezTo>
                  <a:cubicBezTo>
                    <a:pt x="205" y="193"/>
                    <a:pt x="201" y="207"/>
                    <a:pt x="197" y="221"/>
                  </a:cubicBezTo>
                  <a:cubicBezTo>
                    <a:pt x="197" y="222"/>
                    <a:pt x="196" y="223"/>
                    <a:pt x="196" y="224"/>
                  </a:cubicBezTo>
                  <a:cubicBezTo>
                    <a:pt x="197" y="224"/>
                    <a:pt x="198" y="224"/>
                    <a:pt x="199" y="224"/>
                  </a:cubicBezTo>
                  <a:cubicBezTo>
                    <a:pt x="208" y="224"/>
                    <a:pt x="214" y="230"/>
                    <a:pt x="214" y="239"/>
                  </a:cubicBezTo>
                  <a:cubicBezTo>
                    <a:pt x="214" y="267"/>
                    <a:pt x="214" y="296"/>
                    <a:pt x="214" y="324"/>
                  </a:cubicBezTo>
                  <a:cubicBezTo>
                    <a:pt x="214" y="369"/>
                    <a:pt x="214" y="413"/>
                    <a:pt x="214" y="458"/>
                  </a:cubicBezTo>
                  <a:cubicBezTo>
                    <a:pt x="214" y="459"/>
                    <a:pt x="214" y="461"/>
                    <a:pt x="214" y="463"/>
                  </a:cubicBezTo>
                  <a:cubicBezTo>
                    <a:pt x="143" y="463"/>
                    <a:pt x="72" y="463"/>
                    <a:pt x="0" y="463"/>
                  </a:cubicBezTo>
                  <a:cubicBezTo>
                    <a:pt x="0" y="461"/>
                    <a:pt x="0" y="460"/>
                    <a:pt x="0" y="458"/>
                  </a:cubicBezTo>
                  <a:cubicBezTo>
                    <a:pt x="0" y="386"/>
                    <a:pt x="0" y="314"/>
                    <a:pt x="0" y="242"/>
                  </a:cubicBezTo>
                  <a:cubicBezTo>
                    <a:pt x="0" y="232"/>
                    <a:pt x="2" y="226"/>
                    <a:pt x="15" y="224"/>
                  </a:cubicBezTo>
                  <a:cubicBezTo>
                    <a:pt x="14" y="221"/>
                    <a:pt x="12" y="217"/>
                    <a:pt x="11" y="214"/>
                  </a:cubicBezTo>
                  <a:cubicBezTo>
                    <a:pt x="10" y="211"/>
                    <a:pt x="9" y="208"/>
                    <a:pt x="8" y="205"/>
                  </a:cubicBezTo>
                  <a:cubicBezTo>
                    <a:pt x="21" y="200"/>
                    <a:pt x="35" y="195"/>
                    <a:pt x="48" y="190"/>
                  </a:cubicBezTo>
                  <a:cubicBezTo>
                    <a:pt x="52" y="200"/>
                    <a:pt x="56" y="211"/>
                    <a:pt x="60" y="221"/>
                  </a:cubicBezTo>
                  <a:cubicBezTo>
                    <a:pt x="61" y="223"/>
                    <a:pt x="61" y="224"/>
                    <a:pt x="64" y="224"/>
                  </a:cubicBezTo>
                  <a:cubicBezTo>
                    <a:pt x="69" y="224"/>
                    <a:pt x="75" y="224"/>
                    <a:pt x="80" y="224"/>
                  </a:cubicBezTo>
                  <a:cubicBezTo>
                    <a:pt x="80" y="172"/>
                    <a:pt x="80" y="120"/>
                    <a:pt x="80" y="67"/>
                  </a:cubicBezTo>
                  <a:close/>
                  <a:moveTo>
                    <a:pt x="233" y="72"/>
                  </a:moveTo>
                  <a:cubicBezTo>
                    <a:pt x="233" y="71"/>
                    <a:pt x="233" y="70"/>
                    <a:pt x="233" y="69"/>
                  </a:cubicBezTo>
                  <a:cubicBezTo>
                    <a:pt x="233" y="58"/>
                    <a:pt x="233" y="47"/>
                    <a:pt x="233" y="37"/>
                  </a:cubicBezTo>
                  <a:cubicBezTo>
                    <a:pt x="233" y="27"/>
                    <a:pt x="233" y="27"/>
                    <a:pt x="223" y="25"/>
                  </a:cubicBezTo>
                  <a:cubicBezTo>
                    <a:pt x="221" y="24"/>
                    <a:pt x="220" y="25"/>
                    <a:pt x="219" y="27"/>
                  </a:cubicBezTo>
                  <a:cubicBezTo>
                    <a:pt x="215" y="33"/>
                    <a:pt x="211" y="39"/>
                    <a:pt x="208" y="45"/>
                  </a:cubicBezTo>
                  <a:cubicBezTo>
                    <a:pt x="204" y="50"/>
                    <a:pt x="201" y="56"/>
                    <a:pt x="198" y="61"/>
                  </a:cubicBezTo>
                  <a:cubicBezTo>
                    <a:pt x="202" y="65"/>
                    <a:pt x="204" y="69"/>
                    <a:pt x="202" y="74"/>
                  </a:cubicBezTo>
                  <a:cubicBezTo>
                    <a:pt x="199" y="87"/>
                    <a:pt x="195" y="101"/>
                    <a:pt x="191" y="114"/>
                  </a:cubicBezTo>
                  <a:cubicBezTo>
                    <a:pt x="187" y="126"/>
                    <a:pt x="184" y="138"/>
                    <a:pt x="181" y="149"/>
                  </a:cubicBezTo>
                  <a:cubicBezTo>
                    <a:pt x="175" y="168"/>
                    <a:pt x="170" y="188"/>
                    <a:pt x="164" y="207"/>
                  </a:cubicBezTo>
                  <a:cubicBezTo>
                    <a:pt x="163" y="212"/>
                    <a:pt x="161" y="218"/>
                    <a:pt x="160" y="224"/>
                  </a:cubicBezTo>
                  <a:cubicBezTo>
                    <a:pt x="162" y="225"/>
                    <a:pt x="163" y="224"/>
                    <a:pt x="163" y="222"/>
                  </a:cubicBezTo>
                  <a:cubicBezTo>
                    <a:pt x="171" y="196"/>
                    <a:pt x="178" y="171"/>
                    <a:pt x="185" y="145"/>
                  </a:cubicBezTo>
                  <a:cubicBezTo>
                    <a:pt x="190" y="127"/>
                    <a:pt x="196" y="108"/>
                    <a:pt x="201" y="90"/>
                  </a:cubicBezTo>
                  <a:cubicBezTo>
                    <a:pt x="203" y="84"/>
                    <a:pt x="204" y="79"/>
                    <a:pt x="206" y="73"/>
                  </a:cubicBezTo>
                  <a:cubicBezTo>
                    <a:pt x="208" y="67"/>
                    <a:pt x="213" y="65"/>
                    <a:pt x="217" y="69"/>
                  </a:cubicBezTo>
                  <a:cubicBezTo>
                    <a:pt x="220" y="71"/>
                    <a:pt x="220" y="75"/>
                    <a:pt x="219" y="78"/>
                  </a:cubicBezTo>
                  <a:cubicBezTo>
                    <a:pt x="215" y="92"/>
                    <a:pt x="211" y="106"/>
                    <a:pt x="207" y="120"/>
                  </a:cubicBezTo>
                  <a:cubicBezTo>
                    <a:pt x="203" y="136"/>
                    <a:pt x="198" y="151"/>
                    <a:pt x="194" y="167"/>
                  </a:cubicBezTo>
                  <a:cubicBezTo>
                    <a:pt x="189" y="186"/>
                    <a:pt x="183" y="205"/>
                    <a:pt x="178" y="224"/>
                  </a:cubicBezTo>
                  <a:cubicBezTo>
                    <a:pt x="181" y="225"/>
                    <a:pt x="181" y="223"/>
                    <a:pt x="182" y="221"/>
                  </a:cubicBezTo>
                  <a:cubicBezTo>
                    <a:pt x="190" y="193"/>
                    <a:pt x="198" y="165"/>
                    <a:pt x="206" y="137"/>
                  </a:cubicBezTo>
                  <a:cubicBezTo>
                    <a:pt x="211" y="117"/>
                    <a:pt x="217" y="98"/>
                    <a:pt x="222" y="79"/>
                  </a:cubicBezTo>
                  <a:cubicBezTo>
                    <a:pt x="224" y="74"/>
                    <a:pt x="227" y="71"/>
                    <a:pt x="233" y="72"/>
                  </a:cubicBezTo>
                  <a:close/>
                  <a:moveTo>
                    <a:pt x="185" y="347"/>
                  </a:moveTo>
                  <a:cubicBezTo>
                    <a:pt x="185" y="314"/>
                    <a:pt x="185" y="281"/>
                    <a:pt x="185" y="248"/>
                  </a:cubicBezTo>
                  <a:cubicBezTo>
                    <a:pt x="185" y="247"/>
                    <a:pt x="186" y="245"/>
                    <a:pt x="185" y="244"/>
                  </a:cubicBezTo>
                  <a:cubicBezTo>
                    <a:pt x="184" y="243"/>
                    <a:pt x="183" y="242"/>
                    <a:pt x="182" y="242"/>
                  </a:cubicBezTo>
                  <a:cubicBezTo>
                    <a:pt x="181" y="242"/>
                    <a:pt x="179" y="243"/>
                    <a:pt x="179" y="244"/>
                  </a:cubicBezTo>
                  <a:cubicBezTo>
                    <a:pt x="178" y="245"/>
                    <a:pt x="178" y="246"/>
                    <a:pt x="178" y="248"/>
                  </a:cubicBezTo>
                  <a:cubicBezTo>
                    <a:pt x="178" y="312"/>
                    <a:pt x="178" y="377"/>
                    <a:pt x="178" y="442"/>
                  </a:cubicBezTo>
                  <a:cubicBezTo>
                    <a:pt x="178" y="443"/>
                    <a:pt x="178" y="445"/>
                    <a:pt x="178" y="447"/>
                  </a:cubicBezTo>
                  <a:cubicBezTo>
                    <a:pt x="178" y="449"/>
                    <a:pt x="179" y="451"/>
                    <a:pt x="182" y="451"/>
                  </a:cubicBezTo>
                  <a:cubicBezTo>
                    <a:pt x="184" y="451"/>
                    <a:pt x="185" y="450"/>
                    <a:pt x="185" y="447"/>
                  </a:cubicBezTo>
                  <a:cubicBezTo>
                    <a:pt x="185" y="446"/>
                    <a:pt x="185" y="446"/>
                    <a:pt x="185" y="445"/>
                  </a:cubicBezTo>
                  <a:cubicBezTo>
                    <a:pt x="185" y="412"/>
                    <a:pt x="185" y="379"/>
                    <a:pt x="185" y="347"/>
                  </a:cubicBezTo>
                  <a:close/>
                  <a:moveTo>
                    <a:pt x="118" y="224"/>
                  </a:moveTo>
                  <a:cubicBezTo>
                    <a:pt x="118" y="218"/>
                    <a:pt x="118" y="211"/>
                    <a:pt x="118" y="205"/>
                  </a:cubicBezTo>
                  <a:cubicBezTo>
                    <a:pt x="118" y="164"/>
                    <a:pt x="118" y="124"/>
                    <a:pt x="118" y="83"/>
                  </a:cubicBezTo>
                  <a:cubicBezTo>
                    <a:pt x="118" y="81"/>
                    <a:pt x="119" y="77"/>
                    <a:pt x="115" y="77"/>
                  </a:cubicBezTo>
                  <a:cubicBezTo>
                    <a:pt x="112" y="77"/>
                    <a:pt x="112" y="81"/>
                    <a:pt x="112" y="83"/>
                  </a:cubicBezTo>
                  <a:cubicBezTo>
                    <a:pt x="113" y="123"/>
                    <a:pt x="113" y="163"/>
                    <a:pt x="113" y="203"/>
                  </a:cubicBezTo>
                  <a:cubicBezTo>
                    <a:pt x="113" y="210"/>
                    <a:pt x="113" y="217"/>
                    <a:pt x="113" y="224"/>
                  </a:cubicBezTo>
                  <a:cubicBezTo>
                    <a:pt x="115" y="224"/>
                    <a:pt x="117" y="224"/>
                    <a:pt x="118" y="2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6"/>
            <p:cNvSpPr>
              <a:spLocks noEditPoints="1"/>
            </p:cNvSpPr>
            <p:nvPr/>
          </p:nvSpPr>
          <p:spPr bwMode="auto">
            <a:xfrm>
              <a:off x="2768601" y="1600201"/>
              <a:ext cx="450850" cy="747713"/>
            </a:xfrm>
            <a:custGeom>
              <a:avLst/>
              <a:gdLst>
                <a:gd name="T0" fmla="*/ 79 w 119"/>
                <a:gd name="T1" fmla="*/ 196 h 198"/>
                <a:gd name="T2" fmla="*/ 44 w 119"/>
                <a:gd name="T3" fmla="*/ 103 h 198"/>
                <a:gd name="T4" fmla="*/ 37 w 119"/>
                <a:gd name="T5" fmla="*/ 106 h 198"/>
                <a:gd name="T6" fmla="*/ 50 w 119"/>
                <a:gd name="T7" fmla="*/ 143 h 198"/>
                <a:gd name="T8" fmla="*/ 68 w 119"/>
                <a:gd name="T9" fmla="*/ 191 h 198"/>
                <a:gd name="T10" fmla="*/ 64 w 119"/>
                <a:gd name="T11" fmla="*/ 197 h 198"/>
                <a:gd name="T12" fmla="*/ 57 w 119"/>
                <a:gd name="T13" fmla="*/ 194 h 198"/>
                <a:gd name="T14" fmla="*/ 44 w 119"/>
                <a:gd name="T15" fmla="*/ 158 h 198"/>
                <a:gd name="T16" fmla="*/ 1 w 119"/>
                <a:gd name="T17" fmla="*/ 43 h 198"/>
                <a:gd name="T18" fmla="*/ 5 w 119"/>
                <a:gd name="T19" fmla="*/ 35 h 198"/>
                <a:gd name="T20" fmla="*/ 12 w 119"/>
                <a:gd name="T21" fmla="*/ 39 h 198"/>
                <a:gd name="T22" fmla="*/ 15 w 119"/>
                <a:gd name="T23" fmla="*/ 46 h 198"/>
                <a:gd name="T24" fmla="*/ 19 w 119"/>
                <a:gd name="T25" fmla="*/ 45 h 198"/>
                <a:gd name="T26" fmla="*/ 22 w 119"/>
                <a:gd name="T27" fmla="*/ 43 h 198"/>
                <a:gd name="T28" fmla="*/ 18 w 119"/>
                <a:gd name="T29" fmla="*/ 30 h 198"/>
                <a:gd name="T30" fmla="*/ 17 w 119"/>
                <a:gd name="T31" fmla="*/ 17 h 198"/>
                <a:gd name="T32" fmla="*/ 25 w 119"/>
                <a:gd name="T33" fmla="*/ 8 h 198"/>
                <a:gd name="T34" fmla="*/ 36 w 119"/>
                <a:gd name="T35" fmla="*/ 4 h 198"/>
                <a:gd name="T36" fmla="*/ 58 w 119"/>
                <a:gd name="T37" fmla="*/ 14 h 198"/>
                <a:gd name="T38" fmla="*/ 65 w 119"/>
                <a:gd name="T39" fmla="*/ 34 h 198"/>
                <a:gd name="T40" fmla="*/ 99 w 119"/>
                <a:gd name="T41" fmla="*/ 126 h 198"/>
                <a:gd name="T42" fmla="*/ 119 w 119"/>
                <a:gd name="T43" fmla="*/ 182 h 198"/>
                <a:gd name="T44" fmla="*/ 79 w 119"/>
                <a:gd name="T45" fmla="*/ 196 h 198"/>
                <a:gd name="T46" fmla="*/ 47 w 119"/>
                <a:gd name="T47" fmla="*/ 9 h 198"/>
                <a:gd name="T48" fmla="*/ 38 w 119"/>
                <a:gd name="T49" fmla="*/ 12 h 198"/>
                <a:gd name="T50" fmla="*/ 37 w 119"/>
                <a:gd name="T51" fmla="*/ 13 h 198"/>
                <a:gd name="T52" fmla="*/ 38 w 119"/>
                <a:gd name="T53" fmla="*/ 15 h 198"/>
                <a:gd name="T54" fmla="*/ 52 w 119"/>
                <a:gd name="T55" fmla="*/ 21 h 198"/>
                <a:gd name="T56" fmla="*/ 54 w 119"/>
                <a:gd name="T57" fmla="*/ 21 h 198"/>
                <a:gd name="T58" fmla="*/ 54 w 119"/>
                <a:gd name="T59" fmla="*/ 19 h 198"/>
                <a:gd name="T60" fmla="*/ 51 w 119"/>
                <a:gd name="T61" fmla="*/ 13 h 198"/>
                <a:gd name="T62" fmla="*/ 47 w 119"/>
                <a:gd name="T6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9" h="198">
                  <a:moveTo>
                    <a:pt x="79" y="196"/>
                  </a:moveTo>
                  <a:cubicBezTo>
                    <a:pt x="67" y="165"/>
                    <a:pt x="56" y="134"/>
                    <a:pt x="44" y="103"/>
                  </a:cubicBezTo>
                  <a:cubicBezTo>
                    <a:pt x="42" y="104"/>
                    <a:pt x="39" y="105"/>
                    <a:pt x="37" y="106"/>
                  </a:cubicBezTo>
                  <a:cubicBezTo>
                    <a:pt x="41" y="118"/>
                    <a:pt x="46" y="130"/>
                    <a:pt x="50" y="143"/>
                  </a:cubicBezTo>
                  <a:cubicBezTo>
                    <a:pt x="56" y="159"/>
                    <a:pt x="62" y="175"/>
                    <a:pt x="68" y="191"/>
                  </a:cubicBezTo>
                  <a:cubicBezTo>
                    <a:pt x="69" y="193"/>
                    <a:pt x="67" y="196"/>
                    <a:pt x="64" y="197"/>
                  </a:cubicBezTo>
                  <a:cubicBezTo>
                    <a:pt x="61" y="198"/>
                    <a:pt x="58" y="197"/>
                    <a:pt x="57" y="194"/>
                  </a:cubicBezTo>
                  <a:cubicBezTo>
                    <a:pt x="52" y="182"/>
                    <a:pt x="48" y="170"/>
                    <a:pt x="44" y="158"/>
                  </a:cubicBezTo>
                  <a:cubicBezTo>
                    <a:pt x="30" y="120"/>
                    <a:pt x="15" y="82"/>
                    <a:pt x="1" y="43"/>
                  </a:cubicBezTo>
                  <a:cubicBezTo>
                    <a:pt x="0" y="39"/>
                    <a:pt x="1" y="37"/>
                    <a:pt x="5" y="35"/>
                  </a:cubicBezTo>
                  <a:cubicBezTo>
                    <a:pt x="8" y="34"/>
                    <a:pt x="11" y="35"/>
                    <a:pt x="12" y="39"/>
                  </a:cubicBezTo>
                  <a:cubicBezTo>
                    <a:pt x="13" y="41"/>
                    <a:pt x="14" y="43"/>
                    <a:pt x="15" y="46"/>
                  </a:cubicBezTo>
                  <a:cubicBezTo>
                    <a:pt x="16" y="45"/>
                    <a:pt x="17" y="45"/>
                    <a:pt x="19" y="45"/>
                  </a:cubicBezTo>
                  <a:cubicBezTo>
                    <a:pt x="20" y="44"/>
                    <a:pt x="21" y="44"/>
                    <a:pt x="22" y="43"/>
                  </a:cubicBezTo>
                  <a:cubicBezTo>
                    <a:pt x="21" y="39"/>
                    <a:pt x="19" y="34"/>
                    <a:pt x="18" y="30"/>
                  </a:cubicBezTo>
                  <a:cubicBezTo>
                    <a:pt x="16" y="26"/>
                    <a:pt x="15" y="22"/>
                    <a:pt x="17" y="17"/>
                  </a:cubicBezTo>
                  <a:cubicBezTo>
                    <a:pt x="18" y="13"/>
                    <a:pt x="20" y="10"/>
                    <a:pt x="25" y="8"/>
                  </a:cubicBezTo>
                  <a:cubicBezTo>
                    <a:pt x="29" y="7"/>
                    <a:pt x="32" y="6"/>
                    <a:pt x="36" y="4"/>
                  </a:cubicBezTo>
                  <a:cubicBezTo>
                    <a:pt x="46" y="0"/>
                    <a:pt x="54" y="4"/>
                    <a:pt x="58" y="14"/>
                  </a:cubicBezTo>
                  <a:cubicBezTo>
                    <a:pt x="60" y="21"/>
                    <a:pt x="63" y="28"/>
                    <a:pt x="65" y="34"/>
                  </a:cubicBezTo>
                  <a:cubicBezTo>
                    <a:pt x="77" y="65"/>
                    <a:pt x="88" y="95"/>
                    <a:pt x="99" y="126"/>
                  </a:cubicBezTo>
                  <a:cubicBezTo>
                    <a:pt x="106" y="144"/>
                    <a:pt x="112" y="163"/>
                    <a:pt x="119" y="182"/>
                  </a:cubicBezTo>
                  <a:cubicBezTo>
                    <a:pt x="106" y="186"/>
                    <a:pt x="93" y="191"/>
                    <a:pt x="79" y="196"/>
                  </a:cubicBezTo>
                  <a:close/>
                  <a:moveTo>
                    <a:pt x="47" y="9"/>
                  </a:moveTo>
                  <a:cubicBezTo>
                    <a:pt x="44" y="10"/>
                    <a:pt x="41" y="11"/>
                    <a:pt x="38" y="12"/>
                  </a:cubicBezTo>
                  <a:cubicBezTo>
                    <a:pt x="38" y="12"/>
                    <a:pt x="37" y="13"/>
                    <a:pt x="37" y="13"/>
                  </a:cubicBezTo>
                  <a:cubicBezTo>
                    <a:pt x="37" y="14"/>
                    <a:pt x="38" y="15"/>
                    <a:pt x="38" y="15"/>
                  </a:cubicBezTo>
                  <a:cubicBezTo>
                    <a:pt x="43" y="17"/>
                    <a:pt x="47" y="19"/>
                    <a:pt x="52" y="21"/>
                  </a:cubicBezTo>
                  <a:cubicBezTo>
                    <a:pt x="52" y="21"/>
                    <a:pt x="53" y="21"/>
                    <a:pt x="54" y="21"/>
                  </a:cubicBezTo>
                  <a:cubicBezTo>
                    <a:pt x="54" y="20"/>
                    <a:pt x="54" y="19"/>
                    <a:pt x="54" y="19"/>
                  </a:cubicBezTo>
                  <a:cubicBezTo>
                    <a:pt x="53" y="17"/>
                    <a:pt x="53" y="14"/>
                    <a:pt x="51" y="13"/>
                  </a:cubicBezTo>
                  <a:cubicBezTo>
                    <a:pt x="50" y="11"/>
                    <a:pt x="48" y="10"/>
                    <a:pt x="4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7"/>
            <p:cNvSpPr>
              <a:spLocks/>
            </p:cNvSpPr>
            <p:nvPr/>
          </p:nvSpPr>
          <p:spPr bwMode="auto">
            <a:xfrm>
              <a:off x="2970213" y="3400426"/>
              <a:ext cx="979488" cy="112713"/>
            </a:xfrm>
            <a:custGeom>
              <a:avLst/>
              <a:gdLst>
                <a:gd name="T0" fmla="*/ 130 w 259"/>
                <a:gd name="T1" fmla="*/ 0 h 30"/>
                <a:gd name="T2" fmla="*/ 251 w 259"/>
                <a:gd name="T3" fmla="*/ 0 h 30"/>
                <a:gd name="T4" fmla="*/ 254 w 259"/>
                <a:gd name="T5" fmla="*/ 0 h 30"/>
                <a:gd name="T6" fmla="*/ 259 w 259"/>
                <a:gd name="T7" fmla="*/ 4 h 30"/>
                <a:gd name="T8" fmla="*/ 259 w 259"/>
                <a:gd name="T9" fmla="*/ 25 h 30"/>
                <a:gd name="T10" fmla="*/ 255 w 259"/>
                <a:gd name="T11" fmla="*/ 29 h 30"/>
                <a:gd name="T12" fmla="*/ 251 w 259"/>
                <a:gd name="T13" fmla="*/ 30 h 30"/>
                <a:gd name="T14" fmla="*/ 114 w 259"/>
                <a:gd name="T15" fmla="*/ 30 h 30"/>
                <a:gd name="T16" fmla="*/ 8 w 259"/>
                <a:gd name="T17" fmla="*/ 30 h 30"/>
                <a:gd name="T18" fmla="*/ 4 w 259"/>
                <a:gd name="T19" fmla="*/ 29 h 30"/>
                <a:gd name="T20" fmla="*/ 0 w 259"/>
                <a:gd name="T21" fmla="*/ 25 h 30"/>
                <a:gd name="T22" fmla="*/ 0 w 259"/>
                <a:gd name="T23" fmla="*/ 4 h 30"/>
                <a:gd name="T24" fmla="*/ 5 w 259"/>
                <a:gd name="T25" fmla="*/ 0 h 30"/>
                <a:gd name="T26" fmla="*/ 6 w 259"/>
                <a:gd name="T27" fmla="*/ 0 h 30"/>
                <a:gd name="T28" fmla="*/ 130 w 259"/>
                <a:gd name="T2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" h="30">
                  <a:moveTo>
                    <a:pt x="130" y="0"/>
                  </a:moveTo>
                  <a:cubicBezTo>
                    <a:pt x="170" y="0"/>
                    <a:pt x="210" y="0"/>
                    <a:pt x="251" y="0"/>
                  </a:cubicBezTo>
                  <a:cubicBezTo>
                    <a:pt x="252" y="0"/>
                    <a:pt x="253" y="0"/>
                    <a:pt x="254" y="0"/>
                  </a:cubicBezTo>
                  <a:cubicBezTo>
                    <a:pt x="257" y="0"/>
                    <a:pt x="259" y="2"/>
                    <a:pt x="259" y="4"/>
                  </a:cubicBezTo>
                  <a:cubicBezTo>
                    <a:pt x="259" y="11"/>
                    <a:pt x="259" y="18"/>
                    <a:pt x="259" y="25"/>
                  </a:cubicBezTo>
                  <a:cubicBezTo>
                    <a:pt x="259" y="27"/>
                    <a:pt x="257" y="29"/>
                    <a:pt x="255" y="29"/>
                  </a:cubicBezTo>
                  <a:cubicBezTo>
                    <a:pt x="254" y="30"/>
                    <a:pt x="252" y="30"/>
                    <a:pt x="251" y="30"/>
                  </a:cubicBezTo>
                  <a:cubicBezTo>
                    <a:pt x="205" y="30"/>
                    <a:pt x="160" y="30"/>
                    <a:pt x="114" y="30"/>
                  </a:cubicBezTo>
                  <a:cubicBezTo>
                    <a:pt x="79" y="30"/>
                    <a:pt x="43" y="30"/>
                    <a:pt x="8" y="30"/>
                  </a:cubicBezTo>
                  <a:cubicBezTo>
                    <a:pt x="7" y="30"/>
                    <a:pt x="5" y="29"/>
                    <a:pt x="4" y="29"/>
                  </a:cubicBezTo>
                  <a:cubicBezTo>
                    <a:pt x="1" y="29"/>
                    <a:pt x="0" y="27"/>
                    <a:pt x="0" y="25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47" y="0"/>
                    <a:pt x="88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8"/>
            <p:cNvSpPr>
              <a:spLocks noEditPoints="1"/>
            </p:cNvSpPr>
            <p:nvPr/>
          </p:nvSpPr>
          <p:spPr bwMode="auto">
            <a:xfrm>
              <a:off x="3355976" y="1679576"/>
              <a:ext cx="174625" cy="139700"/>
            </a:xfrm>
            <a:custGeom>
              <a:avLst/>
              <a:gdLst>
                <a:gd name="T0" fmla="*/ 46 w 46"/>
                <a:gd name="T1" fmla="*/ 37 h 37"/>
                <a:gd name="T2" fmla="*/ 1 w 46"/>
                <a:gd name="T3" fmla="*/ 37 h 37"/>
                <a:gd name="T4" fmla="*/ 1 w 46"/>
                <a:gd name="T5" fmla="*/ 12 h 37"/>
                <a:gd name="T6" fmla="*/ 15 w 46"/>
                <a:gd name="T7" fmla="*/ 0 h 37"/>
                <a:gd name="T8" fmla="*/ 32 w 46"/>
                <a:gd name="T9" fmla="*/ 0 h 37"/>
                <a:gd name="T10" fmla="*/ 46 w 46"/>
                <a:gd name="T11" fmla="*/ 13 h 37"/>
                <a:gd name="T12" fmla="*/ 46 w 46"/>
                <a:gd name="T13" fmla="*/ 37 h 37"/>
                <a:gd name="T14" fmla="*/ 41 w 46"/>
                <a:gd name="T15" fmla="*/ 18 h 37"/>
                <a:gd name="T16" fmla="*/ 40 w 46"/>
                <a:gd name="T17" fmla="*/ 12 h 37"/>
                <a:gd name="T18" fmla="*/ 36 w 46"/>
                <a:gd name="T19" fmla="*/ 7 h 37"/>
                <a:gd name="T20" fmla="*/ 27 w 46"/>
                <a:gd name="T21" fmla="*/ 6 h 37"/>
                <a:gd name="T22" fmla="*/ 26 w 46"/>
                <a:gd name="T23" fmla="*/ 9 h 37"/>
                <a:gd name="T24" fmla="*/ 37 w 46"/>
                <a:gd name="T25" fmla="*/ 22 h 37"/>
                <a:gd name="T26" fmla="*/ 39 w 46"/>
                <a:gd name="T27" fmla="*/ 23 h 37"/>
                <a:gd name="T28" fmla="*/ 41 w 46"/>
                <a:gd name="T29" fmla="*/ 20 h 37"/>
                <a:gd name="T30" fmla="*/ 41 w 46"/>
                <a:gd name="T31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37">
                  <a:moveTo>
                    <a:pt x="46" y="37"/>
                  </a:moveTo>
                  <a:cubicBezTo>
                    <a:pt x="31" y="37"/>
                    <a:pt x="16" y="37"/>
                    <a:pt x="1" y="37"/>
                  </a:cubicBezTo>
                  <a:cubicBezTo>
                    <a:pt x="1" y="28"/>
                    <a:pt x="0" y="20"/>
                    <a:pt x="1" y="12"/>
                  </a:cubicBezTo>
                  <a:cubicBezTo>
                    <a:pt x="2" y="5"/>
                    <a:pt x="8" y="1"/>
                    <a:pt x="15" y="0"/>
                  </a:cubicBezTo>
                  <a:cubicBezTo>
                    <a:pt x="21" y="0"/>
                    <a:pt x="26" y="0"/>
                    <a:pt x="32" y="0"/>
                  </a:cubicBezTo>
                  <a:cubicBezTo>
                    <a:pt x="39" y="0"/>
                    <a:pt x="46" y="6"/>
                    <a:pt x="46" y="13"/>
                  </a:cubicBezTo>
                  <a:cubicBezTo>
                    <a:pt x="46" y="21"/>
                    <a:pt x="46" y="28"/>
                    <a:pt x="46" y="37"/>
                  </a:cubicBezTo>
                  <a:close/>
                  <a:moveTo>
                    <a:pt x="41" y="18"/>
                  </a:moveTo>
                  <a:cubicBezTo>
                    <a:pt x="41" y="16"/>
                    <a:pt x="40" y="14"/>
                    <a:pt x="40" y="12"/>
                  </a:cubicBezTo>
                  <a:cubicBezTo>
                    <a:pt x="40" y="9"/>
                    <a:pt x="38" y="7"/>
                    <a:pt x="36" y="7"/>
                  </a:cubicBezTo>
                  <a:cubicBezTo>
                    <a:pt x="33" y="6"/>
                    <a:pt x="30" y="6"/>
                    <a:pt x="27" y="6"/>
                  </a:cubicBezTo>
                  <a:cubicBezTo>
                    <a:pt x="25" y="6"/>
                    <a:pt x="24" y="7"/>
                    <a:pt x="26" y="9"/>
                  </a:cubicBezTo>
                  <a:cubicBezTo>
                    <a:pt x="30" y="14"/>
                    <a:pt x="33" y="18"/>
                    <a:pt x="37" y="22"/>
                  </a:cubicBezTo>
                  <a:cubicBezTo>
                    <a:pt x="38" y="22"/>
                    <a:pt x="39" y="23"/>
                    <a:pt x="39" y="23"/>
                  </a:cubicBezTo>
                  <a:cubicBezTo>
                    <a:pt x="40" y="22"/>
                    <a:pt x="40" y="21"/>
                    <a:pt x="41" y="20"/>
                  </a:cubicBezTo>
                  <a:cubicBezTo>
                    <a:pt x="41" y="20"/>
                    <a:pt x="41" y="19"/>
                    <a:pt x="4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4" name="Grupo 83"/>
          <p:cNvGrpSpPr/>
          <p:nvPr/>
        </p:nvGrpSpPr>
        <p:grpSpPr>
          <a:xfrm>
            <a:off x="726774" y="1750349"/>
            <a:ext cx="992619" cy="1601212"/>
            <a:chOff x="2768601" y="1600201"/>
            <a:chExt cx="1185863" cy="1912938"/>
          </a:xfrm>
          <a:solidFill>
            <a:srgbClr val="C00000"/>
          </a:solidFill>
        </p:grpSpPr>
        <p:sp>
          <p:nvSpPr>
            <p:cNvPr id="85" name="Freeform 5"/>
            <p:cNvSpPr>
              <a:spLocks noEditPoints="1"/>
            </p:cNvSpPr>
            <p:nvPr/>
          </p:nvSpPr>
          <p:spPr bwMode="auto">
            <a:xfrm>
              <a:off x="3057526" y="1619251"/>
              <a:ext cx="896938" cy="1746250"/>
            </a:xfrm>
            <a:custGeom>
              <a:avLst/>
              <a:gdLst>
                <a:gd name="T0" fmla="*/ 126 w 237"/>
                <a:gd name="T1" fmla="*/ 67 h 463"/>
                <a:gd name="T2" fmla="*/ 143 w 237"/>
                <a:gd name="T3" fmla="*/ 224 h 463"/>
                <a:gd name="T4" fmla="*/ 155 w 237"/>
                <a:gd name="T5" fmla="*/ 188 h 463"/>
                <a:gd name="T6" fmla="*/ 189 w 237"/>
                <a:gd name="T7" fmla="*/ 69 h 463"/>
                <a:gd name="T8" fmla="*/ 228 w 237"/>
                <a:gd name="T9" fmla="*/ 5 h 463"/>
                <a:gd name="T10" fmla="*/ 234 w 237"/>
                <a:gd name="T11" fmla="*/ 0 h 463"/>
                <a:gd name="T12" fmla="*/ 236 w 237"/>
                <a:gd name="T13" fmla="*/ 5 h 463"/>
                <a:gd name="T14" fmla="*/ 232 w 237"/>
                <a:gd name="T15" fmla="*/ 98 h 463"/>
                <a:gd name="T16" fmla="*/ 197 w 237"/>
                <a:gd name="T17" fmla="*/ 221 h 463"/>
                <a:gd name="T18" fmla="*/ 199 w 237"/>
                <a:gd name="T19" fmla="*/ 224 h 463"/>
                <a:gd name="T20" fmla="*/ 214 w 237"/>
                <a:gd name="T21" fmla="*/ 324 h 463"/>
                <a:gd name="T22" fmla="*/ 214 w 237"/>
                <a:gd name="T23" fmla="*/ 463 h 463"/>
                <a:gd name="T24" fmla="*/ 0 w 237"/>
                <a:gd name="T25" fmla="*/ 458 h 463"/>
                <a:gd name="T26" fmla="*/ 15 w 237"/>
                <a:gd name="T27" fmla="*/ 224 h 463"/>
                <a:gd name="T28" fmla="*/ 8 w 237"/>
                <a:gd name="T29" fmla="*/ 205 h 463"/>
                <a:gd name="T30" fmla="*/ 60 w 237"/>
                <a:gd name="T31" fmla="*/ 221 h 463"/>
                <a:gd name="T32" fmla="*/ 80 w 237"/>
                <a:gd name="T33" fmla="*/ 224 h 463"/>
                <a:gd name="T34" fmla="*/ 233 w 237"/>
                <a:gd name="T35" fmla="*/ 72 h 463"/>
                <a:gd name="T36" fmla="*/ 233 w 237"/>
                <a:gd name="T37" fmla="*/ 37 h 463"/>
                <a:gd name="T38" fmla="*/ 219 w 237"/>
                <a:gd name="T39" fmla="*/ 27 h 463"/>
                <a:gd name="T40" fmla="*/ 198 w 237"/>
                <a:gd name="T41" fmla="*/ 61 h 463"/>
                <a:gd name="T42" fmla="*/ 191 w 237"/>
                <a:gd name="T43" fmla="*/ 114 h 463"/>
                <a:gd name="T44" fmla="*/ 164 w 237"/>
                <a:gd name="T45" fmla="*/ 207 h 463"/>
                <a:gd name="T46" fmla="*/ 163 w 237"/>
                <a:gd name="T47" fmla="*/ 222 h 463"/>
                <a:gd name="T48" fmla="*/ 201 w 237"/>
                <a:gd name="T49" fmla="*/ 90 h 463"/>
                <a:gd name="T50" fmla="*/ 217 w 237"/>
                <a:gd name="T51" fmla="*/ 69 h 463"/>
                <a:gd name="T52" fmla="*/ 207 w 237"/>
                <a:gd name="T53" fmla="*/ 120 h 463"/>
                <a:gd name="T54" fmla="*/ 178 w 237"/>
                <a:gd name="T55" fmla="*/ 224 h 463"/>
                <a:gd name="T56" fmla="*/ 206 w 237"/>
                <a:gd name="T57" fmla="*/ 137 h 463"/>
                <a:gd name="T58" fmla="*/ 233 w 237"/>
                <a:gd name="T59" fmla="*/ 72 h 463"/>
                <a:gd name="T60" fmla="*/ 185 w 237"/>
                <a:gd name="T61" fmla="*/ 248 h 463"/>
                <a:gd name="T62" fmla="*/ 182 w 237"/>
                <a:gd name="T63" fmla="*/ 242 h 463"/>
                <a:gd name="T64" fmla="*/ 178 w 237"/>
                <a:gd name="T65" fmla="*/ 248 h 463"/>
                <a:gd name="T66" fmla="*/ 178 w 237"/>
                <a:gd name="T67" fmla="*/ 447 h 463"/>
                <a:gd name="T68" fmla="*/ 185 w 237"/>
                <a:gd name="T69" fmla="*/ 447 h 463"/>
                <a:gd name="T70" fmla="*/ 185 w 237"/>
                <a:gd name="T71" fmla="*/ 347 h 463"/>
                <a:gd name="T72" fmla="*/ 118 w 237"/>
                <a:gd name="T73" fmla="*/ 205 h 463"/>
                <a:gd name="T74" fmla="*/ 115 w 237"/>
                <a:gd name="T75" fmla="*/ 77 h 463"/>
                <a:gd name="T76" fmla="*/ 113 w 237"/>
                <a:gd name="T77" fmla="*/ 203 h 463"/>
                <a:gd name="T78" fmla="*/ 118 w 237"/>
                <a:gd name="T79" fmla="*/ 224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7" h="463">
                  <a:moveTo>
                    <a:pt x="80" y="67"/>
                  </a:moveTo>
                  <a:cubicBezTo>
                    <a:pt x="95" y="67"/>
                    <a:pt x="110" y="67"/>
                    <a:pt x="126" y="67"/>
                  </a:cubicBezTo>
                  <a:cubicBezTo>
                    <a:pt x="126" y="119"/>
                    <a:pt x="126" y="171"/>
                    <a:pt x="126" y="224"/>
                  </a:cubicBezTo>
                  <a:cubicBezTo>
                    <a:pt x="132" y="224"/>
                    <a:pt x="138" y="224"/>
                    <a:pt x="143" y="224"/>
                  </a:cubicBezTo>
                  <a:cubicBezTo>
                    <a:pt x="144" y="224"/>
                    <a:pt x="145" y="222"/>
                    <a:pt x="145" y="222"/>
                  </a:cubicBezTo>
                  <a:cubicBezTo>
                    <a:pt x="148" y="210"/>
                    <a:pt x="151" y="199"/>
                    <a:pt x="155" y="188"/>
                  </a:cubicBezTo>
                  <a:cubicBezTo>
                    <a:pt x="162" y="162"/>
                    <a:pt x="169" y="136"/>
                    <a:pt x="177" y="111"/>
                  </a:cubicBezTo>
                  <a:cubicBezTo>
                    <a:pt x="181" y="97"/>
                    <a:pt x="184" y="83"/>
                    <a:pt x="189" y="69"/>
                  </a:cubicBezTo>
                  <a:cubicBezTo>
                    <a:pt x="190" y="66"/>
                    <a:pt x="192" y="62"/>
                    <a:pt x="194" y="59"/>
                  </a:cubicBezTo>
                  <a:cubicBezTo>
                    <a:pt x="206" y="41"/>
                    <a:pt x="217" y="23"/>
                    <a:pt x="228" y="5"/>
                  </a:cubicBezTo>
                  <a:cubicBezTo>
                    <a:pt x="229" y="3"/>
                    <a:pt x="230" y="2"/>
                    <a:pt x="231" y="1"/>
                  </a:cubicBezTo>
                  <a:cubicBezTo>
                    <a:pt x="232" y="0"/>
                    <a:pt x="233" y="0"/>
                    <a:pt x="234" y="0"/>
                  </a:cubicBezTo>
                  <a:cubicBezTo>
                    <a:pt x="235" y="0"/>
                    <a:pt x="236" y="1"/>
                    <a:pt x="236" y="2"/>
                  </a:cubicBezTo>
                  <a:cubicBezTo>
                    <a:pt x="236" y="3"/>
                    <a:pt x="236" y="4"/>
                    <a:pt x="236" y="5"/>
                  </a:cubicBezTo>
                  <a:cubicBezTo>
                    <a:pt x="236" y="29"/>
                    <a:pt x="237" y="53"/>
                    <a:pt x="236" y="77"/>
                  </a:cubicBezTo>
                  <a:cubicBezTo>
                    <a:pt x="236" y="84"/>
                    <a:pt x="234" y="91"/>
                    <a:pt x="232" y="98"/>
                  </a:cubicBezTo>
                  <a:cubicBezTo>
                    <a:pt x="224" y="125"/>
                    <a:pt x="217" y="152"/>
                    <a:pt x="209" y="179"/>
                  </a:cubicBezTo>
                  <a:cubicBezTo>
                    <a:pt x="205" y="193"/>
                    <a:pt x="201" y="207"/>
                    <a:pt x="197" y="221"/>
                  </a:cubicBezTo>
                  <a:cubicBezTo>
                    <a:pt x="197" y="222"/>
                    <a:pt x="196" y="223"/>
                    <a:pt x="196" y="224"/>
                  </a:cubicBezTo>
                  <a:cubicBezTo>
                    <a:pt x="197" y="224"/>
                    <a:pt x="198" y="224"/>
                    <a:pt x="199" y="224"/>
                  </a:cubicBezTo>
                  <a:cubicBezTo>
                    <a:pt x="208" y="224"/>
                    <a:pt x="214" y="230"/>
                    <a:pt x="214" y="239"/>
                  </a:cubicBezTo>
                  <a:cubicBezTo>
                    <a:pt x="214" y="267"/>
                    <a:pt x="214" y="296"/>
                    <a:pt x="214" y="324"/>
                  </a:cubicBezTo>
                  <a:cubicBezTo>
                    <a:pt x="214" y="369"/>
                    <a:pt x="214" y="413"/>
                    <a:pt x="214" y="458"/>
                  </a:cubicBezTo>
                  <a:cubicBezTo>
                    <a:pt x="214" y="459"/>
                    <a:pt x="214" y="461"/>
                    <a:pt x="214" y="463"/>
                  </a:cubicBezTo>
                  <a:cubicBezTo>
                    <a:pt x="143" y="463"/>
                    <a:pt x="72" y="463"/>
                    <a:pt x="0" y="463"/>
                  </a:cubicBezTo>
                  <a:cubicBezTo>
                    <a:pt x="0" y="461"/>
                    <a:pt x="0" y="460"/>
                    <a:pt x="0" y="458"/>
                  </a:cubicBezTo>
                  <a:cubicBezTo>
                    <a:pt x="0" y="386"/>
                    <a:pt x="0" y="314"/>
                    <a:pt x="0" y="242"/>
                  </a:cubicBezTo>
                  <a:cubicBezTo>
                    <a:pt x="0" y="232"/>
                    <a:pt x="2" y="226"/>
                    <a:pt x="15" y="224"/>
                  </a:cubicBezTo>
                  <a:cubicBezTo>
                    <a:pt x="14" y="221"/>
                    <a:pt x="12" y="217"/>
                    <a:pt x="11" y="214"/>
                  </a:cubicBezTo>
                  <a:cubicBezTo>
                    <a:pt x="10" y="211"/>
                    <a:pt x="9" y="208"/>
                    <a:pt x="8" y="205"/>
                  </a:cubicBezTo>
                  <a:cubicBezTo>
                    <a:pt x="21" y="200"/>
                    <a:pt x="35" y="195"/>
                    <a:pt x="48" y="190"/>
                  </a:cubicBezTo>
                  <a:cubicBezTo>
                    <a:pt x="52" y="200"/>
                    <a:pt x="56" y="211"/>
                    <a:pt x="60" y="221"/>
                  </a:cubicBezTo>
                  <a:cubicBezTo>
                    <a:pt x="61" y="223"/>
                    <a:pt x="61" y="224"/>
                    <a:pt x="64" y="224"/>
                  </a:cubicBezTo>
                  <a:cubicBezTo>
                    <a:pt x="69" y="224"/>
                    <a:pt x="75" y="224"/>
                    <a:pt x="80" y="224"/>
                  </a:cubicBezTo>
                  <a:cubicBezTo>
                    <a:pt x="80" y="172"/>
                    <a:pt x="80" y="120"/>
                    <a:pt x="80" y="67"/>
                  </a:cubicBezTo>
                  <a:close/>
                  <a:moveTo>
                    <a:pt x="233" y="72"/>
                  </a:moveTo>
                  <a:cubicBezTo>
                    <a:pt x="233" y="71"/>
                    <a:pt x="233" y="70"/>
                    <a:pt x="233" y="69"/>
                  </a:cubicBezTo>
                  <a:cubicBezTo>
                    <a:pt x="233" y="58"/>
                    <a:pt x="233" y="47"/>
                    <a:pt x="233" y="37"/>
                  </a:cubicBezTo>
                  <a:cubicBezTo>
                    <a:pt x="233" y="27"/>
                    <a:pt x="233" y="27"/>
                    <a:pt x="223" y="25"/>
                  </a:cubicBezTo>
                  <a:cubicBezTo>
                    <a:pt x="221" y="24"/>
                    <a:pt x="220" y="25"/>
                    <a:pt x="219" y="27"/>
                  </a:cubicBezTo>
                  <a:cubicBezTo>
                    <a:pt x="215" y="33"/>
                    <a:pt x="211" y="39"/>
                    <a:pt x="208" y="45"/>
                  </a:cubicBezTo>
                  <a:cubicBezTo>
                    <a:pt x="204" y="50"/>
                    <a:pt x="201" y="56"/>
                    <a:pt x="198" y="61"/>
                  </a:cubicBezTo>
                  <a:cubicBezTo>
                    <a:pt x="202" y="65"/>
                    <a:pt x="204" y="69"/>
                    <a:pt x="202" y="74"/>
                  </a:cubicBezTo>
                  <a:cubicBezTo>
                    <a:pt x="199" y="87"/>
                    <a:pt x="195" y="101"/>
                    <a:pt x="191" y="114"/>
                  </a:cubicBezTo>
                  <a:cubicBezTo>
                    <a:pt x="187" y="126"/>
                    <a:pt x="184" y="138"/>
                    <a:pt x="181" y="149"/>
                  </a:cubicBezTo>
                  <a:cubicBezTo>
                    <a:pt x="175" y="168"/>
                    <a:pt x="170" y="188"/>
                    <a:pt x="164" y="207"/>
                  </a:cubicBezTo>
                  <a:cubicBezTo>
                    <a:pt x="163" y="212"/>
                    <a:pt x="161" y="218"/>
                    <a:pt x="160" y="224"/>
                  </a:cubicBezTo>
                  <a:cubicBezTo>
                    <a:pt x="162" y="225"/>
                    <a:pt x="163" y="224"/>
                    <a:pt x="163" y="222"/>
                  </a:cubicBezTo>
                  <a:cubicBezTo>
                    <a:pt x="171" y="196"/>
                    <a:pt x="178" y="171"/>
                    <a:pt x="185" y="145"/>
                  </a:cubicBezTo>
                  <a:cubicBezTo>
                    <a:pt x="190" y="127"/>
                    <a:pt x="196" y="108"/>
                    <a:pt x="201" y="90"/>
                  </a:cubicBezTo>
                  <a:cubicBezTo>
                    <a:pt x="203" y="84"/>
                    <a:pt x="204" y="79"/>
                    <a:pt x="206" y="73"/>
                  </a:cubicBezTo>
                  <a:cubicBezTo>
                    <a:pt x="208" y="67"/>
                    <a:pt x="213" y="65"/>
                    <a:pt x="217" y="69"/>
                  </a:cubicBezTo>
                  <a:cubicBezTo>
                    <a:pt x="220" y="71"/>
                    <a:pt x="220" y="75"/>
                    <a:pt x="219" y="78"/>
                  </a:cubicBezTo>
                  <a:cubicBezTo>
                    <a:pt x="215" y="92"/>
                    <a:pt x="211" y="106"/>
                    <a:pt x="207" y="120"/>
                  </a:cubicBezTo>
                  <a:cubicBezTo>
                    <a:pt x="203" y="136"/>
                    <a:pt x="198" y="151"/>
                    <a:pt x="194" y="167"/>
                  </a:cubicBezTo>
                  <a:cubicBezTo>
                    <a:pt x="189" y="186"/>
                    <a:pt x="183" y="205"/>
                    <a:pt x="178" y="224"/>
                  </a:cubicBezTo>
                  <a:cubicBezTo>
                    <a:pt x="181" y="225"/>
                    <a:pt x="181" y="223"/>
                    <a:pt x="182" y="221"/>
                  </a:cubicBezTo>
                  <a:cubicBezTo>
                    <a:pt x="190" y="193"/>
                    <a:pt x="198" y="165"/>
                    <a:pt x="206" y="137"/>
                  </a:cubicBezTo>
                  <a:cubicBezTo>
                    <a:pt x="211" y="117"/>
                    <a:pt x="217" y="98"/>
                    <a:pt x="222" y="79"/>
                  </a:cubicBezTo>
                  <a:cubicBezTo>
                    <a:pt x="224" y="74"/>
                    <a:pt x="227" y="71"/>
                    <a:pt x="233" y="72"/>
                  </a:cubicBezTo>
                  <a:close/>
                  <a:moveTo>
                    <a:pt x="185" y="347"/>
                  </a:moveTo>
                  <a:cubicBezTo>
                    <a:pt x="185" y="314"/>
                    <a:pt x="185" y="281"/>
                    <a:pt x="185" y="248"/>
                  </a:cubicBezTo>
                  <a:cubicBezTo>
                    <a:pt x="185" y="247"/>
                    <a:pt x="186" y="245"/>
                    <a:pt x="185" y="244"/>
                  </a:cubicBezTo>
                  <a:cubicBezTo>
                    <a:pt x="184" y="243"/>
                    <a:pt x="183" y="242"/>
                    <a:pt x="182" y="242"/>
                  </a:cubicBezTo>
                  <a:cubicBezTo>
                    <a:pt x="181" y="242"/>
                    <a:pt x="179" y="243"/>
                    <a:pt x="179" y="244"/>
                  </a:cubicBezTo>
                  <a:cubicBezTo>
                    <a:pt x="178" y="245"/>
                    <a:pt x="178" y="246"/>
                    <a:pt x="178" y="248"/>
                  </a:cubicBezTo>
                  <a:cubicBezTo>
                    <a:pt x="178" y="312"/>
                    <a:pt x="178" y="377"/>
                    <a:pt x="178" y="442"/>
                  </a:cubicBezTo>
                  <a:cubicBezTo>
                    <a:pt x="178" y="443"/>
                    <a:pt x="178" y="445"/>
                    <a:pt x="178" y="447"/>
                  </a:cubicBezTo>
                  <a:cubicBezTo>
                    <a:pt x="178" y="449"/>
                    <a:pt x="179" y="451"/>
                    <a:pt x="182" y="451"/>
                  </a:cubicBezTo>
                  <a:cubicBezTo>
                    <a:pt x="184" y="451"/>
                    <a:pt x="185" y="450"/>
                    <a:pt x="185" y="447"/>
                  </a:cubicBezTo>
                  <a:cubicBezTo>
                    <a:pt x="185" y="446"/>
                    <a:pt x="185" y="446"/>
                    <a:pt x="185" y="445"/>
                  </a:cubicBezTo>
                  <a:cubicBezTo>
                    <a:pt x="185" y="412"/>
                    <a:pt x="185" y="379"/>
                    <a:pt x="185" y="347"/>
                  </a:cubicBezTo>
                  <a:close/>
                  <a:moveTo>
                    <a:pt x="118" y="224"/>
                  </a:moveTo>
                  <a:cubicBezTo>
                    <a:pt x="118" y="218"/>
                    <a:pt x="118" y="211"/>
                    <a:pt x="118" y="205"/>
                  </a:cubicBezTo>
                  <a:cubicBezTo>
                    <a:pt x="118" y="164"/>
                    <a:pt x="118" y="124"/>
                    <a:pt x="118" y="83"/>
                  </a:cubicBezTo>
                  <a:cubicBezTo>
                    <a:pt x="118" y="81"/>
                    <a:pt x="119" y="77"/>
                    <a:pt x="115" y="77"/>
                  </a:cubicBezTo>
                  <a:cubicBezTo>
                    <a:pt x="112" y="77"/>
                    <a:pt x="112" y="81"/>
                    <a:pt x="112" y="83"/>
                  </a:cubicBezTo>
                  <a:cubicBezTo>
                    <a:pt x="113" y="123"/>
                    <a:pt x="113" y="163"/>
                    <a:pt x="113" y="203"/>
                  </a:cubicBezTo>
                  <a:cubicBezTo>
                    <a:pt x="113" y="210"/>
                    <a:pt x="113" y="217"/>
                    <a:pt x="113" y="224"/>
                  </a:cubicBezTo>
                  <a:cubicBezTo>
                    <a:pt x="115" y="224"/>
                    <a:pt x="117" y="224"/>
                    <a:pt x="118" y="2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6"/>
            <p:cNvSpPr>
              <a:spLocks noEditPoints="1"/>
            </p:cNvSpPr>
            <p:nvPr/>
          </p:nvSpPr>
          <p:spPr bwMode="auto">
            <a:xfrm>
              <a:off x="2768601" y="1600201"/>
              <a:ext cx="450850" cy="747713"/>
            </a:xfrm>
            <a:custGeom>
              <a:avLst/>
              <a:gdLst>
                <a:gd name="T0" fmla="*/ 79 w 119"/>
                <a:gd name="T1" fmla="*/ 196 h 198"/>
                <a:gd name="T2" fmla="*/ 44 w 119"/>
                <a:gd name="T3" fmla="*/ 103 h 198"/>
                <a:gd name="T4" fmla="*/ 37 w 119"/>
                <a:gd name="T5" fmla="*/ 106 h 198"/>
                <a:gd name="T6" fmla="*/ 50 w 119"/>
                <a:gd name="T7" fmla="*/ 143 h 198"/>
                <a:gd name="T8" fmla="*/ 68 w 119"/>
                <a:gd name="T9" fmla="*/ 191 h 198"/>
                <a:gd name="T10" fmla="*/ 64 w 119"/>
                <a:gd name="T11" fmla="*/ 197 h 198"/>
                <a:gd name="T12" fmla="*/ 57 w 119"/>
                <a:gd name="T13" fmla="*/ 194 h 198"/>
                <a:gd name="T14" fmla="*/ 44 w 119"/>
                <a:gd name="T15" fmla="*/ 158 h 198"/>
                <a:gd name="T16" fmla="*/ 1 w 119"/>
                <a:gd name="T17" fmla="*/ 43 h 198"/>
                <a:gd name="T18" fmla="*/ 5 w 119"/>
                <a:gd name="T19" fmla="*/ 35 h 198"/>
                <a:gd name="T20" fmla="*/ 12 w 119"/>
                <a:gd name="T21" fmla="*/ 39 h 198"/>
                <a:gd name="T22" fmla="*/ 15 w 119"/>
                <a:gd name="T23" fmla="*/ 46 h 198"/>
                <a:gd name="T24" fmla="*/ 19 w 119"/>
                <a:gd name="T25" fmla="*/ 45 h 198"/>
                <a:gd name="T26" fmla="*/ 22 w 119"/>
                <a:gd name="T27" fmla="*/ 43 h 198"/>
                <a:gd name="T28" fmla="*/ 18 w 119"/>
                <a:gd name="T29" fmla="*/ 30 h 198"/>
                <a:gd name="T30" fmla="*/ 17 w 119"/>
                <a:gd name="T31" fmla="*/ 17 h 198"/>
                <a:gd name="T32" fmla="*/ 25 w 119"/>
                <a:gd name="T33" fmla="*/ 8 h 198"/>
                <a:gd name="T34" fmla="*/ 36 w 119"/>
                <a:gd name="T35" fmla="*/ 4 h 198"/>
                <a:gd name="T36" fmla="*/ 58 w 119"/>
                <a:gd name="T37" fmla="*/ 14 h 198"/>
                <a:gd name="T38" fmla="*/ 65 w 119"/>
                <a:gd name="T39" fmla="*/ 34 h 198"/>
                <a:gd name="T40" fmla="*/ 99 w 119"/>
                <a:gd name="T41" fmla="*/ 126 h 198"/>
                <a:gd name="T42" fmla="*/ 119 w 119"/>
                <a:gd name="T43" fmla="*/ 182 h 198"/>
                <a:gd name="T44" fmla="*/ 79 w 119"/>
                <a:gd name="T45" fmla="*/ 196 h 198"/>
                <a:gd name="T46" fmla="*/ 47 w 119"/>
                <a:gd name="T47" fmla="*/ 9 h 198"/>
                <a:gd name="T48" fmla="*/ 38 w 119"/>
                <a:gd name="T49" fmla="*/ 12 h 198"/>
                <a:gd name="T50" fmla="*/ 37 w 119"/>
                <a:gd name="T51" fmla="*/ 13 h 198"/>
                <a:gd name="T52" fmla="*/ 38 w 119"/>
                <a:gd name="T53" fmla="*/ 15 h 198"/>
                <a:gd name="T54" fmla="*/ 52 w 119"/>
                <a:gd name="T55" fmla="*/ 21 h 198"/>
                <a:gd name="T56" fmla="*/ 54 w 119"/>
                <a:gd name="T57" fmla="*/ 21 h 198"/>
                <a:gd name="T58" fmla="*/ 54 w 119"/>
                <a:gd name="T59" fmla="*/ 19 h 198"/>
                <a:gd name="T60" fmla="*/ 51 w 119"/>
                <a:gd name="T61" fmla="*/ 13 h 198"/>
                <a:gd name="T62" fmla="*/ 47 w 119"/>
                <a:gd name="T6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9" h="198">
                  <a:moveTo>
                    <a:pt x="79" y="196"/>
                  </a:moveTo>
                  <a:cubicBezTo>
                    <a:pt x="67" y="165"/>
                    <a:pt x="56" y="134"/>
                    <a:pt x="44" y="103"/>
                  </a:cubicBezTo>
                  <a:cubicBezTo>
                    <a:pt x="42" y="104"/>
                    <a:pt x="39" y="105"/>
                    <a:pt x="37" y="106"/>
                  </a:cubicBezTo>
                  <a:cubicBezTo>
                    <a:pt x="41" y="118"/>
                    <a:pt x="46" y="130"/>
                    <a:pt x="50" y="143"/>
                  </a:cubicBezTo>
                  <a:cubicBezTo>
                    <a:pt x="56" y="159"/>
                    <a:pt x="62" y="175"/>
                    <a:pt x="68" y="191"/>
                  </a:cubicBezTo>
                  <a:cubicBezTo>
                    <a:pt x="69" y="193"/>
                    <a:pt x="67" y="196"/>
                    <a:pt x="64" y="197"/>
                  </a:cubicBezTo>
                  <a:cubicBezTo>
                    <a:pt x="61" y="198"/>
                    <a:pt x="58" y="197"/>
                    <a:pt x="57" y="194"/>
                  </a:cubicBezTo>
                  <a:cubicBezTo>
                    <a:pt x="52" y="182"/>
                    <a:pt x="48" y="170"/>
                    <a:pt x="44" y="158"/>
                  </a:cubicBezTo>
                  <a:cubicBezTo>
                    <a:pt x="30" y="120"/>
                    <a:pt x="15" y="82"/>
                    <a:pt x="1" y="43"/>
                  </a:cubicBezTo>
                  <a:cubicBezTo>
                    <a:pt x="0" y="39"/>
                    <a:pt x="1" y="37"/>
                    <a:pt x="5" y="35"/>
                  </a:cubicBezTo>
                  <a:cubicBezTo>
                    <a:pt x="8" y="34"/>
                    <a:pt x="11" y="35"/>
                    <a:pt x="12" y="39"/>
                  </a:cubicBezTo>
                  <a:cubicBezTo>
                    <a:pt x="13" y="41"/>
                    <a:pt x="14" y="43"/>
                    <a:pt x="15" y="46"/>
                  </a:cubicBezTo>
                  <a:cubicBezTo>
                    <a:pt x="16" y="45"/>
                    <a:pt x="17" y="45"/>
                    <a:pt x="19" y="45"/>
                  </a:cubicBezTo>
                  <a:cubicBezTo>
                    <a:pt x="20" y="44"/>
                    <a:pt x="21" y="44"/>
                    <a:pt x="22" y="43"/>
                  </a:cubicBezTo>
                  <a:cubicBezTo>
                    <a:pt x="21" y="39"/>
                    <a:pt x="19" y="34"/>
                    <a:pt x="18" y="30"/>
                  </a:cubicBezTo>
                  <a:cubicBezTo>
                    <a:pt x="16" y="26"/>
                    <a:pt x="15" y="22"/>
                    <a:pt x="17" y="17"/>
                  </a:cubicBezTo>
                  <a:cubicBezTo>
                    <a:pt x="18" y="13"/>
                    <a:pt x="20" y="10"/>
                    <a:pt x="25" y="8"/>
                  </a:cubicBezTo>
                  <a:cubicBezTo>
                    <a:pt x="29" y="7"/>
                    <a:pt x="32" y="6"/>
                    <a:pt x="36" y="4"/>
                  </a:cubicBezTo>
                  <a:cubicBezTo>
                    <a:pt x="46" y="0"/>
                    <a:pt x="54" y="4"/>
                    <a:pt x="58" y="14"/>
                  </a:cubicBezTo>
                  <a:cubicBezTo>
                    <a:pt x="60" y="21"/>
                    <a:pt x="63" y="28"/>
                    <a:pt x="65" y="34"/>
                  </a:cubicBezTo>
                  <a:cubicBezTo>
                    <a:pt x="77" y="65"/>
                    <a:pt x="88" y="95"/>
                    <a:pt x="99" y="126"/>
                  </a:cubicBezTo>
                  <a:cubicBezTo>
                    <a:pt x="106" y="144"/>
                    <a:pt x="112" y="163"/>
                    <a:pt x="119" y="182"/>
                  </a:cubicBezTo>
                  <a:cubicBezTo>
                    <a:pt x="106" y="186"/>
                    <a:pt x="93" y="191"/>
                    <a:pt x="79" y="196"/>
                  </a:cubicBezTo>
                  <a:close/>
                  <a:moveTo>
                    <a:pt x="47" y="9"/>
                  </a:moveTo>
                  <a:cubicBezTo>
                    <a:pt x="44" y="10"/>
                    <a:pt x="41" y="11"/>
                    <a:pt x="38" y="12"/>
                  </a:cubicBezTo>
                  <a:cubicBezTo>
                    <a:pt x="38" y="12"/>
                    <a:pt x="37" y="13"/>
                    <a:pt x="37" y="13"/>
                  </a:cubicBezTo>
                  <a:cubicBezTo>
                    <a:pt x="37" y="14"/>
                    <a:pt x="38" y="15"/>
                    <a:pt x="38" y="15"/>
                  </a:cubicBezTo>
                  <a:cubicBezTo>
                    <a:pt x="43" y="17"/>
                    <a:pt x="47" y="19"/>
                    <a:pt x="52" y="21"/>
                  </a:cubicBezTo>
                  <a:cubicBezTo>
                    <a:pt x="52" y="21"/>
                    <a:pt x="53" y="21"/>
                    <a:pt x="54" y="21"/>
                  </a:cubicBezTo>
                  <a:cubicBezTo>
                    <a:pt x="54" y="20"/>
                    <a:pt x="54" y="19"/>
                    <a:pt x="54" y="19"/>
                  </a:cubicBezTo>
                  <a:cubicBezTo>
                    <a:pt x="53" y="17"/>
                    <a:pt x="53" y="14"/>
                    <a:pt x="51" y="13"/>
                  </a:cubicBezTo>
                  <a:cubicBezTo>
                    <a:pt x="50" y="11"/>
                    <a:pt x="48" y="10"/>
                    <a:pt x="47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7"/>
            <p:cNvSpPr>
              <a:spLocks/>
            </p:cNvSpPr>
            <p:nvPr/>
          </p:nvSpPr>
          <p:spPr bwMode="auto">
            <a:xfrm>
              <a:off x="2970213" y="3400426"/>
              <a:ext cx="979488" cy="112713"/>
            </a:xfrm>
            <a:custGeom>
              <a:avLst/>
              <a:gdLst>
                <a:gd name="T0" fmla="*/ 130 w 259"/>
                <a:gd name="T1" fmla="*/ 0 h 30"/>
                <a:gd name="T2" fmla="*/ 251 w 259"/>
                <a:gd name="T3" fmla="*/ 0 h 30"/>
                <a:gd name="T4" fmla="*/ 254 w 259"/>
                <a:gd name="T5" fmla="*/ 0 h 30"/>
                <a:gd name="T6" fmla="*/ 259 w 259"/>
                <a:gd name="T7" fmla="*/ 4 h 30"/>
                <a:gd name="T8" fmla="*/ 259 w 259"/>
                <a:gd name="T9" fmla="*/ 25 h 30"/>
                <a:gd name="T10" fmla="*/ 255 w 259"/>
                <a:gd name="T11" fmla="*/ 29 h 30"/>
                <a:gd name="T12" fmla="*/ 251 w 259"/>
                <a:gd name="T13" fmla="*/ 30 h 30"/>
                <a:gd name="T14" fmla="*/ 114 w 259"/>
                <a:gd name="T15" fmla="*/ 30 h 30"/>
                <a:gd name="T16" fmla="*/ 8 w 259"/>
                <a:gd name="T17" fmla="*/ 30 h 30"/>
                <a:gd name="T18" fmla="*/ 4 w 259"/>
                <a:gd name="T19" fmla="*/ 29 h 30"/>
                <a:gd name="T20" fmla="*/ 0 w 259"/>
                <a:gd name="T21" fmla="*/ 25 h 30"/>
                <a:gd name="T22" fmla="*/ 0 w 259"/>
                <a:gd name="T23" fmla="*/ 4 h 30"/>
                <a:gd name="T24" fmla="*/ 5 w 259"/>
                <a:gd name="T25" fmla="*/ 0 h 30"/>
                <a:gd name="T26" fmla="*/ 6 w 259"/>
                <a:gd name="T27" fmla="*/ 0 h 30"/>
                <a:gd name="T28" fmla="*/ 130 w 259"/>
                <a:gd name="T2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9" h="30">
                  <a:moveTo>
                    <a:pt x="130" y="0"/>
                  </a:moveTo>
                  <a:cubicBezTo>
                    <a:pt x="170" y="0"/>
                    <a:pt x="210" y="0"/>
                    <a:pt x="251" y="0"/>
                  </a:cubicBezTo>
                  <a:cubicBezTo>
                    <a:pt x="252" y="0"/>
                    <a:pt x="253" y="0"/>
                    <a:pt x="254" y="0"/>
                  </a:cubicBezTo>
                  <a:cubicBezTo>
                    <a:pt x="257" y="0"/>
                    <a:pt x="259" y="2"/>
                    <a:pt x="259" y="4"/>
                  </a:cubicBezTo>
                  <a:cubicBezTo>
                    <a:pt x="259" y="11"/>
                    <a:pt x="259" y="18"/>
                    <a:pt x="259" y="25"/>
                  </a:cubicBezTo>
                  <a:cubicBezTo>
                    <a:pt x="259" y="27"/>
                    <a:pt x="257" y="29"/>
                    <a:pt x="255" y="29"/>
                  </a:cubicBezTo>
                  <a:cubicBezTo>
                    <a:pt x="254" y="30"/>
                    <a:pt x="252" y="30"/>
                    <a:pt x="251" y="30"/>
                  </a:cubicBezTo>
                  <a:cubicBezTo>
                    <a:pt x="205" y="30"/>
                    <a:pt x="160" y="30"/>
                    <a:pt x="114" y="30"/>
                  </a:cubicBezTo>
                  <a:cubicBezTo>
                    <a:pt x="79" y="30"/>
                    <a:pt x="43" y="30"/>
                    <a:pt x="8" y="30"/>
                  </a:cubicBezTo>
                  <a:cubicBezTo>
                    <a:pt x="7" y="30"/>
                    <a:pt x="5" y="29"/>
                    <a:pt x="4" y="29"/>
                  </a:cubicBezTo>
                  <a:cubicBezTo>
                    <a:pt x="1" y="29"/>
                    <a:pt x="0" y="27"/>
                    <a:pt x="0" y="25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47" y="0"/>
                    <a:pt x="88" y="0"/>
                    <a:pt x="1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8"/>
            <p:cNvSpPr>
              <a:spLocks noEditPoints="1"/>
            </p:cNvSpPr>
            <p:nvPr/>
          </p:nvSpPr>
          <p:spPr bwMode="auto">
            <a:xfrm>
              <a:off x="3355976" y="1679576"/>
              <a:ext cx="174625" cy="139700"/>
            </a:xfrm>
            <a:custGeom>
              <a:avLst/>
              <a:gdLst>
                <a:gd name="T0" fmla="*/ 46 w 46"/>
                <a:gd name="T1" fmla="*/ 37 h 37"/>
                <a:gd name="T2" fmla="*/ 1 w 46"/>
                <a:gd name="T3" fmla="*/ 37 h 37"/>
                <a:gd name="T4" fmla="*/ 1 w 46"/>
                <a:gd name="T5" fmla="*/ 12 h 37"/>
                <a:gd name="T6" fmla="*/ 15 w 46"/>
                <a:gd name="T7" fmla="*/ 0 h 37"/>
                <a:gd name="T8" fmla="*/ 32 w 46"/>
                <a:gd name="T9" fmla="*/ 0 h 37"/>
                <a:gd name="T10" fmla="*/ 46 w 46"/>
                <a:gd name="T11" fmla="*/ 13 h 37"/>
                <a:gd name="T12" fmla="*/ 46 w 46"/>
                <a:gd name="T13" fmla="*/ 37 h 37"/>
                <a:gd name="T14" fmla="*/ 41 w 46"/>
                <a:gd name="T15" fmla="*/ 18 h 37"/>
                <a:gd name="T16" fmla="*/ 40 w 46"/>
                <a:gd name="T17" fmla="*/ 12 h 37"/>
                <a:gd name="T18" fmla="*/ 36 w 46"/>
                <a:gd name="T19" fmla="*/ 7 h 37"/>
                <a:gd name="T20" fmla="*/ 27 w 46"/>
                <a:gd name="T21" fmla="*/ 6 h 37"/>
                <a:gd name="T22" fmla="*/ 26 w 46"/>
                <a:gd name="T23" fmla="*/ 9 h 37"/>
                <a:gd name="T24" fmla="*/ 37 w 46"/>
                <a:gd name="T25" fmla="*/ 22 h 37"/>
                <a:gd name="T26" fmla="*/ 39 w 46"/>
                <a:gd name="T27" fmla="*/ 23 h 37"/>
                <a:gd name="T28" fmla="*/ 41 w 46"/>
                <a:gd name="T29" fmla="*/ 20 h 37"/>
                <a:gd name="T30" fmla="*/ 41 w 46"/>
                <a:gd name="T31" fmla="*/ 1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37">
                  <a:moveTo>
                    <a:pt x="46" y="37"/>
                  </a:moveTo>
                  <a:cubicBezTo>
                    <a:pt x="31" y="37"/>
                    <a:pt x="16" y="37"/>
                    <a:pt x="1" y="37"/>
                  </a:cubicBezTo>
                  <a:cubicBezTo>
                    <a:pt x="1" y="28"/>
                    <a:pt x="0" y="20"/>
                    <a:pt x="1" y="12"/>
                  </a:cubicBezTo>
                  <a:cubicBezTo>
                    <a:pt x="2" y="5"/>
                    <a:pt x="8" y="1"/>
                    <a:pt x="15" y="0"/>
                  </a:cubicBezTo>
                  <a:cubicBezTo>
                    <a:pt x="21" y="0"/>
                    <a:pt x="26" y="0"/>
                    <a:pt x="32" y="0"/>
                  </a:cubicBezTo>
                  <a:cubicBezTo>
                    <a:pt x="39" y="0"/>
                    <a:pt x="46" y="6"/>
                    <a:pt x="46" y="13"/>
                  </a:cubicBezTo>
                  <a:cubicBezTo>
                    <a:pt x="46" y="21"/>
                    <a:pt x="46" y="28"/>
                    <a:pt x="46" y="37"/>
                  </a:cubicBezTo>
                  <a:close/>
                  <a:moveTo>
                    <a:pt x="41" y="18"/>
                  </a:moveTo>
                  <a:cubicBezTo>
                    <a:pt x="41" y="16"/>
                    <a:pt x="40" y="14"/>
                    <a:pt x="40" y="12"/>
                  </a:cubicBezTo>
                  <a:cubicBezTo>
                    <a:pt x="40" y="9"/>
                    <a:pt x="38" y="7"/>
                    <a:pt x="36" y="7"/>
                  </a:cubicBezTo>
                  <a:cubicBezTo>
                    <a:pt x="33" y="6"/>
                    <a:pt x="30" y="6"/>
                    <a:pt x="27" y="6"/>
                  </a:cubicBezTo>
                  <a:cubicBezTo>
                    <a:pt x="25" y="6"/>
                    <a:pt x="24" y="7"/>
                    <a:pt x="26" y="9"/>
                  </a:cubicBezTo>
                  <a:cubicBezTo>
                    <a:pt x="30" y="14"/>
                    <a:pt x="33" y="18"/>
                    <a:pt x="37" y="22"/>
                  </a:cubicBezTo>
                  <a:cubicBezTo>
                    <a:pt x="38" y="22"/>
                    <a:pt x="39" y="23"/>
                    <a:pt x="39" y="23"/>
                  </a:cubicBezTo>
                  <a:cubicBezTo>
                    <a:pt x="40" y="22"/>
                    <a:pt x="40" y="21"/>
                    <a:pt x="41" y="20"/>
                  </a:cubicBezTo>
                  <a:cubicBezTo>
                    <a:pt x="41" y="20"/>
                    <a:pt x="41" y="19"/>
                    <a:pt x="41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9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28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323" name="Google Shape;1323;p28"/>
          <p:cNvGrpSpPr/>
          <p:nvPr/>
        </p:nvGrpSpPr>
        <p:grpSpPr>
          <a:xfrm>
            <a:off x="680520" y="1305475"/>
            <a:ext cx="1800600" cy="965400"/>
            <a:chOff x="680520" y="1305475"/>
            <a:chExt cx="1800600" cy="965400"/>
          </a:xfrm>
        </p:grpSpPr>
        <p:sp>
          <p:nvSpPr>
            <p:cNvPr id="1324" name="Google Shape;1324;p28"/>
            <p:cNvSpPr txBox="1"/>
            <p:nvPr/>
          </p:nvSpPr>
          <p:spPr>
            <a:xfrm flipH="1">
              <a:off x="680520" y="1743775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5" name="Google Shape;1325;p28"/>
            <p:cNvSpPr txBox="1"/>
            <p:nvPr/>
          </p:nvSpPr>
          <p:spPr>
            <a:xfrm flipH="1">
              <a:off x="680625" y="1305475"/>
              <a:ext cx="13101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MONDAY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326" name="Google Shape;1326;p28"/>
          <p:cNvGrpSpPr/>
          <p:nvPr/>
        </p:nvGrpSpPr>
        <p:grpSpPr>
          <a:xfrm>
            <a:off x="680520" y="3305725"/>
            <a:ext cx="1800600" cy="972550"/>
            <a:chOff x="680520" y="3305725"/>
            <a:chExt cx="1800600" cy="972550"/>
          </a:xfrm>
        </p:grpSpPr>
        <p:sp>
          <p:nvSpPr>
            <p:cNvPr id="1327" name="Google Shape;1327;p28"/>
            <p:cNvSpPr txBox="1"/>
            <p:nvPr/>
          </p:nvSpPr>
          <p:spPr>
            <a:xfrm flipH="1">
              <a:off x="680520" y="3751175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lanet 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28" name="Google Shape;1328;p28"/>
            <p:cNvSpPr txBox="1"/>
            <p:nvPr/>
          </p:nvSpPr>
          <p:spPr>
            <a:xfrm flipH="1">
              <a:off x="680625" y="3305725"/>
              <a:ext cx="13101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TUESDAY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329" name="Google Shape;1329;p28"/>
          <p:cNvGrpSpPr/>
          <p:nvPr/>
        </p:nvGrpSpPr>
        <p:grpSpPr>
          <a:xfrm>
            <a:off x="6662880" y="1305475"/>
            <a:ext cx="1800600" cy="965400"/>
            <a:chOff x="6662880" y="1305475"/>
            <a:chExt cx="1800600" cy="965400"/>
          </a:xfrm>
        </p:grpSpPr>
        <p:sp>
          <p:nvSpPr>
            <p:cNvPr id="1330" name="Google Shape;1330;p28"/>
            <p:cNvSpPr txBox="1"/>
            <p:nvPr/>
          </p:nvSpPr>
          <p:spPr>
            <a:xfrm>
              <a:off x="6662880" y="1743775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has several rings around it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1" name="Google Shape;1331;p28"/>
            <p:cNvSpPr txBox="1"/>
            <p:nvPr/>
          </p:nvSpPr>
          <p:spPr>
            <a:xfrm flipH="1">
              <a:off x="7153375" y="1305475"/>
              <a:ext cx="13101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FRIDAY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332" name="Google Shape;1332;p28"/>
          <p:cNvGrpSpPr/>
          <p:nvPr/>
        </p:nvGrpSpPr>
        <p:grpSpPr>
          <a:xfrm>
            <a:off x="6662880" y="3305725"/>
            <a:ext cx="1800600" cy="972550"/>
            <a:chOff x="6662880" y="3305725"/>
            <a:chExt cx="1800600" cy="972550"/>
          </a:xfrm>
        </p:grpSpPr>
        <p:sp>
          <p:nvSpPr>
            <p:cNvPr id="1333" name="Google Shape;1333;p28"/>
            <p:cNvSpPr txBox="1"/>
            <p:nvPr/>
          </p:nvSpPr>
          <p:spPr>
            <a:xfrm>
              <a:off x="6662880" y="3751175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34" name="Google Shape;1334;p28"/>
            <p:cNvSpPr txBox="1"/>
            <p:nvPr/>
          </p:nvSpPr>
          <p:spPr>
            <a:xfrm flipH="1">
              <a:off x="7153375" y="3305725"/>
              <a:ext cx="13101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SUNDAY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335" name="Google Shape;1335;p28"/>
          <p:cNvSpPr/>
          <p:nvPr/>
        </p:nvSpPr>
        <p:spPr>
          <a:xfrm rot="10800000">
            <a:off x="6242275" y="4518850"/>
            <a:ext cx="25026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28"/>
          <p:cNvSpPr/>
          <p:nvPr/>
        </p:nvSpPr>
        <p:spPr>
          <a:xfrm rot="10800000">
            <a:off x="156975" y="2628850"/>
            <a:ext cx="2914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28"/>
          <p:cNvSpPr/>
          <p:nvPr/>
        </p:nvSpPr>
        <p:spPr>
          <a:xfrm rot="10800000">
            <a:off x="156975" y="853700"/>
            <a:ext cx="25026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28"/>
          <p:cNvSpPr/>
          <p:nvPr/>
        </p:nvSpPr>
        <p:spPr>
          <a:xfrm rot="10800000">
            <a:off x="6242275" y="2464300"/>
            <a:ext cx="25026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9" name="Google Shape;1339;p28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0" name="Google Shape;1340;p28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575" y="2409750"/>
            <a:ext cx="3746250" cy="27337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29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1346" name="Google Shape;1346;p29"/>
          <p:cNvSpPr txBox="1"/>
          <p:nvPr/>
        </p:nvSpPr>
        <p:spPr>
          <a:xfrm>
            <a:off x="6662880" y="17437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and has several rings around it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7" name="Google Shape;1347;p29"/>
          <p:cNvSpPr txBox="1"/>
          <p:nvPr/>
        </p:nvSpPr>
        <p:spPr>
          <a:xfrm flipH="1">
            <a:off x="680520" y="17437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8" name="Google Shape;1348;p29"/>
          <p:cNvSpPr txBox="1"/>
          <p:nvPr/>
        </p:nvSpPr>
        <p:spPr>
          <a:xfrm>
            <a:off x="6662880" y="37511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Neptune is the fourth-largest planet in the Solar System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9" name="Google Shape;1349;p29"/>
          <p:cNvSpPr txBox="1"/>
          <p:nvPr/>
        </p:nvSpPr>
        <p:spPr>
          <a:xfrm flipH="1">
            <a:off x="680520" y="37511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planet Mars is actually a very cold place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50" name="Google Shape;1350;p29"/>
          <p:cNvGrpSpPr/>
          <p:nvPr/>
        </p:nvGrpSpPr>
        <p:grpSpPr>
          <a:xfrm>
            <a:off x="3067325" y="987163"/>
            <a:ext cx="3009300" cy="3406663"/>
            <a:chOff x="3067325" y="987163"/>
            <a:chExt cx="3009300" cy="3406663"/>
          </a:xfrm>
        </p:grpSpPr>
        <p:sp>
          <p:nvSpPr>
            <p:cNvPr id="1351" name="Google Shape;1351;p29"/>
            <p:cNvSpPr/>
            <p:nvPr/>
          </p:nvSpPr>
          <p:spPr>
            <a:xfrm>
              <a:off x="30673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2" name="Google Shape;1352;p29"/>
            <p:cNvSpPr/>
            <p:nvPr/>
          </p:nvSpPr>
          <p:spPr>
            <a:xfrm>
              <a:off x="34972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3" name="Google Shape;1353;p29"/>
            <p:cNvSpPr/>
            <p:nvPr/>
          </p:nvSpPr>
          <p:spPr>
            <a:xfrm>
              <a:off x="39271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4" name="Google Shape;1354;p29"/>
            <p:cNvSpPr/>
            <p:nvPr/>
          </p:nvSpPr>
          <p:spPr>
            <a:xfrm>
              <a:off x="43570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5" name="Google Shape;1355;p29"/>
            <p:cNvSpPr/>
            <p:nvPr/>
          </p:nvSpPr>
          <p:spPr>
            <a:xfrm>
              <a:off x="47869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6" name="Google Shape;1356;p29"/>
            <p:cNvSpPr/>
            <p:nvPr/>
          </p:nvSpPr>
          <p:spPr>
            <a:xfrm>
              <a:off x="52168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7" name="Google Shape;1357;p29"/>
            <p:cNvSpPr/>
            <p:nvPr/>
          </p:nvSpPr>
          <p:spPr>
            <a:xfrm>
              <a:off x="56467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8" name="Google Shape;1358;p29"/>
            <p:cNvSpPr/>
            <p:nvPr/>
          </p:nvSpPr>
          <p:spPr>
            <a:xfrm>
              <a:off x="30673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9" name="Google Shape;1359;p29"/>
            <p:cNvSpPr/>
            <p:nvPr/>
          </p:nvSpPr>
          <p:spPr>
            <a:xfrm>
              <a:off x="34972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0" name="Google Shape;1360;p29"/>
            <p:cNvSpPr/>
            <p:nvPr/>
          </p:nvSpPr>
          <p:spPr>
            <a:xfrm>
              <a:off x="39271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1" name="Google Shape;1361;p29"/>
            <p:cNvSpPr/>
            <p:nvPr/>
          </p:nvSpPr>
          <p:spPr>
            <a:xfrm>
              <a:off x="43570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2" name="Google Shape;1362;p29"/>
            <p:cNvSpPr/>
            <p:nvPr/>
          </p:nvSpPr>
          <p:spPr>
            <a:xfrm>
              <a:off x="47869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3" name="Google Shape;1363;p29"/>
            <p:cNvSpPr/>
            <p:nvPr/>
          </p:nvSpPr>
          <p:spPr>
            <a:xfrm>
              <a:off x="52168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4" name="Google Shape;1364;p29"/>
            <p:cNvSpPr/>
            <p:nvPr/>
          </p:nvSpPr>
          <p:spPr>
            <a:xfrm>
              <a:off x="56467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5" name="Google Shape;1365;p29"/>
            <p:cNvSpPr/>
            <p:nvPr/>
          </p:nvSpPr>
          <p:spPr>
            <a:xfrm>
              <a:off x="30673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6" name="Google Shape;1366;p29"/>
            <p:cNvSpPr/>
            <p:nvPr/>
          </p:nvSpPr>
          <p:spPr>
            <a:xfrm>
              <a:off x="34972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7" name="Google Shape;1367;p29"/>
            <p:cNvSpPr/>
            <p:nvPr/>
          </p:nvSpPr>
          <p:spPr>
            <a:xfrm>
              <a:off x="39271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8" name="Google Shape;1368;p29"/>
            <p:cNvSpPr/>
            <p:nvPr/>
          </p:nvSpPr>
          <p:spPr>
            <a:xfrm>
              <a:off x="43570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9" name="Google Shape;1369;p29"/>
            <p:cNvSpPr/>
            <p:nvPr/>
          </p:nvSpPr>
          <p:spPr>
            <a:xfrm>
              <a:off x="47869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0" name="Google Shape;1370;p29"/>
            <p:cNvSpPr/>
            <p:nvPr/>
          </p:nvSpPr>
          <p:spPr>
            <a:xfrm>
              <a:off x="52168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1" name="Google Shape;1371;p29"/>
            <p:cNvSpPr/>
            <p:nvPr/>
          </p:nvSpPr>
          <p:spPr>
            <a:xfrm>
              <a:off x="56467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2" name="Google Shape;1372;p29"/>
            <p:cNvSpPr/>
            <p:nvPr/>
          </p:nvSpPr>
          <p:spPr>
            <a:xfrm>
              <a:off x="30673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3" name="Google Shape;1373;p29"/>
            <p:cNvSpPr/>
            <p:nvPr/>
          </p:nvSpPr>
          <p:spPr>
            <a:xfrm>
              <a:off x="34972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4" name="Google Shape;1374;p29"/>
            <p:cNvSpPr/>
            <p:nvPr/>
          </p:nvSpPr>
          <p:spPr>
            <a:xfrm>
              <a:off x="39271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5" name="Google Shape;1375;p29"/>
            <p:cNvSpPr/>
            <p:nvPr/>
          </p:nvSpPr>
          <p:spPr>
            <a:xfrm>
              <a:off x="43570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6" name="Google Shape;1376;p29"/>
            <p:cNvSpPr/>
            <p:nvPr/>
          </p:nvSpPr>
          <p:spPr>
            <a:xfrm>
              <a:off x="47869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7" name="Google Shape;1377;p29"/>
            <p:cNvSpPr/>
            <p:nvPr/>
          </p:nvSpPr>
          <p:spPr>
            <a:xfrm>
              <a:off x="52168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8" name="Google Shape;1378;p29"/>
            <p:cNvSpPr/>
            <p:nvPr/>
          </p:nvSpPr>
          <p:spPr>
            <a:xfrm>
              <a:off x="56467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9" name="Google Shape;1379;p29"/>
            <p:cNvSpPr/>
            <p:nvPr/>
          </p:nvSpPr>
          <p:spPr>
            <a:xfrm>
              <a:off x="30673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0" name="Google Shape;1380;p29"/>
            <p:cNvSpPr/>
            <p:nvPr/>
          </p:nvSpPr>
          <p:spPr>
            <a:xfrm>
              <a:off x="34972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1" name="Google Shape;1381;p29"/>
            <p:cNvSpPr/>
            <p:nvPr/>
          </p:nvSpPr>
          <p:spPr>
            <a:xfrm>
              <a:off x="39271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2" name="Google Shape;1382;p29"/>
            <p:cNvSpPr/>
            <p:nvPr/>
          </p:nvSpPr>
          <p:spPr>
            <a:xfrm>
              <a:off x="43570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3" name="Google Shape;1383;p29"/>
            <p:cNvSpPr/>
            <p:nvPr/>
          </p:nvSpPr>
          <p:spPr>
            <a:xfrm>
              <a:off x="47869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4" name="Google Shape;1384;p29"/>
            <p:cNvSpPr/>
            <p:nvPr/>
          </p:nvSpPr>
          <p:spPr>
            <a:xfrm>
              <a:off x="52168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5" name="Google Shape;1385;p29"/>
            <p:cNvSpPr/>
            <p:nvPr/>
          </p:nvSpPr>
          <p:spPr>
            <a:xfrm>
              <a:off x="56467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6" name="Google Shape;1386;p29"/>
            <p:cNvSpPr/>
            <p:nvPr/>
          </p:nvSpPr>
          <p:spPr>
            <a:xfrm>
              <a:off x="30673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7" name="Google Shape;1387;p29"/>
            <p:cNvSpPr/>
            <p:nvPr/>
          </p:nvSpPr>
          <p:spPr>
            <a:xfrm>
              <a:off x="34972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8" name="Google Shape;1388;p29"/>
            <p:cNvSpPr/>
            <p:nvPr/>
          </p:nvSpPr>
          <p:spPr>
            <a:xfrm>
              <a:off x="39271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9" name="Google Shape;1389;p29"/>
            <p:cNvSpPr/>
            <p:nvPr/>
          </p:nvSpPr>
          <p:spPr>
            <a:xfrm>
              <a:off x="43570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0" name="Google Shape;1390;p29"/>
            <p:cNvSpPr/>
            <p:nvPr/>
          </p:nvSpPr>
          <p:spPr>
            <a:xfrm>
              <a:off x="47869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1" name="Google Shape;1391;p29"/>
            <p:cNvSpPr/>
            <p:nvPr/>
          </p:nvSpPr>
          <p:spPr>
            <a:xfrm>
              <a:off x="52168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2" name="Google Shape;1392;p29"/>
            <p:cNvSpPr/>
            <p:nvPr/>
          </p:nvSpPr>
          <p:spPr>
            <a:xfrm>
              <a:off x="56467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3" name="Google Shape;1393;p29"/>
            <p:cNvSpPr/>
            <p:nvPr/>
          </p:nvSpPr>
          <p:spPr>
            <a:xfrm>
              <a:off x="30673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4" name="Google Shape;1394;p29"/>
            <p:cNvSpPr/>
            <p:nvPr/>
          </p:nvSpPr>
          <p:spPr>
            <a:xfrm>
              <a:off x="34972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5" name="Google Shape;1395;p29"/>
            <p:cNvSpPr/>
            <p:nvPr/>
          </p:nvSpPr>
          <p:spPr>
            <a:xfrm>
              <a:off x="39271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6" name="Google Shape;1396;p29"/>
            <p:cNvSpPr/>
            <p:nvPr/>
          </p:nvSpPr>
          <p:spPr>
            <a:xfrm>
              <a:off x="43570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7" name="Google Shape;1397;p29"/>
            <p:cNvSpPr/>
            <p:nvPr/>
          </p:nvSpPr>
          <p:spPr>
            <a:xfrm>
              <a:off x="47869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8" name="Google Shape;1398;p29"/>
            <p:cNvSpPr/>
            <p:nvPr/>
          </p:nvSpPr>
          <p:spPr>
            <a:xfrm>
              <a:off x="52168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9" name="Google Shape;1399;p29"/>
            <p:cNvSpPr/>
            <p:nvPr/>
          </p:nvSpPr>
          <p:spPr>
            <a:xfrm>
              <a:off x="56467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0" name="Google Shape;1400;p29"/>
            <p:cNvSpPr/>
            <p:nvPr/>
          </p:nvSpPr>
          <p:spPr>
            <a:xfrm flipH="1">
              <a:off x="56467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1" name="Google Shape;1401;p29"/>
            <p:cNvSpPr/>
            <p:nvPr/>
          </p:nvSpPr>
          <p:spPr>
            <a:xfrm flipH="1">
              <a:off x="52168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2" name="Google Shape;1402;p29"/>
            <p:cNvSpPr/>
            <p:nvPr/>
          </p:nvSpPr>
          <p:spPr>
            <a:xfrm flipH="1">
              <a:off x="47869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3" name="Google Shape;1403;p29"/>
            <p:cNvSpPr/>
            <p:nvPr/>
          </p:nvSpPr>
          <p:spPr>
            <a:xfrm flipH="1">
              <a:off x="43570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4" name="Google Shape;1404;p29"/>
            <p:cNvSpPr/>
            <p:nvPr/>
          </p:nvSpPr>
          <p:spPr>
            <a:xfrm flipH="1">
              <a:off x="39271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5" name="Google Shape;1405;p29"/>
            <p:cNvSpPr/>
            <p:nvPr/>
          </p:nvSpPr>
          <p:spPr>
            <a:xfrm flipH="1">
              <a:off x="34972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6" name="Google Shape;1406;p29"/>
            <p:cNvSpPr/>
            <p:nvPr/>
          </p:nvSpPr>
          <p:spPr>
            <a:xfrm flipH="1">
              <a:off x="30673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407" name="Google Shape;1407;p29"/>
          <p:cNvSpPr txBox="1"/>
          <p:nvPr/>
        </p:nvSpPr>
        <p:spPr>
          <a:xfrm flipH="1">
            <a:off x="680625" y="1305475"/>
            <a:ext cx="13101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MONDAY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08" name="Google Shape;1408;p29"/>
          <p:cNvSpPr txBox="1"/>
          <p:nvPr/>
        </p:nvSpPr>
        <p:spPr>
          <a:xfrm flipH="1">
            <a:off x="680625" y="3305725"/>
            <a:ext cx="13101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TUESDAY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09" name="Google Shape;1409;p29"/>
          <p:cNvSpPr txBox="1"/>
          <p:nvPr/>
        </p:nvSpPr>
        <p:spPr>
          <a:xfrm flipH="1">
            <a:off x="7153375" y="1305475"/>
            <a:ext cx="13101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FRIDAY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10" name="Google Shape;1410;p29"/>
          <p:cNvSpPr txBox="1"/>
          <p:nvPr/>
        </p:nvSpPr>
        <p:spPr>
          <a:xfrm flipH="1">
            <a:off x="7153375" y="3305725"/>
            <a:ext cx="13101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SUNDAY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grpSp>
        <p:nvGrpSpPr>
          <p:cNvPr id="1411" name="Google Shape;1411;p29"/>
          <p:cNvGrpSpPr/>
          <p:nvPr/>
        </p:nvGrpSpPr>
        <p:grpSpPr>
          <a:xfrm>
            <a:off x="3536250" y="3512375"/>
            <a:ext cx="3617100" cy="823050"/>
            <a:chOff x="3536250" y="3512375"/>
            <a:chExt cx="3617100" cy="823050"/>
          </a:xfrm>
        </p:grpSpPr>
        <p:sp>
          <p:nvSpPr>
            <p:cNvPr id="1412" name="Google Shape;1412;p29"/>
            <p:cNvSpPr/>
            <p:nvPr/>
          </p:nvSpPr>
          <p:spPr>
            <a:xfrm rot="10800000">
              <a:off x="3536250" y="4016525"/>
              <a:ext cx="25026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13" name="Google Shape;1413;p29"/>
            <p:cNvCxnSpPr>
              <a:stCxn id="1412" idx="1"/>
              <a:endCxn id="1410" idx="3"/>
            </p:cNvCxnSpPr>
            <p:nvPr/>
          </p:nvCxnSpPr>
          <p:spPr>
            <a:xfrm rot="10800000" flipH="1">
              <a:off x="6038850" y="3512375"/>
              <a:ext cx="1114500" cy="663600"/>
            </a:xfrm>
            <a:prstGeom prst="bentConnector3">
              <a:avLst>
                <a:gd name="adj1" fmla="val 50001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14" name="Google Shape;1414;p29"/>
          <p:cNvGrpSpPr/>
          <p:nvPr/>
        </p:nvGrpSpPr>
        <p:grpSpPr>
          <a:xfrm>
            <a:off x="1990575" y="3174425"/>
            <a:ext cx="4057800" cy="337950"/>
            <a:chOff x="1990575" y="3174425"/>
            <a:chExt cx="4057800" cy="337950"/>
          </a:xfrm>
        </p:grpSpPr>
        <p:sp>
          <p:nvSpPr>
            <p:cNvPr id="1415" name="Google Shape;1415;p29"/>
            <p:cNvSpPr/>
            <p:nvPr/>
          </p:nvSpPr>
          <p:spPr>
            <a:xfrm rot="10800000">
              <a:off x="3133575" y="3174425"/>
              <a:ext cx="29148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16" name="Google Shape;1416;p29"/>
            <p:cNvCxnSpPr>
              <a:stCxn id="1415" idx="3"/>
              <a:endCxn id="1408" idx="1"/>
            </p:cNvCxnSpPr>
            <p:nvPr/>
          </p:nvCxnSpPr>
          <p:spPr>
            <a:xfrm flipH="1">
              <a:off x="1990575" y="3333875"/>
              <a:ext cx="1143000" cy="178500"/>
            </a:xfrm>
            <a:prstGeom prst="bentConnector3">
              <a:avLst>
                <a:gd name="adj1" fmla="val 49993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17" name="Google Shape;1417;p29"/>
          <p:cNvGrpSpPr/>
          <p:nvPr/>
        </p:nvGrpSpPr>
        <p:grpSpPr>
          <a:xfrm>
            <a:off x="1990725" y="1044725"/>
            <a:ext cx="3626400" cy="467250"/>
            <a:chOff x="1990725" y="1044725"/>
            <a:chExt cx="3626400" cy="467250"/>
          </a:xfrm>
        </p:grpSpPr>
        <p:sp>
          <p:nvSpPr>
            <p:cNvPr id="1418" name="Google Shape;1418;p29"/>
            <p:cNvSpPr/>
            <p:nvPr/>
          </p:nvSpPr>
          <p:spPr>
            <a:xfrm rot="10800000">
              <a:off x="3114525" y="1044725"/>
              <a:ext cx="25026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19" name="Google Shape;1419;p29"/>
            <p:cNvCxnSpPr>
              <a:stCxn id="1418" idx="3"/>
              <a:endCxn id="1407" idx="1"/>
            </p:cNvCxnSpPr>
            <p:nvPr/>
          </p:nvCxnSpPr>
          <p:spPr>
            <a:xfrm flipH="1">
              <a:off x="1990725" y="1204175"/>
              <a:ext cx="1123800" cy="307800"/>
            </a:xfrm>
            <a:prstGeom prst="bentConnector3">
              <a:avLst>
                <a:gd name="adj1" fmla="val 50000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420" name="Google Shape;1420;p29"/>
          <p:cNvGrpSpPr/>
          <p:nvPr/>
        </p:nvGrpSpPr>
        <p:grpSpPr>
          <a:xfrm>
            <a:off x="3533625" y="1512050"/>
            <a:ext cx="3619800" cy="1129650"/>
            <a:chOff x="3533625" y="1512050"/>
            <a:chExt cx="3619800" cy="1129650"/>
          </a:xfrm>
        </p:grpSpPr>
        <p:sp>
          <p:nvSpPr>
            <p:cNvPr id="1421" name="Google Shape;1421;p29"/>
            <p:cNvSpPr/>
            <p:nvPr/>
          </p:nvSpPr>
          <p:spPr>
            <a:xfrm rot="10800000">
              <a:off x="3533625" y="2322800"/>
              <a:ext cx="25026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422" name="Google Shape;1422;p29"/>
            <p:cNvCxnSpPr>
              <a:stCxn id="1421" idx="1"/>
              <a:endCxn id="1409" idx="3"/>
            </p:cNvCxnSpPr>
            <p:nvPr/>
          </p:nvCxnSpPr>
          <p:spPr>
            <a:xfrm rot="10800000" flipH="1">
              <a:off x="6036225" y="1512050"/>
              <a:ext cx="1117200" cy="970200"/>
            </a:xfrm>
            <a:prstGeom prst="bentConnector3">
              <a:avLst>
                <a:gd name="adj1" fmla="val 49998"/>
              </a:avLst>
            </a:prstGeom>
            <a:noFill/>
            <a:ln w="2857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500748"/>
            <a:ext cx="9144000" cy="6427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30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428" name="Google Shape;1428;p30"/>
          <p:cNvGrpSpPr/>
          <p:nvPr/>
        </p:nvGrpSpPr>
        <p:grpSpPr>
          <a:xfrm>
            <a:off x="683194" y="1183775"/>
            <a:ext cx="3439200" cy="3439200"/>
            <a:chOff x="683194" y="1183775"/>
            <a:chExt cx="3439200" cy="3439200"/>
          </a:xfrm>
        </p:grpSpPr>
        <p:sp>
          <p:nvSpPr>
            <p:cNvPr id="1429" name="Google Shape;1429;p30"/>
            <p:cNvSpPr/>
            <p:nvPr/>
          </p:nvSpPr>
          <p:spPr>
            <a:xfrm>
              <a:off x="6831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0" name="Google Shape;1430;p30"/>
            <p:cNvSpPr/>
            <p:nvPr/>
          </p:nvSpPr>
          <p:spPr>
            <a:xfrm>
              <a:off x="11130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1" name="Google Shape;1431;p30"/>
            <p:cNvSpPr/>
            <p:nvPr/>
          </p:nvSpPr>
          <p:spPr>
            <a:xfrm>
              <a:off x="15429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2" name="Google Shape;1432;p30"/>
            <p:cNvSpPr/>
            <p:nvPr/>
          </p:nvSpPr>
          <p:spPr>
            <a:xfrm>
              <a:off x="19728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3" name="Google Shape;1433;p30"/>
            <p:cNvSpPr/>
            <p:nvPr/>
          </p:nvSpPr>
          <p:spPr>
            <a:xfrm>
              <a:off x="24027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28326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32625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6831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11130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15429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9" name="Google Shape;1439;p30"/>
            <p:cNvSpPr/>
            <p:nvPr/>
          </p:nvSpPr>
          <p:spPr>
            <a:xfrm>
              <a:off x="19728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0" name="Google Shape;1440;p30"/>
            <p:cNvSpPr/>
            <p:nvPr/>
          </p:nvSpPr>
          <p:spPr>
            <a:xfrm>
              <a:off x="24027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1" name="Google Shape;1441;p30"/>
            <p:cNvSpPr/>
            <p:nvPr/>
          </p:nvSpPr>
          <p:spPr>
            <a:xfrm>
              <a:off x="28326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2" name="Google Shape;1442;p30"/>
            <p:cNvSpPr/>
            <p:nvPr/>
          </p:nvSpPr>
          <p:spPr>
            <a:xfrm>
              <a:off x="32625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3" name="Google Shape;1443;p30"/>
            <p:cNvSpPr/>
            <p:nvPr/>
          </p:nvSpPr>
          <p:spPr>
            <a:xfrm>
              <a:off x="6831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4" name="Google Shape;1444;p30"/>
            <p:cNvSpPr/>
            <p:nvPr/>
          </p:nvSpPr>
          <p:spPr>
            <a:xfrm>
              <a:off x="11130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5" name="Google Shape;1445;p30"/>
            <p:cNvSpPr/>
            <p:nvPr/>
          </p:nvSpPr>
          <p:spPr>
            <a:xfrm>
              <a:off x="15429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6" name="Google Shape;1446;p30"/>
            <p:cNvSpPr/>
            <p:nvPr/>
          </p:nvSpPr>
          <p:spPr>
            <a:xfrm>
              <a:off x="19728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7" name="Google Shape;1447;p30"/>
            <p:cNvSpPr/>
            <p:nvPr/>
          </p:nvSpPr>
          <p:spPr>
            <a:xfrm>
              <a:off x="24027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8" name="Google Shape;1448;p30"/>
            <p:cNvSpPr/>
            <p:nvPr/>
          </p:nvSpPr>
          <p:spPr>
            <a:xfrm>
              <a:off x="28326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9" name="Google Shape;1449;p30"/>
            <p:cNvSpPr/>
            <p:nvPr/>
          </p:nvSpPr>
          <p:spPr>
            <a:xfrm>
              <a:off x="32625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0" name="Google Shape;1450;p30"/>
            <p:cNvSpPr/>
            <p:nvPr/>
          </p:nvSpPr>
          <p:spPr>
            <a:xfrm>
              <a:off x="6831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1" name="Google Shape;1451;p30"/>
            <p:cNvSpPr/>
            <p:nvPr/>
          </p:nvSpPr>
          <p:spPr>
            <a:xfrm>
              <a:off x="11130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2" name="Google Shape;1452;p30"/>
            <p:cNvSpPr/>
            <p:nvPr/>
          </p:nvSpPr>
          <p:spPr>
            <a:xfrm>
              <a:off x="15429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3" name="Google Shape;1453;p30"/>
            <p:cNvSpPr/>
            <p:nvPr/>
          </p:nvSpPr>
          <p:spPr>
            <a:xfrm>
              <a:off x="19728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4" name="Google Shape;1454;p30"/>
            <p:cNvSpPr/>
            <p:nvPr/>
          </p:nvSpPr>
          <p:spPr>
            <a:xfrm>
              <a:off x="24027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5" name="Google Shape;1455;p30"/>
            <p:cNvSpPr/>
            <p:nvPr/>
          </p:nvSpPr>
          <p:spPr>
            <a:xfrm>
              <a:off x="28326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6" name="Google Shape;1456;p30"/>
            <p:cNvSpPr/>
            <p:nvPr/>
          </p:nvSpPr>
          <p:spPr>
            <a:xfrm>
              <a:off x="32625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7" name="Google Shape;1457;p30"/>
            <p:cNvSpPr/>
            <p:nvPr/>
          </p:nvSpPr>
          <p:spPr>
            <a:xfrm>
              <a:off x="6831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8" name="Google Shape;1458;p30"/>
            <p:cNvSpPr/>
            <p:nvPr/>
          </p:nvSpPr>
          <p:spPr>
            <a:xfrm>
              <a:off x="11130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9" name="Google Shape;1459;p30"/>
            <p:cNvSpPr/>
            <p:nvPr/>
          </p:nvSpPr>
          <p:spPr>
            <a:xfrm>
              <a:off x="15429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0" name="Google Shape;1460;p30"/>
            <p:cNvSpPr/>
            <p:nvPr/>
          </p:nvSpPr>
          <p:spPr>
            <a:xfrm>
              <a:off x="19728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1" name="Google Shape;1461;p30"/>
            <p:cNvSpPr/>
            <p:nvPr/>
          </p:nvSpPr>
          <p:spPr>
            <a:xfrm>
              <a:off x="24027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2" name="Google Shape;1462;p30"/>
            <p:cNvSpPr/>
            <p:nvPr/>
          </p:nvSpPr>
          <p:spPr>
            <a:xfrm>
              <a:off x="28326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3" name="Google Shape;1463;p30"/>
            <p:cNvSpPr/>
            <p:nvPr/>
          </p:nvSpPr>
          <p:spPr>
            <a:xfrm>
              <a:off x="32625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4" name="Google Shape;1464;p30"/>
            <p:cNvSpPr/>
            <p:nvPr/>
          </p:nvSpPr>
          <p:spPr>
            <a:xfrm>
              <a:off x="6831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5" name="Google Shape;1465;p30"/>
            <p:cNvSpPr/>
            <p:nvPr/>
          </p:nvSpPr>
          <p:spPr>
            <a:xfrm>
              <a:off x="11130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6" name="Google Shape;1466;p30"/>
            <p:cNvSpPr/>
            <p:nvPr/>
          </p:nvSpPr>
          <p:spPr>
            <a:xfrm>
              <a:off x="15429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19728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8" name="Google Shape;1468;p30"/>
            <p:cNvSpPr/>
            <p:nvPr/>
          </p:nvSpPr>
          <p:spPr>
            <a:xfrm>
              <a:off x="24027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9" name="Google Shape;1469;p30"/>
            <p:cNvSpPr/>
            <p:nvPr/>
          </p:nvSpPr>
          <p:spPr>
            <a:xfrm>
              <a:off x="28326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32625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1" name="Google Shape;1471;p30"/>
            <p:cNvSpPr/>
            <p:nvPr/>
          </p:nvSpPr>
          <p:spPr>
            <a:xfrm>
              <a:off x="6831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2" name="Google Shape;1472;p30"/>
            <p:cNvSpPr/>
            <p:nvPr/>
          </p:nvSpPr>
          <p:spPr>
            <a:xfrm>
              <a:off x="11130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3" name="Google Shape;1473;p30"/>
            <p:cNvSpPr/>
            <p:nvPr/>
          </p:nvSpPr>
          <p:spPr>
            <a:xfrm>
              <a:off x="15429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4" name="Google Shape;1474;p30"/>
            <p:cNvSpPr/>
            <p:nvPr/>
          </p:nvSpPr>
          <p:spPr>
            <a:xfrm>
              <a:off x="19728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5" name="Google Shape;1475;p30"/>
            <p:cNvSpPr/>
            <p:nvPr/>
          </p:nvSpPr>
          <p:spPr>
            <a:xfrm>
              <a:off x="24027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6" name="Google Shape;1476;p30"/>
            <p:cNvSpPr/>
            <p:nvPr/>
          </p:nvSpPr>
          <p:spPr>
            <a:xfrm>
              <a:off x="28326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7" name="Google Shape;1477;p30"/>
            <p:cNvSpPr/>
            <p:nvPr/>
          </p:nvSpPr>
          <p:spPr>
            <a:xfrm>
              <a:off x="32625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8" name="Google Shape;1478;p30"/>
            <p:cNvSpPr/>
            <p:nvPr/>
          </p:nvSpPr>
          <p:spPr>
            <a:xfrm>
              <a:off x="6831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9" name="Google Shape;1479;p30"/>
            <p:cNvSpPr/>
            <p:nvPr/>
          </p:nvSpPr>
          <p:spPr>
            <a:xfrm>
              <a:off x="11130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0" name="Google Shape;1480;p30"/>
            <p:cNvSpPr/>
            <p:nvPr/>
          </p:nvSpPr>
          <p:spPr>
            <a:xfrm>
              <a:off x="15429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1" name="Google Shape;1481;p30"/>
            <p:cNvSpPr/>
            <p:nvPr/>
          </p:nvSpPr>
          <p:spPr>
            <a:xfrm>
              <a:off x="19728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2" name="Google Shape;1482;p30"/>
            <p:cNvSpPr/>
            <p:nvPr/>
          </p:nvSpPr>
          <p:spPr>
            <a:xfrm>
              <a:off x="24027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3" name="Google Shape;1483;p30"/>
            <p:cNvSpPr/>
            <p:nvPr/>
          </p:nvSpPr>
          <p:spPr>
            <a:xfrm>
              <a:off x="28326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4" name="Google Shape;1484;p30"/>
            <p:cNvSpPr/>
            <p:nvPr/>
          </p:nvSpPr>
          <p:spPr>
            <a:xfrm>
              <a:off x="32625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5" name="Google Shape;1485;p30"/>
            <p:cNvSpPr/>
            <p:nvPr/>
          </p:nvSpPr>
          <p:spPr>
            <a:xfrm>
              <a:off x="36924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6" name="Google Shape;1486;p30"/>
            <p:cNvSpPr/>
            <p:nvPr/>
          </p:nvSpPr>
          <p:spPr>
            <a:xfrm>
              <a:off x="36924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7" name="Google Shape;1487;p30"/>
            <p:cNvSpPr/>
            <p:nvPr/>
          </p:nvSpPr>
          <p:spPr>
            <a:xfrm>
              <a:off x="36924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8" name="Google Shape;1488;p30"/>
            <p:cNvSpPr/>
            <p:nvPr/>
          </p:nvSpPr>
          <p:spPr>
            <a:xfrm>
              <a:off x="36924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9" name="Google Shape;1489;p30"/>
            <p:cNvSpPr/>
            <p:nvPr/>
          </p:nvSpPr>
          <p:spPr>
            <a:xfrm>
              <a:off x="36924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90" name="Google Shape;1490;p30"/>
            <p:cNvSpPr/>
            <p:nvPr/>
          </p:nvSpPr>
          <p:spPr>
            <a:xfrm>
              <a:off x="36924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91" name="Google Shape;1491;p30"/>
            <p:cNvSpPr/>
            <p:nvPr/>
          </p:nvSpPr>
          <p:spPr>
            <a:xfrm>
              <a:off x="36924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92" name="Google Shape;1492;p30"/>
            <p:cNvSpPr/>
            <p:nvPr/>
          </p:nvSpPr>
          <p:spPr>
            <a:xfrm>
              <a:off x="36924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493" name="Google Shape;1493;p30"/>
          <p:cNvSpPr/>
          <p:nvPr/>
        </p:nvSpPr>
        <p:spPr>
          <a:xfrm rot="-8100000" flipH="1">
            <a:off x="4479922" y="2455174"/>
            <a:ext cx="2153140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30"/>
          <p:cNvSpPr/>
          <p:nvPr/>
        </p:nvSpPr>
        <p:spPr>
          <a:xfrm>
            <a:off x="4726319" y="1239275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30"/>
          <p:cNvSpPr/>
          <p:nvPr/>
        </p:nvSpPr>
        <p:spPr>
          <a:xfrm rot="5400000">
            <a:off x="3324594" y="3203250"/>
            <a:ext cx="2494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30"/>
          <p:cNvSpPr txBox="1"/>
          <p:nvPr/>
        </p:nvSpPr>
        <p:spPr>
          <a:xfrm flipH="1">
            <a:off x="7034294" y="2378022"/>
            <a:ext cx="14265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GAME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97" name="Google Shape;1497;p30"/>
          <p:cNvSpPr txBox="1"/>
          <p:nvPr/>
        </p:nvSpPr>
        <p:spPr>
          <a:xfrm flipH="1">
            <a:off x="6488300" y="282015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8" name="Google Shape;1498;p30"/>
          <p:cNvSpPr txBox="1"/>
          <p:nvPr/>
        </p:nvSpPr>
        <p:spPr>
          <a:xfrm>
            <a:off x="7034306" y="3564872"/>
            <a:ext cx="14265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TALE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499" name="Google Shape;1499;p30"/>
          <p:cNvSpPr txBox="1"/>
          <p:nvPr/>
        </p:nvSpPr>
        <p:spPr>
          <a:xfrm>
            <a:off x="6488228" y="400800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Planet Neptune is the fourth-largest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0" name="Google Shape;1500;p30"/>
          <p:cNvSpPr txBox="1"/>
          <p:nvPr/>
        </p:nvSpPr>
        <p:spPr>
          <a:xfrm>
            <a:off x="7034306" y="1191172"/>
            <a:ext cx="14265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CASTLE</a:t>
            </a:r>
            <a:endParaRPr sz="2200">
              <a:solidFill>
                <a:schemeClr val="dk1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501" name="Google Shape;1501;p30"/>
          <p:cNvSpPr txBox="1"/>
          <p:nvPr/>
        </p:nvSpPr>
        <p:spPr>
          <a:xfrm>
            <a:off x="6488353" y="163230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a gas giant and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2" name="Google Shape;1502;p30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03" name="Google Shape;1503;p30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79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grpSp>
        <p:nvGrpSpPr>
          <p:cNvPr id="1508" name="Google Shape;1508;p31"/>
          <p:cNvGrpSpPr/>
          <p:nvPr/>
        </p:nvGrpSpPr>
        <p:grpSpPr>
          <a:xfrm>
            <a:off x="6488300" y="2378022"/>
            <a:ext cx="1972500" cy="968228"/>
            <a:chOff x="6488300" y="2378022"/>
            <a:chExt cx="1972500" cy="968228"/>
          </a:xfrm>
        </p:grpSpPr>
        <p:sp>
          <p:nvSpPr>
            <p:cNvPr id="1509" name="Google Shape;1509;p31"/>
            <p:cNvSpPr txBox="1"/>
            <p:nvPr/>
          </p:nvSpPr>
          <p:spPr>
            <a:xfrm flipH="1">
              <a:off x="7034294" y="23780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GAME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10" name="Google Shape;1510;p31"/>
            <p:cNvSpPr txBox="1"/>
            <p:nvPr/>
          </p:nvSpPr>
          <p:spPr>
            <a:xfrm flipH="1">
              <a:off x="6488300" y="2819150"/>
              <a:ext cx="1972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11" name="Google Shape;1511;p31"/>
          <p:cNvGrpSpPr/>
          <p:nvPr/>
        </p:nvGrpSpPr>
        <p:grpSpPr>
          <a:xfrm>
            <a:off x="6488228" y="3564872"/>
            <a:ext cx="1972579" cy="970228"/>
            <a:chOff x="6488228" y="3564872"/>
            <a:chExt cx="1972579" cy="970228"/>
          </a:xfrm>
        </p:grpSpPr>
        <p:sp>
          <p:nvSpPr>
            <p:cNvPr id="1512" name="Google Shape;1512;p31"/>
            <p:cNvSpPr txBox="1"/>
            <p:nvPr/>
          </p:nvSpPr>
          <p:spPr>
            <a:xfrm>
              <a:off x="7034306" y="35648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TALE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13" name="Google Shape;1513;p31"/>
            <p:cNvSpPr txBox="1"/>
            <p:nvPr/>
          </p:nvSpPr>
          <p:spPr>
            <a:xfrm>
              <a:off x="6488228" y="4008000"/>
              <a:ext cx="1972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Planet Neptune is the fourth-largest one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514" name="Google Shape;1514;p31"/>
          <p:cNvGrpSpPr/>
          <p:nvPr/>
        </p:nvGrpSpPr>
        <p:grpSpPr>
          <a:xfrm>
            <a:off x="6488353" y="1191172"/>
            <a:ext cx="1972500" cy="968228"/>
            <a:chOff x="6488353" y="1191172"/>
            <a:chExt cx="1972500" cy="968228"/>
          </a:xfrm>
        </p:grpSpPr>
        <p:sp>
          <p:nvSpPr>
            <p:cNvPr id="1515" name="Google Shape;1515;p31"/>
            <p:cNvSpPr txBox="1"/>
            <p:nvPr/>
          </p:nvSpPr>
          <p:spPr>
            <a:xfrm>
              <a:off x="7034306" y="11911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CASTLE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16" name="Google Shape;1516;p31"/>
            <p:cNvSpPr txBox="1"/>
            <p:nvPr/>
          </p:nvSpPr>
          <p:spPr>
            <a:xfrm>
              <a:off x="6488353" y="1632300"/>
              <a:ext cx="1972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the ringed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517" name="Google Shape;1517;p31"/>
          <p:cNvCxnSpPr/>
          <p:nvPr/>
        </p:nvCxnSpPr>
        <p:spPr>
          <a:xfrm rot="10800000" flipH="1">
            <a:off x="7519800" y="1342325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8" name="Google Shape;1518;p31"/>
          <p:cNvCxnSpPr/>
          <p:nvPr/>
        </p:nvCxnSpPr>
        <p:spPr>
          <a:xfrm rot="10800000" flipH="1">
            <a:off x="7772400" y="3735000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9" name="Google Shape;1519;p31"/>
          <p:cNvCxnSpPr/>
          <p:nvPr/>
        </p:nvCxnSpPr>
        <p:spPr>
          <a:xfrm rot="10800000" flipH="1">
            <a:off x="7705725" y="2566125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0" name="Google Shape;1520;p31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521" name="Google Shape;1521;p31"/>
          <p:cNvGrpSpPr/>
          <p:nvPr/>
        </p:nvGrpSpPr>
        <p:grpSpPr>
          <a:xfrm>
            <a:off x="683194" y="1183775"/>
            <a:ext cx="3439200" cy="3439200"/>
            <a:chOff x="683194" y="1183775"/>
            <a:chExt cx="3439200" cy="3439200"/>
          </a:xfrm>
        </p:grpSpPr>
        <p:sp>
          <p:nvSpPr>
            <p:cNvPr id="1522" name="Google Shape;1522;p31"/>
            <p:cNvSpPr/>
            <p:nvPr/>
          </p:nvSpPr>
          <p:spPr>
            <a:xfrm>
              <a:off x="6831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11130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4" name="Google Shape;1524;p31"/>
            <p:cNvSpPr/>
            <p:nvPr/>
          </p:nvSpPr>
          <p:spPr>
            <a:xfrm>
              <a:off x="15429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5" name="Google Shape;1525;p31"/>
            <p:cNvSpPr/>
            <p:nvPr/>
          </p:nvSpPr>
          <p:spPr>
            <a:xfrm>
              <a:off x="19728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6" name="Google Shape;1526;p31"/>
            <p:cNvSpPr/>
            <p:nvPr/>
          </p:nvSpPr>
          <p:spPr>
            <a:xfrm>
              <a:off x="24027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7" name="Google Shape;1527;p31"/>
            <p:cNvSpPr/>
            <p:nvPr/>
          </p:nvSpPr>
          <p:spPr>
            <a:xfrm>
              <a:off x="28326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8" name="Google Shape;1528;p31"/>
            <p:cNvSpPr/>
            <p:nvPr/>
          </p:nvSpPr>
          <p:spPr>
            <a:xfrm>
              <a:off x="32625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9" name="Google Shape;1529;p31"/>
            <p:cNvSpPr/>
            <p:nvPr/>
          </p:nvSpPr>
          <p:spPr>
            <a:xfrm>
              <a:off x="6831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0" name="Google Shape;1530;p31"/>
            <p:cNvSpPr/>
            <p:nvPr/>
          </p:nvSpPr>
          <p:spPr>
            <a:xfrm>
              <a:off x="11130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1" name="Google Shape;1531;p31"/>
            <p:cNvSpPr/>
            <p:nvPr/>
          </p:nvSpPr>
          <p:spPr>
            <a:xfrm>
              <a:off x="15429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2" name="Google Shape;1532;p31"/>
            <p:cNvSpPr/>
            <p:nvPr/>
          </p:nvSpPr>
          <p:spPr>
            <a:xfrm>
              <a:off x="19728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3" name="Google Shape;1533;p31"/>
            <p:cNvSpPr/>
            <p:nvPr/>
          </p:nvSpPr>
          <p:spPr>
            <a:xfrm>
              <a:off x="24027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4" name="Google Shape;1534;p31"/>
            <p:cNvSpPr/>
            <p:nvPr/>
          </p:nvSpPr>
          <p:spPr>
            <a:xfrm>
              <a:off x="28326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5" name="Google Shape;1535;p31"/>
            <p:cNvSpPr/>
            <p:nvPr/>
          </p:nvSpPr>
          <p:spPr>
            <a:xfrm>
              <a:off x="32625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6" name="Google Shape;1536;p31"/>
            <p:cNvSpPr/>
            <p:nvPr/>
          </p:nvSpPr>
          <p:spPr>
            <a:xfrm>
              <a:off x="6831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7" name="Google Shape;1537;p31"/>
            <p:cNvSpPr/>
            <p:nvPr/>
          </p:nvSpPr>
          <p:spPr>
            <a:xfrm>
              <a:off x="11130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8" name="Google Shape;1538;p31"/>
            <p:cNvSpPr/>
            <p:nvPr/>
          </p:nvSpPr>
          <p:spPr>
            <a:xfrm>
              <a:off x="15429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9" name="Google Shape;1539;p31"/>
            <p:cNvSpPr/>
            <p:nvPr/>
          </p:nvSpPr>
          <p:spPr>
            <a:xfrm>
              <a:off x="19728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0" name="Google Shape;1540;p31"/>
            <p:cNvSpPr/>
            <p:nvPr/>
          </p:nvSpPr>
          <p:spPr>
            <a:xfrm>
              <a:off x="24027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1" name="Google Shape;1541;p31"/>
            <p:cNvSpPr/>
            <p:nvPr/>
          </p:nvSpPr>
          <p:spPr>
            <a:xfrm>
              <a:off x="28326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2" name="Google Shape;1542;p31"/>
            <p:cNvSpPr/>
            <p:nvPr/>
          </p:nvSpPr>
          <p:spPr>
            <a:xfrm>
              <a:off x="32625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3" name="Google Shape;1543;p31"/>
            <p:cNvSpPr/>
            <p:nvPr/>
          </p:nvSpPr>
          <p:spPr>
            <a:xfrm>
              <a:off x="6831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4" name="Google Shape;1544;p31"/>
            <p:cNvSpPr/>
            <p:nvPr/>
          </p:nvSpPr>
          <p:spPr>
            <a:xfrm>
              <a:off x="11130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5" name="Google Shape;1545;p31"/>
            <p:cNvSpPr/>
            <p:nvPr/>
          </p:nvSpPr>
          <p:spPr>
            <a:xfrm>
              <a:off x="15429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6" name="Google Shape;1546;p31"/>
            <p:cNvSpPr/>
            <p:nvPr/>
          </p:nvSpPr>
          <p:spPr>
            <a:xfrm>
              <a:off x="19728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7" name="Google Shape;1547;p31"/>
            <p:cNvSpPr/>
            <p:nvPr/>
          </p:nvSpPr>
          <p:spPr>
            <a:xfrm>
              <a:off x="24027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8" name="Google Shape;1548;p31"/>
            <p:cNvSpPr/>
            <p:nvPr/>
          </p:nvSpPr>
          <p:spPr>
            <a:xfrm>
              <a:off x="28326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9" name="Google Shape;1549;p31"/>
            <p:cNvSpPr/>
            <p:nvPr/>
          </p:nvSpPr>
          <p:spPr>
            <a:xfrm>
              <a:off x="32625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0" name="Google Shape;1550;p31"/>
            <p:cNvSpPr/>
            <p:nvPr/>
          </p:nvSpPr>
          <p:spPr>
            <a:xfrm>
              <a:off x="6831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1" name="Google Shape;1551;p31"/>
            <p:cNvSpPr/>
            <p:nvPr/>
          </p:nvSpPr>
          <p:spPr>
            <a:xfrm>
              <a:off x="11130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2" name="Google Shape;1552;p31"/>
            <p:cNvSpPr/>
            <p:nvPr/>
          </p:nvSpPr>
          <p:spPr>
            <a:xfrm>
              <a:off x="15429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3" name="Google Shape;1553;p31"/>
            <p:cNvSpPr/>
            <p:nvPr/>
          </p:nvSpPr>
          <p:spPr>
            <a:xfrm>
              <a:off x="19728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4" name="Google Shape;1554;p31"/>
            <p:cNvSpPr/>
            <p:nvPr/>
          </p:nvSpPr>
          <p:spPr>
            <a:xfrm>
              <a:off x="24027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5" name="Google Shape;1555;p31"/>
            <p:cNvSpPr/>
            <p:nvPr/>
          </p:nvSpPr>
          <p:spPr>
            <a:xfrm>
              <a:off x="28326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6" name="Google Shape;1556;p31"/>
            <p:cNvSpPr/>
            <p:nvPr/>
          </p:nvSpPr>
          <p:spPr>
            <a:xfrm>
              <a:off x="32625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7" name="Google Shape;1557;p31"/>
            <p:cNvSpPr/>
            <p:nvPr/>
          </p:nvSpPr>
          <p:spPr>
            <a:xfrm>
              <a:off x="6831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8" name="Google Shape;1558;p31"/>
            <p:cNvSpPr/>
            <p:nvPr/>
          </p:nvSpPr>
          <p:spPr>
            <a:xfrm>
              <a:off x="11130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9" name="Google Shape;1559;p31"/>
            <p:cNvSpPr/>
            <p:nvPr/>
          </p:nvSpPr>
          <p:spPr>
            <a:xfrm>
              <a:off x="15429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0" name="Google Shape;1560;p31"/>
            <p:cNvSpPr/>
            <p:nvPr/>
          </p:nvSpPr>
          <p:spPr>
            <a:xfrm>
              <a:off x="19728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1" name="Google Shape;1561;p31"/>
            <p:cNvSpPr/>
            <p:nvPr/>
          </p:nvSpPr>
          <p:spPr>
            <a:xfrm>
              <a:off x="24027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2" name="Google Shape;1562;p31"/>
            <p:cNvSpPr/>
            <p:nvPr/>
          </p:nvSpPr>
          <p:spPr>
            <a:xfrm>
              <a:off x="28326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3" name="Google Shape;1563;p31"/>
            <p:cNvSpPr/>
            <p:nvPr/>
          </p:nvSpPr>
          <p:spPr>
            <a:xfrm>
              <a:off x="32625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4" name="Google Shape;1564;p31"/>
            <p:cNvSpPr/>
            <p:nvPr/>
          </p:nvSpPr>
          <p:spPr>
            <a:xfrm>
              <a:off x="6831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5" name="Google Shape;1565;p31"/>
            <p:cNvSpPr/>
            <p:nvPr/>
          </p:nvSpPr>
          <p:spPr>
            <a:xfrm>
              <a:off x="11130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6" name="Google Shape;1566;p31"/>
            <p:cNvSpPr/>
            <p:nvPr/>
          </p:nvSpPr>
          <p:spPr>
            <a:xfrm>
              <a:off x="15429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7" name="Google Shape;1567;p31"/>
            <p:cNvSpPr/>
            <p:nvPr/>
          </p:nvSpPr>
          <p:spPr>
            <a:xfrm>
              <a:off x="19728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8" name="Google Shape;1568;p31"/>
            <p:cNvSpPr/>
            <p:nvPr/>
          </p:nvSpPr>
          <p:spPr>
            <a:xfrm>
              <a:off x="24027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9" name="Google Shape;1569;p31"/>
            <p:cNvSpPr/>
            <p:nvPr/>
          </p:nvSpPr>
          <p:spPr>
            <a:xfrm>
              <a:off x="28326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0" name="Google Shape;1570;p31"/>
            <p:cNvSpPr/>
            <p:nvPr/>
          </p:nvSpPr>
          <p:spPr>
            <a:xfrm>
              <a:off x="32625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1" name="Google Shape;1571;p31"/>
            <p:cNvSpPr/>
            <p:nvPr/>
          </p:nvSpPr>
          <p:spPr>
            <a:xfrm>
              <a:off x="6831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2" name="Google Shape;1572;p31"/>
            <p:cNvSpPr/>
            <p:nvPr/>
          </p:nvSpPr>
          <p:spPr>
            <a:xfrm>
              <a:off x="11130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3" name="Google Shape;1573;p31"/>
            <p:cNvSpPr/>
            <p:nvPr/>
          </p:nvSpPr>
          <p:spPr>
            <a:xfrm>
              <a:off x="15429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4" name="Google Shape;1574;p31"/>
            <p:cNvSpPr/>
            <p:nvPr/>
          </p:nvSpPr>
          <p:spPr>
            <a:xfrm>
              <a:off x="19728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5" name="Google Shape;1575;p31"/>
            <p:cNvSpPr/>
            <p:nvPr/>
          </p:nvSpPr>
          <p:spPr>
            <a:xfrm>
              <a:off x="24027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6" name="Google Shape;1576;p31"/>
            <p:cNvSpPr/>
            <p:nvPr/>
          </p:nvSpPr>
          <p:spPr>
            <a:xfrm>
              <a:off x="28326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7" name="Google Shape;1577;p31"/>
            <p:cNvSpPr/>
            <p:nvPr/>
          </p:nvSpPr>
          <p:spPr>
            <a:xfrm>
              <a:off x="32625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8" name="Google Shape;1578;p31"/>
            <p:cNvSpPr/>
            <p:nvPr/>
          </p:nvSpPr>
          <p:spPr>
            <a:xfrm>
              <a:off x="36924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9" name="Google Shape;1579;p31"/>
            <p:cNvSpPr/>
            <p:nvPr/>
          </p:nvSpPr>
          <p:spPr>
            <a:xfrm>
              <a:off x="36924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0" name="Google Shape;1580;p31"/>
            <p:cNvSpPr/>
            <p:nvPr/>
          </p:nvSpPr>
          <p:spPr>
            <a:xfrm>
              <a:off x="36924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1" name="Google Shape;1581;p31"/>
            <p:cNvSpPr/>
            <p:nvPr/>
          </p:nvSpPr>
          <p:spPr>
            <a:xfrm>
              <a:off x="36924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2" name="Google Shape;1582;p31"/>
            <p:cNvSpPr/>
            <p:nvPr/>
          </p:nvSpPr>
          <p:spPr>
            <a:xfrm>
              <a:off x="36924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3" name="Google Shape;1583;p31"/>
            <p:cNvSpPr/>
            <p:nvPr/>
          </p:nvSpPr>
          <p:spPr>
            <a:xfrm>
              <a:off x="36924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4" name="Google Shape;1584;p31"/>
            <p:cNvSpPr/>
            <p:nvPr/>
          </p:nvSpPr>
          <p:spPr>
            <a:xfrm>
              <a:off x="36924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5" name="Google Shape;1585;p31"/>
            <p:cNvSpPr/>
            <p:nvPr/>
          </p:nvSpPr>
          <p:spPr>
            <a:xfrm>
              <a:off x="36924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586" name="Google Shape;1586;p31"/>
          <p:cNvSpPr/>
          <p:nvPr/>
        </p:nvSpPr>
        <p:spPr>
          <a:xfrm rot="-8100000" flipH="1">
            <a:off x="1324497" y="3608374"/>
            <a:ext cx="2153140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31"/>
          <p:cNvSpPr/>
          <p:nvPr/>
        </p:nvSpPr>
        <p:spPr>
          <a:xfrm>
            <a:off x="1620394" y="2528975"/>
            <a:ext cx="1580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8" name="Google Shape;1588;p31"/>
          <p:cNvSpPr/>
          <p:nvPr/>
        </p:nvSpPr>
        <p:spPr>
          <a:xfrm rot="5400000">
            <a:off x="-349256" y="2739125"/>
            <a:ext cx="24948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4984" y="2136286"/>
            <a:ext cx="2207761" cy="30426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17" name="Google Shape;117;p14"/>
          <p:cNvGrpSpPr/>
          <p:nvPr/>
        </p:nvGrpSpPr>
        <p:grpSpPr>
          <a:xfrm>
            <a:off x="6119600" y="2378022"/>
            <a:ext cx="2493600" cy="968228"/>
            <a:chOff x="5967200" y="2378022"/>
            <a:chExt cx="2493600" cy="968228"/>
          </a:xfrm>
        </p:grpSpPr>
        <p:sp>
          <p:nvSpPr>
            <p:cNvPr id="118" name="Google Shape;118;p14"/>
            <p:cNvSpPr txBox="1"/>
            <p:nvPr/>
          </p:nvSpPr>
          <p:spPr>
            <a:xfrm flipH="1">
              <a:off x="7034294" y="23780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GAME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" name="Google Shape;119;p14"/>
            <p:cNvSpPr txBox="1"/>
            <p:nvPr/>
          </p:nvSpPr>
          <p:spPr>
            <a:xfrm flipH="1">
              <a:off x="5967200" y="281915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and the smallest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0" name="Google Shape;120;p14"/>
          <p:cNvGrpSpPr/>
          <p:nvPr/>
        </p:nvGrpSpPr>
        <p:grpSpPr>
          <a:xfrm>
            <a:off x="6119537" y="3564872"/>
            <a:ext cx="2493669" cy="970228"/>
            <a:chOff x="5967137" y="3564872"/>
            <a:chExt cx="2493669" cy="970228"/>
          </a:xfrm>
        </p:grpSpPr>
        <p:sp>
          <p:nvSpPr>
            <p:cNvPr id="121" name="Google Shape;121;p14"/>
            <p:cNvSpPr txBox="1"/>
            <p:nvPr/>
          </p:nvSpPr>
          <p:spPr>
            <a:xfrm>
              <a:off x="7034306" y="35648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TALE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2" name="Google Shape;122;p14"/>
            <p:cNvSpPr txBox="1"/>
            <p:nvPr/>
          </p:nvSpPr>
          <p:spPr>
            <a:xfrm>
              <a:off x="5967137" y="40080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 of them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3" name="Google Shape;123;p14"/>
          <p:cNvGrpSpPr/>
          <p:nvPr/>
        </p:nvGrpSpPr>
        <p:grpSpPr>
          <a:xfrm>
            <a:off x="6119537" y="1191172"/>
            <a:ext cx="2493669" cy="968228"/>
            <a:chOff x="5967137" y="1191172"/>
            <a:chExt cx="2493669" cy="968228"/>
          </a:xfrm>
        </p:grpSpPr>
        <p:sp>
          <p:nvSpPr>
            <p:cNvPr id="124" name="Google Shape;124;p14"/>
            <p:cNvSpPr txBox="1"/>
            <p:nvPr/>
          </p:nvSpPr>
          <p:spPr>
            <a:xfrm>
              <a:off x="7034306" y="11911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CASTLE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5" name="Google Shape;125;p14"/>
            <p:cNvSpPr txBox="1"/>
            <p:nvPr/>
          </p:nvSpPr>
          <p:spPr>
            <a:xfrm>
              <a:off x="5967137" y="16323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has several rings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6" name="Google Shape;126;p14"/>
          <p:cNvGrpSpPr/>
          <p:nvPr/>
        </p:nvGrpSpPr>
        <p:grpSpPr>
          <a:xfrm>
            <a:off x="317558" y="1071522"/>
            <a:ext cx="3439200" cy="3439200"/>
            <a:chOff x="683194" y="1183775"/>
            <a:chExt cx="3439200" cy="3439200"/>
          </a:xfrm>
        </p:grpSpPr>
        <p:sp>
          <p:nvSpPr>
            <p:cNvPr id="127" name="Google Shape;127;p14"/>
            <p:cNvSpPr/>
            <p:nvPr/>
          </p:nvSpPr>
          <p:spPr>
            <a:xfrm>
              <a:off x="6831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11130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15429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19728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24027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28326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32625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6831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11130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15429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19728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24027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28326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32625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6831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11130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15429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19728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4027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28326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32625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6831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49" name="Google Shape;149;p14"/>
            <p:cNvSpPr/>
            <p:nvPr/>
          </p:nvSpPr>
          <p:spPr>
            <a:xfrm>
              <a:off x="11130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0" name="Google Shape;150;p14"/>
            <p:cNvSpPr/>
            <p:nvPr/>
          </p:nvSpPr>
          <p:spPr>
            <a:xfrm>
              <a:off x="15429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19728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24027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28326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32625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6831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11130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15429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19728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24027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dirty="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 dirty="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28326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32625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6831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11130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15429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19728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24027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28326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32625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6831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11130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15429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19728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24027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28326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32625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6831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11130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15429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19728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24027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28326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32625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36924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36924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36924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36924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36924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36924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36924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36924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91" name="Google Shape;191;p14"/>
          <p:cNvSpPr/>
          <p:nvPr/>
        </p:nvSpPr>
        <p:spPr>
          <a:xfrm rot="-8100000" flipH="1">
            <a:off x="4420849" y="2231908"/>
            <a:ext cx="2153140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4"/>
          <p:cNvSpPr/>
          <p:nvPr/>
        </p:nvSpPr>
        <p:spPr>
          <a:xfrm>
            <a:off x="4571994" y="1191175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4"/>
          <p:cNvSpPr/>
          <p:nvPr/>
        </p:nvSpPr>
        <p:spPr>
          <a:xfrm rot="5400000">
            <a:off x="3216519" y="2937225"/>
            <a:ext cx="2494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4"/>
          <p:cNvSpPr txBox="1"/>
          <p:nvPr/>
        </p:nvSpPr>
        <p:spPr>
          <a:xfrm>
            <a:off x="6984200" y="771400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" name="Google Shape;195;p14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32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1661" name="Google Shape;1661;p32"/>
          <p:cNvSpPr/>
          <p:nvPr/>
        </p:nvSpPr>
        <p:spPr>
          <a:xfrm rot="10800000">
            <a:off x="5799525" y="3403275"/>
            <a:ext cx="29481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2" name="Google Shape;1662;p32"/>
          <p:cNvSpPr/>
          <p:nvPr/>
        </p:nvSpPr>
        <p:spPr>
          <a:xfrm rot="-5400000">
            <a:off x="-75575" y="2015218"/>
            <a:ext cx="25557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32"/>
          <p:cNvSpPr/>
          <p:nvPr/>
        </p:nvSpPr>
        <p:spPr>
          <a:xfrm rot="-8100000" flipH="1">
            <a:off x="6467392" y="1837008"/>
            <a:ext cx="2153140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4" name="Google Shape;1664;p32"/>
          <p:cNvGrpSpPr/>
          <p:nvPr/>
        </p:nvGrpSpPr>
        <p:grpSpPr>
          <a:xfrm>
            <a:off x="5946734" y="3670971"/>
            <a:ext cx="1426500" cy="968227"/>
            <a:chOff x="5946734" y="3670971"/>
            <a:chExt cx="1426500" cy="968227"/>
          </a:xfrm>
        </p:grpSpPr>
        <p:sp>
          <p:nvSpPr>
            <p:cNvPr id="1665" name="Google Shape;1665;p32"/>
            <p:cNvSpPr txBox="1"/>
            <p:nvPr/>
          </p:nvSpPr>
          <p:spPr>
            <a:xfrm>
              <a:off x="594673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CUTE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66" name="Google Shape;1666;p32"/>
            <p:cNvSpPr txBox="1"/>
            <p:nvPr/>
          </p:nvSpPr>
          <p:spPr>
            <a:xfrm>
              <a:off x="594673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also the ringed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67" name="Google Shape;1667;p32"/>
          <p:cNvGrpSpPr/>
          <p:nvPr/>
        </p:nvGrpSpPr>
        <p:grpSpPr>
          <a:xfrm>
            <a:off x="3858750" y="3668971"/>
            <a:ext cx="1426500" cy="970227"/>
            <a:chOff x="3858750" y="3668971"/>
            <a:chExt cx="1426500" cy="970227"/>
          </a:xfrm>
        </p:grpSpPr>
        <p:sp>
          <p:nvSpPr>
            <p:cNvPr id="1668" name="Google Shape;1668;p32"/>
            <p:cNvSpPr txBox="1"/>
            <p:nvPr/>
          </p:nvSpPr>
          <p:spPr>
            <a:xfrm flipH="1">
              <a:off x="3858750" y="3668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TENNIS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69" name="Google Shape;1669;p32"/>
            <p:cNvSpPr txBox="1"/>
            <p:nvPr/>
          </p:nvSpPr>
          <p:spPr>
            <a:xfrm flipH="1">
              <a:off x="3858750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70" name="Google Shape;1670;p32"/>
          <p:cNvGrpSpPr/>
          <p:nvPr/>
        </p:nvGrpSpPr>
        <p:grpSpPr>
          <a:xfrm>
            <a:off x="1770766" y="3670971"/>
            <a:ext cx="1426500" cy="968227"/>
            <a:chOff x="1770766" y="3670971"/>
            <a:chExt cx="1426500" cy="968227"/>
          </a:xfrm>
        </p:grpSpPr>
        <p:sp>
          <p:nvSpPr>
            <p:cNvPr id="1671" name="Google Shape;1671;p32"/>
            <p:cNvSpPr txBox="1"/>
            <p:nvPr/>
          </p:nvSpPr>
          <p:spPr>
            <a:xfrm flipH="1">
              <a:off x="1770766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72" name="Google Shape;1672;p32"/>
            <p:cNvSpPr txBox="1"/>
            <p:nvPr/>
          </p:nvSpPr>
          <p:spPr>
            <a:xfrm flipH="1">
              <a:off x="1770766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COUNTRY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673" name="Google Shape;1673;p32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74" name="Google Shape;1674;p32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902" y="1087291"/>
            <a:ext cx="2447832" cy="2447832"/>
          </a:xfrm>
          <a:prstGeom prst="rect">
            <a:avLst/>
          </a:prstGeom>
        </p:spPr>
      </p:pic>
      <p:sp>
        <p:nvSpPr>
          <p:cNvPr id="85" name="Google Shape;1663;p32"/>
          <p:cNvSpPr/>
          <p:nvPr/>
        </p:nvSpPr>
        <p:spPr>
          <a:xfrm rot="-8100000" flipH="1">
            <a:off x="1443544" y="2775784"/>
            <a:ext cx="2153140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9" name="Google Shape;1679;p33"/>
          <p:cNvCxnSpPr/>
          <p:nvPr/>
        </p:nvCxnSpPr>
        <p:spPr>
          <a:xfrm rot="10800000" flipH="1">
            <a:off x="6303800" y="3862825"/>
            <a:ext cx="650700" cy="567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680" name="Google Shape;1680;p33"/>
          <p:cNvGrpSpPr/>
          <p:nvPr/>
        </p:nvGrpSpPr>
        <p:grpSpPr>
          <a:xfrm>
            <a:off x="5946734" y="3670971"/>
            <a:ext cx="1426500" cy="968227"/>
            <a:chOff x="5946734" y="3670971"/>
            <a:chExt cx="1426500" cy="968227"/>
          </a:xfrm>
        </p:grpSpPr>
        <p:sp>
          <p:nvSpPr>
            <p:cNvPr id="1681" name="Google Shape;1681;p33"/>
            <p:cNvSpPr txBox="1"/>
            <p:nvPr/>
          </p:nvSpPr>
          <p:spPr>
            <a:xfrm>
              <a:off x="594673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CUTE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82" name="Google Shape;1682;p33"/>
            <p:cNvSpPr txBox="1"/>
            <p:nvPr/>
          </p:nvSpPr>
          <p:spPr>
            <a:xfrm>
              <a:off x="594673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also the ringed planet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683" name="Google Shape;1683;p33"/>
          <p:cNvCxnSpPr/>
          <p:nvPr/>
        </p:nvCxnSpPr>
        <p:spPr>
          <a:xfrm rot="10800000" flipH="1">
            <a:off x="4106092" y="3813625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684" name="Google Shape;1684;p33"/>
          <p:cNvGrpSpPr/>
          <p:nvPr/>
        </p:nvGrpSpPr>
        <p:grpSpPr>
          <a:xfrm>
            <a:off x="3858750" y="3668971"/>
            <a:ext cx="1426500" cy="970227"/>
            <a:chOff x="3858750" y="3668971"/>
            <a:chExt cx="1426500" cy="970227"/>
          </a:xfrm>
        </p:grpSpPr>
        <p:sp>
          <p:nvSpPr>
            <p:cNvPr id="1685" name="Google Shape;1685;p33"/>
            <p:cNvSpPr txBox="1"/>
            <p:nvPr/>
          </p:nvSpPr>
          <p:spPr>
            <a:xfrm flipH="1">
              <a:off x="3858750" y="3668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TENNIS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86" name="Google Shape;1686;p33"/>
            <p:cNvSpPr txBox="1"/>
            <p:nvPr/>
          </p:nvSpPr>
          <p:spPr>
            <a:xfrm flipH="1">
              <a:off x="3858750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687" name="Google Shape;1687;p33"/>
          <p:cNvCxnSpPr/>
          <p:nvPr/>
        </p:nvCxnSpPr>
        <p:spPr>
          <a:xfrm rot="10800000" flipH="1">
            <a:off x="1959775" y="3827525"/>
            <a:ext cx="1061400" cy="1203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688" name="Google Shape;1688;p33"/>
          <p:cNvGrpSpPr/>
          <p:nvPr/>
        </p:nvGrpSpPr>
        <p:grpSpPr>
          <a:xfrm>
            <a:off x="1770766" y="3670971"/>
            <a:ext cx="1426500" cy="968227"/>
            <a:chOff x="1770766" y="3670971"/>
            <a:chExt cx="1426500" cy="968227"/>
          </a:xfrm>
        </p:grpSpPr>
        <p:sp>
          <p:nvSpPr>
            <p:cNvPr id="1689" name="Google Shape;1689;p33"/>
            <p:cNvSpPr txBox="1"/>
            <p:nvPr/>
          </p:nvSpPr>
          <p:spPr>
            <a:xfrm flipH="1">
              <a:off x="1770766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690" name="Google Shape;1690;p33"/>
            <p:cNvSpPr txBox="1"/>
            <p:nvPr/>
          </p:nvSpPr>
          <p:spPr>
            <a:xfrm flipH="1">
              <a:off x="1770766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COUNTRY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691" name="Google Shape;1691;p33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692" name="Google Shape;1692;p33"/>
          <p:cNvGrpSpPr/>
          <p:nvPr/>
        </p:nvGrpSpPr>
        <p:grpSpPr>
          <a:xfrm>
            <a:off x="2207550" y="863062"/>
            <a:ext cx="4728900" cy="2556159"/>
            <a:chOff x="2207550" y="939262"/>
            <a:chExt cx="4728900" cy="2556159"/>
          </a:xfrm>
        </p:grpSpPr>
        <p:sp>
          <p:nvSpPr>
            <p:cNvPr id="1693" name="Google Shape;1693;p33"/>
            <p:cNvSpPr/>
            <p:nvPr/>
          </p:nvSpPr>
          <p:spPr>
            <a:xfrm>
              <a:off x="39271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4" name="Google Shape;1694;p33"/>
            <p:cNvSpPr/>
            <p:nvPr/>
          </p:nvSpPr>
          <p:spPr>
            <a:xfrm>
              <a:off x="43570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5" name="Google Shape;1695;p33"/>
            <p:cNvSpPr/>
            <p:nvPr/>
          </p:nvSpPr>
          <p:spPr>
            <a:xfrm>
              <a:off x="47869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6" name="Google Shape;1696;p33"/>
            <p:cNvSpPr/>
            <p:nvPr/>
          </p:nvSpPr>
          <p:spPr>
            <a:xfrm>
              <a:off x="52168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7" name="Google Shape;1697;p33"/>
            <p:cNvSpPr/>
            <p:nvPr/>
          </p:nvSpPr>
          <p:spPr>
            <a:xfrm>
              <a:off x="56467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8" name="Google Shape;1698;p33"/>
            <p:cNvSpPr/>
            <p:nvPr/>
          </p:nvSpPr>
          <p:spPr>
            <a:xfrm>
              <a:off x="60766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699" name="Google Shape;1699;p33"/>
            <p:cNvSpPr/>
            <p:nvPr/>
          </p:nvSpPr>
          <p:spPr>
            <a:xfrm>
              <a:off x="65065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0" name="Google Shape;1700;p33"/>
            <p:cNvSpPr/>
            <p:nvPr/>
          </p:nvSpPr>
          <p:spPr>
            <a:xfrm flipH="1">
              <a:off x="47869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1" name="Google Shape;1701;p33"/>
            <p:cNvSpPr/>
            <p:nvPr/>
          </p:nvSpPr>
          <p:spPr>
            <a:xfrm flipH="1">
              <a:off x="43570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2" name="Google Shape;1702;p33"/>
            <p:cNvSpPr/>
            <p:nvPr/>
          </p:nvSpPr>
          <p:spPr>
            <a:xfrm flipH="1">
              <a:off x="39271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3" name="Google Shape;1703;p33"/>
            <p:cNvSpPr/>
            <p:nvPr/>
          </p:nvSpPr>
          <p:spPr>
            <a:xfrm flipH="1">
              <a:off x="34972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4" name="Google Shape;1704;p33"/>
            <p:cNvSpPr/>
            <p:nvPr/>
          </p:nvSpPr>
          <p:spPr>
            <a:xfrm flipH="1">
              <a:off x="30673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5" name="Google Shape;1705;p33"/>
            <p:cNvSpPr/>
            <p:nvPr/>
          </p:nvSpPr>
          <p:spPr>
            <a:xfrm flipH="1">
              <a:off x="26374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6" name="Google Shape;1706;p33"/>
            <p:cNvSpPr/>
            <p:nvPr/>
          </p:nvSpPr>
          <p:spPr>
            <a:xfrm flipH="1">
              <a:off x="22075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7" name="Google Shape;1707;p33"/>
            <p:cNvSpPr/>
            <p:nvPr/>
          </p:nvSpPr>
          <p:spPr>
            <a:xfrm>
              <a:off x="39271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8" name="Google Shape;1708;p33"/>
            <p:cNvSpPr/>
            <p:nvPr/>
          </p:nvSpPr>
          <p:spPr>
            <a:xfrm>
              <a:off x="43570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09" name="Google Shape;1709;p33"/>
            <p:cNvSpPr/>
            <p:nvPr/>
          </p:nvSpPr>
          <p:spPr>
            <a:xfrm>
              <a:off x="47869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0" name="Google Shape;1710;p33"/>
            <p:cNvSpPr/>
            <p:nvPr/>
          </p:nvSpPr>
          <p:spPr>
            <a:xfrm>
              <a:off x="52168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1" name="Google Shape;1711;p33"/>
            <p:cNvSpPr/>
            <p:nvPr/>
          </p:nvSpPr>
          <p:spPr>
            <a:xfrm>
              <a:off x="56467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2" name="Google Shape;1712;p33"/>
            <p:cNvSpPr/>
            <p:nvPr/>
          </p:nvSpPr>
          <p:spPr>
            <a:xfrm>
              <a:off x="60766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3" name="Google Shape;1713;p33"/>
            <p:cNvSpPr/>
            <p:nvPr/>
          </p:nvSpPr>
          <p:spPr>
            <a:xfrm>
              <a:off x="65065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4" name="Google Shape;1714;p33"/>
            <p:cNvSpPr/>
            <p:nvPr/>
          </p:nvSpPr>
          <p:spPr>
            <a:xfrm flipH="1">
              <a:off x="47869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5" name="Google Shape;1715;p33"/>
            <p:cNvSpPr/>
            <p:nvPr/>
          </p:nvSpPr>
          <p:spPr>
            <a:xfrm flipH="1">
              <a:off x="43570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6" name="Google Shape;1716;p33"/>
            <p:cNvSpPr/>
            <p:nvPr/>
          </p:nvSpPr>
          <p:spPr>
            <a:xfrm flipH="1">
              <a:off x="39271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7" name="Google Shape;1717;p33"/>
            <p:cNvSpPr/>
            <p:nvPr/>
          </p:nvSpPr>
          <p:spPr>
            <a:xfrm flipH="1">
              <a:off x="34972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8" name="Google Shape;1718;p33"/>
            <p:cNvSpPr/>
            <p:nvPr/>
          </p:nvSpPr>
          <p:spPr>
            <a:xfrm flipH="1">
              <a:off x="30673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19" name="Google Shape;1719;p33"/>
            <p:cNvSpPr/>
            <p:nvPr/>
          </p:nvSpPr>
          <p:spPr>
            <a:xfrm flipH="1">
              <a:off x="26374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0" name="Google Shape;1720;p33"/>
            <p:cNvSpPr/>
            <p:nvPr/>
          </p:nvSpPr>
          <p:spPr>
            <a:xfrm flipH="1">
              <a:off x="22075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1" name="Google Shape;1721;p33"/>
            <p:cNvSpPr/>
            <p:nvPr/>
          </p:nvSpPr>
          <p:spPr>
            <a:xfrm flipH="1">
              <a:off x="47869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2" name="Google Shape;1722;p33"/>
            <p:cNvSpPr/>
            <p:nvPr/>
          </p:nvSpPr>
          <p:spPr>
            <a:xfrm flipH="1">
              <a:off x="43570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3" name="Google Shape;1723;p33"/>
            <p:cNvSpPr/>
            <p:nvPr/>
          </p:nvSpPr>
          <p:spPr>
            <a:xfrm flipH="1">
              <a:off x="39271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4" name="Google Shape;1724;p33"/>
            <p:cNvSpPr/>
            <p:nvPr/>
          </p:nvSpPr>
          <p:spPr>
            <a:xfrm flipH="1">
              <a:off x="34972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5" name="Google Shape;1725;p33"/>
            <p:cNvSpPr/>
            <p:nvPr/>
          </p:nvSpPr>
          <p:spPr>
            <a:xfrm flipH="1">
              <a:off x="30673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6" name="Google Shape;1726;p33"/>
            <p:cNvSpPr/>
            <p:nvPr/>
          </p:nvSpPr>
          <p:spPr>
            <a:xfrm flipH="1">
              <a:off x="26374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7" name="Google Shape;1727;p33"/>
            <p:cNvSpPr/>
            <p:nvPr/>
          </p:nvSpPr>
          <p:spPr>
            <a:xfrm flipH="1">
              <a:off x="22075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8" name="Google Shape;1728;p33"/>
            <p:cNvSpPr/>
            <p:nvPr/>
          </p:nvSpPr>
          <p:spPr>
            <a:xfrm>
              <a:off x="22075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29" name="Google Shape;1729;p33"/>
            <p:cNvSpPr/>
            <p:nvPr/>
          </p:nvSpPr>
          <p:spPr>
            <a:xfrm>
              <a:off x="26374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0" name="Google Shape;1730;p33"/>
            <p:cNvSpPr/>
            <p:nvPr/>
          </p:nvSpPr>
          <p:spPr>
            <a:xfrm>
              <a:off x="30673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1" name="Google Shape;1731;p33"/>
            <p:cNvSpPr/>
            <p:nvPr/>
          </p:nvSpPr>
          <p:spPr>
            <a:xfrm>
              <a:off x="34972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2" name="Google Shape;1732;p33"/>
            <p:cNvSpPr/>
            <p:nvPr/>
          </p:nvSpPr>
          <p:spPr>
            <a:xfrm>
              <a:off x="39271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3" name="Google Shape;1733;p33"/>
            <p:cNvSpPr/>
            <p:nvPr/>
          </p:nvSpPr>
          <p:spPr>
            <a:xfrm>
              <a:off x="43570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4" name="Google Shape;1734;p33"/>
            <p:cNvSpPr/>
            <p:nvPr/>
          </p:nvSpPr>
          <p:spPr>
            <a:xfrm>
              <a:off x="47869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5" name="Google Shape;1735;p33"/>
            <p:cNvSpPr/>
            <p:nvPr/>
          </p:nvSpPr>
          <p:spPr>
            <a:xfrm>
              <a:off x="22075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6" name="Google Shape;1736;p33"/>
            <p:cNvSpPr/>
            <p:nvPr/>
          </p:nvSpPr>
          <p:spPr>
            <a:xfrm>
              <a:off x="26374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7" name="Google Shape;1737;p33"/>
            <p:cNvSpPr/>
            <p:nvPr/>
          </p:nvSpPr>
          <p:spPr>
            <a:xfrm>
              <a:off x="30673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8" name="Google Shape;1738;p33"/>
            <p:cNvSpPr/>
            <p:nvPr/>
          </p:nvSpPr>
          <p:spPr>
            <a:xfrm>
              <a:off x="3497250" y="13645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39" name="Google Shape;1739;p33"/>
            <p:cNvSpPr/>
            <p:nvPr/>
          </p:nvSpPr>
          <p:spPr>
            <a:xfrm flipH="1">
              <a:off x="65065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0" name="Google Shape;1740;p33"/>
            <p:cNvSpPr/>
            <p:nvPr/>
          </p:nvSpPr>
          <p:spPr>
            <a:xfrm flipH="1">
              <a:off x="60766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1" name="Google Shape;1741;p33"/>
            <p:cNvSpPr/>
            <p:nvPr/>
          </p:nvSpPr>
          <p:spPr>
            <a:xfrm flipH="1">
              <a:off x="56467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2" name="Google Shape;1742;p33"/>
            <p:cNvSpPr/>
            <p:nvPr/>
          </p:nvSpPr>
          <p:spPr>
            <a:xfrm flipH="1">
              <a:off x="5216850" y="17897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3" name="Google Shape;1743;p33"/>
            <p:cNvSpPr/>
            <p:nvPr/>
          </p:nvSpPr>
          <p:spPr>
            <a:xfrm>
              <a:off x="22075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4" name="Google Shape;1744;p33"/>
            <p:cNvSpPr/>
            <p:nvPr/>
          </p:nvSpPr>
          <p:spPr>
            <a:xfrm>
              <a:off x="26374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5" name="Google Shape;1745;p33"/>
            <p:cNvSpPr/>
            <p:nvPr/>
          </p:nvSpPr>
          <p:spPr>
            <a:xfrm>
              <a:off x="30673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6" name="Google Shape;1746;p33"/>
            <p:cNvSpPr/>
            <p:nvPr/>
          </p:nvSpPr>
          <p:spPr>
            <a:xfrm>
              <a:off x="3497250" y="22150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7" name="Google Shape;1747;p33"/>
            <p:cNvSpPr/>
            <p:nvPr/>
          </p:nvSpPr>
          <p:spPr>
            <a:xfrm flipH="1">
              <a:off x="65065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8" name="Google Shape;1748;p33"/>
            <p:cNvSpPr/>
            <p:nvPr/>
          </p:nvSpPr>
          <p:spPr>
            <a:xfrm flipH="1">
              <a:off x="60766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49" name="Google Shape;1749;p33"/>
            <p:cNvSpPr/>
            <p:nvPr/>
          </p:nvSpPr>
          <p:spPr>
            <a:xfrm flipH="1">
              <a:off x="56467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0" name="Google Shape;1750;p33"/>
            <p:cNvSpPr/>
            <p:nvPr/>
          </p:nvSpPr>
          <p:spPr>
            <a:xfrm flipH="1">
              <a:off x="5216850" y="26402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1" name="Google Shape;1751;p33"/>
            <p:cNvSpPr/>
            <p:nvPr/>
          </p:nvSpPr>
          <p:spPr>
            <a:xfrm flipH="1">
              <a:off x="65065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2" name="Google Shape;1752;p33"/>
            <p:cNvSpPr/>
            <p:nvPr/>
          </p:nvSpPr>
          <p:spPr>
            <a:xfrm flipH="1">
              <a:off x="60766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3" name="Google Shape;1753;p33"/>
            <p:cNvSpPr/>
            <p:nvPr/>
          </p:nvSpPr>
          <p:spPr>
            <a:xfrm flipH="1">
              <a:off x="56467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4" name="Google Shape;1754;p33"/>
            <p:cNvSpPr/>
            <p:nvPr/>
          </p:nvSpPr>
          <p:spPr>
            <a:xfrm flipH="1">
              <a:off x="5216850" y="30655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5" name="Google Shape;1755;p33"/>
            <p:cNvSpPr/>
            <p:nvPr/>
          </p:nvSpPr>
          <p:spPr>
            <a:xfrm>
              <a:off x="52168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6" name="Google Shape;1756;p33"/>
            <p:cNvSpPr/>
            <p:nvPr/>
          </p:nvSpPr>
          <p:spPr>
            <a:xfrm>
              <a:off x="56467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7" name="Google Shape;1757;p33"/>
            <p:cNvSpPr/>
            <p:nvPr/>
          </p:nvSpPr>
          <p:spPr>
            <a:xfrm>
              <a:off x="60766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58" name="Google Shape;1758;p33"/>
            <p:cNvSpPr/>
            <p:nvPr/>
          </p:nvSpPr>
          <p:spPr>
            <a:xfrm>
              <a:off x="6506550" y="939262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759" name="Google Shape;1759;p33"/>
          <p:cNvSpPr/>
          <p:nvPr/>
        </p:nvSpPr>
        <p:spPr>
          <a:xfrm rot="10800000">
            <a:off x="3950000" y="2619575"/>
            <a:ext cx="29481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33"/>
          <p:cNvSpPr/>
          <p:nvPr/>
        </p:nvSpPr>
        <p:spPr>
          <a:xfrm rot="-5400000">
            <a:off x="2004450" y="1981518"/>
            <a:ext cx="25557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33"/>
          <p:cNvSpPr/>
          <p:nvPr/>
        </p:nvSpPr>
        <p:spPr>
          <a:xfrm rot="-8100000" flipH="1">
            <a:off x="4985822" y="1535149"/>
            <a:ext cx="2153140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5" name="Imagen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66" name="Google Shape;1766;p34"/>
          <p:cNvSpPr txBox="1"/>
          <p:nvPr/>
        </p:nvSpPr>
        <p:spPr>
          <a:xfrm>
            <a:off x="530846" y="281915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7" name="Google Shape;1767;p34"/>
          <p:cNvSpPr txBox="1"/>
          <p:nvPr/>
        </p:nvSpPr>
        <p:spPr>
          <a:xfrm flipH="1">
            <a:off x="530919" y="400800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Planet Neptune is the fourth-largest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8" name="Google Shape;1768;p34"/>
          <p:cNvSpPr txBox="1"/>
          <p:nvPr/>
        </p:nvSpPr>
        <p:spPr>
          <a:xfrm flipH="1">
            <a:off x="530794" y="163230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a gas giant and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69" name="Google Shape;1769;p34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770" name="Google Shape;1770;p34"/>
          <p:cNvGrpSpPr/>
          <p:nvPr/>
        </p:nvGrpSpPr>
        <p:grpSpPr>
          <a:xfrm>
            <a:off x="5021653" y="1202748"/>
            <a:ext cx="3439200" cy="3439200"/>
            <a:chOff x="5021653" y="1202748"/>
            <a:chExt cx="3439200" cy="3439200"/>
          </a:xfrm>
        </p:grpSpPr>
        <p:sp>
          <p:nvSpPr>
            <p:cNvPr id="1771" name="Google Shape;1771;p34"/>
            <p:cNvSpPr/>
            <p:nvPr/>
          </p:nvSpPr>
          <p:spPr>
            <a:xfrm>
              <a:off x="50216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2" name="Google Shape;1772;p34"/>
            <p:cNvSpPr/>
            <p:nvPr/>
          </p:nvSpPr>
          <p:spPr>
            <a:xfrm>
              <a:off x="54515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3" name="Google Shape;1773;p34"/>
            <p:cNvSpPr/>
            <p:nvPr/>
          </p:nvSpPr>
          <p:spPr>
            <a:xfrm>
              <a:off x="58814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4" name="Google Shape;1774;p34"/>
            <p:cNvSpPr/>
            <p:nvPr/>
          </p:nvSpPr>
          <p:spPr>
            <a:xfrm>
              <a:off x="63113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5" name="Google Shape;1775;p34"/>
            <p:cNvSpPr/>
            <p:nvPr/>
          </p:nvSpPr>
          <p:spPr>
            <a:xfrm>
              <a:off x="67412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6" name="Google Shape;1776;p34"/>
            <p:cNvSpPr/>
            <p:nvPr/>
          </p:nvSpPr>
          <p:spPr>
            <a:xfrm>
              <a:off x="71711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7" name="Google Shape;1777;p34"/>
            <p:cNvSpPr/>
            <p:nvPr/>
          </p:nvSpPr>
          <p:spPr>
            <a:xfrm>
              <a:off x="76010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8" name="Google Shape;1778;p34"/>
            <p:cNvSpPr/>
            <p:nvPr/>
          </p:nvSpPr>
          <p:spPr>
            <a:xfrm>
              <a:off x="50216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79" name="Google Shape;1779;p34"/>
            <p:cNvSpPr/>
            <p:nvPr/>
          </p:nvSpPr>
          <p:spPr>
            <a:xfrm>
              <a:off x="54515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0" name="Google Shape;1780;p34"/>
            <p:cNvSpPr/>
            <p:nvPr/>
          </p:nvSpPr>
          <p:spPr>
            <a:xfrm>
              <a:off x="58814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1" name="Google Shape;1781;p34"/>
            <p:cNvSpPr/>
            <p:nvPr/>
          </p:nvSpPr>
          <p:spPr>
            <a:xfrm>
              <a:off x="63113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2" name="Google Shape;1782;p34"/>
            <p:cNvSpPr/>
            <p:nvPr/>
          </p:nvSpPr>
          <p:spPr>
            <a:xfrm>
              <a:off x="67412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3" name="Google Shape;1783;p34"/>
            <p:cNvSpPr/>
            <p:nvPr/>
          </p:nvSpPr>
          <p:spPr>
            <a:xfrm>
              <a:off x="71711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4" name="Google Shape;1784;p34"/>
            <p:cNvSpPr/>
            <p:nvPr/>
          </p:nvSpPr>
          <p:spPr>
            <a:xfrm>
              <a:off x="76010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5" name="Google Shape;1785;p34"/>
            <p:cNvSpPr/>
            <p:nvPr/>
          </p:nvSpPr>
          <p:spPr>
            <a:xfrm>
              <a:off x="50216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6" name="Google Shape;1786;p34"/>
            <p:cNvSpPr/>
            <p:nvPr/>
          </p:nvSpPr>
          <p:spPr>
            <a:xfrm>
              <a:off x="54515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7" name="Google Shape;1787;p34"/>
            <p:cNvSpPr/>
            <p:nvPr/>
          </p:nvSpPr>
          <p:spPr>
            <a:xfrm>
              <a:off x="58814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8" name="Google Shape;1788;p34"/>
            <p:cNvSpPr/>
            <p:nvPr/>
          </p:nvSpPr>
          <p:spPr>
            <a:xfrm>
              <a:off x="63113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89" name="Google Shape;1789;p34"/>
            <p:cNvSpPr/>
            <p:nvPr/>
          </p:nvSpPr>
          <p:spPr>
            <a:xfrm>
              <a:off x="67412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0" name="Google Shape;1790;p34"/>
            <p:cNvSpPr/>
            <p:nvPr/>
          </p:nvSpPr>
          <p:spPr>
            <a:xfrm>
              <a:off x="71711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1" name="Google Shape;1791;p34"/>
            <p:cNvSpPr/>
            <p:nvPr/>
          </p:nvSpPr>
          <p:spPr>
            <a:xfrm>
              <a:off x="76010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2" name="Google Shape;1792;p34"/>
            <p:cNvSpPr/>
            <p:nvPr/>
          </p:nvSpPr>
          <p:spPr>
            <a:xfrm>
              <a:off x="50216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3" name="Google Shape;1793;p34"/>
            <p:cNvSpPr/>
            <p:nvPr/>
          </p:nvSpPr>
          <p:spPr>
            <a:xfrm>
              <a:off x="54515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4" name="Google Shape;1794;p34"/>
            <p:cNvSpPr/>
            <p:nvPr/>
          </p:nvSpPr>
          <p:spPr>
            <a:xfrm>
              <a:off x="58814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5" name="Google Shape;1795;p34"/>
            <p:cNvSpPr/>
            <p:nvPr/>
          </p:nvSpPr>
          <p:spPr>
            <a:xfrm>
              <a:off x="63113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6" name="Google Shape;1796;p34"/>
            <p:cNvSpPr/>
            <p:nvPr/>
          </p:nvSpPr>
          <p:spPr>
            <a:xfrm>
              <a:off x="67412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7" name="Google Shape;1797;p34"/>
            <p:cNvSpPr/>
            <p:nvPr/>
          </p:nvSpPr>
          <p:spPr>
            <a:xfrm>
              <a:off x="71711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8" name="Google Shape;1798;p34"/>
            <p:cNvSpPr/>
            <p:nvPr/>
          </p:nvSpPr>
          <p:spPr>
            <a:xfrm>
              <a:off x="76010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799" name="Google Shape;1799;p34"/>
            <p:cNvSpPr/>
            <p:nvPr/>
          </p:nvSpPr>
          <p:spPr>
            <a:xfrm>
              <a:off x="50216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0" name="Google Shape;1800;p34"/>
            <p:cNvSpPr/>
            <p:nvPr/>
          </p:nvSpPr>
          <p:spPr>
            <a:xfrm>
              <a:off x="54515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1" name="Google Shape;1801;p34"/>
            <p:cNvSpPr/>
            <p:nvPr/>
          </p:nvSpPr>
          <p:spPr>
            <a:xfrm>
              <a:off x="58814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2" name="Google Shape;1802;p34"/>
            <p:cNvSpPr/>
            <p:nvPr/>
          </p:nvSpPr>
          <p:spPr>
            <a:xfrm>
              <a:off x="63113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3" name="Google Shape;1803;p34"/>
            <p:cNvSpPr/>
            <p:nvPr/>
          </p:nvSpPr>
          <p:spPr>
            <a:xfrm>
              <a:off x="67412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4" name="Google Shape;1804;p34"/>
            <p:cNvSpPr/>
            <p:nvPr/>
          </p:nvSpPr>
          <p:spPr>
            <a:xfrm>
              <a:off x="71711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5" name="Google Shape;1805;p34"/>
            <p:cNvSpPr/>
            <p:nvPr/>
          </p:nvSpPr>
          <p:spPr>
            <a:xfrm>
              <a:off x="76010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6" name="Google Shape;1806;p34"/>
            <p:cNvSpPr/>
            <p:nvPr/>
          </p:nvSpPr>
          <p:spPr>
            <a:xfrm>
              <a:off x="50216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7" name="Google Shape;1807;p34"/>
            <p:cNvSpPr/>
            <p:nvPr/>
          </p:nvSpPr>
          <p:spPr>
            <a:xfrm>
              <a:off x="54515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8" name="Google Shape;1808;p34"/>
            <p:cNvSpPr/>
            <p:nvPr/>
          </p:nvSpPr>
          <p:spPr>
            <a:xfrm>
              <a:off x="58814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09" name="Google Shape;1809;p34"/>
            <p:cNvSpPr/>
            <p:nvPr/>
          </p:nvSpPr>
          <p:spPr>
            <a:xfrm>
              <a:off x="63113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0" name="Google Shape;1810;p34"/>
            <p:cNvSpPr/>
            <p:nvPr/>
          </p:nvSpPr>
          <p:spPr>
            <a:xfrm>
              <a:off x="67412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1" name="Google Shape;1811;p34"/>
            <p:cNvSpPr/>
            <p:nvPr/>
          </p:nvSpPr>
          <p:spPr>
            <a:xfrm>
              <a:off x="71711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2" name="Google Shape;1812;p34"/>
            <p:cNvSpPr/>
            <p:nvPr/>
          </p:nvSpPr>
          <p:spPr>
            <a:xfrm>
              <a:off x="76010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3" name="Google Shape;1813;p34"/>
            <p:cNvSpPr/>
            <p:nvPr/>
          </p:nvSpPr>
          <p:spPr>
            <a:xfrm>
              <a:off x="50216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4" name="Google Shape;1814;p34"/>
            <p:cNvSpPr/>
            <p:nvPr/>
          </p:nvSpPr>
          <p:spPr>
            <a:xfrm>
              <a:off x="54515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5" name="Google Shape;1815;p34"/>
            <p:cNvSpPr/>
            <p:nvPr/>
          </p:nvSpPr>
          <p:spPr>
            <a:xfrm>
              <a:off x="58814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6" name="Google Shape;1816;p34"/>
            <p:cNvSpPr/>
            <p:nvPr/>
          </p:nvSpPr>
          <p:spPr>
            <a:xfrm>
              <a:off x="63113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7" name="Google Shape;1817;p34"/>
            <p:cNvSpPr/>
            <p:nvPr/>
          </p:nvSpPr>
          <p:spPr>
            <a:xfrm>
              <a:off x="67412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8" name="Google Shape;1818;p34"/>
            <p:cNvSpPr/>
            <p:nvPr/>
          </p:nvSpPr>
          <p:spPr>
            <a:xfrm>
              <a:off x="71711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19" name="Google Shape;1819;p34"/>
            <p:cNvSpPr/>
            <p:nvPr/>
          </p:nvSpPr>
          <p:spPr>
            <a:xfrm>
              <a:off x="76010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0" name="Google Shape;1820;p34"/>
            <p:cNvSpPr/>
            <p:nvPr/>
          </p:nvSpPr>
          <p:spPr>
            <a:xfrm>
              <a:off x="50216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1" name="Google Shape;1821;p34"/>
            <p:cNvSpPr/>
            <p:nvPr/>
          </p:nvSpPr>
          <p:spPr>
            <a:xfrm>
              <a:off x="54515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2" name="Google Shape;1822;p34"/>
            <p:cNvSpPr/>
            <p:nvPr/>
          </p:nvSpPr>
          <p:spPr>
            <a:xfrm>
              <a:off x="58814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3" name="Google Shape;1823;p34"/>
            <p:cNvSpPr/>
            <p:nvPr/>
          </p:nvSpPr>
          <p:spPr>
            <a:xfrm>
              <a:off x="63113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4" name="Google Shape;1824;p34"/>
            <p:cNvSpPr/>
            <p:nvPr/>
          </p:nvSpPr>
          <p:spPr>
            <a:xfrm>
              <a:off x="67412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5" name="Google Shape;1825;p34"/>
            <p:cNvSpPr/>
            <p:nvPr/>
          </p:nvSpPr>
          <p:spPr>
            <a:xfrm>
              <a:off x="71711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6" name="Google Shape;1826;p34"/>
            <p:cNvSpPr/>
            <p:nvPr/>
          </p:nvSpPr>
          <p:spPr>
            <a:xfrm>
              <a:off x="76010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7" name="Google Shape;1827;p34"/>
            <p:cNvSpPr/>
            <p:nvPr/>
          </p:nvSpPr>
          <p:spPr>
            <a:xfrm>
              <a:off x="80309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8" name="Google Shape;1828;p34"/>
            <p:cNvSpPr/>
            <p:nvPr/>
          </p:nvSpPr>
          <p:spPr>
            <a:xfrm>
              <a:off x="80309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29" name="Google Shape;1829;p34"/>
            <p:cNvSpPr/>
            <p:nvPr/>
          </p:nvSpPr>
          <p:spPr>
            <a:xfrm>
              <a:off x="80309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30" name="Google Shape;1830;p34"/>
            <p:cNvSpPr/>
            <p:nvPr/>
          </p:nvSpPr>
          <p:spPr>
            <a:xfrm>
              <a:off x="80309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31" name="Google Shape;1831;p34"/>
            <p:cNvSpPr/>
            <p:nvPr/>
          </p:nvSpPr>
          <p:spPr>
            <a:xfrm>
              <a:off x="80309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32" name="Google Shape;1832;p34"/>
            <p:cNvSpPr/>
            <p:nvPr/>
          </p:nvSpPr>
          <p:spPr>
            <a:xfrm>
              <a:off x="80309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33" name="Google Shape;1833;p34"/>
            <p:cNvSpPr/>
            <p:nvPr/>
          </p:nvSpPr>
          <p:spPr>
            <a:xfrm>
              <a:off x="80309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34" name="Google Shape;1834;p34"/>
            <p:cNvSpPr/>
            <p:nvPr/>
          </p:nvSpPr>
          <p:spPr>
            <a:xfrm>
              <a:off x="80309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835" name="Google Shape;1835;p34"/>
          <p:cNvSpPr/>
          <p:nvPr/>
        </p:nvSpPr>
        <p:spPr>
          <a:xfrm>
            <a:off x="605738" y="1156179"/>
            <a:ext cx="429778" cy="429772"/>
          </a:xfrm>
          <a:custGeom>
            <a:avLst/>
            <a:gdLst/>
            <a:ahLst/>
            <a:cxnLst/>
            <a:rect l="l" t="t" r="r" b="b"/>
            <a:pathLst>
              <a:path w="12791" h="12687" extrusionOk="0">
                <a:moveTo>
                  <a:pt x="2986" y="7684"/>
                </a:moveTo>
                <a:cubicBezTo>
                  <a:pt x="4110" y="7684"/>
                  <a:pt x="5072" y="8568"/>
                  <a:pt x="5072" y="9751"/>
                </a:cubicBezTo>
                <a:cubicBezTo>
                  <a:pt x="5072" y="10727"/>
                  <a:pt x="4474" y="11484"/>
                  <a:pt x="3623" y="11736"/>
                </a:cubicBezTo>
                <a:cubicBezTo>
                  <a:pt x="3405" y="11810"/>
                  <a:pt x="3185" y="11846"/>
                  <a:pt x="2971" y="11846"/>
                </a:cubicBezTo>
                <a:cubicBezTo>
                  <a:pt x="2101" y="11846"/>
                  <a:pt x="1311" y="11265"/>
                  <a:pt x="1008" y="10381"/>
                </a:cubicBezTo>
                <a:cubicBezTo>
                  <a:pt x="662" y="9278"/>
                  <a:pt x="1292" y="8113"/>
                  <a:pt x="2394" y="7766"/>
                </a:cubicBezTo>
                <a:cubicBezTo>
                  <a:pt x="2594" y="7710"/>
                  <a:pt x="2792" y="7684"/>
                  <a:pt x="2986" y="7684"/>
                </a:cubicBezTo>
                <a:close/>
                <a:moveTo>
                  <a:pt x="9886" y="7696"/>
                </a:moveTo>
                <a:cubicBezTo>
                  <a:pt x="10161" y="7696"/>
                  <a:pt x="10441" y="7749"/>
                  <a:pt x="10712" y="7861"/>
                </a:cubicBezTo>
                <a:cubicBezTo>
                  <a:pt x="11468" y="8176"/>
                  <a:pt x="11972" y="8869"/>
                  <a:pt x="11972" y="9751"/>
                </a:cubicBezTo>
                <a:cubicBezTo>
                  <a:pt x="11972" y="10696"/>
                  <a:pt x="11373" y="11484"/>
                  <a:pt x="10523" y="11736"/>
                </a:cubicBezTo>
                <a:cubicBezTo>
                  <a:pt x="10305" y="11810"/>
                  <a:pt x="10085" y="11846"/>
                  <a:pt x="9870" y="11846"/>
                </a:cubicBezTo>
                <a:cubicBezTo>
                  <a:pt x="9001" y="11846"/>
                  <a:pt x="8211" y="11265"/>
                  <a:pt x="7908" y="10381"/>
                </a:cubicBezTo>
                <a:cubicBezTo>
                  <a:pt x="7750" y="9940"/>
                  <a:pt x="7782" y="9436"/>
                  <a:pt x="8002" y="8963"/>
                </a:cubicBezTo>
                <a:cubicBezTo>
                  <a:pt x="8309" y="8162"/>
                  <a:pt x="9073" y="7696"/>
                  <a:pt x="9886" y="7696"/>
                </a:cubicBezTo>
                <a:close/>
                <a:moveTo>
                  <a:pt x="2151" y="1"/>
                </a:moveTo>
                <a:cubicBezTo>
                  <a:pt x="1058" y="1"/>
                  <a:pt x="63" y="900"/>
                  <a:pt x="63" y="2064"/>
                </a:cubicBezTo>
                <a:lnTo>
                  <a:pt x="63" y="9593"/>
                </a:lnTo>
                <a:cubicBezTo>
                  <a:pt x="0" y="10633"/>
                  <a:pt x="504" y="11578"/>
                  <a:pt x="1323" y="12177"/>
                </a:cubicBezTo>
                <a:cubicBezTo>
                  <a:pt x="1822" y="12521"/>
                  <a:pt x="2387" y="12686"/>
                  <a:pt x="2947" y="12686"/>
                </a:cubicBezTo>
                <a:cubicBezTo>
                  <a:pt x="3874" y="12686"/>
                  <a:pt x="4786" y="12233"/>
                  <a:pt x="5356" y="11389"/>
                </a:cubicBezTo>
                <a:cubicBezTo>
                  <a:pt x="5671" y="10916"/>
                  <a:pt x="5860" y="10381"/>
                  <a:pt x="5860" y="9782"/>
                </a:cubicBezTo>
                <a:cubicBezTo>
                  <a:pt x="5860" y="9625"/>
                  <a:pt x="6018" y="9467"/>
                  <a:pt x="6207" y="9373"/>
                </a:cubicBezTo>
                <a:cubicBezTo>
                  <a:pt x="6270" y="9357"/>
                  <a:pt x="6340" y="9349"/>
                  <a:pt x="6411" y="9349"/>
                </a:cubicBezTo>
                <a:cubicBezTo>
                  <a:pt x="6482" y="9349"/>
                  <a:pt x="6553" y="9357"/>
                  <a:pt x="6616" y="9373"/>
                </a:cubicBezTo>
                <a:cubicBezTo>
                  <a:pt x="6805" y="9467"/>
                  <a:pt x="6963" y="9625"/>
                  <a:pt x="6963" y="9782"/>
                </a:cubicBezTo>
                <a:cubicBezTo>
                  <a:pt x="6963" y="10759"/>
                  <a:pt x="7467" y="11641"/>
                  <a:pt x="8223" y="12177"/>
                </a:cubicBezTo>
                <a:cubicBezTo>
                  <a:pt x="8709" y="12521"/>
                  <a:pt x="9272" y="12686"/>
                  <a:pt x="9833" y="12686"/>
                </a:cubicBezTo>
                <a:cubicBezTo>
                  <a:pt x="10762" y="12686"/>
                  <a:pt x="11686" y="12233"/>
                  <a:pt x="12256" y="11389"/>
                </a:cubicBezTo>
                <a:cubicBezTo>
                  <a:pt x="12602" y="10885"/>
                  <a:pt x="12791" y="10223"/>
                  <a:pt x="12728" y="9530"/>
                </a:cubicBezTo>
                <a:cubicBezTo>
                  <a:pt x="12791" y="9467"/>
                  <a:pt x="12791" y="9971"/>
                  <a:pt x="12791" y="2064"/>
                </a:cubicBezTo>
                <a:cubicBezTo>
                  <a:pt x="12791" y="1780"/>
                  <a:pt x="12760" y="1497"/>
                  <a:pt x="12634" y="1276"/>
                </a:cubicBezTo>
                <a:cubicBezTo>
                  <a:pt x="12310" y="458"/>
                  <a:pt x="11539" y="8"/>
                  <a:pt x="10750" y="8"/>
                </a:cubicBezTo>
                <a:cubicBezTo>
                  <a:pt x="10232" y="8"/>
                  <a:pt x="9706" y="202"/>
                  <a:pt x="9294" y="614"/>
                </a:cubicBezTo>
                <a:cubicBezTo>
                  <a:pt x="9137" y="772"/>
                  <a:pt x="9137" y="1024"/>
                  <a:pt x="9294" y="1182"/>
                </a:cubicBezTo>
                <a:cubicBezTo>
                  <a:pt x="9373" y="1260"/>
                  <a:pt x="9483" y="1300"/>
                  <a:pt x="9593" y="1300"/>
                </a:cubicBezTo>
                <a:cubicBezTo>
                  <a:pt x="9704" y="1300"/>
                  <a:pt x="9814" y="1260"/>
                  <a:pt x="9893" y="1182"/>
                </a:cubicBezTo>
                <a:cubicBezTo>
                  <a:pt x="10140" y="935"/>
                  <a:pt x="10448" y="819"/>
                  <a:pt x="10752" y="819"/>
                </a:cubicBezTo>
                <a:cubicBezTo>
                  <a:pt x="11263" y="819"/>
                  <a:pt x="11763" y="1144"/>
                  <a:pt x="11940" y="1717"/>
                </a:cubicBezTo>
                <a:cubicBezTo>
                  <a:pt x="11972" y="1812"/>
                  <a:pt x="11972" y="1938"/>
                  <a:pt x="11972" y="2064"/>
                </a:cubicBezTo>
                <a:lnTo>
                  <a:pt x="11972" y="7766"/>
                </a:lnTo>
                <a:cubicBezTo>
                  <a:pt x="11389" y="7183"/>
                  <a:pt x="10644" y="6907"/>
                  <a:pt x="9909" y="6907"/>
                </a:cubicBezTo>
                <a:cubicBezTo>
                  <a:pt x="8779" y="6907"/>
                  <a:pt x="7673" y="7559"/>
                  <a:pt x="7215" y="8743"/>
                </a:cubicBezTo>
                <a:cubicBezTo>
                  <a:pt x="6994" y="8617"/>
                  <a:pt x="6750" y="8554"/>
                  <a:pt x="6494" y="8554"/>
                </a:cubicBezTo>
                <a:cubicBezTo>
                  <a:pt x="6238" y="8554"/>
                  <a:pt x="5970" y="8617"/>
                  <a:pt x="5702" y="8743"/>
                </a:cubicBezTo>
                <a:cubicBezTo>
                  <a:pt x="5513" y="8207"/>
                  <a:pt x="5135" y="7735"/>
                  <a:pt x="4600" y="7388"/>
                </a:cubicBezTo>
                <a:cubicBezTo>
                  <a:pt x="4117" y="7053"/>
                  <a:pt x="3560" y="6889"/>
                  <a:pt x="3001" y="6889"/>
                </a:cubicBezTo>
                <a:cubicBezTo>
                  <a:pt x="2248" y="6889"/>
                  <a:pt x="1493" y="7187"/>
                  <a:pt x="914" y="7766"/>
                </a:cubicBezTo>
                <a:lnTo>
                  <a:pt x="914" y="2064"/>
                </a:lnTo>
                <a:cubicBezTo>
                  <a:pt x="914" y="1340"/>
                  <a:pt x="1486" y="814"/>
                  <a:pt x="2132" y="814"/>
                </a:cubicBezTo>
                <a:cubicBezTo>
                  <a:pt x="2301" y="814"/>
                  <a:pt x="2476" y="851"/>
                  <a:pt x="2646" y="929"/>
                </a:cubicBezTo>
                <a:cubicBezTo>
                  <a:pt x="2804" y="992"/>
                  <a:pt x="2899" y="1087"/>
                  <a:pt x="3025" y="1182"/>
                </a:cubicBezTo>
                <a:cubicBezTo>
                  <a:pt x="3103" y="1260"/>
                  <a:pt x="3214" y="1300"/>
                  <a:pt x="3324" y="1300"/>
                </a:cubicBezTo>
                <a:cubicBezTo>
                  <a:pt x="3434" y="1300"/>
                  <a:pt x="3544" y="1260"/>
                  <a:pt x="3623" y="1182"/>
                </a:cubicBezTo>
                <a:cubicBezTo>
                  <a:pt x="3781" y="1024"/>
                  <a:pt x="3781" y="772"/>
                  <a:pt x="3623" y="614"/>
                </a:cubicBezTo>
                <a:cubicBezTo>
                  <a:pt x="3434" y="394"/>
                  <a:pt x="3214" y="236"/>
                  <a:pt x="2962" y="173"/>
                </a:cubicBezTo>
                <a:cubicBezTo>
                  <a:pt x="2694" y="55"/>
                  <a:pt x="2420" y="1"/>
                  <a:pt x="215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36" name="Google Shape;1836;p34"/>
          <p:cNvGrpSpPr/>
          <p:nvPr/>
        </p:nvGrpSpPr>
        <p:grpSpPr>
          <a:xfrm>
            <a:off x="582522" y="2342695"/>
            <a:ext cx="476216" cy="429768"/>
            <a:chOff x="1487200" y="4421025"/>
            <a:chExt cx="483125" cy="439750"/>
          </a:xfrm>
        </p:grpSpPr>
        <p:sp>
          <p:nvSpPr>
            <p:cNvPr id="1837" name="Google Shape;1837;p34"/>
            <p:cNvSpPr/>
            <p:nvPr/>
          </p:nvSpPr>
          <p:spPr>
            <a:xfrm>
              <a:off x="1487200" y="4421025"/>
              <a:ext cx="483125" cy="439750"/>
            </a:xfrm>
            <a:custGeom>
              <a:avLst/>
              <a:gdLst/>
              <a:ahLst/>
              <a:cxnLst/>
              <a:rect l="l" t="t" r="r" b="b"/>
              <a:pathLst>
                <a:path w="19325" h="17590" extrusionOk="0">
                  <a:moveTo>
                    <a:pt x="12818" y="1130"/>
                  </a:moveTo>
                  <a:cubicBezTo>
                    <a:pt x="14361" y="1130"/>
                    <a:pt x="15671" y="2389"/>
                    <a:pt x="15867" y="4059"/>
                  </a:cubicBezTo>
                  <a:cubicBezTo>
                    <a:pt x="15867" y="4077"/>
                    <a:pt x="15870" y="4095"/>
                    <a:pt x="15873" y="4110"/>
                  </a:cubicBezTo>
                  <a:lnTo>
                    <a:pt x="16242" y="5871"/>
                  </a:lnTo>
                  <a:lnTo>
                    <a:pt x="9406" y="5871"/>
                  </a:lnTo>
                  <a:lnTo>
                    <a:pt x="11707" y="4110"/>
                  </a:lnTo>
                  <a:cubicBezTo>
                    <a:pt x="11957" y="3920"/>
                    <a:pt x="12008" y="3561"/>
                    <a:pt x="11815" y="3310"/>
                  </a:cubicBezTo>
                  <a:cubicBezTo>
                    <a:pt x="11703" y="3166"/>
                    <a:pt x="11534" y="3091"/>
                    <a:pt x="11364" y="3091"/>
                  </a:cubicBezTo>
                  <a:cubicBezTo>
                    <a:pt x="11242" y="3091"/>
                    <a:pt x="11119" y="3130"/>
                    <a:pt x="11015" y="3211"/>
                  </a:cubicBezTo>
                  <a:lnTo>
                    <a:pt x="7618" y="5816"/>
                  </a:lnTo>
                  <a:cubicBezTo>
                    <a:pt x="7597" y="5835"/>
                    <a:pt x="7576" y="5853"/>
                    <a:pt x="7558" y="5871"/>
                  </a:cubicBezTo>
                  <a:lnTo>
                    <a:pt x="3083" y="5871"/>
                  </a:lnTo>
                  <a:lnTo>
                    <a:pt x="3451" y="4110"/>
                  </a:lnTo>
                  <a:cubicBezTo>
                    <a:pt x="3454" y="4095"/>
                    <a:pt x="3457" y="4077"/>
                    <a:pt x="3460" y="4059"/>
                  </a:cubicBezTo>
                  <a:cubicBezTo>
                    <a:pt x="3654" y="2389"/>
                    <a:pt x="4964" y="1130"/>
                    <a:pt x="6507" y="1130"/>
                  </a:cubicBezTo>
                  <a:close/>
                  <a:moveTo>
                    <a:pt x="16939" y="7021"/>
                  </a:moveTo>
                  <a:cubicBezTo>
                    <a:pt x="17631" y="7021"/>
                    <a:pt x="18192" y="7580"/>
                    <a:pt x="18192" y="8274"/>
                  </a:cubicBezTo>
                  <a:lnTo>
                    <a:pt x="18192" y="11913"/>
                  </a:lnTo>
                  <a:cubicBezTo>
                    <a:pt x="18192" y="12604"/>
                    <a:pt x="17631" y="13163"/>
                    <a:pt x="16939" y="13166"/>
                  </a:cubicBezTo>
                  <a:lnTo>
                    <a:pt x="2385" y="13166"/>
                  </a:lnTo>
                  <a:cubicBezTo>
                    <a:pt x="1694" y="13163"/>
                    <a:pt x="1132" y="12604"/>
                    <a:pt x="1132" y="11913"/>
                  </a:cubicBezTo>
                  <a:lnTo>
                    <a:pt x="1132" y="8274"/>
                  </a:lnTo>
                  <a:cubicBezTo>
                    <a:pt x="1132" y="7580"/>
                    <a:pt x="1694" y="7021"/>
                    <a:pt x="2385" y="7021"/>
                  </a:cubicBezTo>
                  <a:close/>
                  <a:moveTo>
                    <a:pt x="5813" y="14304"/>
                  </a:moveTo>
                  <a:lnTo>
                    <a:pt x="5813" y="15889"/>
                  </a:lnTo>
                  <a:cubicBezTo>
                    <a:pt x="5813" y="16203"/>
                    <a:pt x="5559" y="16457"/>
                    <a:pt x="5248" y="16457"/>
                  </a:cubicBezTo>
                  <a:lnTo>
                    <a:pt x="3874" y="16457"/>
                  </a:lnTo>
                  <a:cubicBezTo>
                    <a:pt x="3560" y="16457"/>
                    <a:pt x="3306" y="16203"/>
                    <a:pt x="3306" y="15889"/>
                  </a:cubicBezTo>
                  <a:lnTo>
                    <a:pt x="3306" y="14304"/>
                  </a:lnTo>
                  <a:close/>
                  <a:moveTo>
                    <a:pt x="16018" y="14304"/>
                  </a:moveTo>
                  <a:lnTo>
                    <a:pt x="16018" y="15889"/>
                  </a:lnTo>
                  <a:cubicBezTo>
                    <a:pt x="16018" y="16203"/>
                    <a:pt x="15765" y="16457"/>
                    <a:pt x="15454" y="16457"/>
                  </a:cubicBezTo>
                  <a:lnTo>
                    <a:pt x="14080" y="16457"/>
                  </a:lnTo>
                  <a:cubicBezTo>
                    <a:pt x="13766" y="16457"/>
                    <a:pt x="13512" y="16203"/>
                    <a:pt x="13512" y="15889"/>
                  </a:cubicBezTo>
                  <a:lnTo>
                    <a:pt x="13512" y="14304"/>
                  </a:lnTo>
                  <a:close/>
                  <a:moveTo>
                    <a:pt x="6507" y="1"/>
                  </a:moveTo>
                  <a:cubicBezTo>
                    <a:pt x="4396" y="1"/>
                    <a:pt x="2609" y="1677"/>
                    <a:pt x="2337" y="3902"/>
                  </a:cubicBezTo>
                  <a:lnTo>
                    <a:pt x="1911" y="5934"/>
                  </a:lnTo>
                  <a:cubicBezTo>
                    <a:pt x="800" y="6161"/>
                    <a:pt x="0" y="7139"/>
                    <a:pt x="0" y="8274"/>
                  </a:cubicBezTo>
                  <a:lnTo>
                    <a:pt x="0" y="11910"/>
                  </a:lnTo>
                  <a:cubicBezTo>
                    <a:pt x="3" y="13145"/>
                    <a:pt x="945" y="14177"/>
                    <a:pt x="2174" y="14286"/>
                  </a:cubicBezTo>
                  <a:lnTo>
                    <a:pt x="2174" y="15889"/>
                  </a:lnTo>
                  <a:cubicBezTo>
                    <a:pt x="2174" y="16828"/>
                    <a:pt x="2935" y="17586"/>
                    <a:pt x="3874" y="17589"/>
                  </a:cubicBezTo>
                  <a:lnTo>
                    <a:pt x="5248" y="17589"/>
                  </a:lnTo>
                  <a:cubicBezTo>
                    <a:pt x="6184" y="17586"/>
                    <a:pt x="6945" y="16828"/>
                    <a:pt x="6945" y="15889"/>
                  </a:cubicBezTo>
                  <a:lnTo>
                    <a:pt x="6945" y="14298"/>
                  </a:lnTo>
                  <a:lnTo>
                    <a:pt x="12380" y="14298"/>
                  </a:lnTo>
                  <a:lnTo>
                    <a:pt x="12380" y="15889"/>
                  </a:lnTo>
                  <a:cubicBezTo>
                    <a:pt x="12380" y="16828"/>
                    <a:pt x="13141" y="17586"/>
                    <a:pt x="14080" y="17589"/>
                  </a:cubicBezTo>
                  <a:lnTo>
                    <a:pt x="15454" y="17589"/>
                  </a:lnTo>
                  <a:cubicBezTo>
                    <a:pt x="16390" y="17586"/>
                    <a:pt x="17151" y="16828"/>
                    <a:pt x="17151" y="15889"/>
                  </a:cubicBezTo>
                  <a:lnTo>
                    <a:pt x="17151" y="14286"/>
                  </a:lnTo>
                  <a:cubicBezTo>
                    <a:pt x="18380" y="14177"/>
                    <a:pt x="19322" y="13145"/>
                    <a:pt x="19325" y="11913"/>
                  </a:cubicBezTo>
                  <a:lnTo>
                    <a:pt x="19325" y="8274"/>
                  </a:lnTo>
                  <a:cubicBezTo>
                    <a:pt x="19325" y="7139"/>
                    <a:pt x="18524" y="6161"/>
                    <a:pt x="17413" y="5934"/>
                  </a:cubicBezTo>
                  <a:lnTo>
                    <a:pt x="16988" y="3902"/>
                  </a:lnTo>
                  <a:cubicBezTo>
                    <a:pt x="16716" y="1677"/>
                    <a:pt x="14928" y="1"/>
                    <a:pt x="128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38" name="Google Shape;1838;p34"/>
            <p:cNvSpPr/>
            <p:nvPr/>
          </p:nvSpPr>
          <p:spPr>
            <a:xfrm>
              <a:off x="1544950" y="4622200"/>
              <a:ext cx="103950" cy="100025"/>
            </a:xfrm>
            <a:custGeom>
              <a:avLst/>
              <a:gdLst/>
              <a:ahLst/>
              <a:cxnLst/>
              <a:rect l="l" t="t" r="r" b="b"/>
              <a:pathLst>
                <a:path w="4158" h="4001" extrusionOk="0">
                  <a:moveTo>
                    <a:pt x="2152" y="1131"/>
                  </a:moveTo>
                  <a:cubicBezTo>
                    <a:pt x="2599" y="1131"/>
                    <a:pt x="3025" y="1477"/>
                    <a:pt x="3025" y="2000"/>
                  </a:cubicBezTo>
                  <a:cubicBezTo>
                    <a:pt x="3025" y="2480"/>
                    <a:pt x="2639" y="2869"/>
                    <a:pt x="2159" y="2869"/>
                  </a:cubicBezTo>
                  <a:cubicBezTo>
                    <a:pt x="1386" y="2869"/>
                    <a:pt x="996" y="1933"/>
                    <a:pt x="1543" y="1387"/>
                  </a:cubicBezTo>
                  <a:cubicBezTo>
                    <a:pt x="1721" y="1210"/>
                    <a:pt x="1939" y="1131"/>
                    <a:pt x="2152" y="1131"/>
                  </a:cubicBezTo>
                  <a:close/>
                  <a:moveTo>
                    <a:pt x="2159" y="1"/>
                  </a:moveTo>
                  <a:cubicBezTo>
                    <a:pt x="1350" y="1"/>
                    <a:pt x="619" y="487"/>
                    <a:pt x="311" y="1233"/>
                  </a:cubicBezTo>
                  <a:cubicBezTo>
                    <a:pt x="0" y="1982"/>
                    <a:pt x="172" y="2842"/>
                    <a:pt x="743" y="3413"/>
                  </a:cubicBezTo>
                  <a:cubicBezTo>
                    <a:pt x="1127" y="3796"/>
                    <a:pt x="1639" y="4001"/>
                    <a:pt x="2159" y="4001"/>
                  </a:cubicBezTo>
                  <a:cubicBezTo>
                    <a:pt x="2416" y="4001"/>
                    <a:pt x="2676" y="3951"/>
                    <a:pt x="2923" y="3848"/>
                  </a:cubicBezTo>
                  <a:cubicBezTo>
                    <a:pt x="3672" y="3540"/>
                    <a:pt x="4158" y="2809"/>
                    <a:pt x="4158" y="2000"/>
                  </a:cubicBezTo>
                  <a:cubicBezTo>
                    <a:pt x="4158" y="895"/>
                    <a:pt x="3261" y="1"/>
                    <a:pt x="2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39" name="Google Shape;1839;p34"/>
            <p:cNvSpPr/>
            <p:nvPr/>
          </p:nvSpPr>
          <p:spPr>
            <a:xfrm>
              <a:off x="1804675" y="4622200"/>
              <a:ext cx="103975" cy="100025"/>
            </a:xfrm>
            <a:custGeom>
              <a:avLst/>
              <a:gdLst/>
              <a:ahLst/>
              <a:cxnLst/>
              <a:rect l="l" t="t" r="r" b="b"/>
              <a:pathLst>
                <a:path w="4159" h="4001" extrusionOk="0">
                  <a:moveTo>
                    <a:pt x="2152" y="1131"/>
                  </a:moveTo>
                  <a:cubicBezTo>
                    <a:pt x="2598" y="1131"/>
                    <a:pt x="3026" y="1477"/>
                    <a:pt x="3026" y="2000"/>
                  </a:cubicBezTo>
                  <a:cubicBezTo>
                    <a:pt x="3026" y="2480"/>
                    <a:pt x="2637" y="2869"/>
                    <a:pt x="2157" y="2869"/>
                  </a:cubicBezTo>
                  <a:cubicBezTo>
                    <a:pt x="1384" y="2869"/>
                    <a:pt x="997" y="1933"/>
                    <a:pt x="1544" y="1387"/>
                  </a:cubicBezTo>
                  <a:cubicBezTo>
                    <a:pt x="1721" y="1210"/>
                    <a:pt x="1938" y="1131"/>
                    <a:pt x="2152" y="1131"/>
                  </a:cubicBezTo>
                  <a:close/>
                  <a:moveTo>
                    <a:pt x="2157" y="1"/>
                  </a:moveTo>
                  <a:cubicBezTo>
                    <a:pt x="1348" y="1"/>
                    <a:pt x="620" y="487"/>
                    <a:pt x="309" y="1233"/>
                  </a:cubicBezTo>
                  <a:cubicBezTo>
                    <a:pt x="1" y="1982"/>
                    <a:pt x="170" y="2842"/>
                    <a:pt x="744" y="3413"/>
                  </a:cubicBezTo>
                  <a:cubicBezTo>
                    <a:pt x="1125" y="3796"/>
                    <a:pt x="1637" y="4001"/>
                    <a:pt x="2158" y="4001"/>
                  </a:cubicBezTo>
                  <a:cubicBezTo>
                    <a:pt x="2416" y="4001"/>
                    <a:pt x="2676" y="3951"/>
                    <a:pt x="2924" y="3848"/>
                  </a:cubicBezTo>
                  <a:cubicBezTo>
                    <a:pt x="3670" y="3540"/>
                    <a:pt x="4159" y="2809"/>
                    <a:pt x="4159" y="2000"/>
                  </a:cubicBezTo>
                  <a:cubicBezTo>
                    <a:pt x="4156" y="895"/>
                    <a:pt x="3262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40" name="Google Shape;1840;p34"/>
            <p:cNvSpPr/>
            <p:nvPr/>
          </p:nvSpPr>
          <p:spPr>
            <a:xfrm>
              <a:off x="1667450" y="4661825"/>
              <a:ext cx="119825" cy="28350"/>
            </a:xfrm>
            <a:custGeom>
              <a:avLst/>
              <a:gdLst/>
              <a:ahLst/>
              <a:cxnLst/>
              <a:rect l="l" t="t" r="r" b="b"/>
              <a:pathLst>
                <a:path w="4793" h="1134" extrusionOk="0">
                  <a:moveTo>
                    <a:pt x="565" y="1"/>
                  </a:moveTo>
                  <a:cubicBezTo>
                    <a:pt x="251" y="1"/>
                    <a:pt x="1" y="252"/>
                    <a:pt x="1" y="566"/>
                  </a:cubicBezTo>
                  <a:cubicBezTo>
                    <a:pt x="1" y="880"/>
                    <a:pt x="251" y="1133"/>
                    <a:pt x="565" y="1133"/>
                  </a:cubicBezTo>
                  <a:lnTo>
                    <a:pt x="4228" y="1133"/>
                  </a:lnTo>
                  <a:cubicBezTo>
                    <a:pt x="4539" y="1133"/>
                    <a:pt x="4792" y="880"/>
                    <a:pt x="4792" y="566"/>
                  </a:cubicBezTo>
                  <a:cubicBezTo>
                    <a:pt x="4792" y="252"/>
                    <a:pt x="4539" y="1"/>
                    <a:pt x="4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41" name="Google Shape;1841;p34"/>
          <p:cNvGrpSpPr/>
          <p:nvPr/>
        </p:nvGrpSpPr>
        <p:grpSpPr>
          <a:xfrm>
            <a:off x="605671" y="3529237"/>
            <a:ext cx="429910" cy="428792"/>
            <a:chOff x="-15717575" y="2786200"/>
            <a:chExt cx="306400" cy="305625"/>
          </a:xfrm>
        </p:grpSpPr>
        <p:sp>
          <p:nvSpPr>
            <p:cNvPr id="1842" name="Google Shape;1842;p34"/>
            <p:cNvSpPr/>
            <p:nvPr/>
          </p:nvSpPr>
          <p:spPr>
            <a:xfrm>
              <a:off x="-15717575" y="2786200"/>
              <a:ext cx="306400" cy="305625"/>
            </a:xfrm>
            <a:custGeom>
              <a:avLst/>
              <a:gdLst/>
              <a:ahLst/>
              <a:cxnLst/>
              <a:rect l="l" t="t" r="r" b="b"/>
              <a:pathLst>
                <a:path w="12256" h="12225" extrusionOk="0">
                  <a:moveTo>
                    <a:pt x="1387" y="788"/>
                  </a:moveTo>
                  <a:cubicBezTo>
                    <a:pt x="1796" y="788"/>
                    <a:pt x="2111" y="1103"/>
                    <a:pt x="2111" y="1513"/>
                  </a:cubicBezTo>
                  <a:lnTo>
                    <a:pt x="2111" y="4727"/>
                  </a:lnTo>
                  <a:cubicBezTo>
                    <a:pt x="2111" y="5325"/>
                    <a:pt x="2584" y="5798"/>
                    <a:pt x="3151" y="5798"/>
                  </a:cubicBezTo>
                  <a:lnTo>
                    <a:pt x="3907" y="5798"/>
                  </a:lnTo>
                  <a:cubicBezTo>
                    <a:pt x="4096" y="5798"/>
                    <a:pt x="4254" y="5640"/>
                    <a:pt x="4254" y="5420"/>
                  </a:cubicBezTo>
                  <a:lnTo>
                    <a:pt x="4254" y="3309"/>
                  </a:lnTo>
                  <a:cubicBezTo>
                    <a:pt x="4254" y="2332"/>
                    <a:pt x="5041" y="1545"/>
                    <a:pt x="6049" y="1545"/>
                  </a:cubicBezTo>
                  <a:cubicBezTo>
                    <a:pt x="7026" y="1545"/>
                    <a:pt x="7814" y="2332"/>
                    <a:pt x="7814" y="3309"/>
                  </a:cubicBezTo>
                  <a:lnTo>
                    <a:pt x="7814" y="8318"/>
                  </a:lnTo>
                  <a:cubicBezTo>
                    <a:pt x="7814" y="8507"/>
                    <a:pt x="7971" y="8665"/>
                    <a:pt x="8160" y="8665"/>
                  </a:cubicBezTo>
                  <a:lnTo>
                    <a:pt x="8916" y="8665"/>
                  </a:lnTo>
                  <a:cubicBezTo>
                    <a:pt x="9515" y="8665"/>
                    <a:pt x="9988" y="8192"/>
                    <a:pt x="9988" y="7593"/>
                  </a:cubicBezTo>
                  <a:lnTo>
                    <a:pt x="9988" y="5105"/>
                  </a:lnTo>
                  <a:cubicBezTo>
                    <a:pt x="9988" y="4727"/>
                    <a:pt x="10303" y="4411"/>
                    <a:pt x="10681" y="4411"/>
                  </a:cubicBezTo>
                  <a:cubicBezTo>
                    <a:pt x="11090" y="4411"/>
                    <a:pt x="11405" y="4727"/>
                    <a:pt x="11405" y="5105"/>
                  </a:cubicBezTo>
                  <a:lnTo>
                    <a:pt x="11405" y="7562"/>
                  </a:lnTo>
                  <a:lnTo>
                    <a:pt x="11437" y="7562"/>
                  </a:lnTo>
                  <a:cubicBezTo>
                    <a:pt x="11437" y="8948"/>
                    <a:pt x="10334" y="10051"/>
                    <a:pt x="8948" y="10051"/>
                  </a:cubicBezTo>
                  <a:lnTo>
                    <a:pt x="8192" y="10051"/>
                  </a:lnTo>
                  <a:cubicBezTo>
                    <a:pt x="8003" y="10051"/>
                    <a:pt x="7845" y="10208"/>
                    <a:pt x="7845" y="10397"/>
                  </a:cubicBezTo>
                  <a:lnTo>
                    <a:pt x="7845" y="11500"/>
                  </a:lnTo>
                  <a:lnTo>
                    <a:pt x="4254" y="11500"/>
                  </a:lnTo>
                  <a:lnTo>
                    <a:pt x="4254" y="7562"/>
                  </a:lnTo>
                  <a:cubicBezTo>
                    <a:pt x="4254" y="7373"/>
                    <a:pt x="4096" y="7215"/>
                    <a:pt x="3907" y="7215"/>
                  </a:cubicBezTo>
                  <a:lnTo>
                    <a:pt x="3151" y="7215"/>
                  </a:lnTo>
                  <a:cubicBezTo>
                    <a:pt x="1796" y="7215"/>
                    <a:pt x="694" y="6113"/>
                    <a:pt x="694" y="4727"/>
                  </a:cubicBezTo>
                  <a:lnTo>
                    <a:pt x="694" y="1513"/>
                  </a:lnTo>
                  <a:cubicBezTo>
                    <a:pt x="694" y="1103"/>
                    <a:pt x="1009" y="788"/>
                    <a:pt x="1387" y="788"/>
                  </a:cubicBezTo>
                  <a:close/>
                  <a:moveTo>
                    <a:pt x="1418" y="1"/>
                  </a:moveTo>
                  <a:cubicBezTo>
                    <a:pt x="631" y="1"/>
                    <a:pt x="1" y="631"/>
                    <a:pt x="1" y="1419"/>
                  </a:cubicBezTo>
                  <a:lnTo>
                    <a:pt x="1" y="4664"/>
                  </a:lnTo>
                  <a:cubicBezTo>
                    <a:pt x="1" y="6428"/>
                    <a:pt x="1481" y="7877"/>
                    <a:pt x="3246" y="7877"/>
                  </a:cubicBezTo>
                  <a:lnTo>
                    <a:pt x="3624" y="7877"/>
                  </a:lnTo>
                  <a:lnTo>
                    <a:pt x="3624" y="11500"/>
                  </a:lnTo>
                  <a:lnTo>
                    <a:pt x="2584" y="11500"/>
                  </a:lnTo>
                  <a:cubicBezTo>
                    <a:pt x="2363" y="11500"/>
                    <a:pt x="2206" y="11658"/>
                    <a:pt x="2206" y="11847"/>
                  </a:cubicBezTo>
                  <a:cubicBezTo>
                    <a:pt x="2206" y="12036"/>
                    <a:pt x="2363" y="12225"/>
                    <a:pt x="2584" y="12225"/>
                  </a:cubicBezTo>
                  <a:lnTo>
                    <a:pt x="9704" y="12225"/>
                  </a:lnTo>
                  <a:cubicBezTo>
                    <a:pt x="9893" y="12225"/>
                    <a:pt x="10051" y="12036"/>
                    <a:pt x="10051" y="11847"/>
                  </a:cubicBezTo>
                  <a:cubicBezTo>
                    <a:pt x="10051" y="11658"/>
                    <a:pt x="9893" y="11500"/>
                    <a:pt x="9704" y="11500"/>
                  </a:cubicBezTo>
                  <a:lnTo>
                    <a:pt x="8633" y="11500"/>
                  </a:lnTo>
                  <a:lnTo>
                    <a:pt x="8633" y="10744"/>
                  </a:lnTo>
                  <a:lnTo>
                    <a:pt x="9042" y="10744"/>
                  </a:lnTo>
                  <a:cubicBezTo>
                    <a:pt x="10807" y="10744"/>
                    <a:pt x="12256" y="9295"/>
                    <a:pt x="12256" y="7530"/>
                  </a:cubicBezTo>
                  <a:lnTo>
                    <a:pt x="12256" y="5042"/>
                  </a:lnTo>
                  <a:cubicBezTo>
                    <a:pt x="12130" y="4285"/>
                    <a:pt x="11500" y="3624"/>
                    <a:pt x="10712" y="3624"/>
                  </a:cubicBezTo>
                  <a:cubicBezTo>
                    <a:pt x="9925" y="3624"/>
                    <a:pt x="9294" y="4254"/>
                    <a:pt x="9294" y="5042"/>
                  </a:cubicBezTo>
                  <a:lnTo>
                    <a:pt x="9294" y="7530"/>
                  </a:lnTo>
                  <a:cubicBezTo>
                    <a:pt x="9294" y="7719"/>
                    <a:pt x="9137" y="7877"/>
                    <a:pt x="8948" y="7877"/>
                  </a:cubicBezTo>
                  <a:lnTo>
                    <a:pt x="8570" y="7877"/>
                  </a:lnTo>
                  <a:lnTo>
                    <a:pt x="8570" y="3246"/>
                  </a:lnTo>
                  <a:cubicBezTo>
                    <a:pt x="8570" y="1860"/>
                    <a:pt x="7467" y="757"/>
                    <a:pt x="6081" y="757"/>
                  </a:cubicBezTo>
                  <a:cubicBezTo>
                    <a:pt x="4695" y="757"/>
                    <a:pt x="3592" y="1860"/>
                    <a:pt x="3592" y="3246"/>
                  </a:cubicBezTo>
                  <a:lnTo>
                    <a:pt x="3592" y="5010"/>
                  </a:lnTo>
                  <a:lnTo>
                    <a:pt x="3214" y="5010"/>
                  </a:lnTo>
                  <a:cubicBezTo>
                    <a:pt x="2993" y="5010"/>
                    <a:pt x="2836" y="4853"/>
                    <a:pt x="2836" y="4664"/>
                  </a:cubicBezTo>
                  <a:lnTo>
                    <a:pt x="2836" y="1419"/>
                  </a:ln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4"/>
            <p:cNvSpPr/>
            <p:nvPr/>
          </p:nvSpPr>
          <p:spPr>
            <a:xfrm>
              <a:off x="-15593125" y="2859450"/>
              <a:ext cx="18125" cy="35475"/>
            </a:xfrm>
            <a:custGeom>
              <a:avLst/>
              <a:gdLst/>
              <a:ahLst/>
              <a:cxnLst/>
              <a:rect l="l" t="t" r="r" b="b"/>
              <a:pathLst>
                <a:path w="725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40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725" y="1261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4"/>
            <p:cNvSpPr/>
            <p:nvPr/>
          </p:nvSpPr>
          <p:spPr>
            <a:xfrm>
              <a:off x="-15593125" y="2966575"/>
              <a:ext cx="17350" cy="35475"/>
            </a:xfrm>
            <a:custGeom>
              <a:avLst/>
              <a:gdLst/>
              <a:ahLst/>
              <a:cxnLst/>
              <a:rect l="l" t="t" r="r" b="b"/>
              <a:pathLst>
                <a:path w="694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2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693" y="1261"/>
                    <a:pt x="693" y="1072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4"/>
            <p:cNvSpPr/>
            <p:nvPr/>
          </p:nvSpPr>
          <p:spPr>
            <a:xfrm>
              <a:off x="-15557675" y="2859450"/>
              <a:ext cx="17350" cy="35475"/>
            </a:xfrm>
            <a:custGeom>
              <a:avLst/>
              <a:gdLst/>
              <a:ahLst/>
              <a:cxnLst/>
              <a:rect l="l" t="t" r="r" b="b"/>
              <a:pathLst>
                <a:path w="694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40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693" y="1261"/>
                    <a:pt x="693" y="1040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4"/>
            <p:cNvSpPr/>
            <p:nvPr/>
          </p:nvSpPr>
          <p:spPr>
            <a:xfrm>
              <a:off x="-15557675" y="2966575"/>
              <a:ext cx="17350" cy="35475"/>
            </a:xfrm>
            <a:custGeom>
              <a:avLst/>
              <a:gdLst/>
              <a:ahLst/>
              <a:cxnLst/>
              <a:rect l="l" t="t" r="r" b="b"/>
              <a:pathLst>
                <a:path w="694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2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693" y="1261"/>
                    <a:pt x="693" y="1072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4"/>
            <p:cNvSpPr/>
            <p:nvPr/>
          </p:nvSpPr>
          <p:spPr>
            <a:xfrm>
              <a:off x="-15575800" y="291302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cubicBezTo>
                    <a:pt x="568" y="1418"/>
                    <a:pt x="725" y="1260"/>
                    <a:pt x="725" y="1071"/>
                  </a:cubicBezTo>
                  <a:lnTo>
                    <a:pt x="725" y="378"/>
                  </a:lnTo>
                  <a:cubicBezTo>
                    <a:pt x="725" y="158"/>
                    <a:pt x="568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4"/>
            <p:cNvSpPr/>
            <p:nvPr/>
          </p:nvSpPr>
          <p:spPr>
            <a:xfrm>
              <a:off x="-15575800" y="3019350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cubicBezTo>
                    <a:pt x="568" y="1418"/>
                    <a:pt x="725" y="1260"/>
                    <a:pt x="725" y="1071"/>
                  </a:cubicBezTo>
                  <a:lnTo>
                    <a:pt x="725" y="378"/>
                  </a:lnTo>
                  <a:cubicBezTo>
                    <a:pt x="725" y="158"/>
                    <a:pt x="568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9" name="Google Shape;1849;p34"/>
          <p:cNvSpPr/>
          <p:nvPr/>
        </p:nvSpPr>
        <p:spPr>
          <a:xfrm rot="-8100000" flipH="1">
            <a:off x="1499744" y="2108057"/>
            <a:ext cx="3994022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0" name="Google Shape;1850;p34"/>
          <p:cNvSpPr/>
          <p:nvPr/>
        </p:nvSpPr>
        <p:spPr>
          <a:xfrm rot="-5400000">
            <a:off x="3801900" y="1432175"/>
            <a:ext cx="12213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34"/>
          <p:cNvSpPr/>
          <p:nvPr/>
        </p:nvSpPr>
        <p:spPr>
          <a:xfrm rot="10800000">
            <a:off x="2437450" y="4291200"/>
            <a:ext cx="25425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2" name="Google Shape;1852;p34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53" name="Google Shape;1853;p34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24" y="281087"/>
            <a:ext cx="4795723" cy="4422722"/>
          </a:xfrm>
          <a:prstGeom prst="rect">
            <a:avLst/>
          </a:prstGeom>
        </p:spPr>
      </p:pic>
      <p:sp>
        <p:nvSpPr>
          <p:cNvPr id="1858" name="Google Shape;1858;p35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859" name="Google Shape;1859;p35"/>
          <p:cNvGrpSpPr/>
          <p:nvPr/>
        </p:nvGrpSpPr>
        <p:grpSpPr>
          <a:xfrm>
            <a:off x="5021653" y="1202748"/>
            <a:ext cx="3439200" cy="3439200"/>
            <a:chOff x="5021653" y="1202748"/>
            <a:chExt cx="3439200" cy="3439200"/>
          </a:xfrm>
        </p:grpSpPr>
        <p:sp>
          <p:nvSpPr>
            <p:cNvPr id="1860" name="Google Shape;1860;p35"/>
            <p:cNvSpPr/>
            <p:nvPr/>
          </p:nvSpPr>
          <p:spPr>
            <a:xfrm>
              <a:off x="50216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1" name="Google Shape;1861;p35"/>
            <p:cNvSpPr/>
            <p:nvPr/>
          </p:nvSpPr>
          <p:spPr>
            <a:xfrm>
              <a:off x="54515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2" name="Google Shape;1862;p35"/>
            <p:cNvSpPr/>
            <p:nvPr/>
          </p:nvSpPr>
          <p:spPr>
            <a:xfrm>
              <a:off x="58814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3" name="Google Shape;1863;p35"/>
            <p:cNvSpPr/>
            <p:nvPr/>
          </p:nvSpPr>
          <p:spPr>
            <a:xfrm>
              <a:off x="63113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4" name="Google Shape;1864;p35"/>
            <p:cNvSpPr/>
            <p:nvPr/>
          </p:nvSpPr>
          <p:spPr>
            <a:xfrm>
              <a:off x="67412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5" name="Google Shape;1865;p35"/>
            <p:cNvSpPr/>
            <p:nvPr/>
          </p:nvSpPr>
          <p:spPr>
            <a:xfrm>
              <a:off x="71711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6" name="Google Shape;1866;p35"/>
            <p:cNvSpPr/>
            <p:nvPr/>
          </p:nvSpPr>
          <p:spPr>
            <a:xfrm>
              <a:off x="76010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7" name="Google Shape;1867;p35"/>
            <p:cNvSpPr/>
            <p:nvPr/>
          </p:nvSpPr>
          <p:spPr>
            <a:xfrm>
              <a:off x="50216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8" name="Google Shape;1868;p35"/>
            <p:cNvSpPr/>
            <p:nvPr/>
          </p:nvSpPr>
          <p:spPr>
            <a:xfrm>
              <a:off x="54515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69" name="Google Shape;1869;p35"/>
            <p:cNvSpPr/>
            <p:nvPr/>
          </p:nvSpPr>
          <p:spPr>
            <a:xfrm>
              <a:off x="58814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0" name="Google Shape;1870;p35"/>
            <p:cNvSpPr/>
            <p:nvPr/>
          </p:nvSpPr>
          <p:spPr>
            <a:xfrm>
              <a:off x="63113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1" name="Google Shape;1871;p35"/>
            <p:cNvSpPr/>
            <p:nvPr/>
          </p:nvSpPr>
          <p:spPr>
            <a:xfrm>
              <a:off x="67412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2" name="Google Shape;1872;p35"/>
            <p:cNvSpPr/>
            <p:nvPr/>
          </p:nvSpPr>
          <p:spPr>
            <a:xfrm>
              <a:off x="71711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3" name="Google Shape;1873;p35"/>
            <p:cNvSpPr/>
            <p:nvPr/>
          </p:nvSpPr>
          <p:spPr>
            <a:xfrm>
              <a:off x="76010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4" name="Google Shape;1874;p35"/>
            <p:cNvSpPr/>
            <p:nvPr/>
          </p:nvSpPr>
          <p:spPr>
            <a:xfrm>
              <a:off x="50216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5" name="Google Shape;1875;p35"/>
            <p:cNvSpPr/>
            <p:nvPr/>
          </p:nvSpPr>
          <p:spPr>
            <a:xfrm>
              <a:off x="54515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6" name="Google Shape;1876;p35"/>
            <p:cNvSpPr/>
            <p:nvPr/>
          </p:nvSpPr>
          <p:spPr>
            <a:xfrm>
              <a:off x="58814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7" name="Google Shape;1877;p35"/>
            <p:cNvSpPr/>
            <p:nvPr/>
          </p:nvSpPr>
          <p:spPr>
            <a:xfrm>
              <a:off x="63113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8" name="Google Shape;1878;p35"/>
            <p:cNvSpPr/>
            <p:nvPr/>
          </p:nvSpPr>
          <p:spPr>
            <a:xfrm>
              <a:off x="67412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79" name="Google Shape;1879;p35"/>
            <p:cNvSpPr/>
            <p:nvPr/>
          </p:nvSpPr>
          <p:spPr>
            <a:xfrm>
              <a:off x="71711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0" name="Google Shape;1880;p35"/>
            <p:cNvSpPr/>
            <p:nvPr/>
          </p:nvSpPr>
          <p:spPr>
            <a:xfrm>
              <a:off x="76010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1" name="Google Shape;1881;p35"/>
            <p:cNvSpPr/>
            <p:nvPr/>
          </p:nvSpPr>
          <p:spPr>
            <a:xfrm>
              <a:off x="50216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2" name="Google Shape;1882;p35"/>
            <p:cNvSpPr/>
            <p:nvPr/>
          </p:nvSpPr>
          <p:spPr>
            <a:xfrm>
              <a:off x="54515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3" name="Google Shape;1883;p35"/>
            <p:cNvSpPr/>
            <p:nvPr/>
          </p:nvSpPr>
          <p:spPr>
            <a:xfrm>
              <a:off x="58814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4" name="Google Shape;1884;p35"/>
            <p:cNvSpPr/>
            <p:nvPr/>
          </p:nvSpPr>
          <p:spPr>
            <a:xfrm>
              <a:off x="63113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5" name="Google Shape;1885;p35"/>
            <p:cNvSpPr/>
            <p:nvPr/>
          </p:nvSpPr>
          <p:spPr>
            <a:xfrm>
              <a:off x="67412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6" name="Google Shape;1886;p35"/>
            <p:cNvSpPr/>
            <p:nvPr/>
          </p:nvSpPr>
          <p:spPr>
            <a:xfrm>
              <a:off x="71711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7" name="Google Shape;1887;p35"/>
            <p:cNvSpPr/>
            <p:nvPr/>
          </p:nvSpPr>
          <p:spPr>
            <a:xfrm>
              <a:off x="76010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8" name="Google Shape;1888;p35"/>
            <p:cNvSpPr/>
            <p:nvPr/>
          </p:nvSpPr>
          <p:spPr>
            <a:xfrm>
              <a:off x="50216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89" name="Google Shape;1889;p35"/>
            <p:cNvSpPr/>
            <p:nvPr/>
          </p:nvSpPr>
          <p:spPr>
            <a:xfrm>
              <a:off x="54515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0" name="Google Shape;1890;p35"/>
            <p:cNvSpPr/>
            <p:nvPr/>
          </p:nvSpPr>
          <p:spPr>
            <a:xfrm>
              <a:off x="58814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1" name="Google Shape;1891;p35"/>
            <p:cNvSpPr/>
            <p:nvPr/>
          </p:nvSpPr>
          <p:spPr>
            <a:xfrm>
              <a:off x="63113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2" name="Google Shape;1892;p35"/>
            <p:cNvSpPr/>
            <p:nvPr/>
          </p:nvSpPr>
          <p:spPr>
            <a:xfrm>
              <a:off x="67412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3" name="Google Shape;1893;p35"/>
            <p:cNvSpPr/>
            <p:nvPr/>
          </p:nvSpPr>
          <p:spPr>
            <a:xfrm>
              <a:off x="71711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4" name="Google Shape;1894;p35"/>
            <p:cNvSpPr/>
            <p:nvPr/>
          </p:nvSpPr>
          <p:spPr>
            <a:xfrm>
              <a:off x="76010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5" name="Google Shape;1895;p35"/>
            <p:cNvSpPr/>
            <p:nvPr/>
          </p:nvSpPr>
          <p:spPr>
            <a:xfrm>
              <a:off x="50216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6" name="Google Shape;1896;p35"/>
            <p:cNvSpPr/>
            <p:nvPr/>
          </p:nvSpPr>
          <p:spPr>
            <a:xfrm>
              <a:off x="54515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7" name="Google Shape;1897;p35"/>
            <p:cNvSpPr/>
            <p:nvPr/>
          </p:nvSpPr>
          <p:spPr>
            <a:xfrm>
              <a:off x="58814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8" name="Google Shape;1898;p35"/>
            <p:cNvSpPr/>
            <p:nvPr/>
          </p:nvSpPr>
          <p:spPr>
            <a:xfrm>
              <a:off x="63113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899" name="Google Shape;1899;p35"/>
            <p:cNvSpPr/>
            <p:nvPr/>
          </p:nvSpPr>
          <p:spPr>
            <a:xfrm>
              <a:off x="67412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0" name="Google Shape;1900;p35"/>
            <p:cNvSpPr/>
            <p:nvPr/>
          </p:nvSpPr>
          <p:spPr>
            <a:xfrm>
              <a:off x="71711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1" name="Google Shape;1901;p35"/>
            <p:cNvSpPr/>
            <p:nvPr/>
          </p:nvSpPr>
          <p:spPr>
            <a:xfrm>
              <a:off x="76010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2" name="Google Shape;1902;p35"/>
            <p:cNvSpPr/>
            <p:nvPr/>
          </p:nvSpPr>
          <p:spPr>
            <a:xfrm>
              <a:off x="50216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3" name="Google Shape;1903;p35"/>
            <p:cNvSpPr/>
            <p:nvPr/>
          </p:nvSpPr>
          <p:spPr>
            <a:xfrm>
              <a:off x="54515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4" name="Google Shape;1904;p35"/>
            <p:cNvSpPr/>
            <p:nvPr/>
          </p:nvSpPr>
          <p:spPr>
            <a:xfrm>
              <a:off x="58814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5" name="Google Shape;1905;p35"/>
            <p:cNvSpPr/>
            <p:nvPr/>
          </p:nvSpPr>
          <p:spPr>
            <a:xfrm>
              <a:off x="63113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6" name="Google Shape;1906;p35"/>
            <p:cNvSpPr/>
            <p:nvPr/>
          </p:nvSpPr>
          <p:spPr>
            <a:xfrm>
              <a:off x="67412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7" name="Google Shape;1907;p35"/>
            <p:cNvSpPr/>
            <p:nvPr/>
          </p:nvSpPr>
          <p:spPr>
            <a:xfrm>
              <a:off x="71711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8" name="Google Shape;1908;p35"/>
            <p:cNvSpPr/>
            <p:nvPr/>
          </p:nvSpPr>
          <p:spPr>
            <a:xfrm>
              <a:off x="76010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09" name="Google Shape;1909;p35"/>
            <p:cNvSpPr/>
            <p:nvPr/>
          </p:nvSpPr>
          <p:spPr>
            <a:xfrm>
              <a:off x="50216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0" name="Google Shape;1910;p35"/>
            <p:cNvSpPr/>
            <p:nvPr/>
          </p:nvSpPr>
          <p:spPr>
            <a:xfrm>
              <a:off x="54515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1" name="Google Shape;1911;p35"/>
            <p:cNvSpPr/>
            <p:nvPr/>
          </p:nvSpPr>
          <p:spPr>
            <a:xfrm>
              <a:off x="58814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2" name="Google Shape;1912;p35"/>
            <p:cNvSpPr/>
            <p:nvPr/>
          </p:nvSpPr>
          <p:spPr>
            <a:xfrm>
              <a:off x="63113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3" name="Google Shape;1913;p35"/>
            <p:cNvSpPr/>
            <p:nvPr/>
          </p:nvSpPr>
          <p:spPr>
            <a:xfrm>
              <a:off x="67412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4" name="Google Shape;1914;p35"/>
            <p:cNvSpPr/>
            <p:nvPr/>
          </p:nvSpPr>
          <p:spPr>
            <a:xfrm>
              <a:off x="71711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5" name="Google Shape;1915;p35"/>
            <p:cNvSpPr/>
            <p:nvPr/>
          </p:nvSpPr>
          <p:spPr>
            <a:xfrm>
              <a:off x="76010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6" name="Google Shape;1916;p35"/>
            <p:cNvSpPr/>
            <p:nvPr/>
          </p:nvSpPr>
          <p:spPr>
            <a:xfrm>
              <a:off x="8030953" y="42120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7" name="Google Shape;1917;p35"/>
            <p:cNvSpPr/>
            <p:nvPr/>
          </p:nvSpPr>
          <p:spPr>
            <a:xfrm>
              <a:off x="8030953" y="37821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8" name="Google Shape;1918;p35"/>
            <p:cNvSpPr/>
            <p:nvPr/>
          </p:nvSpPr>
          <p:spPr>
            <a:xfrm>
              <a:off x="8030953" y="33522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19" name="Google Shape;1919;p35"/>
            <p:cNvSpPr/>
            <p:nvPr/>
          </p:nvSpPr>
          <p:spPr>
            <a:xfrm>
              <a:off x="8030953" y="29223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20" name="Google Shape;1920;p35"/>
            <p:cNvSpPr/>
            <p:nvPr/>
          </p:nvSpPr>
          <p:spPr>
            <a:xfrm>
              <a:off x="8030953" y="24924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21" name="Google Shape;1921;p35"/>
            <p:cNvSpPr/>
            <p:nvPr/>
          </p:nvSpPr>
          <p:spPr>
            <a:xfrm>
              <a:off x="8030953" y="20625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22" name="Google Shape;1922;p35"/>
            <p:cNvSpPr/>
            <p:nvPr/>
          </p:nvSpPr>
          <p:spPr>
            <a:xfrm>
              <a:off x="8030953" y="16326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923" name="Google Shape;1923;p35"/>
            <p:cNvSpPr/>
            <p:nvPr/>
          </p:nvSpPr>
          <p:spPr>
            <a:xfrm>
              <a:off x="8030953" y="120274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924" name="Google Shape;1924;p35"/>
          <p:cNvSpPr/>
          <p:nvPr/>
        </p:nvSpPr>
        <p:spPr>
          <a:xfrm rot="-8100000" flipH="1">
            <a:off x="4521044" y="2539632"/>
            <a:ext cx="3994022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5" name="Google Shape;1925;p35"/>
          <p:cNvSpPr/>
          <p:nvPr/>
        </p:nvSpPr>
        <p:spPr>
          <a:xfrm rot="-5400000">
            <a:off x="5055850" y="3837650"/>
            <a:ext cx="12213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6" name="Google Shape;1926;p35"/>
          <p:cNvSpPr/>
          <p:nvPr/>
        </p:nvSpPr>
        <p:spPr>
          <a:xfrm rot="10800000">
            <a:off x="5918350" y="4267550"/>
            <a:ext cx="25425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7" name="Google Shape;1927;p35"/>
          <p:cNvSpPr txBox="1"/>
          <p:nvPr/>
        </p:nvSpPr>
        <p:spPr>
          <a:xfrm>
            <a:off x="530846" y="281915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8" name="Google Shape;1928;p35"/>
          <p:cNvSpPr txBox="1"/>
          <p:nvPr/>
        </p:nvSpPr>
        <p:spPr>
          <a:xfrm flipH="1">
            <a:off x="530919" y="400800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Planet Neptune is the fourth-largest one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29" name="Google Shape;1929;p35"/>
          <p:cNvSpPr txBox="1"/>
          <p:nvPr/>
        </p:nvSpPr>
        <p:spPr>
          <a:xfrm flipH="1">
            <a:off x="530794" y="1632300"/>
            <a:ext cx="1972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and the ringed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0" name="Google Shape;1930;p35"/>
          <p:cNvSpPr/>
          <p:nvPr/>
        </p:nvSpPr>
        <p:spPr>
          <a:xfrm>
            <a:off x="605738" y="1156179"/>
            <a:ext cx="429778" cy="429772"/>
          </a:xfrm>
          <a:custGeom>
            <a:avLst/>
            <a:gdLst/>
            <a:ahLst/>
            <a:cxnLst/>
            <a:rect l="l" t="t" r="r" b="b"/>
            <a:pathLst>
              <a:path w="12791" h="12687" extrusionOk="0">
                <a:moveTo>
                  <a:pt x="2986" y="7684"/>
                </a:moveTo>
                <a:cubicBezTo>
                  <a:pt x="4110" y="7684"/>
                  <a:pt x="5072" y="8568"/>
                  <a:pt x="5072" y="9751"/>
                </a:cubicBezTo>
                <a:cubicBezTo>
                  <a:pt x="5072" y="10727"/>
                  <a:pt x="4474" y="11484"/>
                  <a:pt x="3623" y="11736"/>
                </a:cubicBezTo>
                <a:cubicBezTo>
                  <a:pt x="3405" y="11810"/>
                  <a:pt x="3185" y="11846"/>
                  <a:pt x="2971" y="11846"/>
                </a:cubicBezTo>
                <a:cubicBezTo>
                  <a:pt x="2101" y="11846"/>
                  <a:pt x="1311" y="11265"/>
                  <a:pt x="1008" y="10381"/>
                </a:cubicBezTo>
                <a:cubicBezTo>
                  <a:pt x="662" y="9278"/>
                  <a:pt x="1292" y="8113"/>
                  <a:pt x="2394" y="7766"/>
                </a:cubicBezTo>
                <a:cubicBezTo>
                  <a:pt x="2594" y="7710"/>
                  <a:pt x="2792" y="7684"/>
                  <a:pt x="2986" y="7684"/>
                </a:cubicBezTo>
                <a:close/>
                <a:moveTo>
                  <a:pt x="9886" y="7696"/>
                </a:moveTo>
                <a:cubicBezTo>
                  <a:pt x="10161" y="7696"/>
                  <a:pt x="10441" y="7749"/>
                  <a:pt x="10712" y="7861"/>
                </a:cubicBezTo>
                <a:cubicBezTo>
                  <a:pt x="11468" y="8176"/>
                  <a:pt x="11972" y="8869"/>
                  <a:pt x="11972" y="9751"/>
                </a:cubicBezTo>
                <a:cubicBezTo>
                  <a:pt x="11972" y="10696"/>
                  <a:pt x="11373" y="11484"/>
                  <a:pt x="10523" y="11736"/>
                </a:cubicBezTo>
                <a:cubicBezTo>
                  <a:pt x="10305" y="11810"/>
                  <a:pt x="10085" y="11846"/>
                  <a:pt x="9870" y="11846"/>
                </a:cubicBezTo>
                <a:cubicBezTo>
                  <a:pt x="9001" y="11846"/>
                  <a:pt x="8211" y="11265"/>
                  <a:pt x="7908" y="10381"/>
                </a:cubicBezTo>
                <a:cubicBezTo>
                  <a:pt x="7750" y="9940"/>
                  <a:pt x="7782" y="9436"/>
                  <a:pt x="8002" y="8963"/>
                </a:cubicBezTo>
                <a:cubicBezTo>
                  <a:pt x="8309" y="8162"/>
                  <a:pt x="9073" y="7696"/>
                  <a:pt x="9886" y="7696"/>
                </a:cubicBezTo>
                <a:close/>
                <a:moveTo>
                  <a:pt x="2151" y="1"/>
                </a:moveTo>
                <a:cubicBezTo>
                  <a:pt x="1058" y="1"/>
                  <a:pt x="63" y="900"/>
                  <a:pt x="63" y="2064"/>
                </a:cubicBezTo>
                <a:lnTo>
                  <a:pt x="63" y="9593"/>
                </a:lnTo>
                <a:cubicBezTo>
                  <a:pt x="0" y="10633"/>
                  <a:pt x="504" y="11578"/>
                  <a:pt x="1323" y="12177"/>
                </a:cubicBezTo>
                <a:cubicBezTo>
                  <a:pt x="1822" y="12521"/>
                  <a:pt x="2387" y="12686"/>
                  <a:pt x="2947" y="12686"/>
                </a:cubicBezTo>
                <a:cubicBezTo>
                  <a:pt x="3874" y="12686"/>
                  <a:pt x="4786" y="12233"/>
                  <a:pt x="5356" y="11389"/>
                </a:cubicBezTo>
                <a:cubicBezTo>
                  <a:pt x="5671" y="10916"/>
                  <a:pt x="5860" y="10381"/>
                  <a:pt x="5860" y="9782"/>
                </a:cubicBezTo>
                <a:cubicBezTo>
                  <a:pt x="5860" y="9625"/>
                  <a:pt x="6018" y="9467"/>
                  <a:pt x="6207" y="9373"/>
                </a:cubicBezTo>
                <a:cubicBezTo>
                  <a:pt x="6270" y="9357"/>
                  <a:pt x="6340" y="9349"/>
                  <a:pt x="6411" y="9349"/>
                </a:cubicBezTo>
                <a:cubicBezTo>
                  <a:pt x="6482" y="9349"/>
                  <a:pt x="6553" y="9357"/>
                  <a:pt x="6616" y="9373"/>
                </a:cubicBezTo>
                <a:cubicBezTo>
                  <a:pt x="6805" y="9467"/>
                  <a:pt x="6963" y="9625"/>
                  <a:pt x="6963" y="9782"/>
                </a:cubicBezTo>
                <a:cubicBezTo>
                  <a:pt x="6963" y="10759"/>
                  <a:pt x="7467" y="11641"/>
                  <a:pt x="8223" y="12177"/>
                </a:cubicBezTo>
                <a:cubicBezTo>
                  <a:pt x="8709" y="12521"/>
                  <a:pt x="9272" y="12686"/>
                  <a:pt x="9833" y="12686"/>
                </a:cubicBezTo>
                <a:cubicBezTo>
                  <a:pt x="10762" y="12686"/>
                  <a:pt x="11686" y="12233"/>
                  <a:pt x="12256" y="11389"/>
                </a:cubicBezTo>
                <a:cubicBezTo>
                  <a:pt x="12602" y="10885"/>
                  <a:pt x="12791" y="10223"/>
                  <a:pt x="12728" y="9530"/>
                </a:cubicBezTo>
                <a:cubicBezTo>
                  <a:pt x="12791" y="9467"/>
                  <a:pt x="12791" y="9971"/>
                  <a:pt x="12791" y="2064"/>
                </a:cubicBezTo>
                <a:cubicBezTo>
                  <a:pt x="12791" y="1780"/>
                  <a:pt x="12760" y="1497"/>
                  <a:pt x="12634" y="1276"/>
                </a:cubicBezTo>
                <a:cubicBezTo>
                  <a:pt x="12310" y="458"/>
                  <a:pt x="11539" y="8"/>
                  <a:pt x="10750" y="8"/>
                </a:cubicBezTo>
                <a:cubicBezTo>
                  <a:pt x="10232" y="8"/>
                  <a:pt x="9706" y="202"/>
                  <a:pt x="9294" y="614"/>
                </a:cubicBezTo>
                <a:cubicBezTo>
                  <a:pt x="9137" y="772"/>
                  <a:pt x="9137" y="1024"/>
                  <a:pt x="9294" y="1182"/>
                </a:cubicBezTo>
                <a:cubicBezTo>
                  <a:pt x="9373" y="1260"/>
                  <a:pt x="9483" y="1300"/>
                  <a:pt x="9593" y="1300"/>
                </a:cubicBezTo>
                <a:cubicBezTo>
                  <a:pt x="9704" y="1300"/>
                  <a:pt x="9814" y="1260"/>
                  <a:pt x="9893" y="1182"/>
                </a:cubicBezTo>
                <a:cubicBezTo>
                  <a:pt x="10140" y="935"/>
                  <a:pt x="10448" y="819"/>
                  <a:pt x="10752" y="819"/>
                </a:cubicBezTo>
                <a:cubicBezTo>
                  <a:pt x="11263" y="819"/>
                  <a:pt x="11763" y="1144"/>
                  <a:pt x="11940" y="1717"/>
                </a:cubicBezTo>
                <a:cubicBezTo>
                  <a:pt x="11972" y="1812"/>
                  <a:pt x="11972" y="1938"/>
                  <a:pt x="11972" y="2064"/>
                </a:cubicBezTo>
                <a:lnTo>
                  <a:pt x="11972" y="7766"/>
                </a:lnTo>
                <a:cubicBezTo>
                  <a:pt x="11389" y="7183"/>
                  <a:pt x="10644" y="6907"/>
                  <a:pt x="9909" y="6907"/>
                </a:cubicBezTo>
                <a:cubicBezTo>
                  <a:pt x="8779" y="6907"/>
                  <a:pt x="7673" y="7559"/>
                  <a:pt x="7215" y="8743"/>
                </a:cubicBezTo>
                <a:cubicBezTo>
                  <a:pt x="6994" y="8617"/>
                  <a:pt x="6750" y="8554"/>
                  <a:pt x="6494" y="8554"/>
                </a:cubicBezTo>
                <a:cubicBezTo>
                  <a:pt x="6238" y="8554"/>
                  <a:pt x="5970" y="8617"/>
                  <a:pt x="5702" y="8743"/>
                </a:cubicBezTo>
                <a:cubicBezTo>
                  <a:pt x="5513" y="8207"/>
                  <a:pt x="5135" y="7735"/>
                  <a:pt x="4600" y="7388"/>
                </a:cubicBezTo>
                <a:cubicBezTo>
                  <a:pt x="4117" y="7053"/>
                  <a:pt x="3560" y="6889"/>
                  <a:pt x="3001" y="6889"/>
                </a:cubicBezTo>
                <a:cubicBezTo>
                  <a:pt x="2248" y="6889"/>
                  <a:pt x="1493" y="7187"/>
                  <a:pt x="914" y="7766"/>
                </a:cubicBezTo>
                <a:lnTo>
                  <a:pt x="914" y="2064"/>
                </a:lnTo>
                <a:cubicBezTo>
                  <a:pt x="914" y="1340"/>
                  <a:pt x="1486" y="814"/>
                  <a:pt x="2132" y="814"/>
                </a:cubicBezTo>
                <a:cubicBezTo>
                  <a:pt x="2301" y="814"/>
                  <a:pt x="2476" y="851"/>
                  <a:pt x="2646" y="929"/>
                </a:cubicBezTo>
                <a:cubicBezTo>
                  <a:pt x="2804" y="992"/>
                  <a:pt x="2899" y="1087"/>
                  <a:pt x="3025" y="1182"/>
                </a:cubicBezTo>
                <a:cubicBezTo>
                  <a:pt x="3103" y="1260"/>
                  <a:pt x="3214" y="1300"/>
                  <a:pt x="3324" y="1300"/>
                </a:cubicBezTo>
                <a:cubicBezTo>
                  <a:pt x="3434" y="1300"/>
                  <a:pt x="3544" y="1260"/>
                  <a:pt x="3623" y="1182"/>
                </a:cubicBezTo>
                <a:cubicBezTo>
                  <a:pt x="3781" y="1024"/>
                  <a:pt x="3781" y="772"/>
                  <a:pt x="3623" y="614"/>
                </a:cubicBezTo>
                <a:cubicBezTo>
                  <a:pt x="3434" y="394"/>
                  <a:pt x="3214" y="236"/>
                  <a:pt x="2962" y="173"/>
                </a:cubicBezTo>
                <a:cubicBezTo>
                  <a:pt x="2694" y="55"/>
                  <a:pt x="2420" y="1"/>
                  <a:pt x="215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1" name="Google Shape;1931;p35"/>
          <p:cNvGrpSpPr/>
          <p:nvPr/>
        </p:nvGrpSpPr>
        <p:grpSpPr>
          <a:xfrm>
            <a:off x="582522" y="2342695"/>
            <a:ext cx="476216" cy="429768"/>
            <a:chOff x="1487200" y="4421025"/>
            <a:chExt cx="483125" cy="439750"/>
          </a:xfrm>
        </p:grpSpPr>
        <p:sp>
          <p:nvSpPr>
            <p:cNvPr id="1932" name="Google Shape;1932;p35"/>
            <p:cNvSpPr/>
            <p:nvPr/>
          </p:nvSpPr>
          <p:spPr>
            <a:xfrm>
              <a:off x="1487200" y="4421025"/>
              <a:ext cx="483125" cy="439750"/>
            </a:xfrm>
            <a:custGeom>
              <a:avLst/>
              <a:gdLst/>
              <a:ahLst/>
              <a:cxnLst/>
              <a:rect l="l" t="t" r="r" b="b"/>
              <a:pathLst>
                <a:path w="19325" h="17590" extrusionOk="0">
                  <a:moveTo>
                    <a:pt x="12818" y="1130"/>
                  </a:moveTo>
                  <a:cubicBezTo>
                    <a:pt x="14361" y="1130"/>
                    <a:pt x="15671" y="2389"/>
                    <a:pt x="15867" y="4059"/>
                  </a:cubicBezTo>
                  <a:cubicBezTo>
                    <a:pt x="15867" y="4077"/>
                    <a:pt x="15870" y="4095"/>
                    <a:pt x="15873" y="4110"/>
                  </a:cubicBezTo>
                  <a:lnTo>
                    <a:pt x="16242" y="5871"/>
                  </a:lnTo>
                  <a:lnTo>
                    <a:pt x="9406" y="5871"/>
                  </a:lnTo>
                  <a:lnTo>
                    <a:pt x="11707" y="4110"/>
                  </a:lnTo>
                  <a:cubicBezTo>
                    <a:pt x="11957" y="3920"/>
                    <a:pt x="12008" y="3561"/>
                    <a:pt x="11815" y="3310"/>
                  </a:cubicBezTo>
                  <a:cubicBezTo>
                    <a:pt x="11703" y="3166"/>
                    <a:pt x="11534" y="3091"/>
                    <a:pt x="11364" y="3091"/>
                  </a:cubicBezTo>
                  <a:cubicBezTo>
                    <a:pt x="11242" y="3091"/>
                    <a:pt x="11119" y="3130"/>
                    <a:pt x="11015" y="3211"/>
                  </a:cubicBezTo>
                  <a:lnTo>
                    <a:pt x="7618" y="5816"/>
                  </a:lnTo>
                  <a:cubicBezTo>
                    <a:pt x="7597" y="5835"/>
                    <a:pt x="7576" y="5853"/>
                    <a:pt x="7558" y="5871"/>
                  </a:cubicBezTo>
                  <a:lnTo>
                    <a:pt x="3083" y="5871"/>
                  </a:lnTo>
                  <a:lnTo>
                    <a:pt x="3451" y="4110"/>
                  </a:lnTo>
                  <a:cubicBezTo>
                    <a:pt x="3454" y="4095"/>
                    <a:pt x="3457" y="4077"/>
                    <a:pt x="3460" y="4059"/>
                  </a:cubicBezTo>
                  <a:cubicBezTo>
                    <a:pt x="3654" y="2389"/>
                    <a:pt x="4964" y="1130"/>
                    <a:pt x="6507" y="1130"/>
                  </a:cubicBezTo>
                  <a:close/>
                  <a:moveTo>
                    <a:pt x="16939" y="7021"/>
                  </a:moveTo>
                  <a:cubicBezTo>
                    <a:pt x="17631" y="7021"/>
                    <a:pt x="18192" y="7580"/>
                    <a:pt x="18192" y="8274"/>
                  </a:cubicBezTo>
                  <a:lnTo>
                    <a:pt x="18192" y="11913"/>
                  </a:lnTo>
                  <a:cubicBezTo>
                    <a:pt x="18192" y="12604"/>
                    <a:pt x="17631" y="13163"/>
                    <a:pt x="16939" y="13166"/>
                  </a:cubicBezTo>
                  <a:lnTo>
                    <a:pt x="2385" y="13166"/>
                  </a:lnTo>
                  <a:cubicBezTo>
                    <a:pt x="1694" y="13163"/>
                    <a:pt x="1132" y="12604"/>
                    <a:pt x="1132" y="11913"/>
                  </a:cubicBezTo>
                  <a:lnTo>
                    <a:pt x="1132" y="8274"/>
                  </a:lnTo>
                  <a:cubicBezTo>
                    <a:pt x="1132" y="7580"/>
                    <a:pt x="1694" y="7021"/>
                    <a:pt x="2385" y="7021"/>
                  </a:cubicBezTo>
                  <a:close/>
                  <a:moveTo>
                    <a:pt x="5813" y="14304"/>
                  </a:moveTo>
                  <a:lnTo>
                    <a:pt x="5813" y="15889"/>
                  </a:lnTo>
                  <a:cubicBezTo>
                    <a:pt x="5813" y="16203"/>
                    <a:pt x="5559" y="16457"/>
                    <a:pt x="5248" y="16457"/>
                  </a:cubicBezTo>
                  <a:lnTo>
                    <a:pt x="3874" y="16457"/>
                  </a:lnTo>
                  <a:cubicBezTo>
                    <a:pt x="3560" y="16457"/>
                    <a:pt x="3306" y="16203"/>
                    <a:pt x="3306" y="15889"/>
                  </a:cubicBezTo>
                  <a:lnTo>
                    <a:pt x="3306" y="14304"/>
                  </a:lnTo>
                  <a:close/>
                  <a:moveTo>
                    <a:pt x="16018" y="14304"/>
                  </a:moveTo>
                  <a:lnTo>
                    <a:pt x="16018" y="15889"/>
                  </a:lnTo>
                  <a:cubicBezTo>
                    <a:pt x="16018" y="16203"/>
                    <a:pt x="15765" y="16457"/>
                    <a:pt x="15454" y="16457"/>
                  </a:cubicBezTo>
                  <a:lnTo>
                    <a:pt x="14080" y="16457"/>
                  </a:lnTo>
                  <a:cubicBezTo>
                    <a:pt x="13766" y="16457"/>
                    <a:pt x="13512" y="16203"/>
                    <a:pt x="13512" y="15889"/>
                  </a:cubicBezTo>
                  <a:lnTo>
                    <a:pt x="13512" y="14304"/>
                  </a:lnTo>
                  <a:close/>
                  <a:moveTo>
                    <a:pt x="6507" y="1"/>
                  </a:moveTo>
                  <a:cubicBezTo>
                    <a:pt x="4396" y="1"/>
                    <a:pt x="2609" y="1677"/>
                    <a:pt x="2337" y="3902"/>
                  </a:cubicBezTo>
                  <a:lnTo>
                    <a:pt x="1911" y="5934"/>
                  </a:lnTo>
                  <a:cubicBezTo>
                    <a:pt x="800" y="6161"/>
                    <a:pt x="0" y="7139"/>
                    <a:pt x="0" y="8274"/>
                  </a:cubicBezTo>
                  <a:lnTo>
                    <a:pt x="0" y="11910"/>
                  </a:lnTo>
                  <a:cubicBezTo>
                    <a:pt x="3" y="13145"/>
                    <a:pt x="945" y="14177"/>
                    <a:pt x="2174" y="14286"/>
                  </a:cubicBezTo>
                  <a:lnTo>
                    <a:pt x="2174" y="15889"/>
                  </a:lnTo>
                  <a:cubicBezTo>
                    <a:pt x="2174" y="16828"/>
                    <a:pt x="2935" y="17586"/>
                    <a:pt x="3874" y="17589"/>
                  </a:cubicBezTo>
                  <a:lnTo>
                    <a:pt x="5248" y="17589"/>
                  </a:lnTo>
                  <a:cubicBezTo>
                    <a:pt x="6184" y="17586"/>
                    <a:pt x="6945" y="16828"/>
                    <a:pt x="6945" y="15889"/>
                  </a:cubicBezTo>
                  <a:lnTo>
                    <a:pt x="6945" y="14298"/>
                  </a:lnTo>
                  <a:lnTo>
                    <a:pt x="12380" y="14298"/>
                  </a:lnTo>
                  <a:lnTo>
                    <a:pt x="12380" y="15889"/>
                  </a:lnTo>
                  <a:cubicBezTo>
                    <a:pt x="12380" y="16828"/>
                    <a:pt x="13141" y="17586"/>
                    <a:pt x="14080" y="17589"/>
                  </a:cubicBezTo>
                  <a:lnTo>
                    <a:pt x="15454" y="17589"/>
                  </a:lnTo>
                  <a:cubicBezTo>
                    <a:pt x="16390" y="17586"/>
                    <a:pt x="17151" y="16828"/>
                    <a:pt x="17151" y="15889"/>
                  </a:cubicBezTo>
                  <a:lnTo>
                    <a:pt x="17151" y="14286"/>
                  </a:lnTo>
                  <a:cubicBezTo>
                    <a:pt x="18380" y="14177"/>
                    <a:pt x="19322" y="13145"/>
                    <a:pt x="19325" y="11913"/>
                  </a:cubicBezTo>
                  <a:lnTo>
                    <a:pt x="19325" y="8274"/>
                  </a:lnTo>
                  <a:cubicBezTo>
                    <a:pt x="19325" y="7139"/>
                    <a:pt x="18524" y="6161"/>
                    <a:pt x="17413" y="5934"/>
                  </a:cubicBezTo>
                  <a:lnTo>
                    <a:pt x="16988" y="3902"/>
                  </a:lnTo>
                  <a:cubicBezTo>
                    <a:pt x="16716" y="1677"/>
                    <a:pt x="14928" y="1"/>
                    <a:pt x="128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33" name="Google Shape;1933;p35"/>
            <p:cNvSpPr/>
            <p:nvPr/>
          </p:nvSpPr>
          <p:spPr>
            <a:xfrm>
              <a:off x="1544950" y="4622200"/>
              <a:ext cx="103950" cy="100025"/>
            </a:xfrm>
            <a:custGeom>
              <a:avLst/>
              <a:gdLst/>
              <a:ahLst/>
              <a:cxnLst/>
              <a:rect l="l" t="t" r="r" b="b"/>
              <a:pathLst>
                <a:path w="4158" h="4001" extrusionOk="0">
                  <a:moveTo>
                    <a:pt x="2152" y="1131"/>
                  </a:moveTo>
                  <a:cubicBezTo>
                    <a:pt x="2599" y="1131"/>
                    <a:pt x="3025" y="1477"/>
                    <a:pt x="3025" y="2000"/>
                  </a:cubicBezTo>
                  <a:cubicBezTo>
                    <a:pt x="3025" y="2480"/>
                    <a:pt x="2639" y="2869"/>
                    <a:pt x="2159" y="2869"/>
                  </a:cubicBezTo>
                  <a:cubicBezTo>
                    <a:pt x="1386" y="2869"/>
                    <a:pt x="996" y="1933"/>
                    <a:pt x="1543" y="1387"/>
                  </a:cubicBezTo>
                  <a:cubicBezTo>
                    <a:pt x="1721" y="1210"/>
                    <a:pt x="1939" y="1131"/>
                    <a:pt x="2152" y="1131"/>
                  </a:cubicBezTo>
                  <a:close/>
                  <a:moveTo>
                    <a:pt x="2159" y="1"/>
                  </a:moveTo>
                  <a:cubicBezTo>
                    <a:pt x="1350" y="1"/>
                    <a:pt x="619" y="487"/>
                    <a:pt x="311" y="1233"/>
                  </a:cubicBezTo>
                  <a:cubicBezTo>
                    <a:pt x="0" y="1982"/>
                    <a:pt x="172" y="2842"/>
                    <a:pt x="743" y="3413"/>
                  </a:cubicBezTo>
                  <a:cubicBezTo>
                    <a:pt x="1127" y="3796"/>
                    <a:pt x="1639" y="4001"/>
                    <a:pt x="2159" y="4001"/>
                  </a:cubicBezTo>
                  <a:cubicBezTo>
                    <a:pt x="2416" y="4001"/>
                    <a:pt x="2676" y="3951"/>
                    <a:pt x="2923" y="3848"/>
                  </a:cubicBezTo>
                  <a:cubicBezTo>
                    <a:pt x="3672" y="3540"/>
                    <a:pt x="4158" y="2809"/>
                    <a:pt x="4158" y="2000"/>
                  </a:cubicBezTo>
                  <a:cubicBezTo>
                    <a:pt x="4158" y="895"/>
                    <a:pt x="3261" y="1"/>
                    <a:pt x="21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34" name="Google Shape;1934;p35"/>
            <p:cNvSpPr/>
            <p:nvPr/>
          </p:nvSpPr>
          <p:spPr>
            <a:xfrm>
              <a:off x="1804675" y="4622200"/>
              <a:ext cx="103975" cy="100025"/>
            </a:xfrm>
            <a:custGeom>
              <a:avLst/>
              <a:gdLst/>
              <a:ahLst/>
              <a:cxnLst/>
              <a:rect l="l" t="t" r="r" b="b"/>
              <a:pathLst>
                <a:path w="4159" h="4001" extrusionOk="0">
                  <a:moveTo>
                    <a:pt x="2152" y="1131"/>
                  </a:moveTo>
                  <a:cubicBezTo>
                    <a:pt x="2598" y="1131"/>
                    <a:pt x="3026" y="1477"/>
                    <a:pt x="3026" y="2000"/>
                  </a:cubicBezTo>
                  <a:cubicBezTo>
                    <a:pt x="3026" y="2480"/>
                    <a:pt x="2637" y="2869"/>
                    <a:pt x="2157" y="2869"/>
                  </a:cubicBezTo>
                  <a:cubicBezTo>
                    <a:pt x="1384" y="2869"/>
                    <a:pt x="997" y="1933"/>
                    <a:pt x="1544" y="1387"/>
                  </a:cubicBezTo>
                  <a:cubicBezTo>
                    <a:pt x="1721" y="1210"/>
                    <a:pt x="1938" y="1131"/>
                    <a:pt x="2152" y="1131"/>
                  </a:cubicBezTo>
                  <a:close/>
                  <a:moveTo>
                    <a:pt x="2157" y="1"/>
                  </a:moveTo>
                  <a:cubicBezTo>
                    <a:pt x="1348" y="1"/>
                    <a:pt x="620" y="487"/>
                    <a:pt x="309" y="1233"/>
                  </a:cubicBezTo>
                  <a:cubicBezTo>
                    <a:pt x="1" y="1982"/>
                    <a:pt x="170" y="2842"/>
                    <a:pt x="744" y="3413"/>
                  </a:cubicBezTo>
                  <a:cubicBezTo>
                    <a:pt x="1125" y="3796"/>
                    <a:pt x="1637" y="4001"/>
                    <a:pt x="2158" y="4001"/>
                  </a:cubicBezTo>
                  <a:cubicBezTo>
                    <a:pt x="2416" y="4001"/>
                    <a:pt x="2676" y="3951"/>
                    <a:pt x="2924" y="3848"/>
                  </a:cubicBezTo>
                  <a:cubicBezTo>
                    <a:pt x="3670" y="3540"/>
                    <a:pt x="4159" y="2809"/>
                    <a:pt x="4159" y="2000"/>
                  </a:cubicBezTo>
                  <a:cubicBezTo>
                    <a:pt x="4156" y="895"/>
                    <a:pt x="3262" y="1"/>
                    <a:pt x="215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35" name="Google Shape;1935;p35"/>
            <p:cNvSpPr/>
            <p:nvPr/>
          </p:nvSpPr>
          <p:spPr>
            <a:xfrm>
              <a:off x="1667450" y="4661825"/>
              <a:ext cx="119825" cy="28350"/>
            </a:xfrm>
            <a:custGeom>
              <a:avLst/>
              <a:gdLst/>
              <a:ahLst/>
              <a:cxnLst/>
              <a:rect l="l" t="t" r="r" b="b"/>
              <a:pathLst>
                <a:path w="4793" h="1134" extrusionOk="0">
                  <a:moveTo>
                    <a:pt x="565" y="1"/>
                  </a:moveTo>
                  <a:cubicBezTo>
                    <a:pt x="251" y="1"/>
                    <a:pt x="1" y="252"/>
                    <a:pt x="1" y="566"/>
                  </a:cubicBezTo>
                  <a:cubicBezTo>
                    <a:pt x="1" y="880"/>
                    <a:pt x="251" y="1133"/>
                    <a:pt x="565" y="1133"/>
                  </a:cubicBezTo>
                  <a:lnTo>
                    <a:pt x="4228" y="1133"/>
                  </a:lnTo>
                  <a:cubicBezTo>
                    <a:pt x="4539" y="1133"/>
                    <a:pt x="4792" y="880"/>
                    <a:pt x="4792" y="566"/>
                  </a:cubicBezTo>
                  <a:cubicBezTo>
                    <a:pt x="4792" y="252"/>
                    <a:pt x="4539" y="1"/>
                    <a:pt x="42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936" name="Google Shape;1936;p35"/>
          <p:cNvGrpSpPr/>
          <p:nvPr/>
        </p:nvGrpSpPr>
        <p:grpSpPr>
          <a:xfrm>
            <a:off x="605671" y="3529237"/>
            <a:ext cx="429910" cy="428792"/>
            <a:chOff x="-15717575" y="2786200"/>
            <a:chExt cx="306400" cy="305625"/>
          </a:xfrm>
        </p:grpSpPr>
        <p:sp>
          <p:nvSpPr>
            <p:cNvPr id="1937" name="Google Shape;1937;p35"/>
            <p:cNvSpPr/>
            <p:nvPr/>
          </p:nvSpPr>
          <p:spPr>
            <a:xfrm>
              <a:off x="-15717575" y="2786200"/>
              <a:ext cx="306400" cy="305625"/>
            </a:xfrm>
            <a:custGeom>
              <a:avLst/>
              <a:gdLst/>
              <a:ahLst/>
              <a:cxnLst/>
              <a:rect l="l" t="t" r="r" b="b"/>
              <a:pathLst>
                <a:path w="12256" h="12225" extrusionOk="0">
                  <a:moveTo>
                    <a:pt x="1387" y="788"/>
                  </a:moveTo>
                  <a:cubicBezTo>
                    <a:pt x="1796" y="788"/>
                    <a:pt x="2111" y="1103"/>
                    <a:pt x="2111" y="1513"/>
                  </a:cubicBezTo>
                  <a:lnTo>
                    <a:pt x="2111" y="4727"/>
                  </a:lnTo>
                  <a:cubicBezTo>
                    <a:pt x="2111" y="5325"/>
                    <a:pt x="2584" y="5798"/>
                    <a:pt x="3151" y="5798"/>
                  </a:cubicBezTo>
                  <a:lnTo>
                    <a:pt x="3907" y="5798"/>
                  </a:lnTo>
                  <a:cubicBezTo>
                    <a:pt x="4096" y="5798"/>
                    <a:pt x="4254" y="5640"/>
                    <a:pt x="4254" y="5420"/>
                  </a:cubicBezTo>
                  <a:lnTo>
                    <a:pt x="4254" y="3309"/>
                  </a:lnTo>
                  <a:cubicBezTo>
                    <a:pt x="4254" y="2332"/>
                    <a:pt x="5041" y="1545"/>
                    <a:pt x="6049" y="1545"/>
                  </a:cubicBezTo>
                  <a:cubicBezTo>
                    <a:pt x="7026" y="1545"/>
                    <a:pt x="7814" y="2332"/>
                    <a:pt x="7814" y="3309"/>
                  </a:cubicBezTo>
                  <a:lnTo>
                    <a:pt x="7814" y="8318"/>
                  </a:lnTo>
                  <a:cubicBezTo>
                    <a:pt x="7814" y="8507"/>
                    <a:pt x="7971" y="8665"/>
                    <a:pt x="8160" y="8665"/>
                  </a:cubicBezTo>
                  <a:lnTo>
                    <a:pt x="8916" y="8665"/>
                  </a:lnTo>
                  <a:cubicBezTo>
                    <a:pt x="9515" y="8665"/>
                    <a:pt x="9988" y="8192"/>
                    <a:pt x="9988" y="7593"/>
                  </a:cubicBezTo>
                  <a:lnTo>
                    <a:pt x="9988" y="5105"/>
                  </a:lnTo>
                  <a:cubicBezTo>
                    <a:pt x="9988" y="4727"/>
                    <a:pt x="10303" y="4411"/>
                    <a:pt x="10681" y="4411"/>
                  </a:cubicBezTo>
                  <a:cubicBezTo>
                    <a:pt x="11090" y="4411"/>
                    <a:pt x="11405" y="4727"/>
                    <a:pt x="11405" y="5105"/>
                  </a:cubicBezTo>
                  <a:lnTo>
                    <a:pt x="11405" y="7562"/>
                  </a:lnTo>
                  <a:lnTo>
                    <a:pt x="11437" y="7562"/>
                  </a:lnTo>
                  <a:cubicBezTo>
                    <a:pt x="11437" y="8948"/>
                    <a:pt x="10334" y="10051"/>
                    <a:pt x="8948" y="10051"/>
                  </a:cubicBezTo>
                  <a:lnTo>
                    <a:pt x="8192" y="10051"/>
                  </a:lnTo>
                  <a:cubicBezTo>
                    <a:pt x="8003" y="10051"/>
                    <a:pt x="7845" y="10208"/>
                    <a:pt x="7845" y="10397"/>
                  </a:cubicBezTo>
                  <a:lnTo>
                    <a:pt x="7845" y="11500"/>
                  </a:lnTo>
                  <a:lnTo>
                    <a:pt x="4254" y="11500"/>
                  </a:lnTo>
                  <a:lnTo>
                    <a:pt x="4254" y="7562"/>
                  </a:lnTo>
                  <a:cubicBezTo>
                    <a:pt x="4254" y="7373"/>
                    <a:pt x="4096" y="7215"/>
                    <a:pt x="3907" y="7215"/>
                  </a:cubicBezTo>
                  <a:lnTo>
                    <a:pt x="3151" y="7215"/>
                  </a:lnTo>
                  <a:cubicBezTo>
                    <a:pt x="1796" y="7215"/>
                    <a:pt x="694" y="6113"/>
                    <a:pt x="694" y="4727"/>
                  </a:cubicBezTo>
                  <a:lnTo>
                    <a:pt x="694" y="1513"/>
                  </a:lnTo>
                  <a:cubicBezTo>
                    <a:pt x="694" y="1103"/>
                    <a:pt x="1009" y="788"/>
                    <a:pt x="1387" y="788"/>
                  </a:cubicBezTo>
                  <a:close/>
                  <a:moveTo>
                    <a:pt x="1418" y="1"/>
                  </a:moveTo>
                  <a:cubicBezTo>
                    <a:pt x="631" y="1"/>
                    <a:pt x="1" y="631"/>
                    <a:pt x="1" y="1419"/>
                  </a:cubicBezTo>
                  <a:lnTo>
                    <a:pt x="1" y="4664"/>
                  </a:lnTo>
                  <a:cubicBezTo>
                    <a:pt x="1" y="6428"/>
                    <a:pt x="1481" y="7877"/>
                    <a:pt x="3246" y="7877"/>
                  </a:cubicBezTo>
                  <a:lnTo>
                    <a:pt x="3624" y="7877"/>
                  </a:lnTo>
                  <a:lnTo>
                    <a:pt x="3624" y="11500"/>
                  </a:lnTo>
                  <a:lnTo>
                    <a:pt x="2584" y="11500"/>
                  </a:lnTo>
                  <a:cubicBezTo>
                    <a:pt x="2363" y="11500"/>
                    <a:pt x="2206" y="11658"/>
                    <a:pt x="2206" y="11847"/>
                  </a:cubicBezTo>
                  <a:cubicBezTo>
                    <a:pt x="2206" y="12036"/>
                    <a:pt x="2363" y="12225"/>
                    <a:pt x="2584" y="12225"/>
                  </a:cubicBezTo>
                  <a:lnTo>
                    <a:pt x="9704" y="12225"/>
                  </a:lnTo>
                  <a:cubicBezTo>
                    <a:pt x="9893" y="12225"/>
                    <a:pt x="10051" y="12036"/>
                    <a:pt x="10051" y="11847"/>
                  </a:cubicBezTo>
                  <a:cubicBezTo>
                    <a:pt x="10051" y="11658"/>
                    <a:pt x="9893" y="11500"/>
                    <a:pt x="9704" y="11500"/>
                  </a:cubicBezTo>
                  <a:lnTo>
                    <a:pt x="8633" y="11500"/>
                  </a:lnTo>
                  <a:lnTo>
                    <a:pt x="8633" y="10744"/>
                  </a:lnTo>
                  <a:lnTo>
                    <a:pt x="9042" y="10744"/>
                  </a:lnTo>
                  <a:cubicBezTo>
                    <a:pt x="10807" y="10744"/>
                    <a:pt x="12256" y="9295"/>
                    <a:pt x="12256" y="7530"/>
                  </a:cubicBezTo>
                  <a:lnTo>
                    <a:pt x="12256" y="5042"/>
                  </a:lnTo>
                  <a:cubicBezTo>
                    <a:pt x="12130" y="4285"/>
                    <a:pt x="11500" y="3624"/>
                    <a:pt x="10712" y="3624"/>
                  </a:cubicBezTo>
                  <a:cubicBezTo>
                    <a:pt x="9925" y="3624"/>
                    <a:pt x="9294" y="4254"/>
                    <a:pt x="9294" y="5042"/>
                  </a:cubicBezTo>
                  <a:lnTo>
                    <a:pt x="9294" y="7530"/>
                  </a:lnTo>
                  <a:cubicBezTo>
                    <a:pt x="9294" y="7719"/>
                    <a:pt x="9137" y="7877"/>
                    <a:pt x="8948" y="7877"/>
                  </a:cubicBezTo>
                  <a:lnTo>
                    <a:pt x="8570" y="7877"/>
                  </a:lnTo>
                  <a:lnTo>
                    <a:pt x="8570" y="3246"/>
                  </a:lnTo>
                  <a:cubicBezTo>
                    <a:pt x="8570" y="1860"/>
                    <a:pt x="7467" y="757"/>
                    <a:pt x="6081" y="757"/>
                  </a:cubicBezTo>
                  <a:cubicBezTo>
                    <a:pt x="4695" y="757"/>
                    <a:pt x="3592" y="1860"/>
                    <a:pt x="3592" y="3246"/>
                  </a:cubicBezTo>
                  <a:lnTo>
                    <a:pt x="3592" y="5010"/>
                  </a:lnTo>
                  <a:lnTo>
                    <a:pt x="3214" y="5010"/>
                  </a:lnTo>
                  <a:cubicBezTo>
                    <a:pt x="2993" y="5010"/>
                    <a:pt x="2836" y="4853"/>
                    <a:pt x="2836" y="4664"/>
                  </a:cubicBezTo>
                  <a:lnTo>
                    <a:pt x="2836" y="1419"/>
                  </a:lnTo>
                  <a:cubicBezTo>
                    <a:pt x="2836" y="631"/>
                    <a:pt x="2206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35"/>
            <p:cNvSpPr/>
            <p:nvPr/>
          </p:nvSpPr>
          <p:spPr>
            <a:xfrm>
              <a:off x="-15593125" y="2859450"/>
              <a:ext cx="18125" cy="35475"/>
            </a:xfrm>
            <a:custGeom>
              <a:avLst/>
              <a:gdLst/>
              <a:ahLst/>
              <a:cxnLst/>
              <a:rect l="l" t="t" r="r" b="b"/>
              <a:pathLst>
                <a:path w="725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40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725" y="1261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35"/>
            <p:cNvSpPr/>
            <p:nvPr/>
          </p:nvSpPr>
          <p:spPr>
            <a:xfrm>
              <a:off x="-15593125" y="2966575"/>
              <a:ext cx="17350" cy="35475"/>
            </a:xfrm>
            <a:custGeom>
              <a:avLst/>
              <a:gdLst/>
              <a:ahLst/>
              <a:cxnLst/>
              <a:rect l="l" t="t" r="r" b="b"/>
              <a:pathLst>
                <a:path w="694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2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693" y="1261"/>
                    <a:pt x="693" y="1072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35"/>
            <p:cNvSpPr/>
            <p:nvPr/>
          </p:nvSpPr>
          <p:spPr>
            <a:xfrm>
              <a:off x="-15557675" y="2859450"/>
              <a:ext cx="17350" cy="35475"/>
            </a:xfrm>
            <a:custGeom>
              <a:avLst/>
              <a:gdLst/>
              <a:ahLst/>
              <a:cxnLst/>
              <a:rect l="l" t="t" r="r" b="b"/>
              <a:pathLst>
                <a:path w="694" h="1419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40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693" y="1261"/>
                    <a:pt x="693" y="1040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35"/>
            <p:cNvSpPr/>
            <p:nvPr/>
          </p:nvSpPr>
          <p:spPr>
            <a:xfrm>
              <a:off x="-15557675" y="2966575"/>
              <a:ext cx="17350" cy="35475"/>
            </a:xfrm>
            <a:custGeom>
              <a:avLst/>
              <a:gdLst/>
              <a:ahLst/>
              <a:cxnLst/>
              <a:rect l="l" t="t" r="r" b="b"/>
              <a:pathLst>
                <a:path w="694" h="141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072"/>
                  </a:lnTo>
                  <a:cubicBezTo>
                    <a:pt x="0" y="1261"/>
                    <a:pt x="158" y="1418"/>
                    <a:pt x="347" y="1418"/>
                  </a:cubicBezTo>
                  <a:cubicBezTo>
                    <a:pt x="536" y="1418"/>
                    <a:pt x="693" y="1261"/>
                    <a:pt x="693" y="1072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35"/>
            <p:cNvSpPr/>
            <p:nvPr/>
          </p:nvSpPr>
          <p:spPr>
            <a:xfrm>
              <a:off x="-15575800" y="291302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cubicBezTo>
                    <a:pt x="568" y="1418"/>
                    <a:pt x="725" y="1260"/>
                    <a:pt x="725" y="1071"/>
                  </a:cubicBezTo>
                  <a:lnTo>
                    <a:pt x="725" y="378"/>
                  </a:lnTo>
                  <a:cubicBezTo>
                    <a:pt x="725" y="158"/>
                    <a:pt x="568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35"/>
            <p:cNvSpPr/>
            <p:nvPr/>
          </p:nvSpPr>
          <p:spPr>
            <a:xfrm>
              <a:off x="-15575800" y="3019350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58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cubicBezTo>
                    <a:pt x="568" y="1418"/>
                    <a:pt x="725" y="1260"/>
                    <a:pt x="725" y="1071"/>
                  </a:cubicBezTo>
                  <a:lnTo>
                    <a:pt x="725" y="378"/>
                  </a:lnTo>
                  <a:cubicBezTo>
                    <a:pt x="725" y="158"/>
                    <a:pt x="568" y="0"/>
                    <a:pt x="3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36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1949" name="Google Shape;1949;p36"/>
          <p:cNvGrpSpPr/>
          <p:nvPr/>
        </p:nvGrpSpPr>
        <p:grpSpPr>
          <a:xfrm>
            <a:off x="671888" y="994831"/>
            <a:ext cx="2195175" cy="2134031"/>
            <a:chOff x="886838" y="1071031"/>
            <a:chExt cx="2195175" cy="2134031"/>
          </a:xfrm>
        </p:grpSpPr>
        <p:grpSp>
          <p:nvGrpSpPr>
            <p:cNvPr id="1950" name="Google Shape;1950;p36"/>
            <p:cNvGrpSpPr/>
            <p:nvPr/>
          </p:nvGrpSpPr>
          <p:grpSpPr>
            <a:xfrm>
              <a:off x="902063" y="2775163"/>
              <a:ext cx="2164725" cy="429900"/>
              <a:chOff x="902063" y="2775163"/>
              <a:chExt cx="2164725" cy="429900"/>
            </a:xfrm>
          </p:grpSpPr>
          <p:sp>
            <p:nvSpPr>
              <p:cNvPr id="1951" name="Google Shape;1951;p36"/>
              <p:cNvSpPr/>
              <p:nvPr/>
            </p:nvSpPr>
            <p:spPr>
              <a:xfrm>
                <a:off x="90206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52" name="Google Shape;1952;p36"/>
              <p:cNvSpPr/>
              <p:nvPr/>
            </p:nvSpPr>
            <p:spPr>
              <a:xfrm>
                <a:off x="1335769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53" name="Google Shape;1953;p36"/>
              <p:cNvSpPr/>
              <p:nvPr/>
            </p:nvSpPr>
            <p:spPr>
              <a:xfrm>
                <a:off x="1769475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54" name="Google Shape;1954;p36"/>
              <p:cNvSpPr/>
              <p:nvPr/>
            </p:nvSpPr>
            <p:spPr>
              <a:xfrm>
                <a:off x="2203181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55" name="Google Shape;1955;p36"/>
              <p:cNvSpPr/>
              <p:nvPr/>
            </p:nvSpPr>
            <p:spPr>
              <a:xfrm flipH="1">
                <a:off x="263688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56" name="Google Shape;1956;p36"/>
            <p:cNvGrpSpPr/>
            <p:nvPr/>
          </p:nvGrpSpPr>
          <p:grpSpPr>
            <a:xfrm>
              <a:off x="898256" y="2349130"/>
              <a:ext cx="2172338" cy="429900"/>
              <a:chOff x="898256" y="2351370"/>
              <a:chExt cx="2172338" cy="429900"/>
            </a:xfrm>
          </p:grpSpPr>
          <p:sp>
            <p:nvSpPr>
              <p:cNvPr id="1957" name="Google Shape;1957;p36"/>
              <p:cNvSpPr/>
              <p:nvPr/>
            </p:nvSpPr>
            <p:spPr>
              <a:xfrm flipH="1">
                <a:off x="2205084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58" name="Google Shape;1958;p36"/>
              <p:cNvSpPr/>
              <p:nvPr/>
            </p:nvSpPr>
            <p:spPr>
              <a:xfrm flipH="1">
                <a:off x="1769475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59" name="Google Shape;1959;p36"/>
              <p:cNvSpPr/>
              <p:nvPr/>
            </p:nvSpPr>
            <p:spPr>
              <a:xfrm flipH="1">
                <a:off x="1333866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60" name="Google Shape;1960;p36"/>
              <p:cNvSpPr/>
              <p:nvPr/>
            </p:nvSpPr>
            <p:spPr>
              <a:xfrm flipH="1">
                <a:off x="898256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61" name="Google Shape;1961;p36"/>
              <p:cNvSpPr/>
              <p:nvPr/>
            </p:nvSpPr>
            <p:spPr>
              <a:xfrm flipH="1">
                <a:off x="2640694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62" name="Google Shape;1962;p36"/>
            <p:cNvGrpSpPr/>
            <p:nvPr/>
          </p:nvGrpSpPr>
          <p:grpSpPr>
            <a:xfrm>
              <a:off x="894450" y="1923097"/>
              <a:ext cx="2179950" cy="429900"/>
              <a:chOff x="894450" y="1923363"/>
              <a:chExt cx="2179950" cy="429900"/>
            </a:xfrm>
          </p:grpSpPr>
          <p:sp>
            <p:nvSpPr>
              <p:cNvPr id="1963" name="Google Shape;1963;p36"/>
              <p:cNvSpPr/>
              <p:nvPr/>
            </p:nvSpPr>
            <p:spPr>
              <a:xfrm flipH="1">
                <a:off x="220698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64" name="Google Shape;1964;p36"/>
              <p:cNvSpPr/>
              <p:nvPr/>
            </p:nvSpPr>
            <p:spPr>
              <a:xfrm flipH="1">
                <a:off x="1769475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65" name="Google Shape;1965;p36"/>
              <p:cNvSpPr/>
              <p:nvPr/>
            </p:nvSpPr>
            <p:spPr>
              <a:xfrm flipH="1">
                <a:off x="133196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66" name="Google Shape;1966;p36"/>
              <p:cNvSpPr/>
              <p:nvPr/>
            </p:nvSpPr>
            <p:spPr>
              <a:xfrm flipH="1">
                <a:off x="894450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Y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67" name="Google Shape;1967;p36"/>
              <p:cNvSpPr/>
              <p:nvPr/>
            </p:nvSpPr>
            <p:spPr>
              <a:xfrm flipH="1">
                <a:off x="2644500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68" name="Google Shape;1968;p36"/>
            <p:cNvGrpSpPr/>
            <p:nvPr/>
          </p:nvGrpSpPr>
          <p:grpSpPr>
            <a:xfrm>
              <a:off x="890644" y="1497064"/>
              <a:ext cx="2187563" cy="429900"/>
              <a:chOff x="890644" y="1493463"/>
              <a:chExt cx="2187563" cy="429900"/>
            </a:xfrm>
          </p:grpSpPr>
          <p:sp>
            <p:nvSpPr>
              <p:cNvPr id="1969" name="Google Shape;1969;p36"/>
              <p:cNvSpPr/>
              <p:nvPr/>
            </p:nvSpPr>
            <p:spPr>
              <a:xfrm flipH="1">
                <a:off x="2208891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0" name="Google Shape;1970;p36"/>
              <p:cNvSpPr/>
              <p:nvPr/>
            </p:nvSpPr>
            <p:spPr>
              <a:xfrm flipH="1">
                <a:off x="1769475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1" name="Google Shape;1971;p36"/>
              <p:cNvSpPr/>
              <p:nvPr/>
            </p:nvSpPr>
            <p:spPr>
              <a:xfrm flipH="1">
                <a:off x="1330059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2" name="Google Shape;1972;p36"/>
              <p:cNvSpPr/>
              <p:nvPr/>
            </p:nvSpPr>
            <p:spPr>
              <a:xfrm flipH="1">
                <a:off x="890644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3" name="Google Shape;1973;p36"/>
              <p:cNvSpPr/>
              <p:nvPr/>
            </p:nvSpPr>
            <p:spPr>
              <a:xfrm flipH="1">
                <a:off x="2648306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74" name="Google Shape;1974;p36"/>
            <p:cNvGrpSpPr/>
            <p:nvPr/>
          </p:nvGrpSpPr>
          <p:grpSpPr>
            <a:xfrm>
              <a:off x="886838" y="1071031"/>
              <a:ext cx="2195175" cy="429900"/>
              <a:chOff x="886838" y="1071031"/>
              <a:chExt cx="2195175" cy="429900"/>
            </a:xfrm>
          </p:grpSpPr>
          <p:sp>
            <p:nvSpPr>
              <p:cNvPr id="1975" name="Google Shape;1975;p36"/>
              <p:cNvSpPr/>
              <p:nvPr/>
            </p:nvSpPr>
            <p:spPr>
              <a:xfrm flipH="1">
                <a:off x="2210794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6" name="Google Shape;1976;p36"/>
              <p:cNvSpPr/>
              <p:nvPr/>
            </p:nvSpPr>
            <p:spPr>
              <a:xfrm flipH="1">
                <a:off x="1769475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7" name="Google Shape;1977;p36"/>
              <p:cNvSpPr/>
              <p:nvPr/>
            </p:nvSpPr>
            <p:spPr>
              <a:xfrm flipH="1">
                <a:off x="1328156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8" name="Google Shape;1978;p36"/>
              <p:cNvSpPr/>
              <p:nvPr/>
            </p:nvSpPr>
            <p:spPr>
              <a:xfrm flipH="1">
                <a:off x="8868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79" name="Google Shape;1979;p36"/>
              <p:cNvSpPr/>
              <p:nvPr/>
            </p:nvSpPr>
            <p:spPr>
              <a:xfrm flipH="1">
                <a:off x="265211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grpSp>
        <p:nvGrpSpPr>
          <p:cNvPr id="1980" name="Google Shape;1980;p36"/>
          <p:cNvGrpSpPr/>
          <p:nvPr/>
        </p:nvGrpSpPr>
        <p:grpSpPr>
          <a:xfrm>
            <a:off x="3540669" y="994831"/>
            <a:ext cx="2143125" cy="2134031"/>
            <a:chOff x="3500438" y="1071031"/>
            <a:chExt cx="2143125" cy="2134031"/>
          </a:xfrm>
        </p:grpSpPr>
        <p:grpSp>
          <p:nvGrpSpPr>
            <p:cNvPr id="1981" name="Google Shape;1981;p36"/>
            <p:cNvGrpSpPr/>
            <p:nvPr/>
          </p:nvGrpSpPr>
          <p:grpSpPr>
            <a:xfrm>
              <a:off x="3500438" y="2775163"/>
              <a:ext cx="2143125" cy="429900"/>
              <a:chOff x="3500438" y="2775163"/>
              <a:chExt cx="2143125" cy="429900"/>
            </a:xfrm>
          </p:grpSpPr>
          <p:sp>
            <p:nvSpPr>
              <p:cNvPr id="1982" name="Google Shape;1982;p36"/>
              <p:cNvSpPr/>
              <p:nvPr/>
            </p:nvSpPr>
            <p:spPr>
              <a:xfrm>
                <a:off x="35004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83" name="Google Shape;1983;p36"/>
              <p:cNvSpPr/>
              <p:nvPr/>
            </p:nvSpPr>
            <p:spPr>
              <a:xfrm>
                <a:off x="39303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84" name="Google Shape;1984;p36"/>
              <p:cNvSpPr/>
              <p:nvPr/>
            </p:nvSpPr>
            <p:spPr>
              <a:xfrm>
                <a:off x="43602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85" name="Google Shape;1985;p36"/>
              <p:cNvSpPr/>
              <p:nvPr/>
            </p:nvSpPr>
            <p:spPr>
              <a:xfrm>
                <a:off x="47901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86" name="Google Shape;1986;p36"/>
              <p:cNvSpPr/>
              <p:nvPr/>
            </p:nvSpPr>
            <p:spPr>
              <a:xfrm flipH="1">
                <a:off x="521366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87" name="Google Shape;1987;p36"/>
            <p:cNvGrpSpPr/>
            <p:nvPr/>
          </p:nvGrpSpPr>
          <p:grpSpPr>
            <a:xfrm>
              <a:off x="3500438" y="2349130"/>
              <a:ext cx="2143125" cy="429900"/>
              <a:chOff x="3500438" y="2351370"/>
              <a:chExt cx="2143125" cy="429900"/>
            </a:xfrm>
          </p:grpSpPr>
          <p:sp>
            <p:nvSpPr>
              <p:cNvPr id="1988" name="Google Shape;1988;p36"/>
              <p:cNvSpPr/>
              <p:nvPr/>
            </p:nvSpPr>
            <p:spPr>
              <a:xfrm flipH="1">
                <a:off x="47901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89" name="Google Shape;1989;p36"/>
              <p:cNvSpPr/>
              <p:nvPr/>
            </p:nvSpPr>
            <p:spPr>
              <a:xfrm flipH="1">
                <a:off x="43602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0" name="Google Shape;1990;p36"/>
              <p:cNvSpPr/>
              <p:nvPr/>
            </p:nvSpPr>
            <p:spPr>
              <a:xfrm flipH="1">
                <a:off x="39303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1" name="Google Shape;1991;p36"/>
              <p:cNvSpPr/>
              <p:nvPr/>
            </p:nvSpPr>
            <p:spPr>
              <a:xfrm flipH="1">
                <a:off x="35004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2" name="Google Shape;1992;p36"/>
              <p:cNvSpPr/>
              <p:nvPr/>
            </p:nvSpPr>
            <p:spPr>
              <a:xfrm flipH="1">
                <a:off x="5213663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93" name="Google Shape;1993;p36"/>
            <p:cNvGrpSpPr/>
            <p:nvPr/>
          </p:nvGrpSpPr>
          <p:grpSpPr>
            <a:xfrm>
              <a:off x="3500438" y="1923097"/>
              <a:ext cx="2143125" cy="429900"/>
              <a:chOff x="3500438" y="1923363"/>
              <a:chExt cx="2143125" cy="429900"/>
            </a:xfrm>
          </p:grpSpPr>
          <p:sp>
            <p:nvSpPr>
              <p:cNvPr id="1994" name="Google Shape;1994;p36"/>
              <p:cNvSpPr/>
              <p:nvPr/>
            </p:nvSpPr>
            <p:spPr>
              <a:xfrm flipH="1">
                <a:off x="47901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5" name="Google Shape;1995;p36"/>
              <p:cNvSpPr/>
              <p:nvPr/>
            </p:nvSpPr>
            <p:spPr>
              <a:xfrm flipH="1">
                <a:off x="43602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 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6" name="Google Shape;1996;p36"/>
              <p:cNvSpPr/>
              <p:nvPr/>
            </p:nvSpPr>
            <p:spPr>
              <a:xfrm flipH="1">
                <a:off x="39303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7" name="Google Shape;1997;p36"/>
              <p:cNvSpPr/>
              <p:nvPr/>
            </p:nvSpPr>
            <p:spPr>
              <a:xfrm flipH="1">
                <a:off x="35004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1998" name="Google Shape;1998;p36"/>
              <p:cNvSpPr/>
              <p:nvPr/>
            </p:nvSpPr>
            <p:spPr>
              <a:xfrm flipH="1">
                <a:off x="521366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1999" name="Google Shape;1999;p36"/>
            <p:cNvGrpSpPr/>
            <p:nvPr/>
          </p:nvGrpSpPr>
          <p:grpSpPr>
            <a:xfrm>
              <a:off x="3500438" y="1497064"/>
              <a:ext cx="2143125" cy="429900"/>
              <a:chOff x="3500438" y="1493463"/>
              <a:chExt cx="2143125" cy="429900"/>
            </a:xfrm>
          </p:grpSpPr>
          <p:sp>
            <p:nvSpPr>
              <p:cNvPr id="2000" name="Google Shape;2000;p36"/>
              <p:cNvSpPr/>
              <p:nvPr/>
            </p:nvSpPr>
            <p:spPr>
              <a:xfrm flipH="1">
                <a:off x="47901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1" name="Google Shape;2001;p36"/>
              <p:cNvSpPr/>
              <p:nvPr/>
            </p:nvSpPr>
            <p:spPr>
              <a:xfrm flipH="1">
                <a:off x="43602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2" name="Google Shape;2002;p36"/>
              <p:cNvSpPr/>
              <p:nvPr/>
            </p:nvSpPr>
            <p:spPr>
              <a:xfrm flipH="1">
                <a:off x="39303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3" name="Google Shape;2003;p36"/>
              <p:cNvSpPr/>
              <p:nvPr/>
            </p:nvSpPr>
            <p:spPr>
              <a:xfrm flipH="1">
                <a:off x="35004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L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4" name="Google Shape;2004;p36"/>
              <p:cNvSpPr/>
              <p:nvPr/>
            </p:nvSpPr>
            <p:spPr>
              <a:xfrm flipH="1">
                <a:off x="5213663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05" name="Google Shape;2005;p36"/>
            <p:cNvGrpSpPr/>
            <p:nvPr/>
          </p:nvGrpSpPr>
          <p:grpSpPr>
            <a:xfrm>
              <a:off x="3500438" y="1071031"/>
              <a:ext cx="2143125" cy="429900"/>
              <a:chOff x="3500438" y="1071031"/>
              <a:chExt cx="2143125" cy="429900"/>
            </a:xfrm>
          </p:grpSpPr>
          <p:sp>
            <p:nvSpPr>
              <p:cNvPr id="2006" name="Google Shape;2006;p36"/>
              <p:cNvSpPr/>
              <p:nvPr/>
            </p:nvSpPr>
            <p:spPr>
              <a:xfrm flipH="1">
                <a:off x="47901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Q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7" name="Google Shape;2007;p36"/>
              <p:cNvSpPr/>
              <p:nvPr/>
            </p:nvSpPr>
            <p:spPr>
              <a:xfrm flipH="1">
                <a:off x="43602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8" name="Google Shape;2008;p36"/>
              <p:cNvSpPr/>
              <p:nvPr/>
            </p:nvSpPr>
            <p:spPr>
              <a:xfrm flipH="1">
                <a:off x="39303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09" name="Google Shape;2009;p36"/>
              <p:cNvSpPr/>
              <p:nvPr/>
            </p:nvSpPr>
            <p:spPr>
              <a:xfrm flipH="1">
                <a:off x="35004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10" name="Google Shape;2010;p36"/>
              <p:cNvSpPr/>
              <p:nvPr/>
            </p:nvSpPr>
            <p:spPr>
              <a:xfrm>
                <a:off x="521366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grpSp>
        <p:nvGrpSpPr>
          <p:cNvPr id="2011" name="Google Shape;2011;p36"/>
          <p:cNvGrpSpPr/>
          <p:nvPr/>
        </p:nvGrpSpPr>
        <p:grpSpPr>
          <a:xfrm>
            <a:off x="6357400" y="994831"/>
            <a:ext cx="2114713" cy="2134031"/>
            <a:chOff x="6572350" y="1071031"/>
            <a:chExt cx="2114713" cy="2134031"/>
          </a:xfrm>
        </p:grpSpPr>
        <p:grpSp>
          <p:nvGrpSpPr>
            <p:cNvPr id="2012" name="Google Shape;2012;p36"/>
            <p:cNvGrpSpPr/>
            <p:nvPr/>
          </p:nvGrpSpPr>
          <p:grpSpPr>
            <a:xfrm>
              <a:off x="6572350" y="1071031"/>
              <a:ext cx="2114713" cy="429900"/>
              <a:chOff x="6572350" y="1071031"/>
              <a:chExt cx="2114713" cy="429900"/>
            </a:xfrm>
          </p:grpSpPr>
          <p:sp>
            <p:nvSpPr>
              <p:cNvPr id="2013" name="Google Shape;2013;p36"/>
              <p:cNvSpPr/>
              <p:nvPr/>
            </p:nvSpPr>
            <p:spPr>
              <a:xfrm flipH="1">
                <a:off x="7835959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14" name="Google Shape;2014;p36"/>
              <p:cNvSpPr/>
              <p:nvPr/>
            </p:nvSpPr>
            <p:spPr>
              <a:xfrm flipH="1">
                <a:off x="7414756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15" name="Google Shape;2015;p36"/>
              <p:cNvSpPr/>
              <p:nvPr/>
            </p:nvSpPr>
            <p:spPr>
              <a:xfrm flipH="1">
                <a:off x="699355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16" name="Google Shape;2016;p36"/>
              <p:cNvSpPr/>
              <p:nvPr/>
            </p:nvSpPr>
            <p:spPr>
              <a:xfrm flipH="1">
                <a:off x="6572350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17" name="Google Shape;2017;p36"/>
              <p:cNvSpPr/>
              <p:nvPr/>
            </p:nvSpPr>
            <p:spPr>
              <a:xfrm flipH="1">
                <a:off x="825716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18" name="Google Shape;2018;p36"/>
            <p:cNvGrpSpPr/>
            <p:nvPr/>
          </p:nvGrpSpPr>
          <p:grpSpPr>
            <a:xfrm>
              <a:off x="6572350" y="1497064"/>
              <a:ext cx="2114713" cy="429900"/>
              <a:chOff x="6572350" y="1493463"/>
              <a:chExt cx="2114713" cy="429900"/>
            </a:xfrm>
          </p:grpSpPr>
          <p:sp>
            <p:nvSpPr>
              <p:cNvPr id="2019" name="Google Shape;2019;p36"/>
              <p:cNvSpPr/>
              <p:nvPr/>
            </p:nvSpPr>
            <p:spPr>
              <a:xfrm flipH="1">
                <a:off x="7835959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0" name="Google Shape;2020;p36"/>
              <p:cNvSpPr/>
              <p:nvPr/>
            </p:nvSpPr>
            <p:spPr>
              <a:xfrm flipH="1">
                <a:off x="7414756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1" name="Google Shape;2021;p36"/>
              <p:cNvSpPr/>
              <p:nvPr/>
            </p:nvSpPr>
            <p:spPr>
              <a:xfrm flipH="1">
                <a:off x="6993553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2" name="Google Shape;2022;p36"/>
              <p:cNvSpPr/>
              <p:nvPr/>
            </p:nvSpPr>
            <p:spPr>
              <a:xfrm flipH="1">
                <a:off x="6572350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3" name="Google Shape;2023;p36"/>
              <p:cNvSpPr/>
              <p:nvPr/>
            </p:nvSpPr>
            <p:spPr>
              <a:xfrm flipH="1">
                <a:off x="8257163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24" name="Google Shape;2024;p36"/>
            <p:cNvGrpSpPr/>
            <p:nvPr/>
          </p:nvGrpSpPr>
          <p:grpSpPr>
            <a:xfrm>
              <a:off x="6572350" y="1923097"/>
              <a:ext cx="2114713" cy="429900"/>
              <a:chOff x="6572350" y="1923363"/>
              <a:chExt cx="2114713" cy="429900"/>
            </a:xfrm>
          </p:grpSpPr>
          <p:sp>
            <p:nvSpPr>
              <p:cNvPr id="2025" name="Google Shape;2025;p36"/>
              <p:cNvSpPr/>
              <p:nvPr/>
            </p:nvSpPr>
            <p:spPr>
              <a:xfrm flipH="1">
                <a:off x="7835959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6" name="Google Shape;2026;p36"/>
              <p:cNvSpPr/>
              <p:nvPr/>
            </p:nvSpPr>
            <p:spPr>
              <a:xfrm flipH="1">
                <a:off x="7414756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7" name="Google Shape;2027;p36"/>
              <p:cNvSpPr/>
              <p:nvPr/>
            </p:nvSpPr>
            <p:spPr>
              <a:xfrm flipH="1">
                <a:off x="699355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8" name="Google Shape;2028;p36"/>
              <p:cNvSpPr/>
              <p:nvPr/>
            </p:nvSpPr>
            <p:spPr>
              <a:xfrm flipH="1">
                <a:off x="6572350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29" name="Google Shape;2029;p36"/>
              <p:cNvSpPr/>
              <p:nvPr/>
            </p:nvSpPr>
            <p:spPr>
              <a:xfrm flipH="1">
                <a:off x="825716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30" name="Google Shape;2030;p36"/>
            <p:cNvGrpSpPr/>
            <p:nvPr/>
          </p:nvGrpSpPr>
          <p:grpSpPr>
            <a:xfrm>
              <a:off x="6572350" y="2349130"/>
              <a:ext cx="2114713" cy="429900"/>
              <a:chOff x="6572350" y="2351370"/>
              <a:chExt cx="2114713" cy="429900"/>
            </a:xfrm>
          </p:grpSpPr>
          <p:sp>
            <p:nvSpPr>
              <p:cNvPr id="2031" name="Google Shape;2031;p36"/>
              <p:cNvSpPr/>
              <p:nvPr/>
            </p:nvSpPr>
            <p:spPr>
              <a:xfrm flipH="1">
                <a:off x="7835959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32" name="Google Shape;2032;p36"/>
              <p:cNvSpPr/>
              <p:nvPr/>
            </p:nvSpPr>
            <p:spPr>
              <a:xfrm flipH="1">
                <a:off x="7414756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Y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33" name="Google Shape;2033;p36"/>
              <p:cNvSpPr/>
              <p:nvPr/>
            </p:nvSpPr>
            <p:spPr>
              <a:xfrm flipH="1">
                <a:off x="6993553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34" name="Google Shape;2034;p36"/>
              <p:cNvSpPr/>
              <p:nvPr/>
            </p:nvSpPr>
            <p:spPr>
              <a:xfrm flipH="1">
                <a:off x="6572350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35" name="Google Shape;2035;p36"/>
              <p:cNvSpPr/>
              <p:nvPr/>
            </p:nvSpPr>
            <p:spPr>
              <a:xfrm flipH="1">
                <a:off x="8257163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36" name="Google Shape;2036;p36"/>
            <p:cNvGrpSpPr/>
            <p:nvPr/>
          </p:nvGrpSpPr>
          <p:grpSpPr>
            <a:xfrm>
              <a:off x="6572350" y="2775163"/>
              <a:ext cx="2114713" cy="429900"/>
              <a:chOff x="6572350" y="2775163"/>
              <a:chExt cx="2114713" cy="429900"/>
            </a:xfrm>
          </p:grpSpPr>
          <p:sp>
            <p:nvSpPr>
              <p:cNvPr id="2037" name="Google Shape;2037;p36"/>
              <p:cNvSpPr/>
              <p:nvPr/>
            </p:nvSpPr>
            <p:spPr>
              <a:xfrm>
                <a:off x="825716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38" name="Google Shape;2038;p36"/>
              <p:cNvSpPr/>
              <p:nvPr/>
            </p:nvSpPr>
            <p:spPr>
              <a:xfrm flipH="1">
                <a:off x="7835959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39" name="Google Shape;2039;p36"/>
              <p:cNvSpPr/>
              <p:nvPr/>
            </p:nvSpPr>
            <p:spPr>
              <a:xfrm flipH="1">
                <a:off x="7414756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40" name="Google Shape;2040;p36"/>
              <p:cNvSpPr/>
              <p:nvPr/>
            </p:nvSpPr>
            <p:spPr>
              <a:xfrm flipH="1">
                <a:off x="699355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41" name="Google Shape;2041;p36"/>
              <p:cNvSpPr/>
              <p:nvPr/>
            </p:nvSpPr>
            <p:spPr>
              <a:xfrm flipH="1">
                <a:off x="6572350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sp>
        <p:nvSpPr>
          <p:cNvPr id="2042" name="Google Shape;2042;p36"/>
          <p:cNvSpPr txBox="1"/>
          <p:nvPr/>
        </p:nvSpPr>
        <p:spPr>
          <a:xfrm>
            <a:off x="6701506" y="40549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a gas giant and also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3" name="Google Shape;2043;p36"/>
          <p:cNvSpPr txBox="1"/>
          <p:nvPr/>
        </p:nvSpPr>
        <p:spPr>
          <a:xfrm flipH="1">
            <a:off x="3898981" y="40549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very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4" name="Google Shape;2044;p36"/>
          <p:cNvSpPr txBox="1"/>
          <p:nvPr/>
        </p:nvSpPr>
        <p:spPr>
          <a:xfrm flipH="1">
            <a:off x="1056225" y="40549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45" name="Google Shape;2045;p36"/>
          <p:cNvSpPr/>
          <p:nvPr/>
        </p:nvSpPr>
        <p:spPr>
          <a:xfrm rot="10800000">
            <a:off x="944777" y="3128875"/>
            <a:ext cx="1649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6" name="Google Shape;2046;p36"/>
          <p:cNvSpPr/>
          <p:nvPr/>
        </p:nvSpPr>
        <p:spPr>
          <a:xfrm rot="-5400000">
            <a:off x="5402150" y="3065425"/>
            <a:ext cx="12369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7" name="Google Shape;2047;p36"/>
          <p:cNvSpPr/>
          <p:nvPr/>
        </p:nvSpPr>
        <p:spPr>
          <a:xfrm>
            <a:off x="1582592" y="3609935"/>
            <a:ext cx="373766" cy="340357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48" name="Google Shape;2048;p36"/>
          <p:cNvGrpSpPr/>
          <p:nvPr/>
        </p:nvGrpSpPr>
        <p:grpSpPr>
          <a:xfrm>
            <a:off x="4414523" y="3610954"/>
            <a:ext cx="349599" cy="338317"/>
            <a:chOff x="-42804750" y="1949600"/>
            <a:chExt cx="337125" cy="316925"/>
          </a:xfrm>
        </p:grpSpPr>
        <p:sp>
          <p:nvSpPr>
            <p:cNvPr id="2049" name="Google Shape;2049;p36"/>
            <p:cNvSpPr/>
            <p:nvPr/>
          </p:nvSpPr>
          <p:spPr>
            <a:xfrm>
              <a:off x="-42731500" y="2013125"/>
              <a:ext cx="189825" cy="189900"/>
            </a:xfrm>
            <a:custGeom>
              <a:avLst/>
              <a:gdLst/>
              <a:ahLst/>
              <a:cxnLst/>
              <a:rect l="l" t="t" r="r" b="b"/>
              <a:pathLst>
                <a:path w="7593" h="7596" extrusionOk="0">
                  <a:moveTo>
                    <a:pt x="3781" y="805"/>
                  </a:moveTo>
                  <a:cubicBezTo>
                    <a:pt x="5419" y="805"/>
                    <a:pt x="6742" y="2128"/>
                    <a:pt x="6742" y="3767"/>
                  </a:cubicBezTo>
                  <a:cubicBezTo>
                    <a:pt x="6774" y="5405"/>
                    <a:pt x="5419" y="6760"/>
                    <a:pt x="3781" y="6760"/>
                  </a:cubicBezTo>
                  <a:cubicBezTo>
                    <a:pt x="2426" y="6760"/>
                    <a:pt x="1292" y="5878"/>
                    <a:pt x="946" y="4649"/>
                  </a:cubicBezTo>
                  <a:cubicBezTo>
                    <a:pt x="347" y="2727"/>
                    <a:pt x="1765" y="805"/>
                    <a:pt x="3781" y="805"/>
                  </a:cubicBezTo>
                  <a:close/>
                  <a:moveTo>
                    <a:pt x="3809" y="1"/>
                  </a:moveTo>
                  <a:cubicBezTo>
                    <a:pt x="3297" y="1"/>
                    <a:pt x="2785" y="105"/>
                    <a:pt x="2300" y="301"/>
                  </a:cubicBezTo>
                  <a:cubicBezTo>
                    <a:pt x="946" y="868"/>
                    <a:pt x="0" y="2223"/>
                    <a:pt x="0" y="3798"/>
                  </a:cubicBezTo>
                  <a:cubicBezTo>
                    <a:pt x="0" y="5058"/>
                    <a:pt x="630" y="6224"/>
                    <a:pt x="1670" y="6949"/>
                  </a:cubicBezTo>
                  <a:cubicBezTo>
                    <a:pt x="2333" y="7390"/>
                    <a:pt x="3060" y="7596"/>
                    <a:pt x="3776" y="7596"/>
                  </a:cubicBezTo>
                  <a:cubicBezTo>
                    <a:pt x="4286" y="7596"/>
                    <a:pt x="4790" y="7492"/>
                    <a:pt x="5262" y="7295"/>
                  </a:cubicBezTo>
                  <a:cubicBezTo>
                    <a:pt x="6648" y="6697"/>
                    <a:pt x="7593" y="5373"/>
                    <a:pt x="7593" y="3798"/>
                  </a:cubicBezTo>
                  <a:cubicBezTo>
                    <a:pt x="7593" y="2506"/>
                    <a:pt x="6931" y="1341"/>
                    <a:pt x="5892" y="648"/>
                  </a:cubicBezTo>
                  <a:cubicBezTo>
                    <a:pt x="5248" y="206"/>
                    <a:pt x="4528" y="1"/>
                    <a:pt x="38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36"/>
            <p:cNvSpPr/>
            <p:nvPr/>
          </p:nvSpPr>
          <p:spPr>
            <a:xfrm>
              <a:off x="-42804750" y="1949600"/>
              <a:ext cx="337125" cy="316925"/>
            </a:xfrm>
            <a:custGeom>
              <a:avLst/>
              <a:gdLst/>
              <a:ahLst/>
              <a:cxnLst/>
              <a:rect l="l" t="t" r="r" b="b"/>
              <a:pathLst>
                <a:path w="13485" h="12677" extrusionOk="0">
                  <a:moveTo>
                    <a:pt x="3306" y="817"/>
                  </a:moveTo>
                  <a:cubicBezTo>
                    <a:pt x="3769" y="817"/>
                    <a:pt x="4233" y="967"/>
                    <a:pt x="4600" y="1267"/>
                  </a:cubicBezTo>
                  <a:cubicBezTo>
                    <a:pt x="3277" y="1802"/>
                    <a:pt x="2174" y="2905"/>
                    <a:pt x="1607" y="4260"/>
                  </a:cubicBezTo>
                  <a:cubicBezTo>
                    <a:pt x="914" y="3283"/>
                    <a:pt x="1072" y="1897"/>
                    <a:pt x="2143" y="1172"/>
                  </a:cubicBezTo>
                  <a:cubicBezTo>
                    <a:pt x="2484" y="935"/>
                    <a:pt x="2895" y="817"/>
                    <a:pt x="3306" y="817"/>
                  </a:cubicBezTo>
                  <a:close/>
                  <a:moveTo>
                    <a:pt x="10101" y="823"/>
                  </a:moveTo>
                  <a:cubicBezTo>
                    <a:pt x="10771" y="823"/>
                    <a:pt x="11436" y="1137"/>
                    <a:pt x="11846" y="1771"/>
                  </a:cubicBezTo>
                  <a:cubicBezTo>
                    <a:pt x="12382" y="2527"/>
                    <a:pt x="12319" y="3535"/>
                    <a:pt x="11783" y="4260"/>
                  </a:cubicBezTo>
                  <a:cubicBezTo>
                    <a:pt x="11248" y="2905"/>
                    <a:pt x="10177" y="1802"/>
                    <a:pt x="8790" y="1267"/>
                  </a:cubicBezTo>
                  <a:cubicBezTo>
                    <a:pt x="9176" y="971"/>
                    <a:pt x="9640" y="823"/>
                    <a:pt x="10101" y="823"/>
                  </a:cubicBezTo>
                  <a:close/>
                  <a:moveTo>
                    <a:pt x="6662" y="1686"/>
                  </a:moveTo>
                  <a:cubicBezTo>
                    <a:pt x="7287" y="1686"/>
                    <a:pt x="7908" y="1809"/>
                    <a:pt x="8475" y="2055"/>
                  </a:cubicBezTo>
                  <a:cubicBezTo>
                    <a:pt x="10177" y="2748"/>
                    <a:pt x="11311" y="4417"/>
                    <a:pt x="11311" y="6339"/>
                  </a:cubicBezTo>
                  <a:cubicBezTo>
                    <a:pt x="11374" y="8891"/>
                    <a:pt x="9263" y="10970"/>
                    <a:pt x="6711" y="10970"/>
                  </a:cubicBezTo>
                  <a:cubicBezTo>
                    <a:pt x="4159" y="10970"/>
                    <a:pt x="2048" y="8891"/>
                    <a:pt x="2017" y="6339"/>
                  </a:cubicBezTo>
                  <a:cubicBezTo>
                    <a:pt x="2017" y="4764"/>
                    <a:pt x="2804" y="3346"/>
                    <a:pt x="4065" y="2464"/>
                  </a:cubicBezTo>
                  <a:cubicBezTo>
                    <a:pt x="4846" y="1943"/>
                    <a:pt x="5759" y="1686"/>
                    <a:pt x="6662" y="1686"/>
                  </a:cubicBezTo>
                  <a:close/>
                  <a:moveTo>
                    <a:pt x="3282" y="1"/>
                  </a:moveTo>
                  <a:cubicBezTo>
                    <a:pt x="2347" y="1"/>
                    <a:pt x="1411" y="437"/>
                    <a:pt x="820" y="1298"/>
                  </a:cubicBezTo>
                  <a:cubicBezTo>
                    <a:pt x="0" y="2496"/>
                    <a:pt x="189" y="4165"/>
                    <a:pt x="1292" y="5142"/>
                  </a:cubicBezTo>
                  <a:cubicBezTo>
                    <a:pt x="820" y="7316"/>
                    <a:pt x="1702" y="9553"/>
                    <a:pt x="3497" y="10844"/>
                  </a:cubicBezTo>
                  <a:lnTo>
                    <a:pt x="2867" y="12073"/>
                  </a:lnTo>
                  <a:cubicBezTo>
                    <a:pt x="2773" y="12262"/>
                    <a:pt x="2867" y="12514"/>
                    <a:pt x="3088" y="12640"/>
                  </a:cubicBezTo>
                  <a:cubicBezTo>
                    <a:pt x="3137" y="12665"/>
                    <a:pt x="3189" y="12677"/>
                    <a:pt x="3240" y="12677"/>
                  </a:cubicBezTo>
                  <a:cubicBezTo>
                    <a:pt x="3386" y="12677"/>
                    <a:pt x="3530" y="12582"/>
                    <a:pt x="3623" y="12420"/>
                  </a:cubicBezTo>
                  <a:lnTo>
                    <a:pt x="4222" y="11254"/>
                  </a:lnTo>
                  <a:cubicBezTo>
                    <a:pt x="4994" y="11632"/>
                    <a:pt x="5821" y="11821"/>
                    <a:pt x="6648" y="11821"/>
                  </a:cubicBezTo>
                  <a:cubicBezTo>
                    <a:pt x="7475" y="11821"/>
                    <a:pt x="8302" y="11632"/>
                    <a:pt x="9074" y="11254"/>
                  </a:cubicBezTo>
                  <a:lnTo>
                    <a:pt x="9641" y="12420"/>
                  </a:lnTo>
                  <a:cubicBezTo>
                    <a:pt x="9736" y="12587"/>
                    <a:pt x="9904" y="12663"/>
                    <a:pt x="10062" y="12663"/>
                  </a:cubicBezTo>
                  <a:cubicBezTo>
                    <a:pt x="10113" y="12663"/>
                    <a:pt x="10162" y="12655"/>
                    <a:pt x="10208" y="12640"/>
                  </a:cubicBezTo>
                  <a:cubicBezTo>
                    <a:pt x="10397" y="12514"/>
                    <a:pt x="10492" y="12262"/>
                    <a:pt x="10397" y="12073"/>
                  </a:cubicBezTo>
                  <a:lnTo>
                    <a:pt x="9767" y="10844"/>
                  </a:lnTo>
                  <a:cubicBezTo>
                    <a:pt x="11594" y="9584"/>
                    <a:pt x="12476" y="7347"/>
                    <a:pt x="11972" y="5142"/>
                  </a:cubicBezTo>
                  <a:cubicBezTo>
                    <a:pt x="13485" y="3882"/>
                    <a:pt x="13359" y="1582"/>
                    <a:pt x="11752" y="511"/>
                  </a:cubicBezTo>
                  <a:cubicBezTo>
                    <a:pt x="11243" y="171"/>
                    <a:pt x="10658" y="5"/>
                    <a:pt x="10078" y="5"/>
                  </a:cubicBezTo>
                  <a:cubicBezTo>
                    <a:pt x="9258" y="5"/>
                    <a:pt x="8449" y="338"/>
                    <a:pt x="7877" y="983"/>
                  </a:cubicBezTo>
                  <a:cubicBezTo>
                    <a:pt x="7483" y="905"/>
                    <a:pt x="7081" y="865"/>
                    <a:pt x="6679" y="865"/>
                  </a:cubicBezTo>
                  <a:cubicBezTo>
                    <a:pt x="6278" y="865"/>
                    <a:pt x="5876" y="905"/>
                    <a:pt x="5482" y="983"/>
                  </a:cubicBezTo>
                  <a:cubicBezTo>
                    <a:pt x="4898" y="326"/>
                    <a:pt x="4090" y="1"/>
                    <a:pt x="32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36"/>
            <p:cNvSpPr/>
            <p:nvPr/>
          </p:nvSpPr>
          <p:spPr>
            <a:xfrm>
              <a:off x="-42644075" y="2060025"/>
              <a:ext cx="59100" cy="65400"/>
            </a:xfrm>
            <a:custGeom>
              <a:avLst/>
              <a:gdLst/>
              <a:ahLst/>
              <a:cxnLst/>
              <a:rect l="l" t="t" r="r" b="b"/>
              <a:pathLst>
                <a:path w="2364" h="2616" extrusionOk="0">
                  <a:moveTo>
                    <a:pt x="442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237"/>
                  </a:lnTo>
                  <a:cubicBezTo>
                    <a:pt x="0" y="2458"/>
                    <a:pt x="189" y="2615"/>
                    <a:pt x="442" y="2615"/>
                  </a:cubicBezTo>
                  <a:lnTo>
                    <a:pt x="1922" y="2615"/>
                  </a:lnTo>
                  <a:cubicBezTo>
                    <a:pt x="2174" y="2615"/>
                    <a:pt x="2363" y="2426"/>
                    <a:pt x="2363" y="2237"/>
                  </a:cubicBezTo>
                  <a:cubicBezTo>
                    <a:pt x="2363" y="1954"/>
                    <a:pt x="2174" y="1796"/>
                    <a:pt x="1922" y="1796"/>
                  </a:cubicBezTo>
                  <a:lnTo>
                    <a:pt x="820" y="1796"/>
                  </a:lnTo>
                  <a:lnTo>
                    <a:pt x="820" y="410"/>
                  </a:lnTo>
                  <a:cubicBezTo>
                    <a:pt x="820" y="189"/>
                    <a:pt x="631" y="0"/>
                    <a:pt x="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2" name="Google Shape;2052;p36"/>
          <p:cNvGrpSpPr/>
          <p:nvPr/>
        </p:nvGrpSpPr>
        <p:grpSpPr>
          <a:xfrm>
            <a:off x="7187429" y="3610949"/>
            <a:ext cx="528625" cy="338329"/>
            <a:chOff x="-27728850" y="2382950"/>
            <a:chExt cx="297750" cy="193000"/>
          </a:xfrm>
        </p:grpSpPr>
        <p:sp>
          <p:nvSpPr>
            <p:cNvPr id="2053" name="Google Shape;2053;p36"/>
            <p:cNvSpPr/>
            <p:nvPr/>
          </p:nvSpPr>
          <p:spPr>
            <a:xfrm>
              <a:off x="-27606750" y="24538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103"/>
                    <a:pt x="315" y="1419"/>
                    <a:pt x="725" y="1419"/>
                  </a:cubicBezTo>
                  <a:cubicBezTo>
                    <a:pt x="1103" y="1419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36"/>
            <p:cNvSpPr/>
            <p:nvPr/>
          </p:nvSpPr>
          <p:spPr>
            <a:xfrm>
              <a:off x="-27728850" y="2382950"/>
              <a:ext cx="297750" cy="193000"/>
            </a:xfrm>
            <a:custGeom>
              <a:avLst/>
              <a:gdLst/>
              <a:ahLst/>
              <a:cxnLst/>
              <a:rect l="l" t="t" r="r" b="b"/>
              <a:pathLst>
                <a:path w="11910" h="7720" extrusionOk="0">
                  <a:moveTo>
                    <a:pt x="5955" y="756"/>
                  </a:moveTo>
                  <a:cubicBezTo>
                    <a:pt x="7405" y="756"/>
                    <a:pt x="8791" y="1670"/>
                    <a:pt x="9673" y="2426"/>
                  </a:cubicBezTo>
                  <a:cubicBezTo>
                    <a:pt x="10335" y="3025"/>
                    <a:pt x="10839" y="3592"/>
                    <a:pt x="11091" y="3938"/>
                  </a:cubicBezTo>
                  <a:cubicBezTo>
                    <a:pt x="10524" y="4632"/>
                    <a:pt x="8413" y="7026"/>
                    <a:pt x="5955" y="7026"/>
                  </a:cubicBezTo>
                  <a:cubicBezTo>
                    <a:pt x="4506" y="7026"/>
                    <a:pt x="3120" y="6144"/>
                    <a:pt x="2269" y="5388"/>
                  </a:cubicBezTo>
                  <a:cubicBezTo>
                    <a:pt x="1576" y="4789"/>
                    <a:pt x="1072" y="4190"/>
                    <a:pt x="852" y="3875"/>
                  </a:cubicBezTo>
                  <a:cubicBezTo>
                    <a:pt x="1419" y="3182"/>
                    <a:pt x="3529" y="788"/>
                    <a:pt x="5955" y="756"/>
                  </a:cubicBezTo>
                  <a:close/>
                  <a:moveTo>
                    <a:pt x="5955" y="0"/>
                  </a:moveTo>
                  <a:cubicBezTo>
                    <a:pt x="5199" y="0"/>
                    <a:pt x="4412" y="189"/>
                    <a:pt x="3624" y="567"/>
                  </a:cubicBezTo>
                  <a:cubicBezTo>
                    <a:pt x="2994" y="882"/>
                    <a:pt x="2364" y="1324"/>
                    <a:pt x="1797" y="1828"/>
                  </a:cubicBezTo>
                  <a:cubicBezTo>
                    <a:pt x="757" y="2741"/>
                    <a:pt x="127" y="3623"/>
                    <a:pt x="95" y="3655"/>
                  </a:cubicBezTo>
                  <a:cubicBezTo>
                    <a:pt x="1" y="3781"/>
                    <a:pt x="1" y="3938"/>
                    <a:pt x="95" y="4033"/>
                  </a:cubicBezTo>
                  <a:cubicBezTo>
                    <a:pt x="127" y="4096"/>
                    <a:pt x="757" y="4978"/>
                    <a:pt x="1797" y="5860"/>
                  </a:cubicBezTo>
                  <a:cubicBezTo>
                    <a:pt x="2427" y="6396"/>
                    <a:pt x="2994" y="6805"/>
                    <a:pt x="3624" y="7120"/>
                  </a:cubicBezTo>
                  <a:cubicBezTo>
                    <a:pt x="4412" y="7499"/>
                    <a:pt x="5199" y="7719"/>
                    <a:pt x="5955" y="7719"/>
                  </a:cubicBezTo>
                  <a:cubicBezTo>
                    <a:pt x="6711" y="7719"/>
                    <a:pt x="7499" y="7499"/>
                    <a:pt x="8287" y="7120"/>
                  </a:cubicBezTo>
                  <a:cubicBezTo>
                    <a:pt x="8917" y="6805"/>
                    <a:pt x="9547" y="6364"/>
                    <a:pt x="10145" y="5860"/>
                  </a:cubicBezTo>
                  <a:cubicBezTo>
                    <a:pt x="11154" y="4947"/>
                    <a:pt x="11784" y="4096"/>
                    <a:pt x="11815" y="4033"/>
                  </a:cubicBezTo>
                  <a:cubicBezTo>
                    <a:pt x="11910" y="3938"/>
                    <a:pt x="11910" y="3781"/>
                    <a:pt x="11815" y="3655"/>
                  </a:cubicBezTo>
                  <a:cubicBezTo>
                    <a:pt x="11784" y="3623"/>
                    <a:pt x="11154" y="2710"/>
                    <a:pt x="10145" y="1828"/>
                  </a:cubicBezTo>
                  <a:cubicBezTo>
                    <a:pt x="9515" y="1292"/>
                    <a:pt x="8917" y="882"/>
                    <a:pt x="8287" y="567"/>
                  </a:cubicBezTo>
                  <a:cubicBezTo>
                    <a:pt x="7499" y="189"/>
                    <a:pt x="6711" y="0"/>
                    <a:pt x="59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36"/>
            <p:cNvSpPr/>
            <p:nvPr/>
          </p:nvSpPr>
          <p:spPr>
            <a:xfrm>
              <a:off x="-27640625" y="2419175"/>
              <a:ext cx="122100" cy="122100"/>
            </a:xfrm>
            <a:custGeom>
              <a:avLst/>
              <a:gdLst/>
              <a:ahLst/>
              <a:cxnLst/>
              <a:rect l="l" t="t" r="r" b="b"/>
              <a:pathLst>
                <a:path w="4884" h="4884" extrusionOk="0">
                  <a:moveTo>
                    <a:pt x="2426" y="694"/>
                  </a:moveTo>
                  <a:cubicBezTo>
                    <a:pt x="3403" y="694"/>
                    <a:pt x="4159" y="1481"/>
                    <a:pt x="4159" y="2426"/>
                  </a:cubicBezTo>
                  <a:cubicBezTo>
                    <a:pt x="4159" y="3372"/>
                    <a:pt x="3371" y="4159"/>
                    <a:pt x="2426" y="4159"/>
                  </a:cubicBezTo>
                  <a:cubicBezTo>
                    <a:pt x="1481" y="4159"/>
                    <a:pt x="694" y="3372"/>
                    <a:pt x="694" y="2426"/>
                  </a:cubicBezTo>
                  <a:cubicBezTo>
                    <a:pt x="694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cubicBezTo>
                    <a:pt x="0" y="3781"/>
                    <a:pt x="1103" y="4884"/>
                    <a:pt x="2426" y="4884"/>
                  </a:cubicBezTo>
                  <a:cubicBezTo>
                    <a:pt x="3781" y="4884"/>
                    <a:pt x="4884" y="3781"/>
                    <a:pt x="4884" y="2426"/>
                  </a:cubicBezTo>
                  <a:cubicBezTo>
                    <a:pt x="4884" y="1103"/>
                    <a:pt x="3781" y="1"/>
                    <a:pt x="24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56" name="Google Shape;2056;p36"/>
          <p:cNvSpPr/>
          <p:nvPr/>
        </p:nvSpPr>
        <p:spPr>
          <a:xfrm rot="-5400000">
            <a:off x="2211438" y="2970722"/>
            <a:ext cx="20703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7" name="Google Shape;2057;p36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58" name="Google Shape;2058;p36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13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3" name="Google Shape;2063;p37"/>
          <p:cNvGrpSpPr/>
          <p:nvPr/>
        </p:nvGrpSpPr>
        <p:grpSpPr>
          <a:xfrm>
            <a:off x="671888" y="994831"/>
            <a:ext cx="2195175" cy="2134031"/>
            <a:chOff x="886838" y="1071031"/>
            <a:chExt cx="2195175" cy="2134031"/>
          </a:xfrm>
        </p:grpSpPr>
        <p:grpSp>
          <p:nvGrpSpPr>
            <p:cNvPr id="2064" name="Google Shape;2064;p37"/>
            <p:cNvGrpSpPr/>
            <p:nvPr/>
          </p:nvGrpSpPr>
          <p:grpSpPr>
            <a:xfrm>
              <a:off x="902063" y="2775163"/>
              <a:ext cx="2164725" cy="429900"/>
              <a:chOff x="902063" y="2775163"/>
              <a:chExt cx="2164725" cy="429900"/>
            </a:xfrm>
          </p:grpSpPr>
          <p:sp>
            <p:nvSpPr>
              <p:cNvPr id="2065" name="Google Shape;2065;p37"/>
              <p:cNvSpPr/>
              <p:nvPr/>
            </p:nvSpPr>
            <p:spPr>
              <a:xfrm>
                <a:off x="90206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66" name="Google Shape;2066;p37"/>
              <p:cNvSpPr/>
              <p:nvPr/>
            </p:nvSpPr>
            <p:spPr>
              <a:xfrm>
                <a:off x="1335769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67" name="Google Shape;2067;p37"/>
              <p:cNvSpPr/>
              <p:nvPr/>
            </p:nvSpPr>
            <p:spPr>
              <a:xfrm>
                <a:off x="1769475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68" name="Google Shape;2068;p37"/>
              <p:cNvSpPr/>
              <p:nvPr/>
            </p:nvSpPr>
            <p:spPr>
              <a:xfrm>
                <a:off x="2203181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69" name="Google Shape;2069;p37"/>
              <p:cNvSpPr/>
              <p:nvPr/>
            </p:nvSpPr>
            <p:spPr>
              <a:xfrm flipH="1">
                <a:off x="263688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70" name="Google Shape;2070;p37"/>
            <p:cNvGrpSpPr/>
            <p:nvPr/>
          </p:nvGrpSpPr>
          <p:grpSpPr>
            <a:xfrm>
              <a:off x="898256" y="2349130"/>
              <a:ext cx="2172338" cy="429900"/>
              <a:chOff x="898256" y="2351370"/>
              <a:chExt cx="2172338" cy="429900"/>
            </a:xfrm>
          </p:grpSpPr>
          <p:sp>
            <p:nvSpPr>
              <p:cNvPr id="2071" name="Google Shape;2071;p37"/>
              <p:cNvSpPr/>
              <p:nvPr/>
            </p:nvSpPr>
            <p:spPr>
              <a:xfrm flipH="1">
                <a:off x="2205084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72" name="Google Shape;2072;p37"/>
              <p:cNvSpPr/>
              <p:nvPr/>
            </p:nvSpPr>
            <p:spPr>
              <a:xfrm flipH="1">
                <a:off x="1769475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73" name="Google Shape;2073;p37"/>
              <p:cNvSpPr/>
              <p:nvPr/>
            </p:nvSpPr>
            <p:spPr>
              <a:xfrm flipH="1">
                <a:off x="1333866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74" name="Google Shape;2074;p37"/>
              <p:cNvSpPr/>
              <p:nvPr/>
            </p:nvSpPr>
            <p:spPr>
              <a:xfrm flipH="1">
                <a:off x="898256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75" name="Google Shape;2075;p37"/>
              <p:cNvSpPr/>
              <p:nvPr/>
            </p:nvSpPr>
            <p:spPr>
              <a:xfrm flipH="1">
                <a:off x="2640694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76" name="Google Shape;2076;p37"/>
            <p:cNvGrpSpPr/>
            <p:nvPr/>
          </p:nvGrpSpPr>
          <p:grpSpPr>
            <a:xfrm>
              <a:off x="894450" y="1923097"/>
              <a:ext cx="2179950" cy="429900"/>
              <a:chOff x="894450" y="1923363"/>
              <a:chExt cx="2179950" cy="429900"/>
            </a:xfrm>
          </p:grpSpPr>
          <p:sp>
            <p:nvSpPr>
              <p:cNvPr id="2077" name="Google Shape;2077;p37"/>
              <p:cNvSpPr/>
              <p:nvPr/>
            </p:nvSpPr>
            <p:spPr>
              <a:xfrm flipH="1">
                <a:off x="220698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78" name="Google Shape;2078;p37"/>
              <p:cNvSpPr/>
              <p:nvPr/>
            </p:nvSpPr>
            <p:spPr>
              <a:xfrm flipH="1">
                <a:off x="1769475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79" name="Google Shape;2079;p37"/>
              <p:cNvSpPr/>
              <p:nvPr/>
            </p:nvSpPr>
            <p:spPr>
              <a:xfrm flipH="1">
                <a:off x="133196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80" name="Google Shape;2080;p37"/>
              <p:cNvSpPr/>
              <p:nvPr/>
            </p:nvSpPr>
            <p:spPr>
              <a:xfrm flipH="1">
                <a:off x="894450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Y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81" name="Google Shape;2081;p37"/>
              <p:cNvSpPr/>
              <p:nvPr/>
            </p:nvSpPr>
            <p:spPr>
              <a:xfrm flipH="1">
                <a:off x="2644500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82" name="Google Shape;2082;p37"/>
            <p:cNvGrpSpPr/>
            <p:nvPr/>
          </p:nvGrpSpPr>
          <p:grpSpPr>
            <a:xfrm>
              <a:off x="890644" y="1497064"/>
              <a:ext cx="2187563" cy="429900"/>
              <a:chOff x="890644" y="1493463"/>
              <a:chExt cx="2187563" cy="429900"/>
            </a:xfrm>
          </p:grpSpPr>
          <p:sp>
            <p:nvSpPr>
              <p:cNvPr id="2083" name="Google Shape;2083;p37"/>
              <p:cNvSpPr/>
              <p:nvPr/>
            </p:nvSpPr>
            <p:spPr>
              <a:xfrm flipH="1">
                <a:off x="2208891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84" name="Google Shape;2084;p37"/>
              <p:cNvSpPr/>
              <p:nvPr/>
            </p:nvSpPr>
            <p:spPr>
              <a:xfrm flipH="1">
                <a:off x="1769475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85" name="Google Shape;2085;p37"/>
              <p:cNvSpPr/>
              <p:nvPr/>
            </p:nvSpPr>
            <p:spPr>
              <a:xfrm flipH="1">
                <a:off x="1330059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86" name="Google Shape;2086;p37"/>
              <p:cNvSpPr/>
              <p:nvPr/>
            </p:nvSpPr>
            <p:spPr>
              <a:xfrm flipH="1">
                <a:off x="890644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87" name="Google Shape;2087;p37"/>
              <p:cNvSpPr/>
              <p:nvPr/>
            </p:nvSpPr>
            <p:spPr>
              <a:xfrm flipH="1">
                <a:off x="2648306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088" name="Google Shape;2088;p37"/>
            <p:cNvGrpSpPr/>
            <p:nvPr/>
          </p:nvGrpSpPr>
          <p:grpSpPr>
            <a:xfrm>
              <a:off x="886838" y="1071031"/>
              <a:ext cx="2195175" cy="429900"/>
              <a:chOff x="886838" y="1071031"/>
              <a:chExt cx="2195175" cy="429900"/>
            </a:xfrm>
          </p:grpSpPr>
          <p:sp>
            <p:nvSpPr>
              <p:cNvPr id="2089" name="Google Shape;2089;p37"/>
              <p:cNvSpPr/>
              <p:nvPr/>
            </p:nvSpPr>
            <p:spPr>
              <a:xfrm flipH="1">
                <a:off x="2210794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0" name="Google Shape;2090;p37"/>
              <p:cNvSpPr/>
              <p:nvPr/>
            </p:nvSpPr>
            <p:spPr>
              <a:xfrm flipH="1">
                <a:off x="1769475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1" name="Google Shape;2091;p37"/>
              <p:cNvSpPr/>
              <p:nvPr/>
            </p:nvSpPr>
            <p:spPr>
              <a:xfrm flipH="1">
                <a:off x="1328156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2" name="Google Shape;2092;p37"/>
              <p:cNvSpPr/>
              <p:nvPr/>
            </p:nvSpPr>
            <p:spPr>
              <a:xfrm flipH="1">
                <a:off x="8868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3" name="Google Shape;2093;p37"/>
              <p:cNvSpPr/>
              <p:nvPr/>
            </p:nvSpPr>
            <p:spPr>
              <a:xfrm flipH="1">
                <a:off x="265211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grpSp>
        <p:nvGrpSpPr>
          <p:cNvPr id="2094" name="Google Shape;2094;p37"/>
          <p:cNvGrpSpPr/>
          <p:nvPr/>
        </p:nvGrpSpPr>
        <p:grpSpPr>
          <a:xfrm>
            <a:off x="3540669" y="994831"/>
            <a:ext cx="2143125" cy="2134031"/>
            <a:chOff x="3500438" y="1071031"/>
            <a:chExt cx="2143125" cy="2134031"/>
          </a:xfrm>
        </p:grpSpPr>
        <p:grpSp>
          <p:nvGrpSpPr>
            <p:cNvPr id="2095" name="Google Shape;2095;p37"/>
            <p:cNvGrpSpPr/>
            <p:nvPr/>
          </p:nvGrpSpPr>
          <p:grpSpPr>
            <a:xfrm>
              <a:off x="3500438" y="2775163"/>
              <a:ext cx="2143125" cy="429900"/>
              <a:chOff x="3500438" y="2775163"/>
              <a:chExt cx="2143125" cy="429900"/>
            </a:xfrm>
          </p:grpSpPr>
          <p:sp>
            <p:nvSpPr>
              <p:cNvPr id="2096" name="Google Shape;2096;p37"/>
              <p:cNvSpPr/>
              <p:nvPr/>
            </p:nvSpPr>
            <p:spPr>
              <a:xfrm>
                <a:off x="35004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7" name="Google Shape;2097;p37"/>
              <p:cNvSpPr/>
              <p:nvPr/>
            </p:nvSpPr>
            <p:spPr>
              <a:xfrm>
                <a:off x="39303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8" name="Google Shape;2098;p37"/>
              <p:cNvSpPr/>
              <p:nvPr/>
            </p:nvSpPr>
            <p:spPr>
              <a:xfrm>
                <a:off x="43602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099" name="Google Shape;2099;p37"/>
              <p:cNvSpPr/>
              <p:nvPr/>
            </p:nvSpPr>
            <p:spPr>
              <a:xfrm>
                <a:off x="4790138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00" name="Google Shape;2100;p37"/>
              <p:cNvSpPr/>
              <p:nvPr/>
            </p:nvSpPr>
            <p:spPr>
              <a:xfrm flipH="1">
                <a:off x="521366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01" name="Google Shape;2101;p37"/>
            <p:cNvGrpSpPr/>
            <p:nvPr/>
          </p:nvGrpSpPr>
          <p:grpSpPr>
            <a:xfrm>
              <a:off x="3500438" y="2349130"/>
              <a:ext cx="2143125" cy="429900"/>
              <a:chOff x="3500438" y="2351370"/>
              <a:chExt cx="2143125" cy="429900"/>
            </a:xfrm>
          </p:grpSpPr>
          <p:sp>
            <p:nvSpPr>
              <p:cNvPr id="2102" name="Google Shape;2102;p37"/>
              <p:cNvSpPr/>
              <p:nvPr/>
            </p:nvSpPr>
            <p:spPr>
              <a:xfrm flipH="1">
                <a:off x="47901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03" name="Google Shape;2103;p37"/>
              <p:cNvSpPr/>
              <p:nvPr/>
            </p:nvSpPr>
            <p:spPr>
              <a:xfrm flipH="1">
                <a:off x="43602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04" name="Google Shape;2104;p37"/>
              <p:cNvSpPr/>
              <p:nvPr/>
            </p:nvSpPr>
            <p:spPr>
              <a:xfrm flipH="1">
                <a:off x="39303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05" name="Google Shape;2105;p37"/>
              <p:cNvSpPr/>
              <p:nvPr/>
            </p:nvSpPr>
            <p:spPr>
              <a:xfrm flipH="1">
                <a:off x="3500438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06" name="Google Shape;2106;p37"/>
              <p:cNvSpPr/>
              <p:nvPr/>
            </p:nvSpPr>
            <p:spPr>
              <a:xfrm flipH="1">
                <a:off x="5213663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07" name="Google Shape;2107;p37"/>
            <p:cNvGrpSpPr/>
            <p:nvPr/>
          </p:nvGrpSpPr>
          <p:grpSpPr>
            <a:xfrm>
              <a:off x="3500438" y="1923097"/>
              <a:ext cx="2143125" cy="429900"/>
              <a:chOff x="3500438" y="1923363"/>
              <a:chExt cx="2143125" cy="429900"/>
            </a:xfrm>
          </p:grpSpPr>
          <p:sp>
            <p:nvSpPr>
              <p:cNvPr id="2108" name="Google Shape;2108;p37"/>
              <p:cNvSpPr/>
              <p:nvPr/>
            </p:nvSpPr>
            <p:spPr>
              <a:xfrm flipH="1">
                <a:off x="47901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09" name="Google Shape;2109;p37"/>
              <p:cNvSpPr/>
              <p:nvPr/>
            </p:nvSpPr>
            <p:spPr>
              <a:xfrm flipH="1">
                <a:off x="43602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 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0" name="Google Shape;2110;p37"/>
              <p:cNvSpPr/>
              <p:nvPr/>
            </p:nvSpPr>
            <p:spPr>
              <a:xfrm flipH="1">
                <a:off x="39303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1" name="Google Shape;2111;p37"/>
              <p:cNvSpPr/>
              <p:nvPr/>
            </p:nvSpPr>
            <p:spPr>
              <a:xfrm flipH="1">
                <a:off x="3500438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2" name="Google Shape;2112;p37"/>
              <p:cNvSpPr/>
              <p:nvPr/>
            </p:nvSpPr>
            <p:spPr>
              <a:xfrm flipH="1">
                <a:off x="521366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13" name="Google Shape;2113;p37"/>
            <p:cNvGrpSpPr/>
            <p:nvPr/>
          </p:nvGrpSpPr>
          <p:grpSpPr>
            <a:xfrm>
              <a:off x="3500438" y="1497064"/>
              <a:ext cx="2143125" cy="429900"/>
              <a:chOff x="3500438" y="1493463"/>
              <a:chExt cx="2143125" cy="429900"/>
            </a:xfrm>
          </p:grpSpPr>
          <p:sp>
            <p:nvSpPr>
              <p:cNvPr id="2114" name="Google Shape;2114;p37"/>
              <p:cNvSpPr/>
              <p:nvPr/>
            </p:nvSpPr>
            <p:spPr>
              <a:xfrm flipH="1">
                <a:off x="47901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5" name="Google Shape;2115;p37"/>
              <p:cNvSpPr/>
              <p:nvPr/>
            </p:nvSpPr>
            <p:spPr>
              <a:xfrm flipH="1">
                <a:off x="43602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6" name="Google Shape;2116;p37"/>
              <p:cNvSpPr/>
              <p:nvPr/>
            </p:nvSpPr>
            <p:spPr>
              <a:xfrm flipH="1">
                <a:off x="39303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7" name="Google Shape;2117;p37"/>
              <p:cNvSpPr/>
              <p:nvPr/>
            </p:nvSpPr>
            <p:spPr>
              <a:xfrm flipH="1">
                <a:off x="3500438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L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18" name="Google Shape;2118;p37"/>
              <p:cNvSpPr/>
              <p:nvPr/>
            </p:nvSpPr>
            <p:spPr>
              <a:xfrm flipH="1">
                <a:off x="5213663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19" name="Google Shape;2119;p37"/>
            <p:cNvGrpSpPr/>
            <p:nvPr/>
          </p:nvGrpSpPr>
          <p:grpSpPr>
            <a:xfrm>
              <a:off x="3500438" y="1071031"/>
              <a:ext cx="2143125" cy="429900"/>
              <a:chOff x="3500438" y="1071031"/>
              <a:chExt cx="2143125" cy="429900"/>
            </a:xfrm>
          </p:grpSpPr>
          <p:sp>
            <p:nvSpPr>
              <p:cNvPr id="2120" name="Google Shape;2120;p37"/>
              <p:cNvSpPr/>
              <p:nvPr/>
            </p:nvSpPr>
            <p:spPr>
              <a:xfrm flipH="1">
                <a:off x="47901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Q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21" name="Google Shape;2121;p37"/>
              <p:cNvSpPr/>
              <p:nvPr/>
            </p:nvSpPr>
            <p:spPr>
              <a:xfrm flipH="1">
                <a:off x="43602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22" name="Google Shape;2122;p37"/>
              <p:cNvSpPr/>
              <p:nvPr/>
            </p:nvSpPr>
            <p:spPr>
              <a:xfrm flipH="1">
                <a:off x="39303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23" name="Google Shape;2123;p37"/>
              <p:cNvSpPr/>
              <p:nvPr/>
            </p:nvSpPr>
            <p:spPr>
              <a:xfrm flipH="1">
                <a:off x="3500438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24" name="Google Shape;2124;p37"/>
              <p:cNvSpPr/>
              <p:nvPr/>
            </p:nvSpPr>
            <p:spPr>
              <a:xfrm>
                <a:off x="521366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grpSp>
        <p:nvGrpSpPr>
          <p:cNvPr id="2125" name="Google Shape;2125;p37"/>
          <p:cNvGrpSpPr/>
          <p:nvPr/>
        </p:nvGrpSpPr>
        <p:grpSpPr>
          <a:xfrm>
            <a:off x="6357400" y="994831"/>
            <a:ext cx="2114713" cy="2134031"/>
            <a:chOff x="6572350" y="1071031"/>
            <a:chExt cx="2114713" cy="2134031"/>
          </a:xfrm>
        </p:grpSpPr>
        <p:grpSp>
          <p:nvGrpSpPr>
            <p:cNvPr id="2126" name="Google Shape;2126;p37"/>
            <p:cNvGrpSpPr/>
            <p:nvPr/>
          </p:nvGrpSpPr>
          <p:grpSpPr>
            <a:xfrm>
              <a:off x="6572350" y="1071031"/>
              <a:ext cx="2114713" cy="429900"/>
              <a:chOff x="6572350" y="1071031"/>
              <a:chExt cx="2114713" cy="429900"/>
            </a:xfrm>
          </p:grpSpPr>
          <p:sp>
            <p:nvSpPr>
              <p:cNvPr id="2127" name="Google Shape;2127;p37"/>
              <p:cNvSpPr/>
              <p:nvPr/>
            </p:nvSpPr>
            <p:spPr>
              <a:xfrm flipH="1">
                <a:off x="7835959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28" name="Google Shape;2128;p37"/>
              <p:cNvSpPr/>
              <p:nvPr/>
            </p:nvSpPr>
            <p:spPr>
              <a:xfrm flipH="1">
                <a:off x="7414756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29" name="Google Shape;2129;p37"/>
              <p:cNvSpPr/>
              <p:nvPr/>
            </p:nvSpPr>
            <p:spPr>
              <a:xfrm flipH="1">
                <a:off x="699355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30" name="Google Shape;2130;p37"/>
              <p:cNvSpPr/>
              <p:nvPr/>
            </p:nvSpPr>
            <p:spPr>
              <a:xfrm flipH="1">
                <a:off x="6572350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31" name="Google Shape;2131;p37"/>
              <p:cNvSpPr/>
              <p:nvPr/>
            </p:nvSpPr>
            <p:spPr>
              <a:xfrm flipH="1">
                <a:off x="8257163" y="107103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32" name="Google Shape;2132;p37"/>
            <p:cNvGrpSpPr/>
            <p:nvPr/>
          </p:nvGrpSpPr>
          <p:grpSpPr>
            <a:xfrm>
              <a:off x="6572350" y="1497064"/>
              <a:ext cx="2114713" cy="429900"/>
              <a:chOff x="6572350" y="1493463"/>
              <a:chExt cx="2114713" cy="429900"/>
            </a:xfrm>
          </p:grpSpPr>
          <p:sp>
            <p:nvSpPr>
              <p:cNvPr id="2133" name="Google Shape;2133;p37"/>
              <p:cNvSpPr/>
              <p:nvPr/>
            </p:nvSpPr>
            <p:spPr>
              <a:xfrm flipH="1">
                <a:off x="7835959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34" name="Google Shape;2134;p37"/>
              <p:cNvSpPr/>
              <p:nvPr/>
            </p:nvSpPr>
            <p:spPr>
              <a:xfrm flipH="1">
                <a:off x="7414756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35" name="Google Shape;2135;p37"/>
              <p:cNvSpPr/>
              <p:nvPr/>
            </p:nvSpPr>
            <p:spPr>
              <a:xfrm flipH="1">
                <a:off x="6993553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36" name="Google Shape;2136;p37"/>
              <p:cNvSpPr/>
              <p:nvPr/>
            </p:nvSpPr>
            <p:spPr>
              <a:xfrm flipH="1">
                <a:off x="6572350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37" name="Google Shape;2137;p37"/>
              <p:cNvSpPr/>
              <p:nvPr/>
            </p:nvSpPr>
            <p:spPr>
              <a:xfrm flipH="1">
                <a:off x="8257163" y="14934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38" name="Google Shape;2138;p37"/>
            <p:cNvGrpSpPr/>
            <p:nvPr/>
          </p:nvGrpSpPr>
          <p:grpSpPr>
            <a:xfrm>
              <a:off x="6572350" y="1923097"/>
              <a:ext cx="2114713" cy="429900"/>
              <a:chOff x="6572350" y="1923363"/>
              <a:chExt cx="2114713" cy="429900"/>
            </a:xfrm>
          </p:grpSpPr>
          <p:sp>
            <p:nvSpPr>
              <p:cNvPr id="2139" name="Google Shape;2139;p37"/>
              <p:cNvSpPr/>
              <p:nvPr/>
            </p:nvSpPr>
            <p:spPr>
              <a:xfrm flipH="1">
                <a:off x="7835959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0" name="Google Shape;2140;p37"/>
              <p:cNvSpPr/>
              <p:nvPr/>
            </p:nvSpPr>
            <p:spPr>
              <a:xfrm flipH="1">
                <a:off x="7414756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1" name="Google Shape;2141;p37"/>
              <p:cNvSpPr/>
              <p:nvPr/>
            </p:nvSpPr>
            <p:spPr>
              <a:xfrm flipH="1">
                <a:off x="699355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2" name="Google Shape;2142;p37"/>
              <p:cNvSpPr/>
              <p:nvPr/>
            </p:nvSpPr>
            <p:spPr>
              <a:xfrm flipH="1">
                <a:off x="6572350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3" name="Google Shape;2143;p37"/>
              <p:cNvSpPr/>
              <p:nvPr/>
            </p:nvSpPr>
            <p:spPr>
              <a:xfrm flipH="1">
                <a:off x="8257163" y="19233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44" name="Google Shape;2144;p37"/>
            <p:cNvGrpSpPr/>
            <p:nvPr/>
          </p:nvGrpSpPr>
          <p:grpSpPr>
            <a:xfrm>
              <a:off x="6572350" y="2349130"/>
              <a:ext cx="2114713" cy="429900"/>
              <a:chOff x="6572350" y="2351370"/>
              <a:chExt cx="2114713" cy="429900"/>
            </a:xfrm>
          </p:grpSpPr>
          <p:sp>
            <p:nvSpPr>
              <p:cNvPr id="2145" name="Google Shape;2145;p37"/>
              <p:cNvSpPr/>
              <p:nvPr/>
            </p:nvSpPr>
            <p:spPr>
              <a:xfrm flipH="1">
                <a:off x="7835959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6" name="Google Shape;2146;p37"/>
              <p:cNvSpPr/>
              <p:nvPr/>
            </p:nvSpPr>
            <p:spPr>
              <a:xfrm flipH="1">
                <a:off x="7414756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Y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7" name="Google Shape;2147;p37"/>
              <p:cNvSpPr/>
              <p:nvPr/>
            </p:nvSpPr>
            <p:spPr>
              <a:xfrm flipH="1">
                <a:off x="6993553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8" name="Google Shape;2148;p37"/>
              <p:cNvSpPr/>
              <p:nvPr/>
            </p:nvSpPr>
            <p:spPr>
              <a:xfrm flipH="1">
                <a:off x="6572350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J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49" name="Google Shape;2149;p37"/>
              <p:cNvSpPr/>
              <p:nvPr/>
            </p:nvSpPr>
            <p:spPr>
              <a:xfrm flipH="1">
                <a:off x="8257163" y="23513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150" name="Google Shape;2150;p37"/>
            <p:cNvGrpSpPr/>
            <p:nvPr/>
          </p:nvGrpSpPr>
          <p:grpSpPr>
            <a:xfrm>
              <a:off x="6572350" y="2775163"/>
              <a:ext cx="2114713" cy="429900"/>
              <a:chOff x="6572350" y="2775163"/>
              <a:chExt cx="2114713" cy="429900"/>
            </a:xfrm>
          </p:grpSpPr>
          <p:sp>
            <p:nvSpPr>
              <p:cNvPr id="2151" name="Google Shape;2151;p37"/>
              <p:cNvSpPr/>
              <p:nvPr/>
            </p:nvSpPr>
            <p:spPr>
              <a:xfrm>
                <a:off x="825716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52" name="Google Shape;2152;p37"/>
              <p:cNvSpPr/>
              <p:nvPr/>
            </p:nvSpPr>
            <p:spPr>
              <a:xfrm flipH="1">
                <a:off x="7835959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53" name="Google Shape;2153;p37"/>
              <p:cNvSpPr/>
              <p:nvPr/>
            </p:nvSpPr>
            <p:spPr>
              <a:xfrm flipH="1">
                <a:off x="7414756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54" name="Google Shape;2154;p37"/>
              <p:cNvSpPr/>
              <p:nvPr/>
            </p:nvSpPr>
            <p:spPr>
              <a:xfrm flipH="1">
                <a:off x="6993553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155" name="Google Shape;2155;p37"/>
              <p:cNvSpPr/>
              <p:nvPr/>
            </p:nvSpPr>
            <p:spPr>
              <a:xfrm flipH="1">
                <a:off x="6572350" y="2775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sp>
        <p:nvSpPr>
          <p:cNvPr id="2156" name="Google Shape;2156;p37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2157" name="Google Shape;2157;p37"/>
          <p:cNvSpPr txBox="1"/>
          <p:nvPr/>
        </p:nvSpPr>
        <p:spPr>
          <a:xfrm>
            <a:off x="6701506" y="40549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and also the ringed planet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8" name="Google Shape;2158;p37"/>
          <p:cNvSpPr txBox="1"/>
          <p:nvPr/>
        </p:nvSpPr>
        <p:spPr>
          <a:xfrm flipH="1">
            <a:off x="3898981" y="40549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actually a very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9" name="Google Shape;2159;p37"/>
          <p:cNvSpPr txBox="1"/>
          <p:nvPr/>
        </p:nvSpPr>
        <p:spPr>
          <a:xfrm flipH="1">
            <a:off x="1056225" y="4054948"/>
            <a:ext cx="14265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60" name="Google Shape;2160;p37"/>
          <p:cNvSpPr/>
          <p:nvPr/>
        </p:nvSpPr>
        <p:spPr>
          <a:xfrm rot="10800000">
            <a:off x="1154677" y="2336100"/>
            <a:ext cx="1649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1" name="Google Shape;2161;p37"/>
          <p:cNvSpPr/>
          <p:nvPr/>
        </p:nvSpPr>
        <p:spPr>
          <a:xfrm rot="-5400000">
            <a:off x="6796300" y="2336700"/>
            <a:ext cx="12369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2" name="Google Shape;2162;p37"/>
          <p:cNvSpPr/>
          <p:nvPr/>
        </p:nvSpPr>
        <p:spPr>
          <a:xfrm rot="-5400000">
            <a:off x="2725650" y="1902397"/>
            <a:ext cx="20703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3" name="Google Shape;2163;p37"/>
          <p:cNvSpPr/>
          <p:nvPr/>
        </p:nvSpPr>
        <p:spPr>
          <a:xfrm>
            <a:off x="1582592" y="3609935"/>
            <a:ext cx="373766" cy="340357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4" name="Google Shape;2164;p37"/>
          <p:cNvGrpSpPr/>
          <p:nvPr/>
        </p:nvGrpSpPr>
        <p:grpSpPr>
          <a:xfrm>
            <a:off x="4414523" y="3610954"/>
            <a:ext cx="349599" cy="338317"/>
            <a:chOff x="-42804750" y="1949600"/>
            <a:chExt cx="337125" cy="316925"/>
          </a:xfrm>
        </p:grpSpPr>
        <p:sp>
          <p:nvSpPr>
            <p:cNvPr id="2165" name="Google Shape;2165;p37"/>
            <p:cNvSpPr/>
            <p:nvPr/>
          </p:nvSpPr>
          <p:spPr>
            <a:xfrm>
              <a:off x="-42731500" y="2013125"/>
              <a:ext cx="189825" cy="189900"/>
            </a:xfrm>
            <a:custGeom>
              <a:avLst/>
              <a:gdLst/>
              <a:ahLst/>
              <a:cxnLst/>
              <a:rect l="l" t="t" r="r" b="b"/>
              <a:pathLst>
                <a:path w="7593" h="7596" extrusionOk="0">
                  <a:moveTo>
                    <a:pt x="3781" y="805"/>
                  </a:moveTo>
                  <a:cubicBezTo>
                    <a:pt x="5419" y="805"/>
                    <a:pt x="6742" y="2128"/>
                    <a:pt x="6742" y="3767"/>
                  </a:cubicBezTo>
                  <a:cubicBezTo>
                    <a:pt x="6774" y="5405"/>
                    <a:pt x="5419" y="6760"/>
                    <a:pt x="3781" y="6760"/>
                  </a:cubicBezTo>
                  <a:cubicBezTo>
                    <a:pt x="2426" y="6760"/>
                    <a:pt x="1292" y="5878"/>
                    <a:pt x="946" y="4649"/>
                  </a:cubicBezTo>
                  <a:cubicBezTo>
                    <a:pt x="347" y="2727"/>
                    <a:pt x="1765" y="805"/>
                    <a:pt x="3781" y="805"/>
                  </a:cubicBezTo>
                  <a:close/>
                  <a:moveTo>
                    <a:pt x="3809" y="1"/>
                  </a:moveTo>
                  <a:cubicBezTo>
                    <a:pt x="3297" y="1"/>
                    <a:pt x="2785" y="105"/>
                    <a:pt x="2300" y="301"/>
                  </a:cubicBezTo>
                  <a:cubicBezTo>
                    <a:pt x="946" y="868"/>
                    <a:pt x="0" y="2223"/>
                    <a:pt x="0" y="3798"/>
                  </a:cubicBezTo>
                  <a:cubicBezTo>
                    <a:pt x="0" y="5058"/>
                    <a:pt x="630" y="6224"/>
                    <a:pt x="1670" y="6949"/>
                  </a:cubicBezTo>
                  <a:cubicBezTo>
                    <a:pt x="2333" y="7390"/>
                    <a:pt x="3060" y="7596"/>
                    <a:pt x="3776" y="7596"/>
                  </a:cubicBezTo>
                  <a:cubicBezTo>
                    <a:pt x="4286" y="7596"/>
                    <a:pt x="4790" y="7492"/>
                    <a:pt x="5262" y="7295"/>
                  </a:cubicBezTo>
                  <a:cubicBezTo>
                    <a:pt x="6648" y="6697"/>
                    <a:pt x="7593" y="5373"/>
                    <a:pt x="7593" y="3798"/>
                  </a:cubicBezTo>
                  <a:cubicBezTo>
                    <a:pt x="7593" y="2506"/>
                    <a:pt x="6931" y="1341"/>
                    <a:pt x="5892" y="648"/>
                  </a:cubicBezTo>
                  <a:cubicBezTo>
                    <a:pt x="5248" y="206"/>
                    <a:pt x="4528" y="1"/>
                    <a:pt x="38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7"/>
            <p:cNvSpPr/>
            <p:nvPr/>
          </p:nvSpPr>
          <p:spPr>
            <a:xfrm>
              <a:off x="-42804750" y="1949600"/>
              <a:ext cx="337125" cy="316925"/>
            </a:xfrm>
            <a:custGeom>
              <a:avLst/>
              <a:gdLst/>
              <a:ahLst/>
              <a:cxnLst/>
              <a:rect l="l" t="t" r="r" b="b"/>
              <a:pathLst>
                <a:path w="13485" h="12677" extrusionOk="0">
                  <a:moveTo>
                    <a:pt x="3306" y="817"/>
                  </a:moveTo>
                  <a:cubicBezTo>
                    <a:pt x="3769" y="817"/>
                    <a:pt x="4233" y="967"/>
                    <a:pt x="4600" y="1267"/>
                  </a:cubicBezTo>
                  <a:cubicBezTo>
                    <a:pt x="3277" y="1802"/>
                    <a:pt x="2174" y="2905"/>
                    <a:pt x="1607" y="4260"/>
                  </a:cubicBezTo>
                  <a:cubicBezTo>
                    <a:pt x="914" y="3283"/>
                    <a:pt x="1072" y="1897"/>
                    <a:pt x="2143" y="1172"/>
                  </a:cubicBezTo>
                  <a:cubicBezTo>
                    <a:pt x="2484" y="935"/>
                    <a:pt x="2895" y="817"/>
                    <a:pt x="3306" y="817"/>
                  </a:cubicBezTo>
                  <a:close/>
                  <a:moveTo>
                    <a:pt x="10101" y="823"/>
                  </a:moveTo>
                  <a:cubicBezTo>
                    <a:pt x="10771" y="823"/>
                    <a:pt x="11436" y="1137"/>
                    <a:pt x="11846" y="1771"/>
                  </a:cubicBezTo>
                  <a:cubicBezTo>
                    <a:pt x="12382" y="2527"/>
                    <a:pt x="12319" y="3535"/>
                    <a:pt x="11783" y="4260"/>
                  </a:cubicBezTo>
                  <a:cubicBezTo>
                    <a:pt x="11248" y="2905"/>
                    <a:pt x="10177" y="1802"/>
                    <a:pt x="8790" y="1267"/>
                  </a:cubicBezTo>
                  <a:cubicBezTo>
                    <a:pt x="9176" y="971"/>
                    <a:pt x="9640" y="823"/>
                    <a:pt x="10101" y="823"/>
                  </a:cubicBezTo>
                  <a:close/>
                  <a:moveTo>
                    <a:pt x="6662" y="1686"/>
                  </a:moveTo>
                  <a:cubicBezTo>
                    <a:pt x="7287" y="1686"/>
                    <a:pt x="7908" y="1809"/>
                    <a:pt x="8475" y="2055"/>
                  </a:cubicBezTo>
                  <a:cubicBezTo>
                    <a:pt x="10177" y="2748"/>
                    <a:pt x="11311" y="4417"/>
                    <a:pt x="11311" y="6339"/>
                  </a:cubicBezTo>
                  <a:cubicBezTo>
                    <a:pt x="11374" y="8891"/>
                    <a:pt x="9263" y="10970"/>
                    <a:pt x="6711" y="10970"/>
                  </a:cubicBezTo>
                  <a:cubicBezTo>
                    <a:pt x="4159" y="10970"/>
                    <a:pt x="2048" y="8891"/>
                    <a:pt x="2017" y="6339"/>
                  </a:cubicBezTo>
                  <a:cubicBezTo>
                    <a:pt x="2017" y="4764"/>
                    <a:pt x="2804" y="3346"/>
                    <a:pt x="4065" y="2464"/>
                  </a:cubicBezTo>
                  <a:cubicBezTo>
                    <a:pt x="4846" y="1943"/>
                    <a:pt x="5759" y="1686"/>
                    <a:pt x="6662" y="1686"/>
                  </a:cubicBezTo>
                  <a:close/>
                  <a:moveTo>
                    <a:pt x="3282" y="1"/>
                  </a:moveTo>
                  <a:cubicBezTo>
                    <a:pt x="2347" y="1"/>
                    <a:pt x="1411" y="437"/>
                    <a:pt x="820" y="1298"/>
                  </a:cubicBezTo>
                  <a:cubicBezTo>
                    <a:pt x="0" y="2496"/>
                    <a:pt x="189" y="4165"/>
                    <a:pt x="1292" y="5142"/>
                  </a:cubicBezTo>
                  <a:cubicBezTo>
                    <a:pt x="820" y="7316"/>
                    <a:pt x="1702" y="9553"/>
                    <a:pt x="3497" y="10844"/>
                  </a:cubicBezTo>
                  <a:lnTo>
                    <a:pt x="2867" y="12073"/>
                  </a:lnTo>
                  <a:cubicBezTo>
                    <a:pt x="2773" y="12262"/>
                    <a:pt x="2867" y="12514"/>
                    <a:pt x="3088" y="12640"/>
                  </a:cubicBezTo>
                  <a:cubicBezTo>
                    <a:pt x="3137" y="12665"/>
                    <a:pt x="3189" y="12677"/>
                    <a:pt x="3240" y="12677"/>
                  </a:cubicBezTo>
                  <a:cubicBezTo>
                    <a:pt x="3386" y="12677"/>
                    <a:pt x="3530" y="12582"/>
                    <a:pt x="3623" y="12420"/>
                  </a:cubicBezTo>
                  <a:lnTo>
                    <a:pt x="4222" y="11254"/>
                  </a:lnTo>
                  <a:cubicBezTo>
                    <a:pt x="4994" y="11632"/>
                    <a:pt x="5821" y="11821"/>
                    <a:pt x="6648" y="11821"/>
                  </a:cubicBezTo>
                  <a:cubicBezTo>
                    <a:pt x="7475" y="11821"/>
                    <a:pt x="8302" y="11632"/>
                    <a:pt x="9074" y="11254"/>
                  </a:cubicBezTo>
                  <a:lnTo>
                    <a:pt x="9641" y="12420"/>
                  </a:lnTo>
                  <a:cubicBezTo>
                    <a:pt x="9736" y="12587"/>
                    <a:pt x="9904" y="12663"/>
                    <a:pt x="10062" y="12663"/>
                  </a:cubicBezTo>
                  <a:cubicBezTo>
                    <a:pt x="10113" y="12663"/>
                    <a:pt x="10162" y="12655"/>
                    <a:pt x="10208" y="12640"/>
                  </a:cubicBezTo>
                  <a:cubicBezTo>
                    <a:pt x="10397" y="12514"/>
                    <a:pt x="10492" y="12262"/>
                    <a:pt x="10397" y="12073"/>
                  </a:cubicBezTo>
                  <a:lnTo>
                    <a:pt x="9767" y="10844"/>
                  </a:lnTo>
                  <a:cubicBezTo>
                    <a:pt x="11594" y="9584"/>
                    <a:pt x="12476" y="7347"/>
                    <a:pt x="11972" y="5142"/>
                  </a:cubicBezTo>
                  <a:cubicBezTo>
                    <a:pt x="13485" y="3882"/>
                    <a:pt x="13359" y="1582"/>
                    <a:pt x="11752" y="511"/>
                  </a:cubicBezTo>
                  <a:cubicBezTo>
                    <a:pt x="11243" y="171"/>
                    <a:pt x="10658" y="5"/>
                    <a:pt x="10078" y="5"/>
                  </a:cubicBezTo>
                  <a:cubicBezTo>
                    <a:pt x="9258" y="5"/>
                    <a:pt x="8449" y="338"/>
                    <a:pt x="7877" y="983"/>
                  </a:cubicBezTo>
                  <a:cubicBezTo>
                    <a:pt x="7483" y="905"/>
                    <a:pt x="7081" y="865"/>
                    <a:pt x="6679" y="865"/>
                  </a:cubicBezTo>
                  <a:cubicBezTo>
                    <a:pt x="6278" y="865"/>
                    <a:pt x="5876" y="905"/>
                    <a:pt x="5482" y="983"/>
                  </a:cubicBezTo>
                  <a:cubicBezTo>
                    <a:pt x="4898" y="326"/>
                    <a:pt x="4090" y="1"/>
                    <a:pt x="32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7"/>
            <p:cNvSpPr/>
            <p:nvPr/>
          </p:nvSpPr>
          <p:spPr>
            <a:xfrm>
              <a:off x="-42644075" y="2060025"/>
              <a:ext cx="59100" cy="65400"/>
            </a:xfrm>
            <a:custGeom>
              <a:avLst/>
              <a:gdLst/>
              <a:ahLst/>
              <a:cxnLst/>
              <a:rect l="l" t="t" r="r" b="b"/>
              <a:pathLst>
                <a:path w="2364" h="2616" extrusionOk="0">
                  <a:moveTo>
                    <a:pt x="442" y="0"/>
                  </a:moveTo>
                  <a:cubicBezTo>
                    <a:pt x="189" y="0"/>
                    <a:pt x="0" y="189"/>
                    <a:pt x="0" y="410"/>
                  </a:cubicBezTo>
                  <a:lnTo>
                    <a:pt x="0" y="2237"/>
                  </a:lnTo>
                  <a:cubicBezTo>
                    <a:pt x="0" y="2458"/>
                    <a:pt x="189" y="2615"/>
                    <a:pt x="442" y="2615"/>
                  </a:cubicBezTo>
                  <a:lnTo>
                    <a:pt x="1922" y="2615"/>
                  </a:lnTo>
                  <a:cubicBezTo>
                    <a:pt x="2174" y="2615"/>
                    <a:pt x="2363" y="2426"/>
                    <a:pt x="2363" y="2237"/>
                  </a:cubicBezTo>
                  <a:cubicBezTo>
                    <a:pt x="2363" y="1954"/>
                    <a:pt x="2174" y="1796"/>
                    <a:pt x="1922" y="1796"/>
                  </a:cubicBezTo>
                  <a:lnTo>
                    <a:pt x="820" y="1796"/>
                  </a:lnTo>
                  <a:lnTo>
                    <a:pt x="820" y="410"/>
                  </a:lnTo>
                  <a:cubicBezTo>
                    <a:pt x="820" y="189"/>
                    <a:pt x="631" y="0"/>
                    <a:pt x="4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8" name="Google Shape;2168;p37"/>
          <p:cNvGrpSpPr/>
          <p:nvPr/>
        </p:nvGrpSpPr>
        <p:grpSpPr>
          <a:xfrm>
            <a:off x="7187429" y="3610949"/>
            <a:ext cx="528625" cy="338329"/>
            <a:chOff x="-27728850" y="2382950"/>
            <a:chExt cx="297750" cy="193000"/>
          </a:xfrm>
        </p:grpSpPr>
        <p:sp>
          <p:nvSpPr>
            <p:cNvPr id="2169" name="Google Shape;2169;p37"/>
            <p:cNvSpPr/>
            <p:nvPr/>
          </p:nvSpPr>
          <p:spPr>
            <a:xfrm>
              <a:off x="-27606750" y="245382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103"/>
                    <a:pt x="315" y="1419"/>
                    <a:pt x="725" y="1419"/>
                  </a:cubicBezTo>
                  <a:cubicBezTo>
                    <a:pt x="1103" y="1419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7"/>
            <p:cNvSpPr/>
            <p:nvPr/>
          </p:nvSpPr>
          <p:spPr>
            <a:xfrm>
              <a:off x="-27728850" y="2382950"/>
              <a:ext cx="297750" cy="193000"/>
            </a:xfrm>
            <a:custGeom>
              <a:avLst/>
              <a:gdLst/>
              <a:ahLst/>
              <a:cxnLst/>
              <a:rect l="l" t="t" r="r" b="b"/>
              <a:pathLst>
                <a:path w="11910" h="7720" extrusionOk="0">
                  <a:moveTo>
                    <a:pt x="5955" y="756"/>
                  </a:moveTo>
                  <a:cubicBezTo>
                    <a:pt x="7405" y="756"/>
                    <a:pt x="8791" y="1670"/>
                    <a:pt x="9673" y="2426"/>
                  </a:cubicBezTo>
                  <a:cubicBezTo>
                    <a:pt x="10335" y="3025"/>
                    <a:pt x="10839" y="3592"/>
                    <a:pt x="11091" y="3938"/>
                  </a:cubicBezTo>
                  <a:cubicBezTo>
                    <a:pt x="10524" y="4632"/>
                    <a:pt x="8413" y="7026"/>
                    <a:pt x="5955" y="7026"/>
                  </a:cubicBezTo>
                  <a:cubicBezTo>
                    <a:pt x="4506" y="7026"/>
                    <a:pt x="3120" y="6144"/>
                    <a:pt x="2269" y="5388"/>
                  </a:cubicBezTo>
                  <a:cubicBezTo>
                    <a:pt x="1576" y="4789"/>
                    <a:pt x="1072" y="4190"/>
                    <a:pt x="852" y="3875"/>
                  </a:cubicBezTo>
                  <a:cubicBezTo>
                    <a:pt x="1419" y="3182"/>
                    <a:pt x="3529" y="788"/>
                    <a:pt x="5955" y="756"/>
                  </a:cubicBezTo>
                  <a:close/>
                  <a:moveTo>
                    <a:pt x="5955" y="0"/>
                  </a:moveTo>
                  <a:cubicBezTo>
                    <a:pt x="5199" y="0"/>
                    <a:pt x="4412" y="189"/>
                    <a:pt x="3624" y="567"/>
                  </a:cubicBezTo>
                  <a:cubicBezTo>
                    <a:pt x="2994" y="882"/>
                    <a:pt x="2364" y="1324"/>
                    <a:pt x="1797" y="1828"/>
                  </a:cubicBezTo>
                  <a:cubicBezTo>
                    <a:pt x="757" y="2741"/>
                    <a:pt x="127" y="3623"/>
                    <a:pt x="95" y="3655"/>
                  </a:cubicBezTo>
                  <a:cubicBezTo>
                    <a:pt x="1" y="3781"/>
                    <a:pt x="1" y="3938"/>
                    <a:pt x="95" y="4033"/>
                  </a:cubicBezTo>
                  <a:cubicBezTo>
                    <a:pt x="127" y="4096"/>
                    <a:pt x="757" y="4978"/>
                    <a:pt x="1797" y="5860"/>
                  </a:cubicBezTo>
                  <a:cubicBezTo>
                    <a:pt x="2427" y="6396"/>
                    <a:pt x="2994" y="6805"/>
                    <a:pt x="3624" y="7120"/>
                  </a:cubicBezTo>
                  <a:cubicBezTo>
                    <a:pt x="4412" y="7499"/>
                    <a:pt x="5199" y="7719"/>
                    <a:pt x="5955" y="7719"/>
                  </a:cubicBezTo>
                  <a:cubicBezTo>
                    <a:pt x="6711" y="7719"/>
                    <a:pt x="7499" y="7499"/>
                    <a:pt x="8287" y="7120"/>
                  </a:cubicBezTo>
                  <a:cubicBezTo>
                    <a:pt x="8917" y="6805"/>
                    <a:pt x="9547" y="6364"/>
                    <a:pt x="10145" y="5860"/>
                  </a:cubicBezTo>
                  <a:cubicBezTo>
                    <a:pt x="11154" y="4947"/>
                    <a:pt x="11784" y="4096"/>
                    <a:pt x="11815" y="4033"/>
                  </a:cubicBezTo>
                  <a:cubicBezTo>
                    <a:pt x="11910" y="3938"/>
                    <a:pt x="11910" y="3781"/>
                    <a:pt x="11815" y="3655"/>
                  </a:cubicBezTo>
                  <a:cubicBezTo>
                    <a:pt x="11784" y="3623"/>
                    <a:pt x="11154" y="2710"/>
                    <a:pt x="10145" y="1828"/>
                  </a:cubicBezTo>
                  <a:cubicBezTo>
                    <a:pt x="9515" y="1292"/>
                    <a:pt x="8917" y="882"/>
                    <a:pt x="8287" y="567"/>
                  </a:cubicBezTo>
                  <a:cubicBezTo>
                    <a:pt x="7499" y="189"/>
                    <a:pt x="6711" y="0"/>
                    <a:pt x="59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7"/>
            <p:cNvSpPr/>
            <p:nvPr/>
          </p:nvSpPr>
          <p:spPr>
            <a:xfrm>
              <a:off x="-27640625" y="2419175"/>
              <a:ext cx="122100" cy="122100"/>
            </a:xfrm>
            <a:custGeom>
              <a:avLst/>
              <a:gdLst/>
              <a:ahLst/>
              <a:cxnLst/>
              <a:rect l="l" t="t" r="r" b="b"/>
              <a:pathLst>
                <a:path w="4884" h="4884" extrusionOk="0">
                  <a:moveTo>
                    <a:pt x="2426" y="694"/>
                  </a:moveTo>
                  <a:cubicBezTo>
                    <a:pt x="3403" y="694"/>
                    <a:pt x="4159" y="1481"/>
                    <a:pt x="4159" y="2426"/>
                  </a:cubicBezTo>
                  <a:cubicBezTo>
                    <a:pt x="4159" y="3372"/>
                    <a:pt x="3371" y="4159"/>
                    <a:pt x="2426" y="4159"/>
                  </a:cubicBezTo>
                  <a:cubicBezTo>
                    <a:pt x="1481" y="4159"/>
                    <a:pt x="694" y="3372"/>
                    <a:pt x="694" y="2426"/>
                  </a:cubicBezTo>
                  <a:cubicBezTo>
                    <a:pt x="694" y="1481"/>
                    <a:pt x="1481" y="694"/>
                    <a:pt x="2426" y="694"/>
                  </a:cubicBezTo>
                  <a:close/>
                  <a:moveTo>
                    <a:pt x="2426" y="1"/>
                  </a:moveTo>
                  <a:cubicBezTo>
                    <a:pt x="1103" y="1"/>
                    <a:pt x="0" y="1103"/>
                    <a:pt x="0" y="2426"/>
                  </a:cubicBezTo>
                  <a:cubicBezTo>
                    <a:pt x="0" y="3781"/>
                    <a:pt x="1103" y="4884"/>
                    <a:pt x="2426" y="4884"/>
                  </a:cubicBezTo>
                  <a:cubicBezTo>
                    <a:pt x="3781" y="4884"/>
                    <a:pt x="4884" y="3781"/>
                    <a:pt x="4884" y="2426"/>
                  </a:cubicBezTo>
                  <a:cubicBezTo>
                    <a:pt x="4884" y="1103"/>
                    <a:pt x="3781" y="1"/>
                    <a:pt x="24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12" name="Imagen 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16" y="3270437"/>
            <a:ext cx="1236374" cy="13784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211" y="1103367"/>
            <a:ext cx="1866464" cy="1724106"/>
          </a:xfrm>
          <a:prstGeom prst="rect">
            <a:avLst/>
          </a:prstGeom>
        </p:spPr>
      </p:pic>
      <p:sp>
        <p:nvSpPr>
          <p:cNvPr id="2176" name="Google Shape;2176;p38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2177" name="Google Shape;2177;p38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78" name="Google Shape;2178;p38"/>
          <p:cNvGrpSpPr/>
          <p:nvPr/>
        </p:nvGrpSpPr>
        <p:grpSpPr>
          <a:xfrm>
            <a:off x="1149175" y="2503225"/>
            <a:ext cx="6845650" cy="2149500"/>
            <a:chOff x="1149175" y="2503225"/>
            <a:chExt cx="6845650" cy="2149500"/>
          </a:xfrm>
        </p:grpSpPr>
        <p:sp>
          <p:nvSpPr>
            <p:cNvPr id="2179" name="Google Shape;2179;p38"/>
            <p:cNvSpPr/>
            <p:nvPr/>
          </p:nvSpPr>
          <p:spPr>
            <a:xfrm flipH="1">
              <a:off x="41584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0" name="Google Shape;2180;p38"/>
            <p:cNvSpPr/>
            <p:nvPr/>
          </p:nvSpPr>
          <p:spPr>
            <a:xfrm flipH="1">
              <a:off x="37285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1" name="Google Shape;2181;p38"/>
            <p:cNvSpPr/>
            <p:nvPr/>
          </p:nvSpPr>
          <p:spPr>
            <a:xfrm flipH="1">
              <a:off x="32986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2" name="Google Shape;2182;p38"/>
            <p:cNvSpPr/>
            <p:nvPr/>
          </p:nvSpPr>
          <p:spPr>
            <a:xfrm flipH="1">
              <a:off x="28687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3" name="Google Shape;2183;p38"/>
            <p:cNvSpPr/>
            <p:nvPr/>
          </p:nvSpPr>
          <p:spPr>
            <a:xfrm flipH="1">
              <a:off x="24388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4" name="Google Shape;2184;p38"/>
            <p:cNvSpPr/>
            <p:nvPr/>
          </p:nvSpPr>
          <p:spPr>
            <a:xfrm flipH="1">
              <a:off x="20089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5" name="Google Shape;2185;p38"/>
            <p:cNvSpPr/>
            <p:nvPr/>
          </p:nvSpPr>
          <p:spPr>
            <a:xfrm flipH="1">
              <a:off x="15790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6" name="Google Shape;2186;p38"/>
            <p:cNvSpPr/>
            <p:nvPr/>
          </p:nvSpPr>
          <p:spPr>
            <a:xfrm flipH="1">
              <a:off x="41584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7" name="Google Shape;2187;p38"/>
            <p:cNvSpPr/>
            <p:nvPr/>
          </p:nvSpPr>
          <p:spPr>
            <a:xfrm flipH="1">
              <a:off x="37285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8" name="Google Shape;2188;p38"/>
            <p:cNvSpPr/>
            <p:nvPr/>
          </p:nvSpPr>
          <p:spPr>
            <a:xfrm flipH="1">
              <a:off x="32986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9" name="Google Shape;2189;p38"/>
            <p:cNvSpPr/>
            <p:nvPr/>
          </p:nvSpPr>
          <p:spPr>
            <a:xfrm flipH="1">
              <a:off x="28687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0" name="Google Shape;2190;p38"/>
            <p:cNvSpPr/>
            <p:nvPr/>
          </p:nvSpPr>
          <p:spPr>
            <a:xfrm flipH="1">
              <a:off x="24388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1" name="Google Shape;2191;p38"/>
            <p:cNvSpPr/>
            <p:nvPr/>
          </p:nvSpPr>
          <p:spPr>
            <a:xfrm flipH="1">
              <a:off x="20089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2" name="Google Shape;2192;p38"/>
            <p:cNvSpPr/>
            <p:nvPr/>
          </p:nvSpPr>
          <p:spPr>
            <a:xfrm flipH="1">
              <a:off x="15790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3" name="Google Shape;2193;p38"/>
            <p:cNvSpPr/>
            <p:nvPr/>
          </p:nvSpPr>
          <p:spPr>
            <a:xfrm flipH="1">
              <a:off x="41584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4" name="Google Shape;2194;p38"/>
            <p:cNvSpPr/>
            <p:nvPr/>
          </p:nvSpPr>
          <p:spPr>
            <a:xfrm flipH="1">
              <a:off x="37285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5" name="Google Shape;2195;p38"/>
            <p:cNvSpPr/>
            <p:nvPr/>
          </p:nvSpPr>
          <p:spPr>
            <a:xfrm flipH="1">
              <a:off x="32986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6" name="Google Shape;2196;p38"/>
            <p:cNvSpPr/>
            <p:nvPr/>
          </p:nvSpPr>
          <p:spPr>
            <a:xfrm flipH="1">
              <a:off x="28687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7" name="Google Shape;2197;p38"/>
            <p:cNvSpPr/>
            <p:nvPr/>
          </p:nvSpPr>
          <p:spPr>
            <a:xfrm flipH="1">
              <a:off x="24388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8" name="Google Shape;2198;p38"/>
            <p:cNvSpPr/>
            <p:nvPr/>
          </p:nvSpPr>
          <p:spPr>
            <a:xfrm flipH="1">
              <a:off x="20089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9" name="Google Shape;2199;p38"/>
            <p:cNvSpPr/>
            <p:nvPr/>
          </p:nvSpPr>
          <p:spPr>
            <a:xfrm flipH="1">
              <a:off x="15790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0" name="Google Shape;2200;p38"/>
            <p:cNvSpPr/>
            <p:nvPr/>
          </p:nvSpPr>
          <p:spPr>
            <a:xfrm flipH="1">
              <a:off x="41584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1" name="Google Shape;2201;p38"/>
            <p:cNvSpPr/>
            <p:nvPr/>
          </p:nvSpPr>
          <p:spPr>
            <a:xfrm flipH="1">
              <a:off x="37285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2" name="Google Shape;2202;p38"/>
            <p:cNvSpPr/>
            <p:nvPr/>
          </p:nvSpPr>
          <p:spPr>
            <a:xfrm flipH="1">
              <a:off x="32986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3" name="Google Shape;2203;p38"/>
            <p:cNvSpPr/>
            <p:nvPr/>
          </p:nvSpPr>
          <p:spPr>
            <a:xfrm flipH="1">
              <a:off x="28687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4" name="Google Shape;2204;p38"/>
            <p:cNvSpPr/>
            <p:nvPr/>
          </p:nvSpPr>
          <p:spPr>
            <a:xfrm flipH="1">
              <a:off x="24388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5" name="Google Shape;2205;p38"/>
            <p:cNvSpPr/>
            <p:nvPr/>
          </p:nvSpPr>
          <p:spPr>
            <a:xfrm flipH="1">
              <a:off x="20089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6" name="Google Shape;2206;p38"/>
            <p:cNvSpPr/>
            <p:nvPr/>
          </p:nvSpPr>
          <p:spPr>
            <a:xfrm flipH="1">
              <a:off x="15790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7" name="Google Shape;2207;p38"/>
            <p:cNvSpPr/>
            <p:nvPr/>
          </p:nvSpPr>
          <p:spPr>
            <a:xfrm flipH="1">
              <a:off x="41584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8" name="Google Shape;2208;p38"/>
            <p:cNvSpPr/>
            <p:nvPr/>
          </p:nvSpPr>
          <p:spPr>
            <a:xfrm flipH="1">
              <a:off x="37285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9" name="Google Shape;2209;p38"/>
            <p:cNvSpPr/>
            <p:nvPr/>
          </p:nvSpPr>
          <p:spPr>
            <a:xfrm flipH="1">
              <a:off x="32986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0" name="Google Shape;2210;p38"/>
            <p:cNvSpPr/>
            <p:nvPr/>
          </p:nvSpPr>
          <p:spPr>
            <a:xfrm flipH="1">
              <a:off x="28687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1" name="Google Shape;2211;p38"/>
            <p:cNvSpPr/>
            <p:nvPr/>
          </p:nvSpPr>
          <p:spPr>
            <a:xfrm flipH="1">
              <a:off x="24388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2" name="Google Shape;2212;p38"/>
            <p:cNvSpPr/>
            <p:nvPr/>
          </p:nvSpPr>
          <p:spPr>
            <a:xfrm flipH="1">
              <a:off x="20089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3" name="Google Shape;2213;p38"/>
            <p:cNvSpPr/>
            <p:nvPr/>
          </p:nvSpPr>
          <p:spPr>
            <a:xfrm flipH="1">
              <a:off x="15790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4" name="Google Shape;2214;p38"/>
            <p:cNvSpPr/>
            <p:nvPr/>
          </p:nvSpPr>
          <p:spPr>
            <a:xfrm>
              <a:off x="58780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5" name="Google Shape;2215;p38"/>
            <p:cNvSpPr/>
            <p:nvPr/>
          </p:nvSpPr>
          <p:spPr>
            <a:xfrm>
              <a:off x="67378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6" name="Google Shape;2216;p38"/>
            <p:cNvSpPr/>
            <p:nvPr/>
          </p:nvSpPr>
          <p:spPr>
            <a:xfrm>
              <a:off x="45883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7" name="Google Shape;2217;p38"/>
            <p:cNvSpPr/>
            <p:nvPr/>
          </p:nvSpPr>
          <p:spPr>
            <a:xfrm>
              <a:off x="50182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8" name="Google Shape;2218;p38"/>
            <p:cNvSpPr/>
            <p:nvPr/>
          </p:nvSpPr>
          <p:spPr>
            <a:xfrm>
              <a:off x="54481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9" name="Google Shape;2219;p38"/>
            <p:cNvSpPr/>
            <p:nvPr/>
          </p:nvSpPr>
          <p:spPr>
            <a:xfrm>
              <a:off x="58780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0" name="Google Shape;2220;p38"/>
            <p:cNvSpPr/>
            <p:nvPr/>
          </p:nvSpPr>
          <p:spPr>
            <a:xfrm>
              <a:off x="63079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1" name="Google Shape;2221;p38"/>
            <p:cNvSpPr/>
            <p:nvPr/>
          </p:nvSpPr>
          <p:spPr>
            <a:xfrm>
              <a:off x="67378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2" name="Google Shape;2222;p38"/>
            <p:cNvSpPr/>
            <p:nvPr/>
          </p:nvSpPr>
          <p:spPr>
            <a:xfrm>
              <a:off x="71677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3" name="Google Shape;2223;p38"/>
            <p:cNvSpPr/>
            <p:nvPr/>
          </p:nvSpPr>
          <p:spPr>
            <a:xfrm>
              <a:off x="45883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4" name="Google Shape;2224;p38"/>
            <p:cNvSpPr/>
            <p:nvPr/>
          </p:nvSpPr>
          <p:spPr>
            <a:xfrm>
              <a:off x="50182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5" name="Google Shape;2225;p38"/>
            <p:cNvSpPr/>
            <p:nvPr/>
          </p:nvSpPr>
          <p:spPr>
            <a:xfrm>
              <a:off x="54481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6" name="Google Shape;2226;p38"/>
            <p:cNvSpPr/>
            <p:nvPr/>
          </p:nvSpPr>
          <p:spPr>
            <a:xfrm>
              <a:off x="58780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7" name="Google Shape;2227;p38"/>
            <p:cNvSpPr/>
            <p:nvPr/>
          </p:nvSpPr>
          <p:spPr>
            <a:xfrm>
              <a:off x="63079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8" name="Google Shape;2228;p38"/>
            <p:cNvSpPr/>
            <p:nvPr/>
          </p:nvSpPr>
          <p:spPr>
            <a:xfrm>
              <a:off x="67378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9" name="Google Shape;2229;p38"/>
            <p:cNvSpPr/>
            <p:nvPr/>
          </p:nvSpPr>
          <p:spPr>
            <a:xfrm>
              <a:off x="71677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0" name="Google Shape;2230;p38"/>
            <p:cNvSpPr/>
            <p:nvPr/>
          </p:nvSpPr>
          <p:spPr>
            <a:xfrm>
              <a:off x="45883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1" name="Google Shape;2231;p38"/>
            <p:cNvSpPr/>
            <p:nvPr/>
          </p:nvSpPr>
          <p:spPr>
            <a:xfrm>
              <a:off x="50182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2" name="Google Shape;2232;p38"/>
            <p:cNvSpPr/>
            <p:nvPr/>
          </p:nvSpPr>
          <p:spPr>
            <a:xfrm>
              <a:off x="54481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3" name="Google Shape;2233;p38"/>
            <p:cNvSpPr/>
            <p:nvPr/>
          </p:nvSpPr>
          <p:spPr>
            <a:xfrm>
              <a:off x="58780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4" name="Google Shape;2234;p38"/>
            <p:cNvSpPr/>
            <p:nvPr/>
          </p:nvSpPr>
          <p:spPr>
            <a:xfrm>
              <a:off x="63079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5" name="Google Shape;2235;p38"/>
            <p:cNvSpPr/>
            <p:nvPr/>
          </p:nvSpPr>
          <p:spPr>
            <a:xfrm>
              <a:off x="67378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6" name="Google Shape;2236;p38"/>
            <p:cNvSpPr/>
            <p:nvPr/>
          </p:nvSpPr>
          <p:spPr>
            <a:xfrm>
              <a:off x="71677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7" name="Google Shape;2237;p38"/>
            <p:cNvSpPr/>
            <p:nvPr/>
          </p:nvSpPr>
          <p:spPr>
            <a:xfrm>
              <a:off x="45883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8" name="Google Shape;2238;p38"/>
            <p:cNvSpPr/>
            <p:nvPr/>
          </p:nvSpPr>
          <p:spPr>
            <a:xfrm>
              <a:off x="50182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9" name="Google Shape;2239;p38"/>
            <p:cNvSpPr/>
            <p:nvPr/>
          </p:nvSpPr>
          <p:spPr>
            <a:xfrm>
              <a:off x="54481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0" name="Google Shape;2240;p38"/>
            <p:cNvSpPr/>
            <p:nvPr/>
          </p:nvSpPr>
          <p:spPr>
            <a:xfrm>
              <a:off x="58780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1" name="Google Shape;2241;p38"/>
            <p:cNvSpPr/>
            <p:nvPr/>
          </p:nvSpPr>
          <p:spPr>
            <a:xfrm>
              <a:off x="63079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2" name="Google Shape;2242;p38"/>
            <p:cNvSpPr/>
            <p:nvPr/>
          </p:nvSpPr>
          <p:spPr>
            <a:xfrm>
              <a:off x="67378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3" name="Google Shape;2243;p38"/>
            <p:cNvSpPr/>
            <p:nvPr/>
          </p:nvSpPr>
          <p:spPr>
            <a:xfrm>
              <a:off x="71677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4" name="Google Shape;2244;p38"/>
            <p:cNvSpPr/>
            <p:nvPr/>
          </p:nvSpPr>
          <p:spPr>
            <a:xfrm>
              <a:off x="45883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5" name="Google Shape;2245;p38"/>
            <p:cNvSpPr/>
            <p:nvPr/>
          </p:nvSpPr>
          <p:spPr>
            <a:xfrm>
              <a:off x="50182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6" name="Google Shape;2246;p38"/>
            <p:cNvSpPr/>
            <p:nvPr/>
          </p:nvSpPr>
          <p:spPr>
            <a:xfrm>
              <a:off x="54481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7" name="Google Shape;2247;p38"/>
            <p:cNvSpPr/>
            <p:nvPr/>
          </p:nvSpPr>
          <p:spPr>
            <a:xfrm>
              <a:off x="63079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8" name="Google Shape;2248;p38"/>
            <p:cNvSpPr/>
            <p:nvPr/>
          </p:nvSpPr>
          <p:spPr>
            <a:xfrm>
              <a:off x="71677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9" name="Google Shape;2249;p38"/>
            <p:cNvSpPr/>
            <p:nvPr/>
          </p:nvSpPr>
          <p:spPr>
            <a:xfrm flipH="1">
              <a:off x="114917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0" name="Google Shape;2250;p38"/>
            <p:cNvSpPr/>
            <p:nvPr/>
          </p:nvSpPr>
          <p:spPr>
            <a:xfrm flipH="1">
              <a:off x="114917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1" name="Google Shape;2251;p38"/>
            <p:cNvSpPr/>
            <p:nvPr/>
          </p:nvSpPr>
          <p:spPr>
            <a:xfrm flipH="1">
              <a:off x="114917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2" name="Google Shape;2252;p38"/>
            <p:cNvSpPr/>
            <p:nvPr/>
          </p:nvSpPr>
          <p:spPr>
            <a:xfrm flipH="1">
              <a:off x="114917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3" name="Google Shape;2253;p38"/>
            <p:cNvSpPr/>
            <p:nvPr/>
          </p:nvSpPr>
          <p:spPr>
            <a:xfrm flipH="1">
              <a:off x="114917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4" name="Google Shape;2254;p38"/>
            <p:cNvSpPr/>
            <p:nvPr/>
          </p:nvSpPr>
          <p:spPr>
            <a:xfrm flipH="1">
              <a:off x="7564925" y="42228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5" name="Google Shape;2255;p38"/>
            <p:cNvSpPr/>
            <p:nvPr/>
          </p:nvSpPr>
          <p:spPr>
            <a:xfrm flipH="1">
              <a:off x="7564925" y="37929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6" name="Google Shape;2256;p38"/>
            <p:cNvSpPr/>
            <p:nvPr/>
          </p:nvSpPr>
          <p:spPr>
            <a:xfrm flipH="1">
              <a:off x="7564925" y="29331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7" name="Google Shape;2257;p38"/>
            <p:cNvSpPr/>
            <p:nvPr/>
          </p:nvSpPr>
          <p:spPr>
            <a:xfrm flipH="1">
              <a:off x="7564925" y="33630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8" name="Google Shape;2258;p38"/>
            <p:cNvSpPr/>
            <p:nvPr/>
          </p:nvSpPr>
          <p:spPr>
            <a:xfrm flipH="1">
              <a:off x="7564925" y="2503225"/>
              <a:ext cx="429900" cy="42990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259" name="Google Shape;2259;p38"/>
          <p:cNvSpPr/>
          <p:nvPr/>
        </p:nvSpPr>
        <p:spPr>
          <a:xfrm rot="10800000">
            <a:off x="5733138" y="2065752"/>
            <a:ext cx="20799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38"/>
          <p:cNvSpPr/>
          <p:nvPr/>
        </p:nvSpPr>
        <p:spPr>
          <a:xfrm rot="10800000">
            <a:off x="1330963" y="2065752"/>
            <a:ext cx="2476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1" name="Google Shape;2261;p38"/>
          <p:cNvSpPr/>
          <p:nvPr/>
        </p:nvSpPr>
        <p:spPr>
          <a:xfrm rot="-5400000">
            <a:off x="-579425" y="3423924"/>
            <a:ext cx="21150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2" name="Google Shape;2262;p38"/>
          <p:cNvSpPr/>
          <p:nvPr/>
        </p:nvSpPr>
        <p:spPr>
          <a:xfrm rot="-5400000">
            <a:off x="7610375" y="3428875"/>
            <a:ext cx="21111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63" name="Google Shape;2263;p38"/>
          <p:cNvGrpSpPr/>
          <p:nvPr/>
        </p:nvGrpSpPr>
        <p:grpSpPr>
          <a:xfrm>
            <a:off x="5164825" y="978952"/>
            <a:ext cx="1426500" cy="968227"/>
            <a:chOff x="4788442" y="927771"/>
            <a:chExt cx="1426500" cy="968227"/>
          </a:xfrm>
        </p:grpSpPr>
        <p:sp>
          <p:nvSpPr>
            <p:cNvPr id="2264" name="Google Shape;2264;p38"/>
            <p:cNvSpPr txBox="1"/>
            <p:nvPr/>
          </p:nvSpPr>
          <p:spPr>
            <a:xfrm>
              <a:off x="4788442" y="927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ANIMAL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65" name="Google Shape;2265;p38"/>
            <p:cNvSpPr txBox="1"/>
            <p:nvPr/>
          </p:nvSpPr>
          <p:spPr>
            <a:xfrm>
              <a:off x="4788442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the ringed planet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66" name="Google Shape;2266;p38"/>
          <p:cNvGrpSpPr/>
          <p:nvPr/>
        </p:nvGrpSpPr>
        <p:grpSpPr>
          <a:xfrm>
            <a:off x="6647826" y="898448"/>
            <a:ext cx="1426500" cy="970227"/>
            <a:chOff x="6647826" y="925771"/>
            <a:chExt cx="1426500" cy="970227"/>
          </a:xfrm>
        </p:grpSpPr>
        <p:sp>
          <p:nvSpPr>
            <p:cNvPr id="2267" name="Google Shape;2267;p38"/>
            <p:cNvSpPr txBox="1"/>
            <p:nvPr/>
          </p:nvSpPr>
          <p:spPr>
            <a:xfrm>
              <a:off x="6647826" y="925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MUSIC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68" name="Google Shape;2268;p38"/>
            <p:cNvSpPr txBox="1"/>
            <p:nvPr/>
          </p:nvSpPr>
          <p:spPr>
            <a:xfrm>
              <a:off x="6647826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of all 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69" name="Google Shape;2269;p38"/>
          <p:cNvGrpSpPr/>
          <p:nvPr/>
        </p:nvGrpSpPr>
        <p:grpSpPr>
          <a:xfrm>
            <a:off x="1069674" y="900448"/>
            <a:ext cx="1426500" cy="968227"/>
            <a:chOff x="1069674" y="927771"/>
            <a:chExt cx="1426500" cy="968227"/>
          </a:xfrm>
        </p:grpSpPr>
        <p:sp>
          <p:nvSpPr>
            <p:cNvPr id="2270" name="Google Shape;2270;p38"/>
            <p:cNvSpPr txBox="1"/>
            <p:nvPr/>
          </p:nvSpPr>
          <p:spPr>
            <a:xfrm flipH="1">
              <a:off x="1069674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71" name="Google Shape;2271;p38"/>
            <p:cNvSpPr txBox="1"/>
            <p:nvPr/>
          </p:nvSpPr>
          <p:spPr>
            <a:xfrm flipH="1">
              <a:off x="1069674" y="927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PHOTO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272" name="Google Shape;2272;p38"/>
          <p:cNvGrpSpPr/>
          <p:nvPr/>
        </p:nvGrpSpPr>
        <p:grpSpPr>
          <a:xfrm>
            <a:off x="2929058" y="898448"/>
            <a:ext cx="1426500" cy="970227"/>
            <a:chOff x="2929058" y="925771"/>
            <a:chExt cx="1426500" cy="970227"/>
          </a:xfrm>
        </p:grpSpPr>
        <p:sp>
          <p:nvSpPr>
            <p:cNvPr id="2273" name="Google Shape;2273;p38"/>
            <p:cNvSpPr txBox="1"/>
            <p:nvPr/>
          </p:nvSpPr>
          <p:spPr>
            <a:xfrm flipH="1">
              <a:off x="2929058" y="925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GREEN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74" name="Google Shape;2274;p38"/>
            <p:cNvSpPr txBox="1"/>
            <p:nvPr/>
          </p:nvSpPr>
          <p:spPr>
            <a:xfrm flipH="1">
              <a:off x="2929058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275" name="Google Shape;2275;p38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39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cxnSp>
        <p:nvCxnSpPr>
          <p:cNvPr id="2281" name="Google Shape;2281;p39"/>
          <p:cNvCxnSpPr/>
          <p:nvPr/>
        </p:nvCxnSpPr>
        <p:spPr>
          <a:xfrm rot="10800000" flipH="1">
            <a:off x="4999500" y="1077400"/>
            <a:ext cx="939900" cy="846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2" name="Google Shape;2282;p39"/>
          <p:cNvCxnSpPr/>
          <p:nvPr/>
        </p:nvCxnSpPr>
        <p:spPr>
          <a:xfrm rot="10800000" flipH="1">
            <a:off x="7028375" y="1104750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3" name="Google Shape;2283;p39"/>
          <p:cNvCxnSpPr/>
          <p:nvPr/>
        </p:nvCxnSpPr>
        <p:spPr>
          <a:xfrm rot="10800000" flipH="1">
            <a:off x="1496475" y="1095000"/>
            <a:ext cx="6069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5" name="Google Shape;2365;p39"/>
          <p:cNvCxnSpPr/>
          <p:nvPr/>
        </p:nvCxnSpPr>
        <p:spPr>
          <a:xfrm rot="10800000" flipH="1">
            <a:off x="3176400" y="1049200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366" name="Google Shape;2366;p39"/>
          <p:cNvGrpSpPr/>
          <p:nvPr/>
        </p:nvGrpSpPr>
        <p:grpSpPr>
          <a:xfrm>
            <a:off x="4788442" y="906546"/>
            <a:ext cx="1426500" cy="968227"/>
            <a:chOff x="4788442" y="927771"/>
            <a:chExt cx="1426500" cy="968227"/>
          </a:xfrm>
        </p:grpSpPr>
        <p:sp>
          <p:nvSpPr>
            <p:cNvPr id="2367" name="Google Shape;2367;p39"/>
            <p:cNvSpPr txBox="1"/>
            <p:nvPr/>
          </p:nvSpPr>
          <p:spPr>
            <a:xfrm>
              <a:off x="4788442" y="927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ANIMAL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68" name="Google Shape;2368;p39"/>
            <p:cNvSpPr txBox="1"/>
            <p:nvPr/>
          </p:nvSpPr>
          <p:spPr>
            <a:xfrm>
              <a:off x="4788442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the ringed planet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69" name="Google Shape;2369;p39"/>
          <p:cNvGrpSpPr/>
          <p:nvPr/>
        </p:nvGrpSpPr>
        <p:grpSpPr>
          <a:xfrm>
            <a:off x="6647826" y="904546"/>
            <a:ext cx="1426500" cy="970227"/>
            <a:chOff x="6647826" y="925771"/>
            <a:chExt cx="1426500" cy="970227"/>
          </a:xfrm>
        </p:grpSpPr>
        <p:sp>
          <p:nvSpPr>
            <p:cNvPr id="2370" name="Google Shape;2370;p39"/>
            <p:cNvSpPr txBox="1"/>
            <p:nvPr/>
          </p:nvSpPr>
          <p:spPr>
            <a:xfrm>
              <a:off x="6647826" y="925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MUSIC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71" name="Google Shape;2371;p39"/>
            <p:cNvSpPr txBox="1"/>
            <p:nvPr/>
          </p:nvSpPr>
          <p:spPr>
            <a:xfrm>
              <a:off x="6647826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planet of all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372" name="Google Shape;2372;p39"/>
          <p:cNvGrpSpPr/>
          <p:nvPr/>
        </p:nvGrpSpPr>
        <p:grpSpPr>
          <a:xfrm>
            <a:off x="1069674" y="906546"/>
            <a:ext cx="1426500" cy="968227"/>
            <a:chOff x="1069674" y="927771"/>
            <a:chExt cx="1426500" cy="968227"/>
          </a:xfrm>
        </p:grpSpPr>
        <p:sp>
          <p:nvSpPr>
            <p:cNvPr id="2373" name="Google Shape;2373;p39"/>
            <p:cNvSpPr txBox="1"/>
            <p:nvPr/>
          </p:nvSpPr>
          <p:spPr>
            <a:xfrm flipH="1">
              <a:off x="1069674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74" name="Google Shape;2374;p39"/>
            <p:cNvSpPr txBox="1"/>
            <p:nvPr/>
          </p:nvSpPr>
          <p:spPr>
            <a:xfrm flipH="1">
              <a:off x="1069674" y="927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PHOTO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375" name="Google Shape;2375;p39"/>
          <p:cNvGrpSpPr/>
          <p:nvPr/>
        </p:nvGrpSpPr>
        <p:grpSpPr>
          <a:xfrm>
            <a:off x="2929058" y="904546"/>
            <a:ext cx="1426500" cy="970227"/>
            <a:chOff x="2929058" y="925771"/>
            <a:chExt cx="1426500" cy="970227"/>
          </a:xfrm>
        </p:grpSpPr>
        <p:sp>
          <p:nvSpPr>
            <p:cNvPr id="2376" name="Google Shape;2376;p39"/>
            <p:cNvSpPr txBox="1"/>
            <p:nvPr/>
          </p:nvSpPr>
          <p:spPr>
            <a:xfrm flipH="1">
              <a:off x="2929058" y="9257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GREEN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77" name="Google Shape;2377;p39"/>
            <p:cNvSpPr txBox="1"/>
            <p:nvPr/>
          </p:nvSpPr>
          <p:spPr>
            <a:xfrm flipH="1">
              <a:off x="2929058" y="13688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1258023" y="2744883"/>
            <a:ext cx="5498957" cy="1726645"/>
            <a:chOff x="1149175" y="2503225"/>
            <a:chExt cx="6845650" cy="2149500"/>
          </a:xfrm>
        </p:grpSpPr>
        <p:grpSp>
          <p:nvGrpSpPr>
            <p:cNvPr id="2284" name="Google Shape;2284;p39"/>
            <p:cNvGrpSpPr/>
            <p:nvPr/>
          </p:nvGrpSpPr>
          <p:grpSpPr>
            <a:xfrm>
              <a:off x="1149175" y="2503225"/>
              <a:ext cx="6845650" cy="2149500"/>
              <a:chOff x="1149175" y="2503225"/>
              <a:chExt cx="6845650" cy="2149500"/>
            </a:xfrm>
          </p:grpSpPr>
          <p:sp>
            <p:nvSpPr>
              <p:cNvPr id="2285" name="Google Shape;2285;p39"/>
              <p:cNvSpPr/>
              <p:nvPr/>
            </p:nvSpPr>
            <p:spPr>
              <a:xfrm flipH="1">
                <a:off x="41584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86" name="Google Shape;2286;p39"/>
              <p:cNvSpPr/>
              <p:nvPr/>
            </p:nvSpPr>
            <p:spPr>
              <a:xfrm flipH="1">
                <a:off x="37285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87" name="Google Shape;2287;p39"/>
              <p:cNvSpPr/>
              <p:nvPr/>
            </p:nvSpPr>
            <p:spPr>
              <a:xfrm flipH="1">
                <a:off x="32986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88" name="Google Shape;2288;p39"/>
              <p:cNvSpPr/>
              <p:nvPr/>
            </p:nvSpPr>
            <p:spPr>
              <a:xfrm flipH="1">
                <a:off x="28687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89" name="Google Shape;2289;p39"/>
              <p:cNvSpPr/>
              <p:nvPr/>
            </p:nvSpPr>
            <p:spPr>
              <a:xfrm flipH="1">
                <a:off x="24388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0" name="Google Shape;2290;p39"/>
              <p:cNvSpPr/>
              <p:nvPr/>
            </p:nvSpPr>
            <p:spPr>
              <a:xfrm flipH="1">
                <a:off x="20089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1" name="Google Shape;2291;p39"/>
              <p:cNvSpPr/>
              <p:nvPr/>
            </p:nvSpPr>
            <p:spPr>
              <a:xfrm flipH="1">
                <a:off x="15790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2" name="Google Shape;2292;p39"/>
              <p:cNvSpPr/>
              <p:nvPr/>
            </p:nvSpPr>
            <p:spPr>
              <a:xfrm flipH="1">
                <a:off x="41584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3" name="Google Shape;2293;p39"/>
              <p:cNvSpPr/>
              <p:nvPr/>
            </p:nvSpPr>
            <p:spPr>
              <a:xfrm flipH="1">
                <a:off x="37285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P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4" name="Google Shape;2294;p39"/>
              <p:cNvSpPr/>
              <p:nvPr/>
            </p:nvSpPr>
            <p:spPr>
              <a:xfrm flipH="1">
                <a:off x="32986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X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5" name="Google Shape;2295;p39"/>
              <p:cNvSpPr/>
              <p:nvPr/>
            </p:nvSpPr>
            <p:spPr>
              <a:xfrm flipH="1">
                <a:off x="28687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6" name="Google Shape;2296;p39"/>
              <p:cNvSpPr/>
              <p:nvPr/>
            </p:nvSpPr>
            <p:spPr>
              <a:xfrm flipH="1">
                <a:off x="24388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7" name="Google Shape;2297;p39"/>
              <p:cNvSpPr/>
              <p:nvPr/>
            </p:nvSpPr>
            <p:spPr>
              <a:xfrm flipH="1">
                <a:off x="20089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8" name="Google Shape;2298;p39"/>
              <p:cNvSpPr/>
              <p:nvPr/>
            </p:nvSpPr>
            <p:spPr>
              <a:xfrm flipH="1">
                <a:off x="15790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299" name="Google Shape;2299;p39"/>
              <p:cNvSpPr/>
              <p:nvPr/>
            </p:nvSpPr>
            <p:spPr>
              <a:xfrm flipH="1">
                <a:off x="41584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0" name="Google Shape;2300;p39"/>
              <p:cNvSpPr/>
              <p:nvPr/>
            </p:nvSpPr>
            <p:spPr>
              <a:xfrm flipH="1">
                <a:off x="37285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1" name="Google Shape;2301;p39"/>
              <p:cNvSpPr/>
              <p:nvPr/>
            </p:nvSpPr>
            <p:spPr>
              <a:xfrm flipH="1">
                <a:off x="32986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2" name="Google Shape;2302;p39"/>
              <p:cNvSpPr/>
              <p:nvPr/>
            </p:nvSpPr>
            <p:spPr>
              <a:xfrm flipH="1">
                <a:off x="28687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3" name="Google Shape;2303;p39"/>
              <p:cNvSpPr/>
              <p:nvPr/>
            </p:nvSpPr>
            <p:spPr>
              <a:xfrm flipH="1">
                <a:off x="24388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4" name="Google Shape;2304;p39"/>
              <p:cNvSpPr/>
              <p:nvPr/>
            </p:nvSpPr>
            <p:spPr>
              <a:xfrm flipH="1">
                <a:off x="20089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5" name="Google Shape;2305;p39"/>
              <p:cNvSpPr/>
              <p:nvPr/>
            </p:nvSpPr>
            <p:spPr>
              <a:xfrm flipH="1">
                <a:off x="15790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6" name="Google Shape;2306;p39"/>
              <p:cNvSpPr/>
              <p:nvPr/>
            </p:nvSpPr>
            <p:spPr>
              <a:xfrm flipH="1">
                <a:off x="41584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Q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7" name="Google Shape;2307;p39"/>
              <p:cNvSpPr/>
              <p:nvPr/>
            </p:nvSpPr>
            <p:spPr>
              <a:xfrm flipH="1">
                <a:off x="37285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8" name="Google Shape;2308;p39"/>
              <p:cNvSpPr/>
              <p:nvPr/>
            </p:nvSpPr>
            <p:spPr>
              <a:xfrm flipH="1">
                <a:off x="32986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09" name="Google Shape;2309;p39"/>
              <p:cNvSpPr/>
              <p:nvPr/>
            </p:nvSpPr>
            <p:spPr>
              <a:xfrm flipH="1">
                <a:off x="28687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0" name="Google Shape;2310;p39"/>
              <p:cNvSpPr/>
              <p:nvPr/>
            </p:nvSpPr>
            <p:spPr>
              <a:xfrm flipH="1">
                <a:off x="24388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1" name="Google Shape;2311;p39"/>
              <p:cNvSpPr/>
              <p:nvPr/>
            </p:nvSpPr>
            <p:spPr>
              <a:xfrm flipH="1">
                <a:off x="20089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P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2" name="Google Shape;2312;p39"/>
              <p:cNvSpPr/>
              <p:nvPr/>
            </p:nvSpPr>
            <p:spPr>
              <a:xfrm flipH="1">
                <a:off x="15790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3" name="Google Shape;2313;p39"/>
              <p:cNvSpPr/>
              <p:nvPr/>
            </p:nvSpPr>
            <p:spPr>
              <a:xfrm flipH="1">
                <a:off x="41584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4" name="Google Shape;2314;p39"/>
              <p:cNvSpPr/>
              <p:nvPr/>
            </p:nvSpPr>
            <p:spPr>
              <a:xfrm flipH="1">
                <a:off x="37285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5" name="Google Shape;2315;p39"/>
              <p:cNvSpPr/>
              <p:nvPr/>
            </p:nvSpPr>
            <p:spPr>
              <a:xfrm flipH="1">
                <a:off x="32986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6" name="Google Shape;2316;p39"/>
              <p:cNvSpPr/>
              <p:nvPr/>
            </p:nvSpPr>
            <p:spPr>
              <a:xfrm flipH="1">
                <a:off x="28687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X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7" name="Google Shape;2317;p39"/>
              <p:cNvSpPr/>
              <p:nvPr/>
            </p:nvSpPr>
            <p:spPr>
              <a:xfrm flipH="1">
                <a:off x="24388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8" name="Google Shape;2318;p39"/>
              <p:cNvSpPr/>
              <p:nvPr/>
            </p:nvSpPr>
            <p:spPr>
              <a:xfrm flipH="1">
                <a:off x="20089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U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19" name="Google Shape;2319;p39"/>
              <p:cNvSpPr/>
              <p:nvPr/>
            </p:nvSpPr>
            <p:spPr>
              <a:xfrm flipH="1">
                <a:off x="15790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0" name="Google Shape;2320;p39"/>
              <p:cNvSpPr/>
              <p:nvPr/>
            </p:nvSpPr>
            <p:spPr>
              <a:xfrm>
                <a:off x="58780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1" name="Google Shape;2321;p39"/>
              <p:cNvSpPr/>
              <p:nvPr/>
            </p:nvSpPr>
            <p:spPr>
              <a:xfrm>
                <a:off x="67378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2" name="Google Shape;2322;p39"/>
              <p:cNvSpPr/>
              <p:nvPr/>
            </p:nvSpPr>
            <p:spPr>
              <a:xfrm>
                <a:off x="45883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3" name="Google Shape;2323;p39"/>
              <p:cNvSpPr/>
              <p:nvPr/>
            </p:nvSpPr>
            <p:spPr>
              <a:xfrm>
                <a:off x="50182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4" name="Google Shape;2324;p39"/>
              <p:cNvSpPr/>
              <p:nvPr/>
            </p:nvSpPr>
            <p:spPr>
              <a:xfrm>
                <a:off x="54481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5" name="Google Shape;2325;p39"/>
              <p:cNvSpPr/>
              <p:nvPr/>
            </p:nvSpPr>
            <p:spPr>
              <a:xfrm>
                <a:off x="58780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6" name="Google Shape;2326;p39"/>
              <p:cNvSpPr/>
              <p:nvPr/>
            </p:nvSpPr>
            <p:spPr>
              <a:xfrm>
                <a:off x="63079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7" name="Google Shape;2327;p39"/>
              <p:cNvSpPr/>
              <p:nvPr/>
            </p:nvSpPr>
            <p:spPr>
              <a:xfrm>
                <a:off x="67378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8" name="Google Shape;2328;p39"/>
              <p:cNvSpPr/>
              <p:nvPr/>
            </p:nvSpPr>
            <p:spPr>
              <a:xfrm>
                <a:off x="71677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29" name="Google Shape;2329;p39"/>
              <p:cNvSpPr/>
              <p:nvPr/>
            </p:nvSpPr>
            <p:spPr>
              <a:xfrm>
                <a:off x="45883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0" name="Google Shape;2330;p39"/>
              <p:cNvSpPr/>
              <p:nvPr/>
            </p:nvSpPr>
            <p:spPr>
              <a:xfrm>
                <a:off x="50182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P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1" name="Google Shape;2331;p39"/>
              <p:cNvSpPr/>
              <p:nvPr/>
            </p:nvSpPr>
            <p:spPr>
              <a:xfrm>
                <a:off x="54481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X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2" name="Google Shape;2332;p39"/>
              <p:cNvSpPr/>
              <p:nvPr/>
            </p:nvSpPr>
            <p:spPr>
              <a:xfrm>
                <a:off x="58780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3" name="Google Shape;2333;p39"/>
              <p:cNvSpPr/>
              <p:nvPr/>
            </p:nvSpPr>
            <p:spPr>
              <a:xfrm>
                <a:off x="63079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4" name="Google Shape;2334;p39"/>
              <p:cNvSpPr/>
              <p:nvPr/>
            </p:nvSpPr>
            <p:spPr>
              <a:xfrm>
                <a:off x="67378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5" name="Google Shape;2335;p39"/>
              <p:cNvSpPr/>
              <p:nvPr/>
            </p:nvSpPr>
            <p:spPr>
              <a:xfrm>
                <a:off x="71677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6" name="Google Shape;2336;p39"/>
              <p:cNvSpPr/>
              <p:nvPr/>
            </p:nvSpPr>
            <p:spPr>
              <a:xfrm>
                <a:off x="45883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U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7" name="Google Shape;2337;p39"/>
              <p:cNvSpPr/>
              <p:nvPr/>
            </p:nvSpPr>
            <p:spPr>
              <a:xfrm>
                <a:off x="50182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8" name="Google Shape;2338;p39"/>
              <p:cNvSpPr/>
              <p:nvPr/>
            </p:nvSpPr>
            <p:spPr>
              <a:xfrm>
                <a:off x="54481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39" name="Google Shape;2339;p39"/>
              <p:cNvSpPr/>
              <p:nvPr/>
            </p:nvSpPr>
            <p:spPr>
              <a:xfrm>
                <a:off x="58780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0" name="Google Shape;2340;p39"/>
              <p:cNvSpPr/>
              <p:nvPr/>
            </p:nvSpPr>
            <p:spPr>
              <a:xfrm>
                <a:off x="63079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1" name="Google Shape;2341;p39"/>
              <p:cNvSpPr/>
              <p:nvPr/>
            </p:nvSpPr>
            <p:spPr>
              <a:xfrm>
                <a:off x="67378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2" name="Google Shape;2342;p39"/>
              <p:cNvSpPr/>
              <p:nvPr/>
            </p:nvSpPr>
            <p:spPr>
              <a:xfrm>
                <a:off x="71677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L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3" name="Google Shape;2343;p39"/>
              <p:cNvSpPr/>
              <p:nvPr/>
            </p:nvSpPr>
            <p:spPr>
              <a:xfrm>
                <a:off x="45883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4" name="Google Shape;2344;p39"/>
              <p:cNvSpPr/>
              <p:nvPr/>
            </p:nvSpPr>
            <p:spPr>
              <a:xfrm>
                <a:off x="50182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5" name="Google Shape;2345;p39"/>
              <p:cNvSpPr/>
              <p:nvPr/>
            </p:nvSpPr>
            <p:spPr>
              <a:xfrm>
                <a:off x="54481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P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6" name="Google Shape;2346;p39"/>
              <p:cNvSpPr/>
              <p:nvPr/>
            </p:nvSpPr>
            <p:spPr>
              <a:xfrm>
                <a:off x="58780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7" name="Google Shape;2347;p39"/>
              <p:cNvSpPr/>
              <p:nvPr/>
            </p:nvSpPr>
            <p:spPr>
              <a:xfrm>
                <a:off x="63079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8" name="Google Shape;2348;p39"/>
              <p:cNvSpPr/>
              <p:nvPr/>
            </p:nvSpPr>
            <p:spPr>
              <a:xfrm>
                <a:off x="67378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49" name="Google Shape;2349;p39"/>
              <p:cNvSpPr/>
              <p:nvPr/>
            </p:nvSpPr>
            <p:spPr>
              <a:xfrm>
                <a:off x="71677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0" name="Google Shape;2350;p39"/>
              <p:cNvSpPr/>
              <p:nvPr/>
            </p:nvSpPr>
            <p:spPr>
              <a:xfrm>
                <a:off x="45883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1" name="Google Shape;2351;p39"/>
              <p:cNvSpPr/>
              <p:nvPr/>
            </p:nvSpPr>
            <p:spPr>
              <a:xfrm>
                <a:off x="50182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2" name="Google Shape;2352;p39"/>
              <p:cNvSpPr/>
              <p:nvPr/>
            </p:nvSpPr>
            <p:spPr>
              <a:xfrm>
                <a:off x="54481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D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3" name="Google Shape;2353;p39"/>
              <p:cNvSpPr/>
              <p:nvPr/>
            </p:nvSpPr>
            <p:spPr>
              <a:xfrm>
                <a:off x="63079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4" name="Google Shape;2354;p39"/>
              <p:cNvSpPr/>
              <p:nvPr/>
            </p:nvSpPr>
            <p:spPr>
              <a:xfrm>
                <a:off x="71677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5" name="Google Shape;2355;p39"/>
              <p:cNvSpPr/>
              <p:nvPr/>
            </p:nvSpPr>
            <p:spPr>
              <a:xfrm flipH="1">
                <a:off x="114917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6" name="Google Shape;2356;p39"/>
              <p:cNvSpPr/>
              <p:nvPr/>
            </p:nvSpPr>
            <p:spPr>
              <a:xfrm flipH="1">
                <a:off x="114917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7" name="Google Shape;2357;p39"/>
              <p:cNvSpPr/>
              <p:nvPr/>
            </p:nvSpPr>
            <p:spPr>
              <a:xfrm flipH="1">
                <a:off x="114917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8" name="Google Shape;2358;p39"/>
              <p:cNvSpPr/>
              <p:nvPr/>
            </p:nvSpPr>
            <p:spPr>
              <a:xfrm flipH="1">
                <a:off x="114917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59" name="Google Shape;2359;p39"/>
              <p:cNvSpPr/>
              <p:nvPr/>
            </p:nvSpPr>
            <p:spPr>
              <a:xfrm flipH="1">
                <a:off x="114917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Q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60" name="Google Shape;2360;p39"/>
              <p:cNvSpPr/>
              <p:nvPr/>
            </p:nvSpPr>
            <p:spPr>
              <a:xfrm flipH="1">
                <a:off x="7564925" y="42228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Y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61" name="Google Shape;2361;p39"/>
              <p:cNvSpPr/>
              <p:nvPr/>
            </p:nvSpPr>
            <p:spPr>
              <a:xfrm flipH="1">
                <a:off x="7564925" y="37929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62" name="Google Shape;2362;p39"/>
              <p:cNvSpPr/>
              <p:nvPr/>
            </p:nvSpPr>
            <p:spPr>
              <a:xfrm flipH="1">
                <a:off x="7564925" y="29331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63" name="Google Shape;2363;p39"/>
              <p:cNvSpPr/>
              <p:nvPr/>
            </p:nvSpPr>
            <p:spPr>
              <a:xfrm flipH="1">
                <a:off x="7564925" y="33630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364" name="Google Shape;2364;p39"/>
              <p:cNvSpPr/>
              <p:nvPr/>
            </p:nvSpPr>
            <p:spPr>
              <a:xfrm flipH="1">
                <a:off x="7564925" y="2503225"/>
                <a:ext cx="429900" cy="429900"/>
              </a:xfrm>
              <a:prstGeom prst="rect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Q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sp>
          <p:nvSpPr>
            <p:cNvPr id="2378" name="Google Shape;2378;p39"/>
            <p:cNvSpPr/>
            <p:nvPr/>
          </p:nvSpPr>
          <p:spPr>
            <a:xfrm rot="10800000">
              <a:off x="5448175" y="3845425"/>
              <a:ext cx="20799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39"/>
            <p:cNvSpPr/>
            <p:nvPr/>
          </p:nvSpPr>
          <p:spPr>
            <a:xfrm rot="10800000">
              <a:off x="5053200" y="2985625"/>
              <a:ext cx="24768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39"/>
            <p:cNvSpPr/>
            <p:nvPr/>
          </p:nvSpPr>
          <p:spPr>
            <a:xfrm rot="-5400000">
              <a:off x="739575" y="3423924"/>
              <a:ext cx="21150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39"/>
            <p:cNvSpPr/>
            <p:nvPr/>
          </p:nvSpPr>
          <p:spPr>
            <a:xfrm rot="-5400000">
              <a:off x="3747775" y="3428875"/>
              <a:ext cx="2111100" cy="318900"/>
            </a:xfrm>
            <a:prstGeom prst="roundRect">
              <a:avLst>
                <a:gd name="adj" fmla="val 50000"/>
              </a:avLst>
            </a:prstGeom>
            <a:solidFill>
              <a:srgbClr val="F1355C">
                <a:alpha val="17860"/>
              </a:srgbClr>
            </a:solidFill>
            <a:ln w="2857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6" name="Imagen 1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0370" y="2991688"/>
            <a:ext cx="1768880" cy="19188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p41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2475" name="Google Shape;2475;p41"/>
          <p:cNvGrpSpPr/>
          <p:nvPr/>
        </p:nvGrpSpPr>
        <p:grpSpPr>
          <a:xfrm>
            <a:off x="3067325" y="987163"/>
            <a:ext cx="3009300" cy="3406663"/>
            <a:chOff x="3067325" y="987163"/>
            <a:chExt cx="3009300" cy="3406663"/>
          </a:xfrm>
        </p:grpSpPr>
        <p:grpSp>
          <p:nvGrpSpPr>
            <p:cNvPr id="2476" name="Google Shape;2476;p41"/>
            <p:cNvGrpSpPr/>
            <p:nvPr/>
          </p:nvGrpSpPr>
          <p:grpSpPr>
            <a:xfrm>
              <a:off x="3067325" y="1412414"/>
              <a:ext cx="3009300" cy="429900"/>
              <a:chOff x="3067325" y="1412414"/>
              <a:chExt cx="3009300" cy="429900"/>
            </a:xfrm>
          </p:grpSpPr>
          <p:sp>
            <p:nvSpPr>
              <p:cNvPr id="2477" name="Google Shape;2477;p41"/>
              <p:cNvSpPr/>
              <p:nvPr/>
            </p:nvSpPr>
            <p:spPr>
              <a:xfrm flipH="1">
                <a:off x="43570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78" name="Google Shape;2478;p41"/>
              <p:cNvSpPr/>
              <p:nvPr/>
            </p:nvSpPr>
            <p:spPr>
              <a:xfrm flipH="1">
                <a:off x="39271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79" name="Google Shape;2479;p41"/>
              <p:cNvSpPr/>
              <p:nvPr/>
            </p:nvSpPr>
            <p:spPr>
              <a:xfrm flipH="1">
                <a:off x="34972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0" name="Google Shape;2480;p41"/>
              <p:cNvSpPr/>
              <p:nvPr/>
            </p:nvSpPr>
            <p:spPr>
              <a:xfrm flipH="1">
                <a:off x="56467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1" name="Google Shape;2481;p41"/>
              <p:cNvSpPr/>
              <p:nvPr/>
            </p:nvSpPr>
            <p:spPr>
              <a:xfrm flipH="1">
                <a:off x="52168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2" name="Google Shape;2482;p41"/>
              <p:cNvSpPr/>
              <p:nvPr/>
            </p:nvSpPr>
            <p:spPr>
              <a:xfrm flipH="1">
                <a:off x="47869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3" name="Google Shape;2483;p41"/>
              <p:cNvSpPr/>
              <p:nvPr/>
            </p:nvSpPr>
            <p:spPr>
              <a:xfrm>
                <a:off x="3067325" y="1412414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X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484" name="Google Shape;2484;p41"/>
            <p:cNvGrpSpPr/>
            <p:nvPr/>
          </p:nvGrpSpPr>
          <p:grpSpPr>
            <a:xfrm>
              <a:off x="3067325" y="1837666"/>
              <a:ext cx="3009300" cy="429900"/>
              <a:chOff x="3067325" y="1837666"/>
              <a:chExt cx="3009300" cy="429900"/>
            </a:xfrm>
          </p:grpSpPr>
          <p:sp>
            <p:nvSpPr>
              <p:cNvPr id="2485" name="Google Shape;2485;p41"/>
              <p:cNvSpPr/>
              <p:nvPr/>
            </p:nvSpPr>
            <p:spPr>
              <a:xfrm flipH="1">
                <a:off x="43570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6" name="Google Shape;2486;p41"/>
              <p:cNvSpPr/>
              <p:nvPr/>
            </p:nvSpPr>
            <p:spPr>
              <a:xfrm flipH="1">
                <a:off x="39271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7" name="Google Shape;2487;p41"/>
              <p:cNvSpPr/>
              <p:nvPr/>
            </p:nvSpPr>
            <p:spPr>
              <a:xfrm flipH="1">
                <a:off x="34972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8" name="Google Shape;2488;p41"/>
              <p:cNvSpPr/>
              <p:nvPr/>
            </p:nvSpPr>
            <p:spPr>
              <a:xfrm flipH="1">
                <a:off x="56467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U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89" name="Google Shape;2489;p41"/>
              <p:cNvSpPr/>
              <p:nvPr/>
            </p:nvSpPr>
            <p:spPr>
              <a:xfrm flipH="1">
                <a:off x="52168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0" name="Google Shape;2490;p41"/>
              <p:cNvSpPr/>
              <p:nvPr/>
            </p:nvSpPr>
            <p:spPr>
              <a:xfrm flipH="1">
                <a:off x="47869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1" name="Google Shape;2491;p41"/>
              <p:cNvSpPr/>
              <p:nvPr/>
            </p:nvSpPr>
            <p:spPr>
              <a:xfrm>
                <a:off x="3067325" y="1837666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492" name="Google Shape;2492;p41"/>
            <p:cNvGrpSpPr/>
            <p:nvPr/>
          </p:nvGrpSpPr>
          <p:grpSpPr>
            <a:xfrm>
              <a:off x="3067325" y="2262918"/>
              <a:ext cx="3009300" cy="429900"/>
              <a:chOff x="3067325" y="2262918"/>
              <a:chExt cx="3009300" cy="429900"/>
            </a:xfrm>
          </p:grpSpPr>
          <p:sp>
            <p:nvSpPr>
              <p:cNvPr id="2493" name="Google Shape;2493;p41"/>
              <p:cNvSpPr/>
              <p:nvPr/>
            </p:nvSpPr>
            <p:spPr>
              <a:xfrm flipH="1">
                <a:off x="43570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4" name="Google Shape;2494;p41"/>
              <p:cNvSpPr/>
              <p:nvPr/>
            </p:nvSpPr>
            <p:spPr>
              <a:xfrm flipH="1">
                <a:off x="39271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5" name="Google Shape;2495;p41"/>
              <p:cNvSpPr/>
              <p:nvPr/>
            </p:nvSpPr>
            <p:spPr>
              <a:xfrm flipH="1">
                <a:off x="34972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6" name="Google Shape;2496;p41"/>
              <p:cNvSpPr/>
              <p:nvPr/>
            </p:nvSpPr>
            <p:spPr>
              <a:xfrm flipH="1">
                <a:off x="30673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Z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7" name="Google Shape;2497;p41"/>
              <p:cNvSpPr/>
              <p:nvPr/>
            </p:nvSpPr>
            <p:spPr>
              <a:xfrm>
                <a:off x="47869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8" name="Google Shape;2498;p41"/>
              <p:cNvSpPr/>
              <p:nvPr/>
            </p:nvSpPr>
            <p:spPr>
              <a:xfrm>
                <a:off x="52168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499" name="Google Shape;2499;p41"/>
              <p:cNvSpPr/>
              <p:nvPr/>
            </p:nvSpPr>
            <p:spPr>
              <a:xfrm>
                <a:off x="5646725" y="2262918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W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500" name="Google Shape;2500;p41"/>
            <p:cNvGrpSpPr/>
            <p:nvPr/>
          </p:nvGrpSpPr>
          <p:grpSpPr>
            <a:xfrm>
              <a:off x="3067325" y="2688170"/>
              <a:ext cx="3009300" cy="429900"/>
              <a:chOff x="3067325" y="2688170"/>
              <a:chExt cx="3009300" cy="429900"/>
            </a:xfrm>
          </p:grpSpPr>
          <p:sp>
            <p:nvSpPr>
              <p:cNvPr id="2501" name="Google Shape;2501;p41"/>
              <p:cNvSpPr/>
              <p:nvPr/>
            </p:nvSpPr>
            <p:spPr>
              <a:xfrm flipH="1">
                <a:off x="47869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02" name="Google Shape;2502;p41"/>
              <p:cNvSpPr/>
              <p:nvPr/>
            </p:nvSpPr>
            <p:spPr>
              <a:xfrm flipH="1">
                <a:off x="43570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03" name="Google Shape;2503;p41"/>
              <p:cNvSpPr/>
              <p:nvPr/>
            </p:nvSpPr>
            <p:spPr>
              <a:xfrm flipH="1">
                <a:off x="39271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04" name="Google Shape;2504;p41"/>
              <p:cNvSpPr/>
              <p:nvPr/>
            </p:nvSpPr>
            <p:spPr>
              <a:xfrm flipH="1">
                <a:off x="34972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05" name="Google Shape;2505;p41"/>
              <p:cNvSpPr/>
              <p:nvPr/>
            </p:nvSpPr>
            <p:spPr>
              <a:xfrm flipH="1">
                <a:off x="30673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M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06" name="Google Shape;2506;p41"/>
              <p:cNvSpPr/>
              <p:nvPr/>
            </p:nvSpPr>
            <p:spPr>
              <a:xfrm>
                <a:off x="52168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07" name="Google Shape;2507;p41"/>
              <p:cNvSpPr/>
              <p:nvPr/>
            </p:nvSpPr>
            <p:spPr>
              <a:xfrm>
                <a:off x="5646725" y="2688170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I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508" name="Google Shape;2508;p41"/>
            <p:cNvGrpSpPr/>
            <p:nvPr/>
          </p:nvGrpSpPr>
          <p:grpSpPr>
            <a:xfrm>
              <a:off x="3067325" y="3113421"/>
              <a:ext cx="3009300" cy="429900"/>
              <a:chOff x="3067325" y="3113421"/>
              <a:chExt cx="3009300" cy="429900"/>
            </a:xfrm>
          </p:grpSpPr>
          <p:sp>
            <p:nvSpPr>
              <p:cNvPr id="2509" name="Google Shape;2509;p41"/>
              <p:cNvSpPr/>
              <p:nvPr/>
            </p:nvSpPr>
            <p:spPr>
              <a:xfrm flipH="1">
                <a:off x="47869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0" name="Google Shape;2510;p41"/>
              <p:cNvSpPr/>
              <p:nvPr/>
            </p:nvSpPr>
            <p:spPr>
              <a:xfrm flipH="1">
                <a:off x="43570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L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1" name="Google Shape;2511;p41"/>
              <p:cNvSpPr/>
              <p:nvPr/>
            </p:nvSpPr>
            <p:spPr>
              <a:xfrm flipH="1">
                <a:off x="39271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U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2" name="Google Shape;2512;p41"/>
              <p:cNvSpPr/>
              <p:nvPr/>
            </p:nvSpPr>
            <p:spPr>
              <a:xfrm flipH="1">
                <a:off x="34972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B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3" name="Google Shape;2513;p41"/>
              <p:cNvSpPr/>
              <p:nvPr/>
            </p:nvSpPr>
            <p:spPr>
              <a:xfrm flipH="1">
                <a:off x="30673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4" name="Google Shape;2514;p41"/>
              <p:cNvSpPr/>
              <p:nvPr/>
            </p:nvSpPr>
            <p:spPr>
              <a:xfrm>
                <a:off x="52168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5" name="Google Shape;2515;p41"/>
              <p:cNvSpPr/>
              <p:nvPr/>
            </p:nvSpPr>
            <p:spPr>
              <a:xfrm>
                <a:off x="5646725" y="3113421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516" name="Google Shape;2516;p41"/>
            <p:cNvGrpSpPr/>
            <p:nvPr/>
          </p:nvGrpSpPr>
          <p:grpSpPr>
            <a:xfrm>
              <a:off x="3067325" y="3538673"/>
              <a:ext cx="3009300" cy="429900"/>
              <a:chOff x="3067325" y="3538673"/>
              <a:chExt cx="3009300" cy="429900"/>
            </a:xfrm>
          </p:grpSpPr>
          <p:sp>
            <p:nvSpPr>
              <p:cNvPr id="2517" name="Google Shape;2517;p41"/>
              <p:cNvSpPr/>
              <p:nvPr/>
            </p:nvSpPr>
            <p:spPr>
              <a:xfrm>
                <a:off x="30673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8" name="Google Shape;2518;p41"/>
              <p:cNvSpPr/>
              <p:nvPr/>
            </p:nvSpPr>
            <p:spPr>
              <a:xfrm>
                <a:off x="34972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19" name="Google Shape;2519;p41"/>
              <p:cNvSpPr/>
              <p:nvPr/>
            </p:nvSpPr>
            <p:spPr>
              <a:xfrm>
                <a:off x="39271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G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0" name="Google Shape;2520;p41"/>
              <p:cNvSpPr/>
              <p:nvPr/>
            </p:nvSpPr>
            <p:spPr>
              <a:xfrm>
                <a:off x="43570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1" name="Google Shape;2521;p41"/>
              <p:cNvSpPr/>
              <p:nvPr/>
            </p:nvSpPr>
            <p:spPr>
              <a:xfrm>
                <a:off x="47869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N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2" name="Google Shape;2522;p41"/>
              <p:cNvSpPr/>
              <p:nvPr/>
            </p:nvSpPr>
            <p:spPr>
              <a:xfrm>
                <a:off x="52168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V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3" name="Google Shape;2523;p41"/>
              <p:cNvSpPr/>
              <p:nvPr/>
            </p:nvSpPr>
            <p:spPr>
              <a:xfrm>
                <a:off x="5646725" y="353867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K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524" name="Google Shape;2524;p41"/>
            <p:cNvGrpSpPr/>
            <p:nvPr/>
          </p:nvGrpSpPr>
          <p:grpSpPr>
            <a:xfrm>
              <a:off x="3067325" y="3963925"/>
              <a:ext cx="3009300" cy="429900"/>
              <a:chOff x="3067325" y="3963925"/>
              <a:chExt cx="3009300" cy="429900"/>
            </a:xfrm>
          </p:grpSpPr>
          <p:sp>
            <p:nvSpPr>
              <p:cNvPr id="2525" name="Google Shape;2525;p41"/>
              <p:cNvSpPr/>
              <p:nvPr/>
            </p:nvSpPr>
            <p:spPr>
              <a:xfrm>
                <a:off x="30673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6" name="Google Shape;2526;p41"/>
              <p:cNvSpPr/>
              <p:nvPr/>
            </p:nvSpPr>
            <p:spPr>
              <a:xfrm>
                <a:off x="34972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L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7" name="Google Shape;2527;p41"/>
              <p:cNvSpPr/>
              <p:nvPr/>
            </p:nvSpPr>
            <p:spPr>
              <a:xfrm>
                <a:off x="39271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E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8" name="Google Shape;2528;p41"/>
              <p:cNvSpPr/>
              <p:nvPr/>
            </p:nvSpPr>
            <p:spPr>
              <a:xfrm>
                <a:off x="43570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C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29" name="Google Shape;2529;p41"/>
              <p:cNvSpPr/>
              <p:nvPr/>
            </p:nvSpPr>
            <p:spPr>
              <a:xfrm>
                <a:off x="47869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T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0" name="Google Shape;2530;p41"/>
              <p:cNvSpPr/>
              <p:nvPr/>
            </p:nvSpPr>
            <p:spPr>
              <a:xfrm>
                <a:off x="52168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R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1" name="Google Shape;2531;p41"/>
              <p:cNvSpPr/>
              <p:nvPr/>
            </p:nvSpPr>
            <p:spPr>
              <a:xfrm>
                <a:off x="5646725" y="3963925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O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  <p:grpSp>
          <p:nvGrpSpPr>
            <p:cNvPr id="2532" name="Google Shape;2532;p41"/>
            <p:cNvGrpSpPr/>
            <p:nvPr/>
          </p:nvGrpSpPr>
          <p:grpSpPr>
            <a:xfrm>
              <a:off x="3067325" y="987163"/>
              <a:ext cx="3009300" cy="429900"/>
              <a:chOff x="3067325" y="987163"/>
              <a:chExt cx="3009300" cy="429900"/>
            </a:xfrm>
          </p:grpSpPr>
          <p:sp>
            <p:nvSpPr>
              <p:cNvPr id="2533" name="Google Shape;2533;p41"/>
              <p:cNvSpPr/>
              <p:nvPr/>
            </p:nvSpPr>
            <p:spPr>
              <a:xfrm flipH="1">
                <a:off x="56467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U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4" name="Google Shape;2534;p41"/>
              <p:cNvSpPr/>
              <p:nvPr/>
            </p:nvSpPr>
            <p:spPr>
              <a:xfrm flipH="1">
                <a:off x="52168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5" name="Google Shape;2535;p41"/>
              <p:cNvSpPr/>
              <p:nvPr/>
            </p:nvSpPr>
            <p:spPr>
              <a:xfrm flipH="1">
                <a:off x="47869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6" name="Google Shape;2536;p41"/>
              <p:cNvSpPr/>
              <p:nvPr/>
            </p:nvSpPr>
            <p:spPr>
              <a:xfrm>
                <a:off x="30673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H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7" name="Google Shape;2537;p41"/>
              <p:cNvSpPr/>
              <p:nvPr/>
            </p:nvSpPr>
            <p:spPr>
              <a:xfrm>
                <a:off x="34972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S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8" name="Google Shape;2538;p41"/>
              <p:cNvSpPr/>
              <p:nvPr/>
            </p:nvSpPr>
            <p:spPr>
              <a:xfrm>
                <a:off x="39271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A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  <p:sp>
            <p:nvSpPr>
              <p:cNvPr id="2539" name="Google Shape;2539;p41"/>
              <p:cNvSpPr/>
              <p:nvPr/>
            </p:nvSpPr>
            <p:spPr>
              <a:xfrm>
                <a:off x="4357025" y="987163"/>
                <a:ext cx="429900" cy="4299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200">
                    <a:latin typeface="Fira Sans Extra Condensed Medium"/>
                    <a:ea typeface="Fira Sans Extra Condensed Medium"/>
                    <a:cs typeface="Fira Sans Extra Condensed Medium"/>
                    <a:sym typeface="Fira Sans Extra Condensed Medium"/>
                  </a:rPr>
                  <a:t>F</a:t>
                </a:r>
                <a:endParaRPr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endParaRPr>
              </a:p>
            </p:txBody>
          </p:sp>
        </p:grpSp>
      </p:grpSp>
      <p:sp>
        <p:nvSpPr>
          <p:cNvPr id="2540" name="Google Shape;2540;p41"/>
          <p:cNvSpPr/>
          <p:nvPr/>
        </p:nvSpPr>
        <p:spPr>
          <a:xfrm rot="-5400000">
            <a:off x="3539625" y="2328575"/>
            <a:ext cx="29196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41"/>
          <p:cNvSpPr/>
          <p:nvPr/>
        </p:nvSpPr>
        <p:spPr>
          <a:xfrm rot="10800000">
            <a:off x="3139225" y="4026500"/>
            <a:ext cx="29028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42" name="Google Shape;2542;p41"/>
          <p:cNvCxnSpPr/>
          <p:nvPr/>
        </p:nvCxnSpPr>
        <p:spPr>
          <a:xfrm rot="10800000" flipH="1">
            <a:off x="599700" y="1255950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43" name="Google Shape;2543;p41"/>
          <p:cNvGrpSpPr/>
          <p:nvPr/>
        </p:nvGrpSpPr>
        <p:grpSpPr>
          <a:xfrm>
            <a:off x="528125" y="1099422"/>
            <a:ext cx="1800600" cy="973354"/>
            <a:chOff x="680525" y="1099422"/>
            <a:chExt cx="1800600" cy="973354"/>
          </a:xfrm>
        </p:grpSpPr>
        <p:sp>
          <p:nvSpPr>
            <p:cNvPr id="2544" name="Google Shape;2544;p41"/>
            <p:cNvSpPr txBox="1"/>
            <p:nvPr/>
          </p:nvSpPr>
          <p:spPr>
            <a:xfrm flipH="1">
              <a:off x="680525" y="1545676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45" name="Google Shape;2545;p41"/>
            <p:cNvSpPr txBox="1"/>
            <p:nvPr/>
          </p:nvSpPr>
          <p:spPr>
            <a:xfrm flipH="1">
              <a:off x="680525" y="10994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ELECTRO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cxnSp>
        <p:nvCxnSpPr>
          <p:cNvPr id="2546" name="Google Shape;2546;p41"/>
          <p:cNvCxnSpPr/>
          <p:nvPr/>
        </p:nvCxnSpPr>
        <p:spPr>
          <a:xfrm rot="10800000" flipH="1">
            <a:off x="7920700" y="1255875"/>
            <a:ext cx="645600" cy="813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47" name="Google Shape;2547;p41"/>
          <p:cNvGrpSpPr/>
          <p:nvPr/>
        </p:nvGrpSpPr>
        <p:grpSpPr>
          <a:xfrm>
            <a:off x="6815325" y="1099422"/>
            <a:ext cx="1800600" cy="973354"/>
            <a:chOff x="6662925" y="1099422"/>
            <a:chExt cx="1800600" cy="973354"/>
          </a:xfrm>
        </p:grpSpPr>
        <p:sp>
          <p:nvSpPr>
            <p:cNvPr id="2548" name="Google Shape;2548;p41"/>
            <p:cNvSpPr txBox="1"/>
            <p:nvPr/>
          </p:nvSpPr>
          <p:spPr>
            <a:xfrm>
              <a:off x="6662925" y="1545676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 around it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49" name="Google Shape;2549;p41"/>
            <p:cNvSpPr txBox="1"/>
            <p:nvPr/>
          </p:nvSpPr>
          <p:spPr>
            <a:xfrm flipH="1">
              <a:off x="7037025" y="10994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TRAIN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cxnSp>
        <p:nvCxnSpPr>
          <p:cNvPr id="2550" name="Google Shape;2550;p41"/>
          <p:cNvCxnSpPr/>
          <p:nvPr/>
        </p:nvCxnSpPr>
        <p:spPr>
          <a:xfrm rot="10800000" flipH="1">
            <a:off x="7920700" y="3474100"/>
            <a:ext cx="645600" cy="813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51" name="Google Shape;2551;p41"/>
          <p:cNvGrpSpPr/>
          <p:nvPr/>
        </p:nvGrpSpPr>
        <p:grpSpPr>
          <a:xfrm>
            <a:off x="6815325" y="3317121"/>
            <a:ext cx="1800600" cy="968229"/>
            <a:chOff x="6662925" y="3317121"/>
            <a:chExt cx="1800600" cy="968229"/>
          </a:xfrm>
        </p:grpSpPr>
        <p:sp>
          <p:nvSpPr>
            <p:cNvPr id="2552" name="Google Shape;2552;p41"/>
            <p:cNvSpPr txBox="1"/>
            <p:nvPr/>
          </p:nvSpPr>
          <p:spPr>
            <a:xfrm>
              <a:off x="6662925" y="3758250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53" name="Google Shape;2553;p41"/>
            <p:cNvSpPr txBox="1"/>
            <p:nvPr/>
          </p:nvSpPr>
          <p:spPr>
            <a:xfrm flipH="1">
              <a:off x="7037025" y="331712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MAIL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cxnSp>
        <p:nvCxnSpPr>
          <p:cNvPr id="2554" name="Google Shape;2554;p41"/>
          <p:cNvCxnSpPr/>
          <p:nvPr/>
        </p:nvCxnSpPr>
        <p:spPr>
          <a:xfrm rot="10800000" flipH="1">
            <a:off x="599700" y="3458350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55" name="Google Shape;2555;p41"/>
          <p:cNvGrpSpPr/>
          <p:nvPr/>
        </p:nvGrpSpPr>
        <p:grpSpPr>
          <a:xfrm>
            <a:off x="528075" y="3317121"/>
            <a:ext cx="1800650" cy="968229"/>
            <a:chOff x="680475" y="3317121"/>
            <a:chExt cx="1800650" cy="968229"/>
          </a:xfrm>
        </p:grpSpPr>
        <p:sp>
          <p:nvSpPr>
            <p:cNvPr id="2556" name="Google Shape;2556;p41"/>
            <p:cNvSpPr txBox="1"/>
            <p:nvPr/>
          </p:nvSpPr>
          <p:spPr>
            <a:xfrm flipH="1">
              <a:off x="680525" y="3758250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lanet 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57" name="Google Shape;2557;p41"/>
            <p:cNvSpPr txBox="1"/>
            <p:nvPr/>
          </p:nvSpPr>
          <p:spPr>
            <a:xfrm flipH="1">
              <a:off x="680475" y="331712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FASHION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558" name="Google Shape;2558;p41"/>
          <p:cNvSpPr/>
          <p:nvPr/>
        </p:nvSpPr>
        <p:spPr>
          <a:xfrm rot="-5400000">
            <a:off x="4355850" y="2334425"/>
            <a:ext cx="21438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41"/>
          <p:cNvSpPr/>
          <p:nvPr/>
        </p:nvSpPr>
        <p:spPr>
          <a:xfrm rot="-8099667">
            <a:off x="2829276" y="2524232"/>
            <a:ext cx="2190688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40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2452" name="Google Shape;2452;p40"/>
          <p:cNvSpPr/>
          <p:nvPr/>
        </p:nvSpPr>
        <p:spPr>
          <a:xfrm rot="-5400000">
            <a:off x="4804575" y="2455925"/>
            <a:ext cx="29196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40"/>
          <p:cNvSpPr/>
          <p:nvPr/>
        </p:nvSpPr>
        <p:spPr>
          <a:xfrm rot="10800000">
            <a:off x="3120600" y="4450650"/>
            <a:ext cx="2902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0"/>
          <p:cNvSpPr/>
          <p:nvPr/>
        </p:nvSpPr>
        <p:spPr>
          <a:xfrm rot="-5400000">
            <a:off x="5677575" y="1794000"/>
            <a:ext cx="2143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40"/>
          <p:cNvSpPr/>
          <p:nvPr/>
        </p:nvSpPr>
        <p:spPr>
          <a:xfrm rot="-8099667">
            <a:off x="933201" y="2800657"/>
            <a:ext cx="2190688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56" name="Google Shape;2456;p40"/>
          <p:cNvGrpSpPr/>
          <p:nvPr/>
        </p:nvGrpSpPr>
        <p:grpSpPr>
          <a:xfrm>
            <a:off x="528125" y="1099422"/>
            <a:ext cx="1800600" cy="973354"/>
            <a:chOff x="528125" y="1099422"/>
            <a:chExt cx="1800600" cy="973354"/>
          </a:xfrm>
        </p:grpSpPr>
        <p:sp>
          <p:nvSpPr>
            <p:cNvPr id="2457" name="Google Shape;2457;p40"/>
            <p:cNvSpPr txBox="1"/>
            <p:nvPr/>
          </p:nvSpPr>
          <p:spPr>
            <a:xfrm flipH="1">
              <a:off x="528125" y="1545676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nd the smallest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58" name="Google Shape;2458;p40"/>
            <p:cNvSpPr txBox="1"/>
            <p:nvPr/>
          </p:nvSpPr>
          <p:spPr>
            <a:xfrm flipH="1">
              <a:off x="528125" y="10994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ELECTRO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459" name="Google Shape;2459;p40"/>
          <p:cNvGrpSpPr/>
          <p:nvPr/>
        </p:nvGrpSpPr>
        <p:grpSpPr>
          <a:xfrm>
            <a:off x="6815325" y="1099422"/>
            <a:ext cx="1800600" cy="973354"/>
            <a:chOff x="6815325" y="1099422"/>
            <a:chExt cx="1800600" cy="973354"/>
          </a:xfrm>
        </p:grpSpPr>
        <p:sp>
          <p:nvSpPr>
            <p:cNvPr id="2460" name="Google Shape;2460;p40"/>
            <p:cNvSpPr txBox="1"/>
            <p:nvPr/>
          </p:nvSpPr>
          <p:spPr>
            <a:xfrm>
              <a:off x="6815325" y="1545676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has several rings around it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61" name="Google Shape;2461;p40"/>
            <p:cNvSpPr txBox="1"/>
            <p:nvPr/>
          </p:nvSpPr>
          <p:spPr>
            <a:xfrm flipH="1">
              <a:off x="7189425" y="10994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TRAIN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462" name="Google Shape;2462;p40"/>
          <p:cNvGrpSpPr/>
          <p:nvPr/>
        </p:nvGrpSpPr>
        <p:grpSpPr>
          <a:xfrm>
            <a:off x="6815325" y="3317121"/>
            <a:ext cx="1800600" cy="968229"/>
            <a:chOff x="6815325" y="3317121"/>
            <a:chExt cx="1800600" cy="968229"/>
          </a:xfrm>
        </p:grpSpPr>
        <p:sp>
          <p:nvSpPr>
            <p:cNvPr id="2463" name="Google Shape;2463;p40"/>
            <p:cNvSpPr txBox="1"/>
            <p:nvPr/>
          </p:nvSpPr>
          <p:spPr>
            <a:xfrm>
              <a:off x="6815325" y="3758250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64" name="Google Shape;2464;p40"/>
            <p:cNvSpPr txBox="1"/>
            <p:nvPr/>
          </p:nvSpPr>
          <p:spPr>
            <a:xfrm flipH="1">
              <a:off x="7189425" y="331712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MAIL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465" name="Google Shape;2465;p40"/>
          <p:cNvGrpSpPr/>
          <p:nvPr/>
        </p:nvGrpSpPr>
        <p:grpSpPr>
          <a:xfrm>
            <a:off x="528075" y="3317121"/>
            <a:ext cx="1800650" cy="968229"/>
            <a:chOff x="528075" y="3317121"/>
            <a:chExt cx="1800650" cy="968229"/>
          </a:xfrm>
        </p:grpSpPr>
        <p:sp>
          <p:nvSpPr>
            <p:cNvPr id="2466" name="Google Shape;2466;p40"/>
            <p:cNvSpPr txBox="1"/>
            <p:nvPr/>
          </p:nvSpPr>
          <p:spPr>
            <a:xfrm flipH="1">
              <a:off x="528125" y="3758250"/>
              <a:ext cx="1800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 dirty="0">
                  <a:latin typeface="Roboto"/>
                  <a:ea typeface="Roboto"/>
                  <a:cs typeface="Roboto"/>
                  <a:sym typeface="Roboto"/>
                </a:rPr>
                <a:t>p</a:t>
              </a:r>
              <a: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lanet Mars is actually a very cold place</a:t>
              </a:r>
              <a:endParaRPr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67" name="Google Shape;2467;p40"/>
            <p:cNvSpPr txBox="1"/>
            <p:nvPr/>
          </p:nvSpPr>
          <p:spPr>
            <a:xfrm flipH="1">
              <a:off x="528075" y="331712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dirty="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FASHION</a:t>
              </a:r>
              <a:endParaRPr sz="2000" dirty="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468" name="Google Shape;2468;p40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9" name="Google Shape;2469;p40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0475" y="1545676"/>
            <a:ext cx="2519781" cy="2536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0" name="Google Shape;200;p15"/>
          <p:cNvCxnSpPr/>
          <p:nvPr/>
        </p:nvCxnSpPr>
        <p:spPr>
          <a:xfrm rot="10800000" flipH="1">
            <a:off x="7672200" y="1342325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1" name="Google Shape;201;p15"/>
          <p:cNvCxnSpPr/>
          <p:nvPr/>
        </p:nvCxnSpPr>
        <p:spPr>
          <a:xfrm rot="10800000" flipH="1">
            <a:off x="7924800" y="3735000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2" name="Google Shape;202;p15"/>
          <p:cNvCxnSpPr/>
          <p:nvPr/>
        </p:nvCxnSpPr>
        <p:spPr>
          <a:xfrm rot="10800000" flipH="1">
            <a:off x="7858125" y="2566125"/>
            <a:ext cx="665400" cy="369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3" name="Google Shape;203;p15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204" name="Google Shape;204;p15"/>
          <p:cNvGrpSpPr/>
          <p:nvPr/>
        </p:nvGrpSpPr>
        <p:grpSpPr>
          <a:xfrm>
            <a:off x="6119600" y="2378022"/>
            <a:ext cx="2493600" cy="968228"/>
            <a:chOff x="5967200" y="2378022"/>
            <a:chExt cx="2493600" cy="968228"/>
          </a:xfrm>
        </p:grpSpPr>
        <p:sp>
          <p:nvSpPr>
            <p:cNvPr id="205" name="Google Shape;205;p15"/>
            <p:cNvSpPr txBox="1"/>
            <p:nvPr/>
          </p:nvSpPr>
          <p:spPr>
            <a:xfrm flipH="1">
              <a:off x="7034294" y="237802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GAME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06" name="Google Shape;206;p15"/>
            <p:cNvSpPr txBox="1"/>
            <p:nvPr/>
          </p:nvSpPr>
          <p:spPr>
            <a:xfrm flipH="1">
              <a:off x="5967200" y="281915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7" name="Google Shape;207;p15"/>
          <p:cNvGrpSpPr/>
          <p:nvPr/>
        </p:nvGrpSpPr>
        <p:grpSpPr>
          <a:xfrm>
            <a:off x="6119537" y="3564872"/>
            <a:ext cx="2493669" cy="970228"/>
            <a:chOff x="5967137" y="3564872"/>
            <a:chExt cx="2493669" cy="970228"/>
          </a:xfrm>
        </p:grpSpPr>
        <p:sp>
          <p:nvSpPr>
            <p:cNvPr id="208" name="Google Shape;208;p15"/>
            <p:cNvSpPr txBox="1"/>
            <p:nvPr/>
          </p:nvSpPr>
          <p:spPr>
            <a:xfrm>
              <a:off x="7034306" y="35648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TALE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09" name="Google Shape;209;p15"/>
            <p:cNvSpPr txBox="1"/>
            <p:nvPr/>
          </p:nvSpPr>
          <p:spPr>
            <a:xfrm>
              <a:off x="5967137" y="40080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fourth-largest planet of all of them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0" name="Google Shape;210;p15"/>
          <p:cNvGrpSpPr/>
          <p:nvPr/>
        </p:nvGrpSpPr>
        <p:grpSpPr>
          <a:xfrm>
            <a:off x="6119537" y="1191172"/>
            <a:ext cx="2493669" cy="968228"/>
            <a:chOff x="5967137" y="1191172"/>
            <a:chExt cx="2493669" cy="968228"/>
          </a:xfrm>
        </p:grpSpPr>
        <p:sp>
          <p:nvSpPr>
            <p:cNvPr id="211" name="Google Shape;211;p15"/>
            <p:cNvSpPr txBox="1"/>
            <p:nvPr/>
          </p:nvSpPr>
          <p:spPr>
            <a:xfrm>
              <a:off x="7034306" y="1191172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CASTLE</a:t>
              </a:r>
              <a:endParaRPr sz="22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2" name="Google Shape;212;p15"/>
            <p:cNvSpPr txBox="1"/>
            <p:nvPr/>
          </p:nvSpPr>
          <p:spPr>
            <a:xfrm>
              <a:off x="5967137" y="1632300"/>
              <a:ext cx="24936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13" name="Google Shape;213;p15"/>
          <p:cNvGrpSpPr/>
          <p:nvPr/>
        </p:nvGrpSpPr>
        <p:grpSpPr>
          <a:xfrm>
            <a:off x="683194" y="1183775"/>
            <a:ext cx="3439200" cy="3439200"/>
            <a:chOff x="683194" y="1183775"/>
            <a:chExt cx="3439200" cy="3439200"/>
          </a:xfrm>
        </p:grpSpPr>
        <p:sp>
          <p:nvSpPr>
            <p:cNvPr id="214" name="Google Shape;214;p15"/>
            <p:cNvSpPr/>
            <p:nvPr/>
          </p:nvSpPr>
          <p:spPr>
            <a:xfrm>
              <a:off x="6831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11130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15429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19728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24027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28326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32625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6831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11130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15429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19728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5" name="Google Shape;225;p15"/>
            <p:cNvSpPr/>
            <p:nvPr/>
          </p:nvSpPr>
          <p:spPr>
            <a:xfrm>
              <a:off x="24027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6" name="Google Shape;226;p15"/>
            <p:cNvSpPr/>
            <p:nvPr/>
          </p:nvSpPr>
          <p:spPr>
            <a:xfrm>
              <a:off x="28326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7" name="Google Shape;227;p15"/>
            <p:cNvSpPr/>
            <p:nvPr/>
          </p:nvSpPr>
          <p:spPr>
            <a:xfrm>
              <a:off x="32625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6831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29" name="Google Shape;229;p15"/>
            <p:cNvSpPr/>
            <p:nvPr/>
          </p:nvSpPr>
          <p:spPr>
            <a:xfrm>
              <a:off x="11130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0" name="Google Shape;230;p15"/>
            <p:cNvSpPr/>
            <p:nvPr/>
          </p:nvSpPr>
          <p:spPr>
            <a:xfrm>
              <a:off x="15429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1" name="Google Shape;231;p15"/>
            <p:cNvSpPr/>
            <p:nvPr/>
          </p:nvSpPr>
          <p:spPr>
            <a:xfrm>
              <a:off x="19728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24027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3" name="Google Shape;233;p15"/>
            <p:cNvSpPr/>
            <p:nvPr/>
          </p:nvSpPr>
          <p:spPr>
            <a:xfrm>
              <a:off x="28326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4" name="Google Shape;234;p15"/>
            <p:cNvSpPr/>
            <p:nvPr/>
          </p:nvSpPr>
          <p:spPr>
            <a:xfrm>
              <a:off x="32625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5" name="Google Shape;235;p15"/>
            <p:cNvSpPr/>
            <p:nvPr/>
          </p:nvSpPr>
          <p:spPr>
            <a:xfrm>
              <a:off x="6831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6" name="Google Shape;236;p15"/>
            <p:cNvSpPr/>
            <p:nvPr/>
          </p:nvSpPr>
          <p:spPr>
            <a:xfrm>
              <a:off x="11130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7" name="Google Shape;237;p15"/>
            <p:cNvSpPr/>
            <p:nvPr/>
          </p:nvSpPr>
          <p:spPr>
            <a:xfrm>
              <a:off x="15429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8" name="Google Shape;238;p15"/>
            <p:cNvSpPr/>
            <p:nvPr/>
          </p:nvSpPr>
          <p:spPr>
            <a:xfrm>
              <a:off x="19728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39" name="Google Shape;239;p15"/>
            <p:cNvSpPr/>
            <p:nvPr/>
          </p:nvSpPr>
          <p:spPr>
            <a:xfrm>
              <a:off x="24027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0" name="Google Shape;240;p15"/>
            <p:cNvSpPr/>
            <p:nvPr/>
          </p:nvSpPr>
          <p:spPr>
            <a:xfrm>
              <a:off x="28326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1" name="Google Shape;241;p15"/>
            <p:cNvSpPr/>
            <p:nvPr/>
          </p:nvSpPr>
          <p:spPr>
            <a:xfrm>
              <a:off x="32625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Q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2" name="Google Shape;242;p15"/>
            <p:cNvSpPr/>
            <p:nvPr/>
          </p:nvSpPr>
          <p:spPr>
            <a:xfrm>
              <a:off x="6831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3" name="Google Shape;243;p15"/>
            <p:cNvSpPr/>
            <p:nvPr/>
          </p:nvSpPr>
          <p:spPr>
            <a:xfrm>
              <a:off x="11130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4" name="Google Shape;244;p15"/>
            <p:cNvSpPr/>
            <p:nvPr/>
          </p:nvSpPr>
          <p:spPr>
            <a:xfrm>
              <a:off x="15429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5" name="Google Shape;245;p15"/>
            <p:cNvSpPr/>
            <p:nvPr/>
          </p:nvSpPr>
          <p:spPr>
            <a:xfrm>
              <a:off x="19728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6" name="Google Shape;246;p15"/>
            <p:cNvSpPr/>
            <p:nvPr/>
          </p:nvSpPr>
          <p:spPr>
            <a:xfrm>
              <a:off x="24027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7" name="Google Shape;247;p15"/>
            <p:cNvSpPr/>
            <p:nvPr/>
          </p:nvSpPr>
          <p:spPr>
            <a:xfrm>
              <a:off x="28326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8" name="Google Shape;248;p15"/>
            <p:cNvSpPr/>
            <p:nvPr/>
          </p:nvSpPr>
          <p:spPr>
            <a:xfrm>
              <a:off x="32625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49" name="Google Shape;249;p15"/>
            <p:cNvSpPr/>
            <p:nvPr/>
          </p:nvSpPr>
          <p:spPr>
            <a:xfrm>
              <a:off x="6831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0" name="Google Shape;250;p15"/>
            <p:cNvSpPr/>
            <p:nvPr/>
          </p:nvSpPr>
          <p:spPr>
            <a:xfrm>
              <a:off x="11130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1" name="Google Shape;251;p15"/>
            <p:cNvSpPr/>
            <p:nvPr/>
          </p:nvSpPr>
          <p:spPr>
            <a:xfrm>
              <a:off x="15429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2" name="Google Shape;252;p15"/>
            <p:cNvSpPr/>
            <p:nvPr/>
          </p:nvSpPr>
          <p:spPr>
            <a:xfrm>
              <a:off x="19728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3" name="Google Shape;253;p15"/>
            <p:cNvSpPr/>
            <p:nvPr/>
          </p:nvSpPr>
          <p:spPr>
            <a:xfrm>
              <a:off x="24027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4" name="Google Shape;254;p15"/>
            <p:cNvSpPr/>
            <p:nvPr/>
          </p:nvSpPr>
          <p:spPr>
            <a:xfrm>
              <a:off x="28326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5" name="Google Shape;255;p15"/>
            <p:cNvSpPr/>
            <p:nvPr/>
          </p:nvSpPr>
          <p:spPr>
            <a:xfrm>
              <a:off x="32625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6" name="Google Shape;256;p15"/>
            <p:cNvSpPr/>
            <p:nvPr/>
          </p:nvSpPr>
          <p:spPr>
            <a:xfrm>
              <a:off x="6831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" name="Google Shape;257;p15"/>
            <p:cNvSpPr/>
            <p:nvPr/>
          </p:nvSpPr>
          <p:spPr>
            <a:xfrm>
              <a:off x="11130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" name="Google Shape;258;p15"/>
            <p:cNvSpPr/>
            <p:nvPr/>
          </p:nvSpPr>
          <p:spPr>
            <a:xfrm>
              <a:off x="15429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" name="Google Shape;259;p15"/>
            <p:cNvSpPr/>
            <p:nvPr/>
          </p:nvSpPr>
          <p:spPr>
            <a:xfrm>
              <a:off x="19728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" name="Google Shape;260;p15"/>
            <p:cNvSpPr/>
            <p:nvPr/>
          </p:nvSpPr>
          <p:spPr>
            <a:xfrm>
              <a:off x="24027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" name="Google Shape;261;p15"/>
            <p:cNvSpPr/>
            <p:nvPr/>
          </p:nvSpPr>
          <p:spPr>
            <a:xfrm>
              <a:off x="28326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2" name="Google Shape;262;p15"/>
            <p:cNvSpPr/>
            <p:nvPr/>
          </p:nvSpPr>
          <p:spPr>
            <a:xfrm>
              <a:off x="32625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3" name="Google Shape;263;p15"/>
            <p:cNvSpPr/>
            <p:nvPr/>
          </p:nvSpPr>
          <p:spPr>
            <a:xfrm>
              <a:off x="6831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" name="Google Shape;264;p15"/>
            <p:cNvSpPr/>
            <p:nvPr/>
          </p:nvSpPr>
          <p:spPr>
            <a:xfrm>
              <a:off x="11130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" name="Google Shape;265;p15"/>
            <p:cNvSpPr/>
            <p:nvPr/>
          </p:nvSpPr>
          <p:spPr>
            <a:xfrm>
              <a:off x="15429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" name="Google Shape;266;p15"/>
            <p:cNvSpPr/>
            <p:nvPr/>
          </p:nvSpPr>
          <p:spPr>
            <a:xfrm>
              <a:off x="19728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" name="Google Shape;267;p15"/>
            <p:cNvSpPr/>
            <p:nvPr/>
          </p:nvSpPr>
          <p:spPr>
            <a:xfrm>
              <a:off x="24027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" name="Google Shape;268;p15"/>
            <p:cNvSpPr/>
            <p:nvPr/>
          </p:nvSpPr>
          <p:spPr>
            <a:xfrm>
              <a:off x="28326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9" name="Google Shape;269;p15"/>
            <p:cNvSpPr/>
            <p:nvPr/>
          </p:nvSpPr>
          <p:spPr>
            <a:xfrm>
              <a:off x="32625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0" name="Google Shape;270;p15"/>
            <p:cNvSpPr/>
            <p:nvPr/>
          </p:nvSpPr>
          <p:spPr>
            <a:xfrm>
              <a:off x="3692494" y="11837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1" name="Google Shape;271;p15"/>
            <p:cNvSpPr/>
            <p:nvPr/>
          </p:nvSpPr>
          <p:spPr>
            <a:xfrm>
              <a:off x="3692494" y="16136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2" name="Google Shape;272;p15"/>
            <p:cNvSpPr/>
            <p:nvPr/>
          </p:nvSpPr>
          <p:spPr>
            <a:xfrm>
              <a:off x="3692494" y="20435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3" name="Google Shape;273;p15"/>
            <p:cNvSpPr/>
            <p:nvPr/>
          </p:nvSpPr>
          <p:spPr>
            <a:xfrm>
              <a:off x="3692494" y="24734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4" name="Google Shape;274;p15"/>
            <p:cNvSpPr/>
            <p:nvPr/>
          </p:nvSpPr>
          <p:spPr>
            <a:xfrm>
              <a:off x="3692494" y="29033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5" name="Google Shape;275;p15"/>
            <p:cNvSpPr/>
            <p:nvPr/>
          </p:nvSpPr>
          <p:spPr>
            <a:xfrm>
              <a:off x="3692494" y="33332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6" name="Google Shape;276;p15"/>
            <p:cNvSpPr/>
            <p:nvPr/>
          </p:nvSpPr>
          <p:spPr>
            <a:xfrm>
              <a:off x="3692494" y="37631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7" name="Google Shape;277;p15"/>
            <p:cNvSpPr/>
            <p:nvPr/>
          </p:nvSpPr>
          <p:spPr>
            <a:xfrm>
              <a:off x="3692494" y="419307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78" name="Google Shape;278;p15"/>
          <p:cNvSpPr/>
          <p:nvPr/>
        </p:nvSpPr>
        <p:spPr>
          <a:xfrm rot="-8100000" flipH="1">
            <a:off x="1324497" y="3608374"/>
            <a:ext cx="2153140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5"/>
          <p:cNvSpPr/>
          <p:nvPr/>
        </p:nvSpPr>
        <p:spPr>
          <a:xfrm>
            <a:off x="1620394" y="2528975"/>
            <a:ext cx="1580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5"/>
          <p:cNvSpPr/>
          <p:nvPr/>
        </p:nvSpPr>
        <p:spPr>
          <a:xfrm rot="5400000">
            <a:off x="-349256" y="2739125"/>
            <a:ext cx="24948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34" name="Google Shape;2634;p43"/>
          <p:cNvCxnSpPr/>
          <p:nvPr/>
        </p:nvCxnSpPr>
        <p:spPr>
          <a:xfrm rot="10800000" flipH="1">
            <a:off x="4272742" y="1165625"/>
            <a:ext cx="729600" cy="1095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5" name="Google Shape;2635;p43"/>
          <p:cNvCxnSpPr/>
          <p:nvPr/>
        </p:nvCxnSpPr>
        <p:spPr>
          <a:xfrm rot="10800000" flipH="1">
            <a:off x="7088592" y="1193775"/>
            <a:ext cx="771000" cy="672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36" name="Google Shape;2636;p43"/>
          <p:cNvCxnSpPr/>
          <p:nvPr/>
        </p:nvCxnSpPr>
        <p:spPr>
          <a:xfrm rot="10800000" flipH="1">
            <a:off x="1435567" y="1211475"/>
            <a:ext cx="6069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Alphabet soup infographics</a:t>
            </a:r>
            <a:endParaRPr dirty="0"/>
          </a:p>
        </p:txBody>
      </p:sp>
      <p:grpSp>
        <p:nvGrpSpPr>
          <p:cNvPr id="2638" name="Google Shape;2638;p43"/>
          <p:cNvGrpSpPr/>
          <p:nvPr/>
        </p:nvGrpSpPr>
        <p:grpSpPr>
          <a:xfrm>
            <a:off x="1008766" y="1023021"/>
            <a:ext cx="1426500" cy="968227"/>
            <a:chOff x="726774" y="3670971"/>
            <a:chExt cx="1426500" cy="968227"/>
          </a:xfrm>
        </p:grpSpPr>
        <p:sp>
          <p:nvSpPr>
            <p:cNvPr id="2639" name="Google Shape;2639;p43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40" name="Google Shape;2640;p43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LOVE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41" name="Google Shape;2641;p43"/>
          <p:cNvGrpSpPr/>
          <p:nvPr/>
        </p:nvGrpSpPr>
        <p:grpSpPr>
          <a:xfrm flipH="1">
            <a:off x="886838" y="2898338"/>
            <a:ext cx="1719600" cy="1719600"/>
            <a:chOff x="2224575" y="5320900"/>
            <a:chExt cx="1719600" cy="1719600"/>
          </a:xfrm>
        </p:grpSpPr>
        <p:sp>
          <p:nvSpPr>
            <p:cNvPr id="2642" name="Google Shape;2642;p43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3" name="Google Shape;2643;p43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4" name="Google Shape;2644;p43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5" name="Google Shape;2645;p43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6" name="Google Shape;2646;p43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7" name="Google Shape;2647;p43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8" name="Google Shape;2648;p43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49" name="Google Shape;2649;p43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0" name="Google Shape;2650;p43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1" name="Google Shape;2651;p43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2" name="Google Shape;2652;p43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3" name="Google Shape;2653;p43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4" name="Google Shape;2654;p43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5" name="Google Shape;2655;p43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6" name="Google Shape;2656;p43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57" name="Google Shape;2657;p43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58" name="Google Shape;2658;p43"/>
          <p:cNvGrpSpPr/>
          <p:nvPr/>
        </p:nvGrpSpPr>
        <p:grpSpPr>
          <a:xfrm flipH="1">
            <a:off x="3719813" y="2898338"/>
            <a:ext cx="1719600" cy="1719600"/>
            <a:chOff x="2224575" y="5320900"/>
            <a:chExt cx="1719600" cy="1719600"/>
          </a:xfrm>
        </p:grpSpPr>
        <p:sp>
          <p:nvSpPr>
            <p:cNvPr id="2659" name="Google Shape;2659;p43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0" name="Google Shape;2660;p43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1" name="Google Shape;2661;p43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2" name="Google Shape;2662;p43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3" name="Google Shape;2663;p43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4" name="Google Shape;2664;p43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5" name="Google Shape;2665;p43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6" name="Google Shape;2666;p43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7" name="Google Shape;2667;p43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8" name="Google Shape;2668;p43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69" name="Google Shape;2669;p43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0" name="Google Shape;2670;p43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1" name="Google Shape;2671;p43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2" name="Google Shape;2672;p43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3" name="Google Shape;2673;p43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4" name="Google Shape;2674;p43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75" name="Google Shape;2675;p43"/>
          <p:cNvGrpSpPr/>
          <p:nvPr/>
        </p:nvGrpSpPr>
        <p:grpSpPr>
          <a:xfrm flipH="1">
            <a:off x="6537563" y="2898338"/>
            <a:ext cx="1719600" cy="1719600"/>
            <a:chOff x="2224575" y="5320900"/>
            <a:chExt cx="1719600" cy="1719600"/>
          </a:xfrm>
        </p:grpSpPr>
        <p:sp>
          <p:nvSpPr>
            <p:cNvPr id="2676" name="Google Shape;2676;p43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7" name="Google Shape;2677;p43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8" name="Google Shape;2678;p43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79" name="Google Shape;2679;p43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0" name="Google Shape;2680;p43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1" name="Google Shape;2681;p43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2" name="Google Shape;2682;p43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3" name="Google Shape;2683;p43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4" name="Google Shape;2684;p43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5" name="Google Shape;2685;p43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6" name="Google Shape;2686;p43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7" name="Google Shape;2687;p43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8" name="Google Shape;2688;p43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89" name="Google Shape;2689;p43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90" name="Google Shape;2690;p43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91" name="Google Shape;2691;p43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692" name="Google Shape;2692;p43"/>
          <p:cNvSpPr/>
          <p:nvPr/>
        </p:nvSpPr>
        <p:spPr>
          <a:xfrm rot="-5400000">
            <a:off x="3571875" y="3598700"/>
            <a:ext cx="15837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3" name="Google Shape;2693;p43"/>
          <p:cNvSpPr/>
          <p:nvPr/>
        </p:nvSpPr>
        <p:spPr>
          <a:xfrm rot="-8099667">
            <a:off x="653225" y="3612082"/>
            <a:ext cx="2190688" cy="319047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4" name="Google Shape;2694;p43"/>
          <p:cNvSpPr/>
          <p:nvPr/>
        </p:nvSpPr>
        <p:spPr>
          <a:xfrm rot="10800000">
            <a:off x="6552802" y="3814750"/>
            <a:ext cx="16494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95" name="Google Shape;2695;p43"/>
          <p:cNvGrpSpPr/>
          <p:nvPr/>
        </p:nvGrpSpPr>
        <p:grpSpPr>
          <a:xfrm>
            <a:off x="6708734" y="1023021"/>
            <a:ext cx="1426500" cy="968227"/>
            <a:chOff x="3858750" y="3147975"/>
            <a:chExt cx="1426500" cy="968227"/>
          </a:xfrm>
        </p:grpSpPr>
        <p:sp>
          <p:nvSpPr>
            <p:cNvPr id="2696" name="Google Shape;2696;p43"/>
            <p:cNvSpPr txBox="1"/>
            <p:nvPr/>
          </p:nvSpPr>
          <p:spPr>
            <a:xfrm>
              <a:off x="3858750" y="3147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TREE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97" name="Google Shape;2697;p43"/>
            <p:cNvSpPr txBox="1"/>
            <p:nvPr/>
          </p:nvSpPr>
          <p:spPr>
            <a:xfrm>
              <a:off x="3858750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98" name="Google Shape;2698;p43"/>
          <p:cNvGrpSpPr/>
          <p:nvPr/>
        </p:nvGrpSpPr>
        <p:grpSpPr>
          <a:xfrm>
            <a:off x="3858750" y="1021021"/>
            <a:ext cx="1426500" cy="970227"/>
            <a:chOff x="2202566" y="3145975"/>
            <a:chExt cx="1426500" cy="970227"/>
          </a:xfrm>
        </p:grpSpPr>
        <p:sp>
          <p:nvSpPr>
            <p:cNvPr id="2699" name="Google Shape;2699;p43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TOWN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700" name="Google Shape;2700;p43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69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n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82" y="3657601"/>
            <a:ext cx="1236374" cy="1378486"/>
          </a:xfrm>
          <a:prstGeom prst="rect">
            <a:avLst/>
          </a:prstGeom>
        </p:spPr>
      </p:pic>
      <p:sp>
        <p:nvSpPr>
          <p:cNvPr id="2564" name="Google Shape;2564;p42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Alphabet soup infographics</a:t>
            </a:r>
            <a:endParaRPr dirty="0"/>
          </a:p>
        </p:txBody>
      </p:sp>
      <p:grpSp>
        <p:nvGrpSpPr>
          <p:cNvPr id="2565" name="Google Shape;2565;p42"/>
          <p:cNvGrpSpPr/>
          <p:nvPr/>
        </p:nvGrpSpPr>
        <p:grpSpPr>
          <a:xfrm flipH="1">
            <a:off x="886838" y="2898338"/>
            <a:ext cx="1719600" cy="1719600"/>
            <a:chOff x="2224575" y="5320900"/>
            <a:chExt cx="1719600" cy="1719600"/>
          </a:xfrm>
        </p:grpSpPr>
        <p:sp>
          <p:nvSpPr>
            <p:cNvPr id="2566" name="Google Shape;2566;p42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67" name="Google Shape;2567;p42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68" name="Google Shape;2568;p42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69" name="Google Shape;2569;p42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0" name="Google Shape;2570;p42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1" name="Google Shape;2571;p42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2" name="Google Shape;2572;p42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3" name="Google Shape;2573;p42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4" name="Google Shape;2574;p42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5" name="Google Shape;2575;p42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dirty="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 dirty="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6" name="Google Shape;2576;p42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7" name="Google Shape;2577;p42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8" name="Google Shape;2578;p42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79" name="Google Shape;2579;p42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0" name="Google Shape;2580;p42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1" name="Google Shape;2581;p42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582" name="Google Shape;2582;p42"/>
          <p:cNvGrpSpPr/>
          <p:nvPr/>
        </p:nvGrpSpPr>
        <p:grpSpPr>
          <a:xfrm flipH="1">
            <a:off x="3719813" y="2898338"/>
            <a:ext cx="1719600" cy="1719600"/>
            <a:chOff x="2224575" y="5320900"/>
            <a:chExt cx="1719600" cy="1719600"/>
          </a:xfrm>
        </p:grpSpPr>
        <p:sp>
          <p:nvSpPr>
            <p:cNvPr id="2583" name="Google Shape;2583;p42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4" name="Google Shape;2584;p42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5" name="Google Shape;2585;p42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6" name="Google Shape;2586;p42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7" name="Google Shape;2587;p42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8" name="Google Shape;2588;p42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89" name="Google Shape;2589;p42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0" name="Google Shape;2590;p42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1" name="Google Shape;2591;p42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2" name="Google Shape;2592;p42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3" name="Google Shape;2593;p42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4" name="Google Shape;2594;p42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5" name="Google Shape;2595;p42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6" name="Google Shape;2596;p42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7" name="Google Shape;2597;p42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598" name="Google Shape;2598;p42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599" name="Google Shape;2599;p42"/>
          <p:cNvGrpSpPr/>
          <p:nvPr/>
        </p:nvGrpSpPr>
        <p:grpSpPr>
          <a:xfrm flipH="1">
            <a:off x="6537563" y="2898338"/>
            <a:ext cx="1719600" cy="1719600"/>
            <a:chOff x="2224575" y="5320900"/>
            <a:chExt cx="1719600" cy="1719600"/>
          </a:xfrm>
        </p:grpSpPr>
        <p:sp>
          <p:nvSpPr>
            <p:cNvPr id="2600" name="Google Shape;2600;p42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1" name="Google Shape;2601;p42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2" name="Google Shape;2602;p42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3" name="Google Shape;2603;p42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4" name="Google Shape;2604;p42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5" name="Google Shape;2605;p42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6" name="Google Shape;2606;p42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J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7" name="Google Shape;2607;p42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8" name="Google Shape;2608;p42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09" name="Google Shape;2609;p42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0" name="Google Shape;2610;p42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1" name="Google Shape;2611;p42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2" name="Google Shape;2612;p42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P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3" name="Google Shape;2613;p42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4" name="Google Shape;2614;p42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15" name="Google Shape;2615;p42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616" name="Google Shape;2616;p42"/>
          <p:cNvSpPr/>
          <p:nvPr/>
        </p:nvSpPr>
        <p:spPr>
          <a:xfrm rot="-5400000">
            <a:off x="5057100" y="2006850"/>
            <a:ext cx="15837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42"/>
          <p:cNvSpPr/>
          <p:nvPr/>
        </p:nvSpPr>
        <p:spPr>
          <a:xfrm rot="-8099667">
            <a:off x="1883750" y="2656982"/>
            <a:ext cx="2190688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42"/>
          <p:cNvSpPr/>
          <p:nvPr/>
        </p:nvSpPr>
        <p:spPr>
          <a:xfrm rot="10800000">
            <a:off x="7055127" y="2323450"/>
            <a:ext cx="1649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19" name="Google Shape;2619;p42"/>
          <p:cNvGrpSpPr/>
          <p:nvPr/>
        </p:nvGrpSpPr>
        <p:grpSpPr>
          <a:xfrm>
            <a:off x="1008766" y="1023021"/>
            <a:ext cx="1426500" cy="968227"/>
            <a:chOff x="726774" y="3670971"/>
            <a:chExt cx="1426500" cy="968227"/>
          </a:xfrm>
        </p:grpSpPr>
        <p:sp>
          <p:nvSpPr>
            <p:cNvPr id="2620" name="Google Shape;2620;p42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21" name="Google Shape;2621;p42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LOVE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2622" name="Google Shape;2622;p42"/>
          <p:cNvGrpSpPr/>
          <p:nvPr/>
        </p:nvGrpSpPr>
        <p:grpSpPr>
          <a:xfrm>
            <a:off x="6708734" y="1023021"/>
            <a:ext cx="1426500" cy="968227"/>
            <a:chOff x="3858750" y="3147975"/>
            <a:chExt cx="1426500" cy="968227"/>
          </a:xfrm>
        </p:grpSpPr>
        <p:sp>
          <p:nvSpPr>
            <p:cNvPr id="2623" name="Google Shape;2623;p42"/>
            <p:cNvSpPr txBox="1"/>
            <p:nvPr/>
          </p:nvSpPr>
          <p:spPr>
            <a:xfrm>
              <a:off x="3858750" y="3147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TREE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24" name="Google Shape;2624;p42"/>
            <p:cNvSpPr txBox="1"/>
            <p:nvPr/>
          </p:nvSpPr>
          <p:spPr>
            <a:xfrm>
              <a:off x="3858750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a gas giant and has several rings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25" name="Google Shape;2625;p42"/>
          <p:cNvGrpSpPr/>
          <p:nvPr/>
        </p:nvGrpSpPr>
        <p:grpSpPr>
          <a:xfrm>
            <a:off x="3858750" y="1021021"/>
            <a:ext cx="1426500" cy="970227"/>
            <a:chOff x="2202566" y="3145975"/>
            <a:chExt cx="1426500" cy="970227"/>
          </a:xfrm>
        </p:grpSpPr>
        <p:sp>
          <p:nvSpPr>
            <p:cNvPr id="2626" name="Google Shape;2626;p42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TOWN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627" name="Google Shape;2627;p42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628" name="Google Shape;2628;p42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9" name="Google Shape;2629;p42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3689746" y="796963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Alphabet </a:t>
            </a:r>
            <a:r>
              <a:rPr lang="en" dirty="0" smtClean="0"/>
              <a:t/>
            </a:r>
            <a:br>
              <a:rPr lang="en" dirty="0" smtClean="0"/>
            </a:br>
            <a:r>
              <a:rPr lang="en" dirty="0" smtClean="0"/>
              <a:t>soup </a:t>
            </a:r>
            <a:r>
              <a:rPr lang="en" dirty="0"/>
              <a:t>infographics</a:t>
            </a:r>
            <a:endParaRPr dirty="0"/>
          </a:p>
        </p:txBody>
      </p:sp>
      <p:sp>
        <p:nvSpPr>
          <p:cNvPr id="70" name="Rounded Rectangle 25">
            <a:extLst>
              <a:ext uri="{FF2B5EF4-FFF2-40B4-BE49-F238E27FC236}">
                <a16:creationId xmlns:a16="http://schemas.microsoft.com/office/drawing/2014/main" id="{4A2AE1CA-A021-4941-8D77-7B2B6BB8934E}"/>
              </a:ext>
            </a:extLst>
          </p:cNvPr>
          <p:cNvSpPr/>
          <p:nvPr/>
        </p:nvSpPr>
        <p:spPr>
          <a:xfrm>
            <a:off x="302870" y="352697"/>
            <a:ext cx="2831178" cy="4064924"/>
          </a:xfrm>
          <a:prstGeom prst="roundRect">
            <a:avLst>
              <a:gd name="adj" fmla="val 5126"/>
            </a:avLst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71" name="Group 9">
            <a:extLst>
              <a:ext uri="{FF2B5EF4-FFF2-40B4-BE49-F238E27FC236}">
                <a16:creationId xmlns:a16="http://schemas.microsoft.com/office/drawing/2014/main" id="{3BBC03AA-169F-4419-A126-F4E1BD180237}"/>
              </a:ext>
            </a:extLst>
          </p:cNvPr>
          <p:cNvGrpSpPr/>
          <p:nvPr/>
        </p:nvGrpSpPr>
        <p:grpSpPr>
          <a:xfrm>
            <a:off x="509467" y="652854"/>
            <a:ext cx="2417985" cy="3594361"/>
            <a:chOff x="3651644" y="919838"/>
            <a:chExt cx="1975714" cy="3457750"/>
          </a:xfrm>
        </p:grpSpPr>
        <p:sp>
          <p:nvSpPr>
            <p:cNvPr id="72" name="TextBox 10">
              <a:extLst>
                <a:ext uri="{FF2B5EF4-FFF2-40B4-BE49-F238E27FC236}">
                  <a16:creationId xmlns:a16="http://schemas.microsoft.com/office/drawing/2014/main" id="{DC5F150D-6EE3-441C-96E9-7206FB7FDF5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rgbClr val="FF0000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73" name="TextBox 11">
              <a:extLst>
                <a:ext uri="{FF2B5EF4-FFF2-40B4-BE49-F238E27FC236}">
                  <a16:creationId xmlns:a16="http://schemas.microsoft.com/office/drawing/2014/main" id="{E986E8B7-E435-44A5-A987-101218C90CD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1088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</a:t>
              </a:r>
              <a:r>
                <a:rPr lang="en-US" altLang="ko-KR" sz="1200" dirty="0" smtClean="0">
                  <a:solidFill>
                    <a:schemeClr val="tx1"/>
                  </a:solidFill>
                  <a:cs typeface="Arial" pitchFamily="34" charset="0"/>
                </a:rPr>
                <a:t>Reputation</a:t>
              </a:r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77" name="Rounded Rectangle 25">
            <a:extLst>
              <a:ext uri="{FF2B5EF4-FFF2-40B4-BE49-F238E27FC236}">
                <a16:creationId xmlns:a16="http://schemas.microsoft.com/office/drawing/2014/main" id="{4A2AE1CA-A021-4941-8D77-7B2B6BB8934E}"/>
              </a:ext>
            </a:extLst>
          </p:cNvPr>
          <p:cNvSpPr/>
          <p:nvPr/>
        </p:nvSpPr>
        <p:spPr>
          <a:xfrm>
            <a:off x="3340645" y="352697"/>
            <a:ext cx="2831178" cy="4064924"/>
          </a:xfrm>
          <a:prstGeom prst="roundRect">
            <a:avLst>
              <a:gd name="adj" fmla="val 5126"/>
            </a:avLst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78" name="Group 9">
            <a:extLst>
              <a:ext uri="{FF2B5EF4-FFF2-40B4-BE49-F238E27FC236}">
                <a16:creationId xmlns:a16="http://schemas.microsoft.com/office/drawing/2014/main" id="{3BBC03AA-169F-4419-A126-F4E1BD180237}"/>
              </a:ext>
            </a:extLst>
          </p:cNvPr>
          <p:cNvGrpSpPr/>
          <p:nvPr/>
        </p:nvGrpSpPr>
        <p:grpSpPr>
          <a:xfrm>
            <a:off x="3547242" y="652854"/>
            <a:ext cx="2417985" cy="3594361"/>
            <a:chOff x="3651644" y="919838"/>
            <a:chExt cx="1975714" cy="3457750"/>
          </a:xfrm>
        </p:grpSpPr>
        <p:sp>
          <p:nvSpPr>
            <p:cNvPr id="79" name="TextBox 10">
              <a:extLst>
                <a:ext uri="{FF2B5EF4-FFF2-40B4-BE49-F238E27FC236}">
                  <a16:creationId xmlns:a16="http://schemas.microsoft.com/office/drawing/2014/main" id="{DC5F150D-6EE3-441C-96E9-7206FB7FDF5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32568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rgbClr val="FF0000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rgbClr val="FF0000"/>
                </a:solidFill>
                <a:cs typeface="Arial" pitchFamily="34" charset="0"/>
              </a:endParaRPr>
            </a:p>
          </p:txBody>
        </p:sp>
        <p:sp>
          <p:nvSpPr>
            <p:cNvPr id="80" name="TextBox 11">
              <a:extLst>
                <a:ext uri="{FF2B5EF4-FFF2-40B4-BE49-F238E27FC236}">
                  <a16:creationId xmlns:a16="http://schemas.microsoft.com/office/drawing/2014/main" id="{E986E8B7-E435-44A5-A987-101218C90CD7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310882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Easy to change colors, photos and Text. You can simply impress your audience and add a </a:t>
              </a:r>
              <a:r>
                <a:rPr lang="en-US" altLang="ko-KR" sz="1200" dirty="0" smtClean="0">
                  <a:solidFill>
                    <a:schemeClr val="tx1"/>
                  </a:solidFill>
                  <a:cs typeface="Arial" pitchFamily="34" charset="0"/>
                </a:rPr>
                <a:t>Reputation</a:t>
              </a:r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. Get a modern PowerPoint  Presentation that is beautifully designed.   </a:t>
              </a:r>
            </a:p>
            <a:p>
              <a:pPr algn="ctr"/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81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521" y="2154956"/>
            <a:ext cx="2642393" cy="181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1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2582;p42"/>
          <p:cNvGrpSpPr/>
          <p:nvPr/>
        </p:nvGrpSpPr>
        <p:grpSpPr>
          <a:xfrm flipH="1">
            <a:off x="3595614" y="2964351"/>
            <a:ext cx="1719600" cy="1719600"/>
            <a:chOff x="2224575" y="5320900"/>
            <a:chExt cx="1719600" cy="1719600"/>
          </a:xfrm>
        </p:grpSpPr>
        <p:sp>
          <p:nvSpPr>
            <p:cNvPr id="89" name="Google Shape;2583;p42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0" name="Google Shape;2584;p42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1" name="Google Shape;2585;p42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2" name="Google Shape;2586;p42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3" name="Google Shape;2587;p42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4" name="Google Shape;2588;p42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5" name="Google Shape;2589;p42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dirty="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 dirty="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6" name="Google Shape;2590;p42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7" name="Google Shape;2591;p42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8" name="Google Shape;2592;p42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99" name="Google Shape;2593;p42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0" name="Google Shape;2594;p42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1" name="Google Shape;2595;p42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2" name="Google Shape;2596;p42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3" name="Google Shape;2597;p42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4" name="Google Shape;2598;p42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707805" y="834803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/>
              <a:t>THANKS YOU</a:t>
            </a:r>
            <a:endParaRPr sz="8000" dirty="0"/>
          </a:p>
        </p:txBody>
      </p:sp>
      <p:sp>
        <p:nvSpPr>
          <p:cNvPr id="69" name="Google Shape;2693;p43"/>
          <p:cNvSpPr/>
          <p:nvPr/>
        </p:nvSpPr>
        <p:spPr>
          <a:xfrm rot="10800000">
            <a:off x="1424316" y="364144"/>
            <a:ext cx="6463418" cy="941318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179" y="2351312"/>
            <a:ext cx="9272475" cy="2627947"/>
          </a:xfrm>
          <a:prstGeom prst="rect">
            <a:avLst/>
          </a:prstGeom>
        </p:spPr>
      </p:pic>
      <p:grpSp>
        <p:nvGrpSpPr>
          <p:cNvPr id="71" name="Google Shape;2582;p42"/>
          <p:cNvGrpSpPr/>
          <p:nvPr/>
        </p:nvGrpSpPr>
        <p:grpSpPr>
          <a:xfrm flipH="1">
            <a:off x="192841" y="2945839"/>
            <a:ext cx="1719600" cy="1719600"/>
            <a:chOff x="2224575" y="5320900"/>
            <a:chExt cx="1719600" cy="1719600"/>
          </a:xfrm>
        </p:grpSpPr>
        <p:sp>
          <p:nvSpPr>
            <p:cNvPr id="72" name="Google Shape;2583;p42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3" name="Google Shape;2584;p42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4" name="Google Shape;2585;p42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5" name="Google Shape;2586;p42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6" name="Google Shape;2587;p42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7" name="Google Shape;2588;p42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8" name="Google Shape;2589;p42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79" name="Google Shape;2590;p42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0" name="Google Shape;2591;p42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1" name="Google Shape;2592;p42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2" name="Google Shape;2593;p42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3" name="Google Shape;2594;p42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4" name="Google Shape;2595;p42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5" name="Google Shape;2596;p42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6" name="Google Shape;2597;p42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N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87" name="Google Shape;2598;p42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105" name="Google Shape;2565;p42"/>
          <p:cNvGrpSpPr/>
          <p:nvPr/>
        </p:nvGrpSpPr>
        <p:grpSpPr>
          <a:xfrm flipH="1">
            <a:off x="1876014" y="2964351"/>
            <a:ext cx="1719600" cy="1719600"/>
            <a:chOff x="2224575" y="5320900"/>
            <a:chExt cx="1719600" cy="1719600"/>
          </a:xfrm>
        </p:grpSpPr>
        <p:sp>
          <p:nvSpPr>
            <p:cNvPr id="106" name="Google Shape;2566;p42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7" name="Google Shape;2567;p42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8" name="Google Shape;2568;p42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09" name="Google Shape;2569;p42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0" name="Google Shape;2570;p42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1" name="Google Shape;2571;p42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2" name="Google Shape;2572;p42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3" name="Google Shape;2573;p42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4" name="Google Shape;2574;p42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5" name="Google Shape;2575;p42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 dirty="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 dirty="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6" name="Google Shape;2576;p42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7" name="Google Shape;2577;p42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8" name="Google Shape;2578;p42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19" name="Google Shape;2579;p42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0" name="Google Shape;2580;p42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121" name="Google Shape;2581;p42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122" name="Google Shape;2466;p40"/>
          <p:cNvSpPr txBox="1"/>
          <p:nvPr/>
        </p:nvSpPr>
        <p:spPr>
          <a:xfrm flipH="1">
            <a:off x="5870802" y="1994952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0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20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2000" dirty="0"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" sz="20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lanet Mars is actually a very cold place</a:t>
            </a:r>
            <a:endParaRPr sz="20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30667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546953" y="2502920"/>
            <a:ext cx="8134500" cy="3658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s-PE" dirty="0" smtClean="0">
                <a:solidFill>
                  <a:srgbClr val="FF0000"/>
                </a:solidFill>
              </a:rPr>
              <a:t>https://plantillaspowerpoint.org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8534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Alphabet soup infographics</a:t>
            </a:r>
            <a:endParaRPr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458" y="475488"/>
            <a:ext cx="2032153" cy="219211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0472" y="2901294"/>
            <a:ext cx="2120123" cy="154711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974" y="2610900"/>
            <a:ext cx="1931498" cy="195435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51405" y="1094334"/>
            <a:ext cx="887152" cy="13024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8933" y="1443406"/>
            <a:ext cx="946986" cy="95334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41924" y="2615309"/>
            <a:ext cx="1385361" cy="206679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5461" y="1354246"/>
            <a:ext cx="2300522" cy="104250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6172" y="2612064"/>
            <a:ext cx="1372355" cy="94404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918" y="3338214"/>
            <a:ext cx="1431441" cy="157458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7389" y="584513"/>
            <a:ext cx="1498352" cy="167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2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50" y="2652342"/>
            <a:ext cx="2323659" cy="1809407"/>
          </a:xfrm>
          <a:prstGeom prst="rect">
            <a:avLst/>
          </a:prstGeom>
        </p:spPr>
      </p:pic>
      <p:sp>
        <p:nvSpPr>
          <p:cNvPr id="2637" name="Google Shape;2637;p43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2100"/>
            <a:ext cx="9144000" cy="4613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8747" y="2967747"/>
            <a:ext cx="5183899" cy="1469189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750" y="475488"/>
            <a:ext cx="2224226" cy="165557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109" y="1034914"/>
            <a:ext cx="4008141" cy="148770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4103" y="2720143"/>
            <a:ext cx="4173750" cy="122625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04103" y="1540168"/>
            <a:ext cx="1093933" cy="77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83" name="Group 29">
            <a:extLst>
              <a:ext uri="{FF2B5EF4-FFF2-40B4-BE49-F238E27FC236}">
                <a16:creationId xmlns:a16="http://schemas.microsoft.com/office/drawing/2014/main" id="{7140712F-FC83-445F-B944-5EB1E598C9AE}"/>
              </a:ext>
            </a:extLst>
          </p:cNvPr>
          <p:cNvGrpSpPr/>
          <p:nvPr/>
        </p:nvGrpSpPr>
        <p:grpSpPr>
          <a:xfrm>
            <a:off x="185598" y="1338700"/>
            <a:ext cx="5012892" cy="731537"/>
            <a:chOff x="6548993" y="2152173"/>
            <a:chExt cx="5012892" cy="731537"/>
          </a:xfrm>
        </p:grpSpPr>
        <p:sp>
          <p:nvSpPr>
            <p:cNvPr id="84" name="TextBox 7">
              <a:extLst>
                <a:ext uri="{FF2B5EF4-FFF2-40B4-BE49-F238E27FC236}">
                  <a16:creationId xmlns:a16="http://schemas.microsoft.com/office/drawing/2014/main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85" name="TextBox 9">
              <a:extLst>
                <a:ext uri="{FF2B5EF4-FFF2-40B4-BE49-F238E27FC236}">
                  <a16:creationId xmlns:a16="http://schemas.microsoft.com/office/drawing/2014/main" id="{A38BD834-09E2-46F2-89F6-8B322FC08232}"/>
                </a:ext>
              </a:extLst>
            </p:cNvPr>
            <p:cNvSpPr txBox="1"/>
            <p:nvPr/>
          </p:nvSpPr>
          <p:spPr>
            <a:xfrm>
              <a:off x="7377153" y="2182950"/>
              <a:ext cx="418473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tx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86" name="TextBox 10">
              <a:extLst>
                <a:ext uri="{FF2B5EF4-FFF2-40B4-BE49-F238E27FC236}">
                  <a16:creationId xmlns:a16="http://schemas.microsoft.com/office/drawing/2014/main" id="{D2BB98E8-4C33-44A6-AA84-C24039CCFA6F}"/>
                </a:ext>
              </a:extLst>
            </p:cNvPr>
            <p:cNvSpPr txBox="1"/>
            <p:nvPr/>
          </p:nvSpPr>
          <p:spPr>
            <a:xfrm>
              <a:off x="6548993" y="2152173"/>
              <a:ext cx="98110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 smtClean="0">
                  <a:solidFill>
                    <a:schemeClr val="tx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29">
            <a:extLst>
              <a:ext uri="{FF2B5EF4-FFF2-40B4-BE49-F238E27FC236}">
                <a16:creationId xmlns:a16="http://schemas.microsoft.com/office/drawing/2014/main" id="{7140712F-FC83-445F-B944-5EB1E598C9AE}"/>
              </a:ext>
            </a:extLst>
          </p:cNvPr>
          <p:cNvGrpSpPr/>
          <p:nvPr/>
        </p:nvGrpSpPr>
        <p:grpSpPr>
          <a:xfrm>
            <a:off x="185598" y="2200356"/>
            <a:ext cx="5012892" cy="731537"/>
            <a:chOff x="6548993" y="2152173"/>
            <a:chExt cx="5012892" cy="731537"/>
          </a:xfrm>
        </p:grpSpPr>
        <p:sp>
          <p:nvSpPr>
            <p:cNvPr id="100" name="TextBox 7">
              <a:extLst>
                <a:ext uri="{FF2B5EF4-FFF2-40B4-BE49-F238E27FC236}">
                  <a16:creationId xmlns:a16="http://schemas.microsoft.com/office/drawing/2014/main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01" name="TextBox 9">
              <a:extLst>
                <a:ext uri="{FF2B5EF4-FFF2-40B4-BE49-F238E27FC236}">
                  <a16:creationId xmlns:a16="http://schemas.microsoft.com/office/drawing/2014/main" id="{A38BD834-09E2-46F2-89F6-8B322FC08232}"/>
                </a:ext>
              </a:extLst>
            </p:cNvPr>
            <p:cNvSpPr txBox="1"/>
            <p:nvPr/>
          </p:nvSpPr>
          <p:spPr>
            <a:xfrm>
              <a:off x="7377153" y="2182950"/>
              <a:ext cx="418473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tx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2" name="TextBox 10">
              <a:extLst>
                <a:ext uri="{FF2B5EF4-FFF2-40B4-BE49-F238E27FC236}">
                  <a16:creationId xmlns:a16="http://schemas.microsoft.com/office/drawing/2014/main" id="{D2BB98E8-4C33-44A6-AA84-C24039CCFA6F}"/>
                </a:ext>
              </a:extLst>
            </p:cNvPr>
            <p:cNvSpPr txBox="1"/>
            <p:nvPr/>
          </p:nvSpPr>
          <p:spPr>
            <a:xfrm>
              <a:off x="6548993" y="2152173"/>
              <a:ext cx="98110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29">
            <a:extLst>
              <a:ext uri="{FF2B5EF4-FFF2-40B4-BE49-F238E27FC236}">
                <a16:creationId xmlns:a16="http://schemas.microsoft.com/office/drawing/2014/main" id="{7140712F-FC83-445F-B944-5EB1E598C9AE}"/>
              </a:ext>
            </a:extLst>
          </p:cNvPr>
          <p:cNvGrpSpPr/>
          <p:nvPr/>
        </p:nvGrpSpPr>
        <p:grpSpPr>
          <a:xfrm>
            <a:off x="185598" y="3062012"/>
            <a:ext cx="5012892" cy="731537"/>
            <a:chOff x="6548993" y="2152173"/>
            <a:chExt cx="5012892" cy="731537"/>
          </a:xfrm>
        </p:grpSpPr>
        <p:sp>
          <p:nvSpPr>
            <p:cNvPr id="104" name="TextBox 7">
              <a:extLst>
                <a:ext uri="{FF2B5EF4-FFF2-40B4-BE49-F238E27FC236}">
                  <a16:creationId xmlns:a16="http://schemas.microsoft.com/office/drawing/2014/main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05" name="TextBox 9">
              <a:extLst>
                <a:ext uri="{FF2B5EF4-FFF2-40B4-BE49-F238E27FC236}">
                  <a16:creationId xmlns:a16="http://schemas.microsoft.com/office/drawing/2014/main" id="{A38BD834-09E2-46F2-89F6-8B322FC08232}"/>
                </a:ext>
              </a:extLst>
            </p:cNvPr>
            <p:cNvSpPr txBox="1"/>
            <p:nvPr/>
          </p:nvSpPr>
          <p:spPr>
            <a:xfrm>
              <a:off x="7377153" y="2182950"/>
              <a:ext cx="418473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tx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6" name="TextBox 10">
              <a:extLst>
                <a:ext uri="{FF2B5EF4-FFF2-40B4-BE49-F238E27FC236}">
                  <a16:creationId xmlns:a16="http://schemas.microsoft.com/office/drawing/2014/main" id="{D2BB98E8-4C33-44A6-AA84-C24039CCFA6F}"/>
                </a:ext>
              </a:extLst>
            </p:cNvPr>
            <p:cNvSpPr txBox="1"/>
            <p:nvPr/>
          </p:nvSpPr>
          <p:spPr>
            <a:xfrm>
              <a:off x="6548993" y="2152173"/>
              <a:ext cx="98110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 smtClean="0">
                  <a:solidFill>
                    <a:schemeClr val="tx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29">
            <a:extLst>
              <a:ext uri="{FF2B5EF4-FFF2-40B4-BE49-F238E27FC236}">
                <a16:creationId xmlns:a16="http://schemas.microsoft.com/office/drawing/2014/main" id="{7140712F-FC83-445F-B944-5EB1E598C9AE}"/>
              </a:ext>
            </a:extLst>
          </p:cNvPr>
          <p:cNvGrpSpPr/>
          <p:nvPr/>
        </p:nvGrpSpPr>
        <p:grpSpPr>
          <a:xfrm>
            <a:off x="185598" y="3973088"/>
            <a:ext cx="5012892" cy="731537"/>
            <a:chOff x="6548993" y="2152173"/>
            <a:chExt cx="5012892" cy="731537"/>
          </a:xfrm>
        </p:grpSpPr>
        <p:sp>
          <p:nvSpPr>
            <p:cNvPr id="108" name="TextBox 7">
              <a:extLst>
                <a:ext uri="{FF2B5EF4-FFF2-40B4-BE49-F238E27FC236}">
                  <a16:creationId xmlns:a16="http://schemas.microsoft.com/office/drawing/2014/main" id="{C9311264-372A-4326-97EC-9A0EC55610B4}"/>
                </a:ext>
              </a:extLst>
            </p:cNvPr>
            <p:cNvSpPr txBox="1"/>
            <p:nvPr/>
          </p:nvSpPr>
          <p:spPr>
            <a:xfrm>
              <a:off x="6839171" y="2483600"/>
              <a:ext cx="47227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09" name="TextBox 9">
              <a:extLst>
                <a:ext uri="{FF2B5EF4-FFF2-40B4-BE49-F238E27FC236}">
                  <a16:creationId xmlns:a16="http://schemas.microsoft.com/office/drawing/2014/main" id="{A38BD834-09E2-46F2-89F6-8B322FC08232}"/>
                </a:ext>
              </a:extLst>
            </p:cNvPr>
            <p:cNvSpPr txBox="1"/>
            <p:nvPr/>
          </p:nvSpPr>
          <p:spPr>
            <a:xfrm>
              <a:off x="7377153" y="2182950"/>
              <a:ext cx="418473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800" b="1" dirty="0">
                  <a:solidFill>
                    <a:schemeClr val="tx1"/>
                  </a:solidFill>
                  <a:cs typeface="Arial" pitchFamily="34" charset="0"/>
                </a:rPr>
                <a:t>Contents</a:t>
              </a:r>
              <a:endParaRPr lang="ko-KR" altLang="en-US" sz="18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10" name="TextBox 10">
              <a:extLst>
                <a:ext uri="{FF2B5EF4-FFF2-40B4-BE49-F238E27FC236}">
                  <a16:creationId xmlns:a16="http://schemas.microsoft.com/office/drawing/2014/main" id="{D2BB98E8-4C33-44A6-AA84-C24039CCFA6F}"/>
                </a:ext>
              </a:extLst>
            </p:cNvPr>
            <p:cNvSpPr txBox="1"/>
            <p:nvPr/>
          </p:nvSpPr>
          <p:spPr>
            <a:xfrm>
              <a:off x="6548993" y="2152173"/>
              <a:ext cx="98110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000" b="1" dirty="0" smtClean="0">
                  <a:solidFill>
                    <a:schemeClr val="tx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11" name="Google Shape;192;p14"/>
          <p:cNvSpPr/>
          <p:nvPr/>
        </p:nvSpPr>
        <p:spPr>
          <a:xfrm>
            <a:off x="914486" y="1379305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92;p14"/>
          <p:cNvSpPr/>
          <p:nvPr/>
        </p:nvSpPr>
        <p:spPr>
          <a:xfrm>
            <a:off x="914486" y="2240961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92;p14"/>
          <p:cNvSpPr/>
          <p:nvPr/>
        </p:nvSpPr>
        <p:spPr>
          <a:xfrm>
            <a:off x="914486" y="3118005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92;p14"/>
          <p:cNvSpPr/>
          <p:nvPr/>
        </p:nvSpPr>
        <p:spPr>
          <a:xfrm>
            <a:off x="914486" y="4003864"/>
            <a:ext cx="15804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7378" y="1052347"/>
            <a:ext cx="2477327" cy="3636927"/>
          </a:xfrm>
          <a:prstGeom prst="rect">
            <a:avLst/>
          </a:prstGeom>
        </p:spPr>
      </p:pic>
      <p:sp>
        <p:nvSpPr>
          <p:cNvPr id="116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63810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83" name="TextBox 13">
            <a:extLst>
              <a:ext uri="{FF2B5EF4-FFF2-40B4-BE49-F238E27FC236}">
                <a16:creationId xmlns:a16="http://schemas.microsoft.com/office/drawing/2014/main" id="{E26FE9EB-A2E7-4927-A477-041E4ABE9103}"/>
              </a:ext>
            </a:extLst>
          </p:cNvPr>
          <p:cNvSpPr txBox="1"/>
          <p:nvPr/>
        </p:nvSpPr>
        <p:spPr>
          <a:xfrm>
            <a:off x="732750" y="3597237"/>
            <a:ext cx="1964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5" name="TextBox 13">
            <a:extLst>
              <a:ext uri="{FF2B5EF4-FFF2-40B4-BE49-F238E27FC236}">
                <a16:creationId xmlns:a16="http://schemas.microsoft.com/office/drawing/2014/main" id="{E26FE9EB-A2E7-4927-A477-041E4ABE9103}"/>
              </a:ext>
            </a:extLst>
          </p:cNvPr>
          <p:cNvSpPr txBox="1"/>
          <p:nvPr/>
        </p:nvSpPr>
        <p:spPr>
          <a:xfrm>
            <a:off x="3589827" y="3608126"/>
            <a:ext cx="1964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6" name="TextBox 13">
            <a:extLst>
              <a:ext uri="{FF2B5EF4-FFF2-40B4-BE49-F238E27FC236}">
                <a16:creationId xmlns:a16="http://schemas.microsoft.com/office/drawing/2014/main" id="{E26FE9EB-A2E7-4927-A477-041E4ABE9103}"/>
              </a:ext>
            </a:extLst>
          </p:cNvPr>
          <p:cNvSpPr txBox="1"/>
          <p:nvPr/>
        </p:nvSpPr>
        <p:spPr>
          <a:xfrm>
            <a:off x="6446904" y="3597237"/>
            <a:ext cx="19643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Roboto" panose="020B0604020202020204" charset="0"/>
                <a:ea typeface="Roboto" panose="020B0604020202020204" charset="0"/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87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272" y="2174301"/>
            <a:ext cx="1167302" cy="1181116"/>
          </a:xfrm>
          <a:prstGeom prst="rect">
            <a:avLst/>
          </a:prstGeom>
        </p:spPr>
      </p:pic>
      <p:pic>
        <p:nvPicPr>
          <p:cNvPr id="89" name="Imagen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349" y="2174301"/>
            <a:ext cx="1167302" cy="1181116"/>
          </a:xfrm>
          <a:prstGeom prst="rect">
            <a:avLst/>
          </a:prstGeom>
        </p:spPr>
      </p:pic>
      <p:pic>
        <p:nvPicPr>
          <p:cNvPr id="90" name="Imagen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426" y="2174301"/>
            <a:ext cx="1167302" cy="118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5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286" name="Google Shape;286;p16"/>
          <p:cNvGrpSpPr/>
          <p:nvPr/>
        </p:nvGrpSpPr>
        <p:grpSpPr>
          <a:xfrm>
            <a:off x="886838" y="1298138"/>
            <a:ext cx="1719600" cy="1719600"/>
            <a:chOff x="2224575" y="5320900"/>
            <a:chExt cx="1719600" cy="1719600"/>
          </a:xfrm>
        </p:grpSpPr>
        <p:sp>
          <p:nvSpPr>
            <p:cNvPr id="287" name="Google Shape;287;p16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88" name="Google Shape;288;p16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89" name="Google Shape;289;p16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5" name="Google Shape;295;p16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6" name="Google Shape;296;p16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7" name="Google Shape;297;p16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8" name="Google Shape;298;p16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299" name="Google Shape;299;p16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0" name="Google Shape;300;p16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1" name="Google Shape;301;p16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2" name="Google Shape;302;p16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03" name="Google Shape;303;p16"/>
          <p:cNvGrpSpPr/>
          <p:nvPr/>
        </p:nvGrpSpPr>
        <p:grpSpPr>
          <a:xfrm>
            <a:off x="3719813" y="1298138"/>
            <a:ext cx="1719600" cy="1719600"/>
            <a:chOff x="2224575" y="5320900"/>
            <a:chExt cx="1719600" cy="1719600"/>
          </a:xfrm>
        </p:grpSpPr>
        <p:sp>
          <p:nvSpPr>
            <p:cNvPr id="304" name="Google Shape;304;p16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5" name="Google Shape;305;p16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6" name="Google Shape;306;p16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7" name="Google Shape;307;p16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8" name="Google Shape;308;p16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09" name="Google Shape;309;p16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0" name="Google Shape;310;p16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1" name="Google Shape;311;p16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2" name="Google Shape;312;p16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3" name="Google Shape;313;p16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4" name="Google Shape;314;p16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5" name="Google Shape;315;p16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6" name="Google Shape;316;p16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7" name="Google Shape;317;p16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8" name="Google Shape;318;p16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19" name="Google Shape;319;p16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337" name="Google Shape;337;p16"/>
          <p:cNvSpPr/>
          <p:nvPr/>
        </p:nvSpPr>
        <p:spPr>
          <a:xfrm rot="10800000">
            <a:off x="303472" y="3080138"/>
            <a:ext cx="11397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6"/>
          <p:cNvSpPr/>
          <p:nvPr/>
        </p:nvSpPr>
        <p:spPr>
          <a:xfrm rot="10800000">
            <a:off x="2968801" y="3080138"/>
            <a:ext cx="15588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3" name="Google Shape;343;p16"/>
          <p:cNvGrpSpPr/>
          <p:nvPr/>
        </p:nvGrpSpPr>
        <p:grpSpPr>
          <a:xfrm>
            <a:off x="3866358" y="3611821"/>
            <a:ext cx="1426500" cy="970227"/>
            <a:chOff x="2202566" y="3145975"/>
            <a:chExt cx="1426500" cy="970227"/>
          </a:xfrm>
        </p:grpSpPr>
        <p:sp>
          <p:nvSpPr>
            <p:cNvPr id="344" name="Google Shape;344;p16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MALL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45" name="Google Shape;345;p16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46" name="Google Shape;346;p16"/>
          <p:cNvGrpSpPr/>
          <p:nvPr/>
        </p:nvGrpSpPr>
        <p:grpSpPr>
          <a:xfrm>
            <a:off x="1016374" y="3613821"/>
            <a:ext cx="1426500" cy="968227"/>
            <a:chOff x="726774" y="3670971"/>
            <a:chExt cx="1426500" cy="968227"/>
          </a:xfrm>
        </p:grpSpPr>
        <p:sp>
          <p:nvSpPr>
            <p:cNvPr id="347" name="Google Shape;347;p16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8" name="Google Shape;348;p16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CAT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349" name="Google Shape;349;p16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50" name="Google Shape;350;p16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68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640" y="1478963"/>
            <a:ext cx="2756250" cy="35212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5" name="Google Shape;355;p17"/>
          <p:cNvCxnSpPr/>
          <p:nvPr/>
        </p:nvCxnSpPr>
        <p:spPr>
          <a:xfrm rot="10800000" flipH="1">
            <a:off x="4113700" y="3756475"/>
            <a:ext cx="896100" cy="1128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6" name="Google Shape;356;p17"/>
          <p:cNvCxnSpPr/>
          <p:nvPr/>
        </p:nvCxnSpPr>
        <p:spPr>
          <a:xfrm rot="10800000" flipH="1">
            <a:off x="6927400" y="3784675"/>
            <a:ext cx="939900" cy="846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7" name="Google Shape;357;p17"/>
          <p:cNvCxnSpPr/>
          <p:nvPr/>
        </p:nvCxnSpPr>
        <p:spPr>
          <a:xfrm rot="10800000" flipH="1">
            <a:off x="1443175" y="3802275"/>
            <a:ext cx="606900" cy="5640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8" name="Google Shape;358;p17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grpSp>
        <p:nvGrpSpPr>
          <p:cNvPr id="359" name="Google Shape;359;p17"/>
          <p:cNvGrpSpPr/>
          <p:nvPr/>
        </p:nvGrpSpPr>
        <p:grpSpPr>
          <a:xfrm>
            <a:off x="6716342" y="3613821"/>
            <a:ext cx="1426500" cy="968227"/>
            <a:chOff x="3858750" y="3147975"/>
            <a:chExt cx="1426500" cy="968227"/>
          </a:xfrm>
        </p:grpSpPr>
        <p:sp>
          <p:nvSpPr>
            <p:cNvPr id="360" name="Google Shape;360;p17"/>
            <p:cNvSpPr txBox="1"/>
            <p:nvPr/>
          </p:nvSpPr>
          <p:spPr>
            <a:xfrm>
              <a:off x="3858750" y="3147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BALL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61" name="Google Shape;361;p17"/>
            <p:cNvSpPr txBox="1"/>
            <p:nvPr/>
          </p:nvSpPr>
          <p:spPr>
            <a:xfrm>
              <a:off x="3858750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2" name="Google Shape;362;p17"/>
          <p:cNvGrpSpPr/>
          <p:nvPr/>
        </p:nvGrpSpPr>
        <p:grpSpPr>
          <a:xfrm>
            <a:off x="3866358" y="3611821"/>
            <a:ext cx="1426500" cy="970227"/>
            <a:chOff x="2202566" y="3145975"/>
            <a:chExt cx="1426500" cy="970227"/>
          </a:xfrm>
        </p:grpSpPr>
        <p:sp>
          <p:nvSpPr>
            <p:cNvPr id="363" name="Google Shape;363;p17"/>
            <p:cNvSpPr txBox="1"/>
            <p:nvPr/>
          </p:nvSpPr>
          <p:spPr>
            <a:xfrm flipH="1">
              <a:off x="2202566" y="3145975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MALL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64" name="Google Shape;364;p17"/>
            <p:cNvSpPr txBox="1"/>
            <p:nvPr/>
          </p:nvSpPr>
          <p:spPr>
            <a:xfrm flipH="1">
              <a:off x="2202566" y="3589102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</a:t>
              </a:r>
              <a:b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</a:b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Mars is actually a very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5" name="Google Shape;365;p17"/>
          <p:cNvGrpSpPr/>
          <p:nvPr/>
        </p:nvGrpSpPr>
        <p:grpSpPr>
          <a:xfrm>
            <a:off x="1016374" y="3613821"/>
            <a:ext cx="1426500" cy="968227"/>
            <a:chOff x="726774" y="3670971"/>
            <a:chExt cx="1426500" cy="968227"/>
          </a:xfrm>
        </p:grpSpPr>
        <p:sp>
          <p:nvSpPr>
            <p:cNvPr id="366" name="Google Shape;366;p17"/>
            <p:cNvSpPr txBox="1"/>
            <p:nvPr/>
          </p:nvSpPr>
          <p:spPr>
            <a:xfrm flipH="1">
              <a:off x="726774" y="4112098"/>
              <a:ext cx="14265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7" name="Google Shape;367;p17"/>
            <p:cNvSpPr txBox="1"/>
            <p:nvPr/>
          </p:nvSpPr>
          <p:spPr>
            <a:xfrm flipH="1">
              <a:off x="726774" y="3670971"/>
              <a:ext cx="1426500" cy="41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dk1"/>
                  </a:solidFill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CAT</a:t>
              </a:r>
              <a:endParaRPr sz="2000">
                <a:solidFill>
                  <a:schemeClr val="dk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68" name="Google Shape;368;p17"/>
          <p:cNvGrpSpPr/>
          <p:nvPr/>
        </p:nvGrpSpPr>
        <p:grpSpPr>
          <a:xfrm>
            <a:off x="886838" y="1298138"/>
            <a:ext cx="1719600" cy="1719600"/>
            <a:chOff x="2224575" y="5320900"/>
            <a:chExt cx="1719600" cy="1719600"/>
          </a:xfrm>
        </p:grpSpPr>
        <p:sp>
          <p:nvSpPr>
            <p:cNvPr id="369" name="Google Shape;369;p17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0" name="Google Shape;370;p17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1" name="Google Shape;371;p17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2" name="Google Shape;372;p17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3" name="Google Shape;373;p17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4" name="Google Shape;374;p17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5" name="Google Shape;375;p17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8" name="Google Shape;378;p17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79" name="Google Shape;379;p17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Y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4" name="Google Shape;384;p17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385" name="Google Shape;385;p17"/>
          <p:cNvGrpSpPr/>
          <p:nvPr/>
        </p:nvGrpSpPr>
        <p:grpSpPr>
          <a:xfrm>
            <a:off x="3719813" y="1298138"/>
            <a:ext cx="1719600" cy="1719600"/>
            <a:chOff x="2224575" y="5320900"/>
            <a:chExt cx="1719600" cy="1719600"/>
          </a:xfrm>
        </p:grpSpPr>
        <p:sp>
          <p:nvSpPr>
            <p:cNvPr id="386" name="Google Shape;386;p17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0" name="Google Shape;390;p17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1" name="Google Shape;391;p17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6" name="Google Shape;396;p17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7" name="Google Shape;397;p17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8" name="Google Shape;398;p17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399" name="Google Shape;399;p17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0" name="Google Shape;400;p17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1" name="Google Shape;401;p17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grpSp>
        <p:nvGrpSpPr>
          <p:cNvPr id="402" name="Google Shape;402;p17"/>
          <p:cNvGrpSpPr/>
          <p:nvPr/>
        </p:nvGrpSpPr>
        <p:grpSpPr>
          <a:xfrm>
            <a:off x="6537563" y="1298138"/>
            <a:ext cx="1719600" cy="1719600"/>
            <a:chOff x="2224575" y="5320900"/>
            <a:chExt cx="1719600" cy="1719600"/>
          </a:xfrm>
        </p:grpSpPr>
        <p:sp>
          <p:nvSpPr>
            <p:cNvPr id="403" name="Google Shape;403;p17"/>
            <p:cNvSpPr/>
            <p:nvPr/>
          </p:nvSpPr>
          <p:spPr>
            <a:xfrm>
              <a:off x="22245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4" name="Google Shape;404;p17"/>
            <p:cNvSpPr/>
            <p:nvPr/>
          </p:nvSpPr>
          <p:spPr>
            <a:xfrm>
              <a:off x="26544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5" name="Google Shape;405;p17"/>
            <p:cNvSpPr/>
            <p:nvPr/>
          </p:nvSpPr>
          <p:spPr>
            <a:xfrm>
              <a:off x="30843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6" name="Google Shape;406;p17"/>
            <p:cNvSpPr/>
            <p:nvPr/>
          </p:nvSpPr>
          <p:spPr>
            <a:xfrm>
              <a:off x="3514275" y="53209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7" name="Google Shape;407;p17"/>
            <p:cNvSpPr/>
            <p:nvPr/>
          </p:nvSpPr>
          <p:spPr>
            <a:xfrm>
              <a:off x="22245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U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8" name="Google Shape;408;p17"/>
            <p:cNvSpPr/>
            <p:nvPr/>
          </p:nvSpPr>
          <p:spPr>
            <a:xfrm>
              <a:off x="26544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30843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3514275" y="57508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1" name="Google Shape;411;p17"/>
            <p:cNvSpPr/>
            <p:nvPr/>
          </p:nvSpPr>
          <p:spPr>
            <a:xfrm>
              <a:off x="22245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2" name="Google Shape;412;p17"/>
            <p:cNvSpPr/>
            <p:nvPr/>
          </p:nvSpPr>
          <p:spPr>
            <a:xfrm>
              <a:off x="26544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3" name="Google Shape;413;p17"/>
            <p:cNvSpPr/>
            <p:nvPr/>
          </p:nvSpPr>
          <p:spPr>
            <a:xfrm>
              <a:off x="30843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4" name="Google Shape;414;p17"/>
            <p:cNvSpPr/>
            <p:nvPr/>
          </p:nvSpPr>
          <p:spPr>
            <a:xfrm>
              <a:off x="3514275" y="61807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5" name="Google Shape;415;p17"/>
            <p:cNvSpPr/>
            <p:nvPr/>
          </p:nvSpPr>
          <p:spPr>
            <a:xfrm>
              <a:off x="22245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6" name="Google Shape;416;p17"/>
            <p:cNvSpPr/>
            <p:nvPr/>
          </p:nvSpPr>
          <p:spPr>
            <a:xfrm>
              <a:off x="26544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L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7" name="Google Shape;417;p17"/>
            <p:cNvSpPr/>
            <p:nvPr/>
          </p:nvSpPr>
          <p:spPr>
            <a:xfrm>
              <a:off x="30843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18" name="Google Shape;418;p17"/>
            <p:cNvSpPr/>
            <p:nvPr/>
          </p:nvSpPr>
          <p:spPr>
            <a:xfrm>
              <a:off x="3514275" y="661060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419" name="Google Shape;419;p17"/>
          <p:cNvSpPr/>
          <p:nvPr/>
        </p:nvSpPr>
        <p:spPr>
          <a:xfrm rot="10800000">
            <a:off x="970097" y="2220025"/>
            <a:ext cx="11397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7"/>
          <p:cNvSpPr/>
          <p:nvPr/>
        </p:nvSpPr>
        <p:spPr>
          <a:xfrm rot="10800000">
            <a:off x="3789501" y="2647950"/>
            <a:ext cx="15588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7"/>
          <p:cNvSpPr/>
          <p:nvPr/>
        </p:nvSpPr>
        <p:spPr>
          <a:xfrm rot="-5400000">
            <a:off x="6393125" y="2010975"/>
            <a:ext cx="1583700" cy="318900"/>
          </a:xfrm>
          <a:prstGeom prst="roundRect">
            <a:avLst>
              <a:gd name="adj" fmla="val 50000"/>
            </a:avLst>
          </a:prstGeom>
          <a:solidFill>
            <a:srgbClr val="F1355C">
              <a:alpha val="17860"/>
            </a:srgbClr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Rectangle 5">
            <a:extLst>
              <a:ext uri="{FF2B5EF4-FFF2-40B4-BE49-F238E27FC236}">
                <a16:creationId xmlns:a16="http://schemas.microsoft.com/office/drawing/2014/main" id="{F13F4CDB-1D72-4C20-8F6D-BDF5E630EF6D}"/>
              </a:ext>
            </a:extLst>
          </p:cNvPr>
          <p:cNvSpPr/>
          <p:nvPr/>
        </p:nvSpPr>
        <p:spPr>
          <a:xfrm>
            <a:off x="0" y="4686704"/>
            <a:ext cx="9144000" cy="4567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8"/>
          <p:cNvSpPr txBox="1">
            <a:spLocks noGrp="1"/>
          </p:cNvSpPr>
          <p:nvPr>
            <p:ph type="title"/>
          </p:nvPr>
        </p:nvSpPr>
        <p:spPr>
          <a:xfrm>
            <a:off x="504750" y="475488"/>
            <a:ext cx="8134500" cy="1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soup infographics</a:t>
            </a:r>
            <a:endParaRPr/>
          </a:p>
        </p:txBody>
      </p:sp>
      <p:sp>
        <p:nvSpPr>
          <p:cNvPr id="427" name="Google Shape;427;p18"/>
          <p:cNvSpPr txBox="1"/>
          <p:nvPr/>
        </p:nvSpPr>
        <p:spPr>
          <a:xfrm>
            <a:off x="6662828" y="17437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s a gas giant and has several rings around it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8" name="Google Shape;428;p18"/>
          <p:cNvSpPr txBox="1"/>
          <p:nvPr/>
        </p:nvSpPr>
        <p:spPr>
          <a:xfrm flipH="1">
            <a:off x="680478" y="17437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Planet Mercury is </a:t>
            </a:r>
            <a:r>
              <a:rPr lang="en" sz="1200" dirty="0">
                <a:latin typeface="Roboto"/>
                <a:ea typeface="Roboto"/>
                <a:cs typeface="Roboto"/>
                <a:sym typeface="Roboto"/>
              </a:rPr>
              <a:t>actually </a:t>
            </a:r>
            <a:r>
              <a:rPr lang="en" sz="12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the closest to the Sun</a:t>
            </a:r>
            <a:endParaRPr sz="120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9" name="Google Shape;429;p18"/>
          <p:cNvSpPr txBox="1"/>
          <p:nvPr/>
        </p:nvSpPr>
        <p:spPr>
          <a:xfrm>
            <a:off x="6662828" y="37511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Neptune is the fourth-largest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planet in the 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30" name="Google Shape;430;p18"/>
          <p:cNvSpPr txBox="1"/>
          <p:nvPr/>
        </p:nvSpPr>
        <p:spPr>
          <a:xfrm flipH="1">
            <a:off x="680478" y="3751175"/>
            <a:ext cx="18006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</a:t>
            </a:r>
            <a:b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200"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lanet Mars is a very cold place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31" name="Google Shape;431;p18"/>
          <p:cNvGrpSpPr/>
          <p:nvPr/>
        </p:nvGrpSpPr>
        <p:grpSpPr>
          <a:xfrm>
            <a:off x="680478" y="1168217"/>
            <a:ext cx="457210" cy="457190"/>
            <a:chOff x="-21298675" y="2414425"/>
            <a:chExt cx="306400" cy="306325"/>
          </a:xfrm>
        </p:grpSpPr>
        <p:sp>
          <p:nvSpPr>
            <p:cNvPr id="432" name="Google Shape;432;p18"/>
            <p:cNvSpPr/>
            <p:nvPr/>
          </p:nvSpPr>
          <p:spPr>
            <a:xfrm>
              <a:off x="-21083650" y="2444575"/>
              <a:ext cx="20500" cy="18525"/>
            </a:xfrm>
            <a:custGeom>
              <a:avLst/>
              <a:gdLst/>
              <a:ahLst/>
              <a:cxnLst/>
              <a:rect l="l" t="t" r="r" b="b"/>
              <a:pathLst>
                <a:path w="820" h="741" extrusionOk="0">
                  <a:moveTo>
                    <a:pt x="410" y="1"/>
                  </a:moveTo>
                  <a:cubicBezTo>
                    <a:pt x="323" y="1"/>
                    <a:pt x="237" y="40"/>
                    <a:pt x="158" y="119"/>
                  </a:cubicBezTo>
                  <a:cubicBezTo>
                    <a:pt x="0" y="276"/>
                    <a:pt x="0" y="465"/>
                    <a:pt x="158" y="623"/>
                  </a:cubicBezTo>
                  <a:cubicBezTo>
                    <a:pt x="237" y="702"/>
                    <a:pt x="331" y="741"/>
                    <a:pt x="422" y="741"/>
                  </a:cubicBezTo>
                  <a:cubicBezTo>
                    <a:pt x="512" y="741"/>
                    <a:pt x="599" y="702"/>
                    <a:pt x="662" y="623"/>
                  </a:cubicBezTo>
                  <a:cubicBezTo>
                    <a:pt x="819" y="465"/>
                    <a:pt x="819" y="276"/>
                    <a:pt x="662" y="119"/>
                  </a:cubicBezTo>
                  <a:cubicBezTo>
                    <a:pt x="583" y="40"/>
                    <a:pt x="496" y="1"/>
                    <a:pt x="4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8"/>
            <p:cNvSpPr/>
            <p:nvPr/>
          </p:nvSpPr>
          <p:spPr>
            <a:xfrm>
              <a:off x="-21298675" y="2414425"/>
              <a:ext cx="306400" cy="306325"/>
            </a:xfrm>
            <a:custGeom>
              <a:avLst/>
              <a:gdLst/>
              <a:ahLst/>
              <a:cxnLst/>
              <a:rect l="l" t="t" r="r" b="b"/>
              <a:pathLst>
                <a:path w="12256" h="12253" extrusionOk="0">
                  <a:moveTo>
                    <a:pt x="9420" y="695"/>
                  </a:moveTo>
                  <a:cubicBezTo>
                    <a:pt x="9704" y="695"/>
                    <a:pt x="9924" y="695"/>
                    <a:pt x="10176" y="726"/>
                  </a:cubicBezTo>
                  <a:cubicBezTo>
                    <a:pt x="10429" y="789"/>
                    <a:pt x="10555" y="1136"/>
                    <a:pt x="10365" y="1325"/>
                  </a:cubicBezTo>
                  <a:cubicBezTo>
                    <a:pt x="10208" y="1482"/>
                    <a:pt x="10208" y="1671"/>
                    <a:pt x="10365" y="1829"/>
                  </a:cubicBezTo>
                  <a:cubicBezTo>
                    <a:pt x="10444" y="1908"/>
                    <a:pt x="10531" y="1947"/>
                    <a:pt x="10618" y="1947"/>
                  </a:cubicBezTo>
                  <a:cubicBezTo>
                    <a:pt x="10704" y="1947"/>
                    <a:pt x="10791" y="1908"/>
                    <a:pt x="10870" y="1829"/>
                  </a:cubicBezTo>
                  <a:cubicBezTo>
                    <a:pt x="10942" y="1767"/>
                    <a:pt x="11027" y="1739"/>
                    <a:pt x="11111" y="1739"/>
                  </a:cubicBezTo>
                  <a:cubicBezTo>
                    <a:pt x="11283" y="1739"/>
                    <a:pt x="11447" y="1858"/>
                    <a:pt x="11468" y="2049"/>
                  </a:cubicBezTo>
                  <a:cubicBezTo>
                    <a:pt x="11594" y="2711"/>
                    <a:pt x="11563" y="3719"/>
                    <a:pt x="11248" y="4727"/>
                  </a:cubicBezTo>
                  <a:cubicBezTo>
                    <a:pt x="11060" y="4761"/>
                    <a:pt x="10872" y="4778"/>
                    <a:pt x="10684" y="4778"/>
                  </a:cubicBezTo>
                  <a:cubicBezTo>
                    <a:pt x="9833" y="4778"/>
                    <a:pt x="9006" y="4433"/>
                    <a:pt x="8412" y="3814"/>
                  </a:cubicBezTo>
                  <a:cubicBezTo>
                    <a:pt x="7656" y="3058"/>
                    <a:pt x="7341" y="1986"/>
                    <a:pt x="7499" y="978"/>
                  </a:cubicBezTo>
                  <a:cubicBezTo>
                    <a:pt x="8129" y="789"/>
                    <a:pt x="8822" y="695"/>
                    <a:pt x="9420" y="695"/>
                  </a:cubicBezTo>
                  <a:close/>
                  <a:moveTo>
                    <a:pt x="5102" y="1271"/>
                  </a:moveTo>
                  <a:cubicBezTo>
                    <a:pt x="5187" y="1271"/>
                    <a:pt x="5273" y="1278"/>
                    <a:pt x="5356" y="1293"/>
                  </a:cubicBezTo>
                  <a:cubicBezTo>
                    <a:pt x="5293" y="1356"/>
                    <a:pt x="5167" y="1451"/>
                    <a:pt x="5104" y="1514"/>
                  </a:cubicBezTo>
                  <a:cubicBezTo>
                    <a:pt x="4348" y="2270"/>
                    <a:pt x="3781" y="3373"/>
                    <a:pt x="3466" y="4822"/>
                  </a:cubicBezTo>
                  <a:cubicBezTo>
                    <a:pt x="3182" y="4475"/>
                    <a:pt x="3088" y="4034"/>
                    <a:pt x="3088" y="3562"/>
                  </a:cubicBezTo>
                  <a:cubicBezTo>
                    <a:pt x="3088" y="2900"/>
                    <a:pt x="3340" y="2270"/>
                    <a:pt x="3844" y="1797"/>
                  </a:cubicBezTo>
                  <a:cubicBezTo>
                    <a:pt x="4163" y="1478"/>
                    <a:pt x="4639" y="1271"/>
                    <a:pt x="5102" y="1271"/>
                  </a:cubicBezTo>
                  <a:close/>
                  <a:moveTo>
                    <a:pt x="6711" y="1293"/>
                  </a:moveTo>
                  <a:lnTo>
                    <a:pt x="6711" y="1293"/>
                  </a:lnTo>
                  <a:cubicBezTo>
                    <a:pt x="6616" y="2427"/>
                    <a:pt x="7026" y="3530"/>
                    <a:pt x="7845" y="4318"/>
                  </a:cubicBezTo>
                  <a:cubicBezTo>
                    <a:pt x="8562" y="5035"/>
                    <a:pt x="9540" y="5465"/>
                    <a:pt x="10565" y="5465"/>
                  </a:cubicBezTo>
                  <a:cubicBezTo>
                    <a:pt x="10666" y="5465"/>
                    <a:pt x="10768" y="5460"/>
                    <a:pt x="10870" y="5452"/>
                  </a:cubicBezTo>
                  <a:lnTo>
                    <a:pt x="10870" y="5452"/>
                  </a:lnTo>
                  <a:cubicBezTo>
                    <a:pt x="10681" y="5893"/>
                    <a:pt x="10429" y="6303"/>
                    <a:pt x="10082" y="6618"/>
                  </a:cubicBezTo>
                  <a:cubicBezTo>
                    <a:pt x="8444" y="8256"/>
                    <a:pt x="4852" y="8413"/>
                    <a:pt x="3749" y="8413"/>
                  </a:cubicBezTo>
                  <a:cubicBezTo>
                    <a:pt x="3749" y="7311"/>
                    <a:pt x="3907" y="3719"/>
                    <a:pt x="5545" y="2081"/>
                  </a:cubicBezTo>
                  <a:cubicBezTo>
                    <a:pt x="5860" y="1766"/>
                    <a:pt x="6270" y="1482"/>
                    <a:pt x="6711" y="1293"/>
                  </a:cubicBezTo>
                  <a:close/>
                  <a:moveTo>
                    <a:pt x="10838" y="6838"/>
                  </a:moveTo>
                  <a:cubicBezTo>
                    <a:pt x="10964" y="7405"/>
                    <a:pt x="10775" y="7941"/>
                    <a:pt x="10365" y="8382"/>
                  </a:cubicBezTo>
                  <a:cubicBezTo>
                    <a:pt x="9888" y="8860"/>
                    <a:pt x="9239" y="9101"/>
                    <a:pt x="8593" y="9101"/>
                  </a:cubicBezTo>
                  <a:cubicBezTo>
                    <a:pt x="8132" y="9101"/>
                    <a:pt x="7672" y="8978"/>
                    <a:pt x="7278" y="8728"/>
                  </a:cubicBezTo>
                  <a:cubicBezTo>
                    <a:pt x="8759" y="8382"/>
                    <a:pt x="9893" y="7878"/>
                    <a:pt x="10586" y="7122"/>
                  </a:cubicBezTo>
                  <a:cubicBezTo>
                    <a:pt x="10681" y="7027"/>
                    <a:pt x="10775" y="6933"/>
                    <a:pt x="10838" y="6838"/>
                  </a:cubicBezTo>
                  <a:close/>
                  <a:moveTo>
                    <a:pt x="1902" y="8486"/>
                  </a:moveTo>
                  <a:cubicBezTo>
                    <a:pt x="2355" y="8486"/>
                    <a:pt x="2810" y="8652"/>
                    <a:pt x="3151" y="9012"/>
                  </a:cubicBezTo>
                  <a:cubicBezTo>
                    <a:pt x="3718" y="9611"/>
                    <a:pt x="3812" y="10461"/>
                    <a:pt x="3466" y="11123"/>
                  </a:cubicBezTo>
                  <a:cubicBezTo>
                    <a:pt x="3151" y="10619"/>
                    <a:pt x="2804" y="10178"/>
                    <a:pt x="2426" y="9768"/>
                  </a:cubicBezTo>
                  <a:cubicBezTo>
                    <a:pt x="2017" y="9358"/>
                    <a:pt x="1544" y="9012"/>
                    <a:pt x="1040" y="8697"/>
                  </a:cubicBezTo>
                  <a:cubicBezTo>
                    <a:pt x="1304" y="8559"/>
                    <a:pt x="1603" y="8486"/>
                    <a:pt x="1902" y="8486"/>
                  </a:cubicBezTo>
                  <a:close/>
                  <a:moveTo>
                    <a:pt x="9468" y="0"/>
                  </a:moveTo>
                  <a:cubicBezTo>
                    <a:pt x="8905" y="0"/>
                    <a:pt x="8299" y="77"/>
                    <a:pt x="7719" y="222"/>
                  </a:cubicBezTo>
                  <a:cubicBezTo>
                    <a:pt x="7247" y="348"/>
                    <a:pt x="6711" y="537"/>
                    <a:pt x="6112" y="852"/>
                  </a:cubicBezTo>
                  <a:cubicBezTo>
                    <a:pt x="5784" y="699"/>
                    <a:pt x="5436" y="625"/>
                    <a:pt x="5090" y="625"/>
                  </a:cubicBezTo>
                  <a:cubicBezTo>
                    <a:pt x="4442" y="625"/>
                    <a:pt x="3802" y="884"/>
                    <a:pt x="3308" y="1356"/>
                  </a:cubicBezTo>
                  <a:cubicBezTo>
                    <a:pt x="2741" y="1955"/>
                    <a:pt x="2363" y="2774"/>
                    <a:pt x="2363" y="3656"/>
                  </a:cubicBezTo>
                  <a:cubicBezTo>
                    <a:pt x="2363" y="4475"/>
                    <a:pt x="2678" y="5263"/>
                    <a:pt x="3277" y="5893"/>
                  </a:cubicBezTo>
                  <a:cubicBezTo>
                    <a:pt x="3151" y="6649"/>
                    <a:pt x="3088" y="7405"/>
                    <a:pt x="3088" y="8130"/>
                  </a:cubicBezTo>
                  <a:cubicBezTo>
                    <a:pt x="2722" y="7947"/>
                    <a:pt x="2319" y="7854"/>
                    <a:pt x="1916" y="7854"/>
                  </a:cubicBezTo>
                  <a:cubicBezTo>
                    <a:pt x="1278" y="7854"/>
                    <a:pt x="641" y="8088"/>
                    <a:pt x="158" y="8571"/>
                  </a:cubicBezTo>
                  <a:cubicBezTo>
                    <a:pt x="0" y="8728"/>
                    <a:pt x="63" y="9043"/>
                    <a:pt x="252" y="9169"/>
                  </a:cubicBezTo>
                  <a:cubicBezTo>
                    <a:pt x="1481" y="9800"/>
                    <a:pt x="2489" y="10808"/>
                    <a:pt x="3119" y="12036"/>
                  </a:cubicBezTo>
                  <a:cubicBezTo>
                    <a:pt x="3191" y="12180"/>
                    <a:pt x="3315" y="12252"/>
                    <a:pt x="3443" y="12252"/>
                  </a:cubicBezTo>
                  <a:cubicBezTo>
                    <a:pt x="3539" y="12252"/>
                    <a:pt x="3637" y="12212"/>
                    <a:pt x="3718" y="12131"/>
                  </a:cubicBezTo>
                  <a:cubicBezTo>
                    <a:pt x="4506" y="11343"/>
                    <a:pt x="4663" y="10146"/>
                    <a:pt x="4159" y="9201"/>
                  </a:cubicBezTo>
                  <a:cubicBezTo>
                    <a:pt x="4884" y="9201"/>
                    <a:pt x="5671" y="9138"/>
                    <a:pt x="6396" y="9012"/>
                  </a:cubicBezTo>
                  <a:cubicBezTo>
                    <a:pt x="7026" y="9611"/>
                    <a:pt x="7814" y="9926"/>
                    <a:pt x="8633" y="9926"/>
                  </a:cubicBezTo>
                  <a:cubicBezTo>
                    <a:pt x="9452" y="9926"/>
                    <a:pt x="10271" y="9611"/>
                    <a:pt x="10933" y="8980"/>
                  </a:cubicBezTo>
                  <a:cubicBezTo>
                    <a:pt x="11657" y="8224"/>
                    <a:pt x="11878" y="7122"/>
                    <a:pt x="11437" y="6176"/>
                  </a:cubicBezTo>
                  <a:cubicBezTo>
                    <a:pt x="11752" y="5609"/>
                    <a:pt x="11941" y="5042"/>
                    <a:pt x="12067" y="4570"/>
                  </a:cubicBezTo>
                  <a:cubicBezTo>
                    <a:pt x="12224" y="3625"/>
                    <a:pt x="12256" y="2616"/>
                    <a:pt x="12130" y="1923"/>
                  </a:cubicBezTo>
                  <a:cubicBezTo>
                    <a:pt x="12067" y="1419"/>
                    <a:pt x="11626" y="1041"/>
                    <a:pt x="11153" y="1041"/>
                  </a:cubicBezTo>
                  <a:cubicBezTo>
                    <a:pt x="11122" y="537"/>
                    <a:pt x="10775" y="159"/>
                    <a:pt x="10302" y="65"/>
                  </a:cubicBezTo>
                  <a:cubicBezTo>
                    <a:pt x="10043" y="21"/>
                    <a:pt x="9761" y="0"/>
                    <a:pt x="94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8"/>
            <p:cNvSpPr/>
            <p:nvPr/>
          </p:nvSpPr>
          <p:spPr>
            <a:xfrm>
              <a:off x="-21171875" y="2521375"/>
              <a:ext cx="73275" cy="66100"/>
            </a:xfrm>
            <a:custGeom>
              <a:avLst/>
              <a:gdLst/>
              <a:ahLst/>
              <a:cxnLst/>
              <a:rect l="l" t="t" r="r" b="b"/>
              <a:pathLst>
                <a:path w="2931" h="2644" extrusionOk="0">
                  <a:moveTo>
                    <a:pt x="1499" y="0"/>
                  </a:moveTo>
                  <a:cubicBezTo>
                    <a:pt x="1471" y="0"/>
                    <a:pt x="1444" y="3"/>
                    <a:pt x="1418" y="8"/>
                  </a:cubicBezTo>
                  <a:lnTo>
                    <a:pt x="1009" y="166"/>
                  </a:lnTo>
                  <a:cubicBezTo>
                    <a:pt x="253" y="386"/>
                    <a:pt x="1" y="1394"/>
                    <a:pt x="568" y="1930"/>
                  </a:cubicBezTo>
                  <a:lnTo>
                    <a:pt x="977" y="2340"/>
                  </a:lnTo>
                  <a:cubicBezTo>
                    <a:pt x="1182" y="2544"/>
                    <a:pt x="1451" y="2643"/>
                    <a:pt x="1720" y="2643"/>
                  </a:cubicBezTo>
                  <a:cubicBezTo>
                    <a:pt x="2154" y="2643"/>
                    <a:pt x="2586" y="2385"/>
                    <a:pt x="2742" y="1898"/>
                  </a:cubicBezTo>
                  <a:lnTo>
                    <a:pt x="2899" y="1457"/>
                  </a:lnTo>
                  <a:cubicBezTo>
                    <a:pt x="2931" y="1268"/>
                    <a:pt x="2805" y="1016"/>
                    <a:pt x="2616" y="985"/>
                  </a:cubicBezTo>
                  <a:cubicBezTo>
                    <a:pt x="2577" y="972"/>
                    <a:pt x="2537" y="966"/>
                    <a:pt x="2498" y="966"/>
                  </a:cubicBezTo>
                  <a:cubicBezTo>
                    <a:pt x="2344" y="966"/>
                    <a:pt x="2200" y="1061"/>
                    <a:pt x="2175" y="1237"/>
                  </a:cubicBezTo>
                  <a:lnTo>
                    <a:pt x="2017" y="1646"/>
                  </a:lnTo>
                  <a:cubicBezTo>
                    <a:pt x="1977" y="1806"/>
                    <a:pt x="1836" y="1890"/>
                    <a:pt x="1682" y="1890"/>
                  </a:cubicBezTo>
                  <a:cubicBezTo>
                    <a:pt x="1593" y="1890"/>
                    <a:pt x="1499" y="1862"/>
                    <a:pt x="1418" y="1804"/>
                  </a:cubicBezTo>
                  <a:lnTo>
                    <a:pt x="1040" y="1426"/>
                  </a:lnTo>
                  <a:cubicBezTo>
                    <a:pt x="851" y="1237"/>
                    <a:pt x="914" y="922"/>
                    <a:pt x="1198" y="827"/>
                  </a:cubicBezTo>
                  <a:lnTo>
                    <a:pt x="1639" y="670"/>
                  </a:lnTo>
                  <a:cubicBezTo>
                    <a:pt x="1828" y="607"/>
                    <a:pt x="1891" y="386"/>
                    <a:pt x="1859" y="229"/>
                  </a:cubicBezTo>
                  <a:cubicBezTo>
                    <a:pt x="1807" y="70"/>
                    <a:pt x="1643" y="0"/>
                    <a:pt x="14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5" name="Google Shape;435;p18"/>
          <p:cNvGrpSpPr/>
          <p:nvPr/>
        </p:nvGrpSpPr>
        <p:grpSpPr>
          <a:xfrm>
            <a:off x="8006213" y="1161177"/>
            <a:ext cx="457215" cy="457210"/>
            <a:chOff x="-18668025" y="2435725"/>
            <a:chExt cx="305625" cy="303250"/>
          </a:xfrm>
        </p:grpSpPr>
        <p:sp>
          <p:nvSpPr>
            <p:cNvPr id="436" name="Google Shape;436;p18"/>
            <p:cNvSpPr/>
            <p:nvPr/>
          </p:nvSpPr>
          <p:spPr>
            <a:xfrm>
              <a:off x="-18668025" y="2435725"/>
              <a:ext cx="305625" cy="303250"/>
            </a:xfrm>
            <a:custGeom>
              <a:avLst/>
              <a:gdLst/>
              <a:ahLst/>
              <a:cxnLst/>
              <a:rect l="l" t="t" r="r" b="b"/>
              <a:pathLst>
                <a:path w="12225" h="12130" extrusionOk="0">
                  <a:moveTo>
                    <a:pt x="2143" y="662"/>
                  </a:moveTo>
                  <a:cubicBezTo>
                    <a:pt x="2395" y="662"/>
                    <a:pt x="2679" y="756"/>
                    <a:pt x="2931" y="914"/>
                  </a:cubicBezTo>
                  <a:cubicBezTo>
                    <a:pt x="2679" y="977"/>
                    <a:pt x="2490" y="1103"/>
                    <a:pt x="2301" y="1260"/>
                  </a:cubicBezTo>
                  <a:cubicBezTo>
                    <a:pt x="1734" y="1670"/>
                    <a:pt x="1419" y="2206"/>
                    <a:pt x="1419" y="2804"/>
                  </a:cubicBezTo>
                  <a:lnTo>
                    <a:pt x="1419" y="3308"/>
                  </a:lnTo>
                  <a:cubicBezTo>
                    <a:pt x="978" y="3088"/>
                    <a:pt x="726" y="2647"/>
                    <a:pt x="726" y="2079"/>
                  </a:cubicBezTo>
                  <a:cubicBezTo>
                    <a:pt x="726" y="1292"/>
                    <a:pt x="1356" y="662"/>
                    <a:pt x="2143" y="662"/>
                  </a:cubicBezTo>
                  <a:close/>
                  <a:moveTo>
                    <a:pt x="10020" y="662"/>
                  </a:moveTo>
                  <a:cubicBezTo>
                    <a:pt x="10807" y="662"/>
                    <a:pt x="11437" y="1292"/>
                    <a:pt x="11437" y="2079"/>
                  </a:cubicBezTo>
                  <a:cubicBezTo>
                    <a:pt x="11437" y="2647"/>
                    <a:pt x="11122" y="3119"/>
                    <a:pt x="10681" y="3340"/>
                  </a:cubicBezTo>
                  <a:lnTo>
                    <a:pt x="10681" y="2804"/>
                  </a:lnTo>
                  <a:cubicBezTo>
                    <a:pt x="10681" y="2206"/>
                    <a:pt x="10366" y="1638"/>
                    <a:pt x="9799" y="1260"/>
                  </a:cubicBezTo>
                  <a:cubicBezTo>
                    <a:pt x="9610" y="1134"/>
                    <a:pt x="9421" y="1008"/>
                    <a:pt x="9169" y="945"/>
                  </a:cubicBezTo>
                  <a:cubicBezTo>
                    <a:pt x="9452" y="756"/>
                    <a:pt x="9736" y="662"/>
                    <a:pt x="10020" y="662"/>
                  </a:cubicBezTo>
                  <a:close/>
                  <a:moveTo>
                    <a:pt x="7909" y="1355"/>
                  </a:moveTo>
                  <a:cubicBezTo>
                    <a:pt x="8476" y="1355"/>
                    <a:pt x="9011" y="1512"/>
                    <a:pt x="9484" y="1827"/>
                  </a:cubicBezTo>
                  <a:cubicBezTo>
                    <a:pt x="9893" y="2079"/>
                    <a:pt x="10083" y="2458"/>
                    <a:pt x="10083" y="2804"/>
                  </a:cubicBezTo>
                  <a:lnTo>
                    <a:pt x="10083" y="3434"/>
                  </a:lnTo>
                  <a:cubicBezTo>
                    <a:pt x="10083" y="5072"/>
                    <a:pt x="10587" y="6774"/>
                    <a:pt x="11500" y="8223"/>
                  </a:cubicBezTo>
                  <a:cubicBezTo>
                    <a:pt x="10555" y="10176"/>
                    <a:pt x="8633" y="11436"/>
                    <a:pt x="6491" y="11436"/>
                  </a:cubicBezTo>
                  <a:lnTo>
                    <a:pt x="5640" y="11436"/>
                  </a:lnTo>
                  <a:cubicBezTo>
                    <a:pt x="3561" y="11436"/>
                    <a:pt x="1576" y="10176"/>
                    <a:pt x="757" y="8223"/>
                  </a:cubicBezTo>
                  <a:cubicBezTo>
                    <a:pt x="1671" y="6805"/>
                    <a:pt x="2143" y="5135"/>
                    <a:pt x="2143" y="3434"/>
                  </a:cubicBezTo>
                  <a:lnTo>
                    <a:pt x="2143" y="2804"/>
                  </a:lnTo>
                  <a:cubicBezTo>
                    <a:pt x="2143" y="2458"/>
                    <a:pt x="2332" y="2079"/>
                    <a:pt x="2710" y="1827"/>
                  </a:cubicBezTo>
                  <a:cubicBezTo>
                    <a:pt x="3120" y="1544"/>
                    <a:pt x="3719" y="1355"/>
                    <a:pt x="4286" y="1355"/>
                  </a:cubicBezTo>
                  <a:cubicBezTo>
                    <a:pt x="4884" y="1355"/>
                    <a:pt x="5483" y="1512"/>
                    <a:pt x="5924" y="1827"/>
                  </a:cubicBezTo>
                  <a:cubicBezTo>
                    <a:pt x="5971" y="1859"/>
                    <a:pt x="6034" y="1875"/>
                    <a:pt x="6105" y="1875"/>
                  </a:cubicBezTo>
                  <a:cubicBezTo>
                    <a:pt x="6176" y="1875"/>
                    <a:pt x="6255" y="1859"/>
                    <a:pt x="6333" y="1827"/>
                  </a:cubicBezTo>
                  <a:cubicBezTo>
                    <a:pt x="6743" y="1512"/>
                    <a:pt x="7342" y="1355"/>
                    <a:pt x="7909" y="1355"/>
                  </a:cubicBezTo>
                  <a:close/>
                  <a:moveTo>
                    <a:pt x="2143" y="0"/>
                  </a:moveTo>
                  <a:cubicBezTo>
                    <a:pt x="946" y="0"/>
                    <a:pt x="1" y="945"/>
                    <a:pt x="1" y="2143"/>
                  </a:cubicBezTo>
                  <a:cubicBezTo>
                    <a:pt x="1" y="3025"/>
                    <a:pt x="568" y="3812"/>
                    <a:pt x="1419" y="4127"/>
                  </a:cubicBezTo>
                  <a:cubicBezTo>
                    <a:pt x="1293" y="5514"/>
                    <a:pt x="820" y="6900"/>
                    <a:pt x="95" y="8034"/>
                  </a:cubicBezTo>
                  <a:cubicBezTo>
                    <a:pt x="1" y="8128"/>
                    <a:pt x="1" y="8286"/>
                    <a:pt x="32" y="8349"/>
                  </a:cubicBezTo>
                  <a:cubicBezTo>
                    <a:pt x="474" y="9483"/>
                    <a:pt x="1261" y="10428"/>
                    <a:pt x="2301" y="11121"/>
                  </a:cubicBezTo>
                  <a:cubicBezTo>
                    <a:pt x="3309" y="11783"/>
                    <a:pt x="4443" y="12130"/>
                    <a:pt x="5672" y="12130"/>
                  </a:cubicBezTo>
                  <a:lnTo>
                    <a:pt x="6554" y="12130"/>
                  </a:lnTo>
                  <a:cubicBezTo>
                    <a:pt x="7751" y="12130"/>
                    <a:pt x="8948" y="11783"/>
                    <a:pt x="9925" y="11121"/>
                  </a:cubicBezTo>
                  <a:cubicBezTo>
                    <a:pt x="10965" y="10428"/>
                    <a:pt x="11689" y="9483"/>
                    <a:pt x="12162" y="8349"/>
                  </a:cubicBezTo>
                  <a:cubicBezTo>
                    <a:pt x="12225" y="8223"/>
                    <a:pt x="12225" y="8128"/>
                    <a:pt x="12130" y="8034"/>
                  </a:cubicBezTo>
                  <a:cubicBezTo>
                    <a:pt x="11311" y="6868"/>
                    <a:pt x="10839" y="5514"/>
                    <a:pt x="10713" y="4127"/>
                  </a:cubicBezTo>
                  <a:cubicBezTo>
                    <a:pt x="11532" y="3812"/>
                    <a:pt x="12130" y="3025"/>
                    <a:pt x="12130" y="2143"/>
                  </a:cubicBezTo>
                  <a:cubicBezTo>
                    <a:pt x="12130" y="945"/>
                    <a:pt x="11185" y="0"/>
                    <a:pt x="10020" y="0"/>
                  </a:cubicBezTo>
                  <a:cubicBezTo>
                    <a:pt x="9389" y="0"/>
                    <a:pt x="8791" y="284"/>
                    <a:pt x="8381" y="756"/>
                  </a:cubicBezTo>
                  <a:cubicBezTo>
                    <a:pt x="8224" y="725"/>
                    <a:pt x="8035" y="725"/>
                    <a:pt x="7846" y="725"/>
                  </a:cubicBezTo>
                  <a:cubicBezTo>
                    <a:pt x="7184" y="725"/>
                    <a:pt x="6554" y="882"/>
                    <a:pt x="6081" y="1197"/>
                  </a:cubicBezTo>
                  <a:cubicBezTo>
                    <a:pt x="5546" y="851"/>
                    <a:pt x="4916" y="725"/>
                    <a:pt x="4254" y="725"/>
                  </a:cubicBezTo>
                  <a:cubicBezTo>
                    <a:pt x="4097" y="725"/>
                    <a:pt x="3908" y="725"/>
                    <a:pt x="3750" y="756"/>
                  </a:cubicBezTo>
                  <a:cubicBezTo>
                    <a:pt x="3340" y="284"/>
                    <a:pt x="2773" y="0"/>
                    <a:pt x="21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8"/>
            <p:cNvSpPr/>
            <p:nvPr/>
          </p:nvSpPr>
          <p:spPr>
            <a:xfrm>
              <a:off x="-18596350" y="2524725"/>
              <a:ext cx="160700" cy="178800"/>
            </a:xfrm>
            <a:custGeom>
              <a:avLst/>
              <a:gdLst/>
              <a:ahLst/>
              <a:cxnLst/>
              <a:rect l="l" t="t" r="r" b="b"/>
              <a:pathLst>
                <a:path w="6428" h="7152" extrusionOk="0">
                  <a:moveTo>
                    <a:pt x="1072" y="693"/>
                  </a:moveTo>
                  <a:cubicBezTo>
                    <a:pt x="1261" y="693"/>
                    <a:pt x="1419" y="851"/>
                    <a:pt x="1419" y="1040"/>
                  </a:cubicBezTo>
                  <a:cubicBezTo>
                    <a:pt x="1419" y="1260"/>
                    <a:pt x="1261" y="1418"/>
                    <a:pt x="1072" y="1418"/>
                  </a:cubicBezTo>
                  <a:cubicBezTo>
                    <a:pt x="883" y="1418"/>
                    <a:pt x="726" y="1260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325" y="693"/>
                  </a:moveTo>
                  <a:cubicBezTo>
                    <a:pt x="5514" y="693"/>
                    <a:pt x="5672" y="851"/>
                    <a:pt x="5672" y="1040"/>
                  </a:cubicBezTo>
                  <a:cubicBezTo>
                    <a:pt x="5672" y="1260"/>
                    <a:pt x="5514" y="1418"/>
                    <a:pt x="5325" y="1418"/>
                  </a:cubicBezTo>
                  <a:cubicBezTo>
                    <a:pt x="5136" y="1418"/>
                    <a:pt x="4979" y="1260"/>
                    <a:pt x="4979" y="1040"/>
                  </a:cubicBezTo>
                  <a:cubicBezTo>
                    <a:pt x="4979" y="851"/>
                    <a:pt x="5136" y="693"/>
                    <a:pt x="5325" y="693"/>
                  </a:cubicBezTo>
                  <a:close/>
                  <a:moveTo>
                    <a:pt x="3214" y="3781"/>
                  </a:moveTo>
                  <a:cubicBezTo>
                    <a:pt x="3372" y="3781"/>
                    <a:pt x="3529" y="3875"/>
                    <a:pt x="3561" y="4001"/>
                  </a:cubicBezTo>
                  <a:lnTo>
                    <a:pt x="3214" y="4442"/>
                  </a:lnTo>
                  <a:lnTo>
                    <a:pt x="2836" y="4001"/>
                  </a:lnTo>
                  <a:cubicBezTo>
                    <a:pt x="2899" y="3844"/>
                    <a:pt x="3057" y="3781"/>
                    <a:pt x="3214" y="3781"/>
                  </a:cubicBezTo>
                  <a:close/>
                  <a:moveTo>
                    <a:pt x="3214" y="1449"/>
                  </a:moveTo>
                  <a:cubicBezTo>
                    <a:pt x="3876" y="1449"/>
                    <a:pt x="4475" y="1922"/>
                    <a:pt x="4632" y="2552"/>
                  </a:cubicBezTo>
                  <a:lnTo>
                    <a:pt x="5136" y="4631"/>
                  </a:lnTo>
                  <a:cubicBezTo>
                    <a:pt x="5357" y="5545"/>
                    <a:pt x="4664" y="6459"/>
                    <a:pt x="3718" y="6459"/>
                  </a:cubicBezTo>
                  <a:lnTo>
                    <a:pt x="3561" y="6459"/>
                  </a:lnTo>
                  <a:lnTo>
                    <a:pt x="3561" y="5136"/>
                  </a:lnTo>
                  <a:lnTo>
                    <a:pt x="4191" y="4348"/>
                  </a:lnTo>
                  <a:cubicBezTo>
                    <a:pt x="4223" y="4285"/>
                    <a:pt x="4254" y="4190"/>
                    <a:pt x="4254" y="4127"/>
                  </a:cubicBezTo>
                  <a:cubicBezTo>
                    <a:pt x="4254" y="3529"/>
                    <a:pt x="3781" y="3056"/>
                    <a:pt x="3214" y="3056"/>
                  </a:cubicBezTo>
                  <a:cubicBezTo>
                    <a:pt x="2616" y="3056"/>
                    <a:pt x="2143" y="3529"/>
                    <a:pt x="2143" y="4127"/>
                  </a:cubicBezTo>
                  <a:cubicBezTo>
                    <a:pt x="2143" y="4190"/>
                    <a:pt x="2175" y="4285"/>
                    <a:pt x="2206" y="4348"/>
                  </a:cubicBezTo>
                  <a:lnTo>
                    <a:pt x="2836" y="5136"/>
                  </a:lnTo>
                  <a:lnTo>
                    <a:pt x="2836" y="6459"/>
                  </a:lnTo>
                  <a:lnTo>
                    <a:pt x="2679" y="6459"/>
                  </a:lnTo>
                  <a:cubicBezTo>
                    <a:pt x="1734" y="6459"/>
                    <a:pt x="1041" y="5545"/>
                    <a:pt x="1261" y="4631"/>
                  </a:cubicBezTo>
                  <a:lnTo>
                    <a:pt x="1797" y="2552"/>
                  </a:lnTo>
                  <a:cubicBezTo>
                    <a:pt x="1954" y="1891"/>
                    <a:pt x="2521" y="1449"/>
                    <a:pt x="3214" y="1449"/>
                  </a:cubicBezTo>
                  <a:close/>
                  <a:moveTo>
                    <a:pt x="1072" y="0"/>
                  </a:moveTo>
                  <a:cubicBezTo>
                    <a:pt x="473" y="0"/>
                    <a:pt x="1" y="441"/>
                    <a:pt x="1" y="1040"/>
                  </a:cubicBezTo>
                  <a:cubicBezTo>
                    <a:pt x="1" y="1638"/>
                    <a:pt x="473" y="2111"/>
                    <a:pt x="1072" y="2111"/>
                  </a:cubicBezTo>
                  <a:lnTo>
                    <a:pt x="1167" y="2111"/>
                  </a:lnTo>
                  <a:cubicBezTo>
                    <a:pt x="1104" y="2174"/>
                    <a:pt x="1104" y="2269"/>
                    <a:pt x="1072" y="2332"/>
                  </a:cubicBezTo>
                  <a:lnTo>
                    <a:pt x="568" y="4442"/>
                  </a:lnTo>
                  <a:cubicBezTo>
                    <a:pt x="221" y="5797"/>
                    <a:pt x="1261" y="7152"/>
                    <a:pt x="2679" y="7152"/>
                  </a:cubicBezTo>
                  <a:lnTo>
                    <a:pt x="3718" y="7152"/>
                  </a:lnTo>
                  <a:cubicBezTo>
                    <a:pt x="5136" y="7152"/>
                    <a:pt x="6207" y="5797"/>
                    <a:pt x="5829" y="4442"/>
                  </a:cubicBezTo>
                  <a:lnTo>
                    <a:pt x="5325" y="2332"/>
                  </a:lnTo>
                  <a:cubicBezTo>
                    <a:pt x="5294" y="2269"/>
                    <a:pt x="5294" y="2174"/>
                    <a:pt x="5262" y="2111"/>
                  </a:cubicBezTo>
                  <a:lnTo>
                    <a:pt x="5325" y="2111"/>
                  </a:lnTo>
                  <a:cubicBezTo>
                    <a:pt x="5924" y="2111"/>
                    <a:pt x="6396" y="1638"/>
                    <a:pt x="6396" y="1040"/>
                  </a:cubicBezTo>
                  <a:cubicBezTo>
                    <a:pt x="6428" y="473"/>
                    <a:pt x="5924" y="0"/>
                    <a:pt x="5325" y="0"/>
                  </a:cubicBezTo>
                  <a:cubicBezTo>
                    <a:pt x="4790" y="0"/>
                    <a:pt x="4317" y="410"/>
                    <a:pt x="4254" y="977"/>
                  </a:cubicBezTo>
                  <a:cubicBezTo>
                    <a:pt x="3939" y="788"/>
                    <a:pt x="3592" y="693"/>
                    <a:pt x="3214" y="693"/>
                  </a:cubicBezTo>
                  <a:cubicBezTo>
                    <a:pt x="2805" y="693"/>
                    <a:pt x="2458" y="819"/>
                    <a:pt x="2143" y="977"/>
                  </a:cubicBezTo>
                  <a:cubicBezTo>
                    <a:pt x="2112" y="410"/>
                    <a:pt x="1639" y="0"/>
                    <a:pt x="10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8" name="Google Shape;438;p18"/>
          <p:cNvGrpSpPr/>
          <p:nvPr/>
        </p:nvGrpSpPr>
        <p:grpSpPr>
          <a:xfrm>
            <a:off x="8006221" y="3170810"/>
            <a:ext cx="457207" cy="457187"/>
            <a:chOff x="-18294675" y="2434925"/>
            <a:chExt cx="304825" cy="303275"/>
          </a:xfrm>
        </p:grpSpPr>
        <p:sp>
          <p:nvSpPr>
            <p:cNvPr id="439" name="Google Shape;439;p18"/>
            <p:cNvSpPr/>
            <p:nvPr/>
          </p:nvSpPr>
          <p:spPr>
            <a:xfrm>
              <a:off x="-18294675" y="2434925"/>
              <a:ext cx="304825" cy="303275"/>
            </a:xfrm>
            <a:custGeom>
              <a:avLst/>
              <a:gdLst/>
              <a:ahLst/>
              <a:cxnLst/>
              <a:rect l="l" t="t" r="r" b="b"/>
              <a:pathLst>
                <a:path w="12193" h="12131" extrusionOk="0">
                  <a:moveTo>
                    <a:pt x="1103" y="694"/>
                  </a:moveTo>
                  <a:cubicBezTo>
                    <a:pt x="2363" y="694"/>
                    <a:pt x="3497" y="1450"/>
                    <a:pt x="4033" y="2584"/>
                  </a:cubicBezTo>
                  <a:cubicBezTo>
                    <a:pt x="3434" y="2836"/>
                    <a:pt x="2867" y="3214"/>
                    <a:pt x="2363" y="3687"/>
                  </a:cubicBezTo>
                  <a:lnTo>
                    <a:pt x="2237" y="3813"/>
                  </a:lnTo>
                  <a:cubicBezTo>
                    <a:pt x="1323" y="3214"/>
                    <a:pt x="756" y="2175"/>
                    <a:pt x="756" y="1072"/>
                  </a:cubicBezTo>
                  <a:lnTo>
                    <a:pt x="756" y="694"/>
                  </a:lnTo>
                  <a:close/>
                  <a:moveTo>
                    <a:pt x="11500" y="694"/>
                  </a:moveTo>
                  <a:lnTo>
                    <a:pt x="11500" y="1072"/>
                  </a:lnTo>
                  <a:cubicBezTo>
                    <a:pt x="11500" y="2175"/>
                    <a:pt x="10901" y="3214"/>
                    <a:pt x="9924" y="3813"/>
                  </a:cubicBezTo>
                  <a:cubicBezTo>
                    <a:pt x="9420" y="3277"/>
                    <a:pt x="8822" y="2868"/>
                    <a:pt x="8192" y="2584"/>
                  </a:cubicBezTo>
                  <a:cubicBezTo>
                    <a:pt x="8696" y="1450"/>
                    <a:pt x="9893" y="694"/>
                    <a:pt x="11153" y="694"/>
                  </a:cubicBezTo>
                  <a:close/>
                  <a:moveTo>
                    <a:pt x="2806" y="7389"/>
                  </a:moveTo>
                  <a:cubicBezTo>
                    <a:pt x="2924" y="7389"/>
                    <a:pt x="3043" y="7413"/>
                    <a:pt x="3151" y="7467"/>
                  </a:cubicBezTo>
                  <a:cubicBezTo>
                    <a:pt x="3434" y="7625"/>
                    <a:pt x="3623" y="7908"/>
                    <a:pt x="3623" y="8223"/>
                  </a:cubicBezTo>
                  <a:lnTo>
                    <a:pt x="3623" y="9011"/>
                  </a:lnTo>
                  <a:cubicBezTo>
                    <a:pt x="3182" y="8507"/>
                    <a:pt x="2552" y="8160"/>
                    <a:pt x="1891" y="7940"/>
                  </a:cubicBezTo>
                  <a:lnTo>
                    <a:pt x="2206" y="7625"/>
                  </a:lnTo>
                  <a:cubicBezTo>
                    <a:pt x="2351" y="7480"/>
                    <a:pt x="2578" y="7389"/>
                    <a:pt x="2806" y="7389"/>
                  </a:cubicBezTo>
                  <a:close/>
                  <a:moveTo>
                    <a:pt x="9468" y="7444"/>
                  </a:moveTo>
                  <a:cubicBezTo>
                    <a:pt x="9681" y="7444"/>
                    <a:pt x="9891" y="7528"/>
                    <a:pt x="10050" y="7688"/>
                  </a:cubicBezTo>
                  <a:lnTo>
                    <a:pt x="10365" y="8003"/>
                  </a:lnTo>
                  <a:cubicBezTo>
                    <a:pt x="9672" y="8160"/>
                    <a:pt x="9042" y="8507"/>
                    <a:pt x="8633" y="9043"/>
                  </a:cubicBezTo>
                  <a:lnTo>
                    <a:pt x="8633" y="8255"/>
                  </a:lnTo>
                  <a:cubicBezTo>
                    <a:pt x="8633" y="7940"/>
                    <a:pt x="8790" y="7688"/>
                    <a:pt x="9105" y="7530"/>
                  </a:cubicBezTo>
                  <a:cubicBezTo>
                    <a:pt x="9221" y="7473"/>
                    <a:pt x="9345" y="7444"/>
                    <a:pt x="9468" y="7444"/>
                  </a:cubicBezTo>
                  <a:close/>
                  <a:moveTo>
                    <a:pt x="6112" y="9484"/>
                  </a:moveTo>
                  <a:cubicBezTo>
                    <a:pt x="6270" y="9484"/>
                    <a:pt x="6427" y="9610"/>
                    <a:pt x="6459" y="9736"/>
                  </a:cubicBezTo>
                  <a:lnTo>
                    <a:pt x="6112" y="10145"/>
                  </a:lnTo>
                  <a:lnTo>
                    <a:pt x="5734" y="9736"/>
                  </a:lnTo>
                  <a:cubicBezTo>
                    <a:pt x="5797" y="9578"/>
                    <a:pt x="5955" y="9484"/>
                    <a:pt x="6112" y="9484"/>
                  </a:cubicBezTo>
                  <a:close/>
                  <a:moveTo>
                    <a:pt x="6270" y="2836"/>
                  </a:moveTo>
                  <a:cubicBezTo>
                    <a:pt x="8633" y="2899"/>
                    <a:pt x="10554" y="4884"/>
                    <a:pt x="10743" y="7310"/>
                  </a:cubicBezTo>
                  <a:lnTo>
                    <a:pt x="10554" y="7121"/>
                  </a:lnTo>
                  <a:cubicBezTo>
                    <a:pt x="10258" y="6824"/>
                    <a:pt x="9861" y="6664"/>
                    <a:pt x="9467" y="6664"/>
                  </a:cubicBezTo>
                  <a:cubicBezTo>
                    <a:pt x="9234" y="6664"/>
                    <a:pt x="9001" y="6720"/>
                    <a:pt x="8790" y="6837"/>
                  </a:cubicBezTo>
                  <a:cubicBezTo>
                    <a:pt x="8255" y="7121"/>
                    <a:pt x="7908" y="7625"/>
                    <a:pt x="7908" y="8223"/>
                  </a:cubicBezTo>
                  <a:lnTo>
                    <a:pt x="7908" y="9043"/>
                  </a:lnTo>
                  <a:cubicBezTo>
                    <a:pt x="7908" y="9641"/>
                    <a:pt x="7719" y="10240"/>
                    <a:pt x="7372" y="10744"/>
                  </a:cubicBezTo>
                  <a:cubicBezTo>
                    <a:pt x="7278" y="10870"/>
                    <a:pt x="7215" y="10933"/>
                    <a:pt x="7120" y="11027"/>
                  </a:cubicBezTo>
                  <a:cubicBezTo>
                    <a:pt x="6931" y="11216"/>
                    <a:pt x="6679" y="11342"/>
                    <a:pt x="6490" y="11374"/>
                  </a:cubicBezTo>
                  <a:lnTo>
                    <a:pt x="6490" y="10838"/>
                  </a:lnTo>
                  <a:lnTo>
                    <a:pt x="7120" y="10051"/>
                  </a:lnTo>
                  <a:cubicBezTo>
                    <a:pt x="7152" y="9956"/>
                    <a:pt x="7215" y="9893"/>
                    <a:pt x="7215" y="9799"/>
                  </a:cubicBezTo>
                  <a:cubicBezTo>
                    <a:pt x="7215" y="9200"/>
                    <a:pt x="6742" y="8728"/>
                    <a:pt x="6144" y="8728"/>
                  </a:cubicBezTo>
                  <a:cubicBezTo>
                    <a:pt x="5545" y="8728"/>
                    <a:pt x="5073" y="9200"/>
                    <a:pt x="5073" y="9799"/>
                  </a:cubicBezTo>
                  <a:cubicBezTo>
                    <a:pt x="5073" y="9893"/>
                    <a:pt x="5104" y="9956"/>
                    <a:pt x="5167" y="10051"/>
                  </a:cubicBezTo>
                  <a:lnTo>
                    <a:pt x="5797" y="10838"/>
                  </a:lnTo>
                  <a:lnTo>
                    <a:pt x="5797" y="11374"/>
                  </a:lnTo>
                  <a:cubicBezTo>
                    <a:pt x="5545" y="11311"/>
                    <a:pt x="5356" y="11185"/>
                    <a:pt x="5199" y="11027"/>
                  </a:cubicBezTo>
                  <a:cubicBezTo>
                    <a:pt x="5104" y="10933"/>
                    <a:pt x="5041" y="10838"/>
                    <a:pt x="4947" y="10744"/>
                  </a:cubicBezTo>
                  <a:cubicBezTo>
                    <a:pt x="4600" y="10271"/>
                    <a:pt x="4411" y="9673"/>
                    <a:pt x="4411" y="9043"/>
                  </a:cubicBezTo>
                  <a:lnTo>
                    <a:pt x="4411" y="8223"/>
                  </a:lnTo>
                  <a:cubicBezTo>
                    <a:pt x="4411" y="7625"/>
                    <a:pt x="4096" y="7121"/>
                    <a:pt x="3529" y="6837"/>
                  </a:cubicBezTo>
                  <a:cubicBezTo>
                    <a:pt x="3318" y="6720"/>
                    <a:pt x="3085" y="6664"/>
                    <a:pt x="2852" y="6664"/>
                  </a:cubicBezTo>
                  <a:cubicBezTo>
                    <a:pt x="2458" y="6664"/>
                    <a:pt x="2061" y="6824"/>
                    <a:pt x="1765" y="7121"/>
                  </a:cubicBezTo>
                  <a:lnTo>
                    <a:pt x="1576" y="7310"/>
                  </a:lnTo>
                  <a:cubicBezTo>
                    <a:pt x="1607" y="6270"/>
                    <a:pt x="2017" y="5230"/>
                    <a:pt x="2678" y="4443"/>
                  </a:cubicBezTo>
                  <a:cubicBezTo>
                    <a:pt x="2741" y="4317"/>
                    <a:pt x="2867" y="4254"/>
                    <a:pt x="2962" y="4128"/>
                  </a:cubicBezTo>
                  <a:cubicBezTo>
                    <a:pt x="3466" y="3655"/>
                    <a:pt x="4001" y="3309"/>
                    <a:pt x="4632" y="3057"/>
                  </a:cubicBezTo>
                  <a:cubicBezTo>
                    <a:pt x="5167" y="2899"/>
                    <a:pt x="5703" y="2836"/>
                    <a:pt x="6270" y="2836"/>
                  </a:cubicBezTo>
                  <a:close/>
                  <a:moveTo>
                    <a:pt x="11153" y="1"/>
                  </a:moveTo>
                  <a:cubicBezTo>
                    <a:pt x="10334" y="1"/>
                    <a:pt x="9483" y="253"/>
                    <a:pt x="8822" y="757"/>
                  </a:cubicBezTo>
                  <a:cubicBezTo>
                    <a:pt x="8255" y="1135"/>
                    <a:pt x="7782" y="1733"/>
                    <a:pt x="7530" y="2364"/>
                  </a:cubicBezTo>
                  <a:cubicBezTo>
                    <a:pt x="7120" y="2238"/>
                    <a:pt x="6679" y="2175"/>
                    <a:pt x="6270" y="2175"/>
                  </a:cubicBezTo>
                  <a:cubicBezTo>
                    <a:pt x="5703" y="2175"/>
                    <a:pt x="5199" y="2206"/>
                    <a:pt x="4695" y="2364"/>
                  </a:cubicBezTo>
                  <a:cubicBezTo>
                    <a:pt x="4411" y="1733"/>
                    <a:pt x="3938" y="1166"/>
                    <a:pt x="3371" y="788"/>
                  </a:cubicBezTo>
                  <a:cubicBezTo>
                    <a:pt x="2710" y="253"/>
                    <a:pt x="1891" y="32"/>
                    <a:pt x="1071" y="32"/>
                  </a:cubicBezTo>
                  <a:lnTo>
                    <a:pt x="347" y="32"/>
                  </a:lnTo>
                  <a:cubicBezTo>
                    <a:pt x="158" y="32"/>
                    <a:pt x="0" y="190"/>
                    <a:pt x="0" y="379"/>
                  </a:cubicBezTo>
                  <a:lnTo>
                    <a:pt x="0" y="1103"/>
                  </a:lnTo>
                  <a:cubicBezTo>
                    <a:pt x="0" y="1859"/>
                    <a:pt x="189" y="2553"/>
                    <a:pt x="599" y="3183"/>
                  </a:cubicBezTo>
                  <a:cubicBezTo>
                    <a:pt x="914" y="3655"/>
                    <a:pt x="1292" y="4096"/>
                    <a:pt x="1765" y="4411"/>
                  </a:cubicBezTo>
                  <a:cubicBezTo>
                    <a:pt x="1544" y="4726"/>
                    <a:pt x="1323" y="5073"/>
                    <a:pt x="1166" y="5420"/>
                  </a:cubicBezTo>
                  <a:cubicBezTo>
                    <a:pt x="914" y="6113"/>
                    <a:pt x="756" y="6806"/>
                    <a:pt x="756" y="7562"/>
                  </a:cubicBezTo>
                  <a:lnTo>
                    <a:pt x="756" y="8255"/>
                  </a:lnTo>
                  <a:cubicBezTo>
                    <a:pt x="756" y="8475"/>
                    <a:pt x="914" y="8633"/>
                    <a:pt x="1103" y="8633"/>
                  </a:cubicBezTo>
                  <a:cubicBezTo>
                    <a:pt x="1891" y="8633"/>
                    <a:pt x="2647" y="8980"/>
                    <a:pt x="3119" y="9610"/>
                  </a:cubicBezTo>
                  <a:lnTo>
                    <a:pt x="4316" y="11185"/>
                  </a:lnTo>
                  <a:cubicBezTo>
                    <a:pt x="4411" y="11311"/>
                    <a:pt x="4537" y="11405"/>
                    <a:pt x="4632" y="11531"/>
                  </a:cubicBezTo>
                  <a:cubicBezTo>
                    <a:pt x="5041" y="11941"/>
                    <a:pt x="5545" y="12130"/>
                    <a:pt x="6112" y="12130"/>
                  </a:cubicBezTo>
                  <a:cubicBezTo>
                    <a:pt x="6648" y="12130"/>
                    <a:pt x="7152" y="11941"/>
                    <a:pt x="7561" y="11531"/>
                  </a:cubicBezTo>
                  <a:cubicBezTo>
                    <a:pt x="7687" y="11405"/>
                    <a:pt x="7782" y="11311"/>
                    <a:pt x="7877" y="11185"/>
                  </a:cubicBezTo>
                  <a:lnTo>
                    <a:pt x="9105" y="9610"/>
                  </a:lnTo>
                  <a:cubicBezTo>
                    <a:pt x="9578" y="8980"/>
                    <a:pt x="10302" y="8633"/>
                    <a:pt x="11090" y="8633"/>
                  </a:cubicBezTo>
                  <a:cubicBezTo>
                    <a:pt x="11311" y="8633"/>
                    <a:pt x="11468" y="8475"/>
                    <a:pt x="11468" y="8255"/>
                  </a:cubicBezTo>
                  <a:lnTo>
                    <a:pt x="11468" y="7751"/>
                  </a:lnTo>
                  <a:cubicBezTo>
                    <a:pt x="11468" y="6522"/>
                    <a:pt x="11059" y="5388"/>
                    <a:pt x="10397" y="4411"/>
                  </a:cubicBezTo>
                  <a:cubicBezTo>
                    <a:pt x="10870" y="4096"/>
                    <a:pt x="11311" y="3655"/>
                    <a:pt x="11626" y="3151"/>
                  </a:cubicBezTo>
                  <a:cubicBezTo>
                    <a:pt x="12004" y="2521"/>
                    <a:pt x="12193" y="1796"/>
                    <a:pt x="12193" y="1072"/>
                  </a:cubicBezTo>
                  <a:lnTo>
                    <a:pt x="12193" y="347"/>
                  </a:lnTo>
                  <a:cubicBezTo>
                    <a:pt x="12193" y="158"/>
                    <a:pt x="12035" y="1"/>
                    <a:pt x="118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8"/>
            <p:cNvSpPr/>
            <p:nvPr/>
          </p:nvSpPr>
          <p:spPr>
            <a:xfrm>
              <a:off x="-18223800" y="2559575"/>
              <a:ext cx="37050" cy="36850"/>
            </a:xfrm>
            <a:custGeom>
              <a:avLst/>
              <a:gdLst/>
              <a:ahLst/>
              <a:cxnLst/>
              <a:rect l="l" t="t" r="r" b="b"/>
              <a:pathLst>
                <a:path w="1482" h="1474" extrusionOk="0">
                  <a:moveTo>
                    <a:pt x="410" y="0"/>
                  </a:moveTo>
                  <a:cubicBezTo>
                    <a:pt x="324" y="0"/>
                    <a:pt x="237" y="40"/>
                    <a:pt x="158" y="118"/>
                  </a:cubicBezTo>
                  <a:cubicBezTo>
                    <a:pt x="1" y="276"/>
                    <a:pt x="1" y="497"/>
                    <a:pt x="158" y="654"/>
                  </a:cubicBezTo>
                  <a:lnTo>
                    <a:pt x="851" y="1347"/>
                  </a:lnTo>
                  <a:cubicBezTo>
                    <a:pt x="946" y="1442"/>
                    <a:pt x="1009" y="1473"/>
                    <a:pt x="1103" y="1473"/>
                  </a:cubicBezTo>
                  <a:cubicBezTo>
                    <a:pt x="1166" y="1473"/>
                    <a:pt x="1292" y="1442"/>
                    <a:pt x="1324" y="1347"/>
                  </a:cubicBezTo>
                  <a:cubicBezTo>
                    <a:pt x="1481" y="1190"/>
                    <a:pt x="1481" y="1001"/>
                    <a:pt x="1324" y="843"/>
                  </a:cubicBezTo>
                  <a:lnTo>
                    <a:pt x="662" y="118"/>
                  </a:lnTo>
                  <a:cubicBezTo>
                    <a:pt x="584" y="40"/>
                    <a:pt x="497" y="0"/>
                    <a:pt x="4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8"/>
            <p:cNvSpPr/>
            <p:nvPr/>
          </p:nvSpPr>
          <p:spPr>
            <a:xfrm>
              <a:off x="-18098550" y="2559575"/>
              <a:ext cx="37825" cy="36850"/>
            </a:xfrm>
            <a:custGeom>
              <a:avLst/>
              <a:gdLst/>
              <a:ahLst/>
              <a:cxnLst/>
              <a:rect l="l" t="t" r="r" b="b"/>
              <a:pathLst>
                <a:path w="1513" h="1474" extrusionOk="0">
                  <a:moveTo>
                    <a:pt x="1103" y="0"/>
                  </a:moveTo>
                  <a:cubicBezTo>
                    <a:pt x="1016" y="0"/>
                    <a:pt x="929" y="40"/>
                    <a:pt x="851" y="118"/>
                  </a:cubicBezTo>
                  <a:lnTo>
                    <a:pt x="158" y="843"/>
                  </a:lnTo>
                  <a:cubicBezTo>
                    <a:pt x="0" y="1001"/>
                    <a:pt x="0" y="1190"/>
                    <a:pt x="158" y="1347"/>
                  </a:cubicBezTo>
                  <a:cubicBezTo>
                    <a:pt x="221" y="1442"/>
                    <a:pt x="315" y="1473"/>
                    <a:pt x="410" y="1473"/>
                  </a:cubicBezTo>
                  <a:cubicBezTo>
                    <a:pt x="504" y="1473"/>
                    <a:pt x="630" y="1442"/>
                    <a:pt x="662" y="1347"/>
                  </a:cubicBezTo>
                  <a:lnTo>
                    <a:pt x="1355" y="623"/>
                  </a:lnTo>
                  <a:cubicBezTo>
                    <a:pt x="1512" y="465"/>
                    <a:pt x="1512" y="276"/>
                    <a:pt x="1355" y="118"/>
                  </a:cubicBezTo>
                  <a:cubicBezTo>
                    <a:pt x="1276" y="40"/>
                    <a:pt x="1189" y="0"/>
                    <a:pt x="11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18"/>
          <p:cNvGrpSpPr/>
          <p:nvPr/>
        </p:nvGrpSpPr>
        <p:grpSpPr>
          <a:xfrm>
            <a:off x="680478" y="3169814"/>
            <a:ext cx="385474" cy="457204"/>
            <a:chOff x="4459350" y="2882125"/>
            <a:chExt cx="228375" cy="274350"/>
          </a:xfrm>
        </p:grpSpPr>
        <p:sp>
          <p:nvSpPr>
            <p:cNvPr id="443" name="Google Shape;443;p18"/>
            <p:cNvSpPr/>
            <p:nvPr/>
          </p:nvSpPr>
          <p:spPr>
            <a:xfrm>
              <a:off x="4537175" y="3045650"/>
              <a:ext cx="15375" cy="15350"/>
            </a:xfrm>
            <a:custGeom>
              <a:avLst/>
              <a:gdLst/>
              <a:ahLst/>
              <a:cxnLst/>
              <a:rect l="l" t="t" r="r" b="b"/>
              <a:pathLst>
                <a:path w="615" h="614" extrusionOk="0">
                  <a:moveTo>
                    <a:pt x="308" y="0"/>
                  </a:moveTo>
                  <a:cubicBezTo>
                    <a:pt x="140" y="0"/>
                    <a:pt x="1" y="140"/>
                    <a:pt x="1" y="307"/>
                  </a:cubicBezTo>
                  <a:cubicBezTo>
                    <a:pt x="1" y="474"/>
                    <a:pt x="140" y="614"/>
                    <a:pt x="308" y="614"/>
                  </a:cubicBezTo>
                  <a:cubicBezTo>
                    <a:pt x="475" y="614"/>
                    <a:pt x="614" y="474"/>
                    <a:pt x="614" y="307"/>
                  </a:cubicBezTo>
                  <a:cubicBezTo>
                    <a:pt x="614" y="140"/>
                    <a:pt x="475" y="0"/>
                    <a:pt x="3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8"/>
            <p:cNvSpPr/>
            <p:nvPr/>
          </p:nvSpPr>
          <p:spPr>
            <a:xfrm>
              <a:off x="4599900" y="3045650"/>
              <a:ext cx="15350" cy="15350"/>
            </a:xfrm>
            <a:custGeom>
              <a:avLst/>
              <a:gdLst/>
              <a:ahLst/>
              <a:cxnLst/>
              <a:rect l="l" t="t" r="r" b="b"/>
              <a:pathLst>
                <a:path w="614" h="614" extrusionOk="0">
                  <a:moveTo>
                    <a:pt x="307" y="0"/>
                  </a:moveTo>
                  <a:cubicBezTo>
                    <a:pt x="140" y="0"/>
                    <a:pt x="1" y="140"/>
                    <a:pt x="1" y="307"/>
                  </a:cubicBezTo>
                  <a:cubicBezTo>
                    <a:pt x="1" y="474"/>
                    <a:pt x="140" y="614"/>
                    <a:pt x="307" y="614"/>
                  </a:cubicBezTo>
                  <a:cubicBezTo>
                    <a:pt x="475" y="614"/>
                    <a:pt x="614" y="474"/>
                    <a:pt x="614" y="307"/>
                  </a:cubicBezTo>
                  <a:cubicBezTo>
                    <a:pt x="614" y="140"/>
                    <a:pt x="475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8"/>
            <p:cNvSpPr/>
            <p:nvPr/>
          </p:nvSpPr>
          <p:spPr>
            <a:xfrm>
              <a:off x="4464700" y="2886250"/>
              <a:ext cx="223025" cy="270225"/>
            </a:xfrm>
            <a:custGeom>
              <a:avLst/>
              <a:gdLst/>
              <a:ahLst/>
              <a:cxnLst/>
              <a:rect l="l" t="t" r="r" b="b"/>
              <a:pathLst>
                <a:path w="8921" h="10809" extrusionOk="0">
                  <a:moveTo>
                    <a:pt x="921" y="773"/>
                  </a:moveTo>
                  <a:cubicBezTo>
                    <a:pt x="1757" y="1219"/>
                    <a:pt x="2398" y="1916"/>
                    <a:pt x="2788" y="2808"/>
                  </a:cubicBezTo>
                  <a:cubicBezTo>
                    <a:pt x="2900" y="3059"/>
                    <a:pt x="2956" y="3310"/>
                    <a:pt x="3039" y="3589"/>
                  </a:cubicBezTo>
                  <a:cubicBezTo>
                    <a:pt x="2538" y="3868"/>
                    <a:pt x="2175" y="4314"/>
                    <a:pt x="1924" y="4843"/>
                  </a:cubicBezTo>
                  <a:cubicBezTo>
                    <a:pt x="1534" y="4481"/>
                    <a:pt x="1255" y="4035"/>
                    <a:pt x="1060" y="3561"/>
                  </a:cubicBezTo>
                  <a:cubicBezTo>
                    <a:pt x="670" y="2641"/>
                    <a:pt x="642" y="1665"/>
                    <a:pt x="921" y="773"/>
                  </a:cubicBezTo>
                  <a:close/>
                  <a:moveTo>
                    <a:pt x="8029" y="773"/>
                  </a:moveTo>
                  <a:lnTo>
                    <a:pt x="8029" y="773"/>
                  </a:lnTo>
                  <a:cubicBezTo>
                    <a:pt x="8308" y="1665"/>
                    <a:pt x="8252" y="2641"/>
                    <a:pt x="7890" y="3561"/>
                  </a:cubicBezTo>
                  <a:cubicBezTo>
                    <a:pt x="7667" y="4035"/>
                    <a:pt x="7388" y="4481"/>
                    <a:pt x="6998" y="4843"/>
                  </a:cubicBezTo>
                  <a:cubicBezTo>
                    <a:pt x="6775" y="4314"/>
                    <a:pt x="6356" y="3868"/>
                    <a:pt x="5883" y="3589"/>
                  </a:cubicBezTo>
                  <a:cubicBezTo>
                    <a:pt x="5966" y="3310"/>
                    <a:pt x="6022" y="3031"/>
                    <a:pt x="6133" y="2808"/>
                  </a:cubicBezTo>
                  <a:cubicBezTo>
                    <a:pt x="6496" y="1944"/>
                    <a:pt x="7137" y="1219"/>
                    <a:pt x="8029" y="773"/>
                  </a:cubicBezTo>
                  <a:close/>
                  <a:moveTo>
                    <a:pt x="4545" y="3840"/>
                  </a:moveTo>
                  <a:cubicBezTo>
                    <a:pt x="5660" y="3923"/>
                    <a:pt x="6524" y="4983"/>
                    <a:pt x="6524" y="6153"/>
                  </a:cubicBezTo>
                  <a:lnTo>
                    <a:pt x="6524" y="6265"/>
                  </a:lnTo>
                  <a:cubicBezTo>
                    <a:pt x="6524" y="6655"/>
                    <a:pt x="6663" y="6990"/>
                    <a:pt x="6942" y="7352"/>
                  </a:cubicBezTo>
                  <a:cubicBezTo>
                    <a:pt x="7081" y="7547"/>
                    <a:pt x="7165" y="7742"/>
                    <a:pt x="7165" y="7937"/>
                  </a:cubicBezTo>
                  <a:cubicBezTo>
                    <a:pt x="7276" y="8300"/>
                    <a:pt x="7053" y="8662"/>
                    <a:pt x="6635" y="8941"/>
                  </a:cubicBezTo>
                  <a:cubicBezTo>
                    <a:pt x="6579" y="8774"/>
                    <a:pt x="6496" y="8578"/>
                    <a:pt x="6356" y="8383"/>
                  </a:cubicBezTo>
                  <a:cubicBezTo>
                    <a:pt x="6291" y="8302"/>
                    <a:pt x="6189" y="8259"/>
                    <a:pt x="6087" y="8259"/>
                  </a:cubicBezTo>
                  <a:cubicBezTo>
                    <a:pt x="6014" y="8259"/>
                    <a:pt x="5941" y="8281"/>
                    <a:pt x="5883" y="8328"/>
                  </a:cubicBezTo>
                  <a:cubicBezTo>
                    <a:pt x="5743" y="8439"/>
                    <a:pt x="5715" y="8634"/>
                    <a:pt x="5827" y="8774"/>
                  </a:cubicBezTo>
                  <a:cubicBezTo>
                    <a:pt x="5994" y="9024"/>
                    <a:pt x="6022" y="9275"/>
                    <a:pt x="5938" y="9470"/>
                  </a:cubicBezTo>
                  <a:cubicBezTo>
                    <a:pt x="5827" y="9693"/>
                    <a:pt x="5604" y="9861"/>
                    <a:pt x="5297" y="10000"/>
                  </a:cubicBezTo>
                  <a:lnTo>
                    <a:pt x="4712" y="9136"/>
                  </a:lnTo>
                  <a:lnTo>
                    <a:pt x="4712" y="8718"/>
                  </a:lnTo>
                  <a:lnTo>
                    <a:pt x="5241" y="8188"/>
                  </a:lnTo>
                  <a:cubicBezTo>
                    <a:pt x="5381" y="8049"/>
                    <a:pt x="5381" y="7882"/>
                    <a:pt x="5241" y="7742"/>
                  </a:cubicBezTo>
                  <a:cubicBezTo>
                    <a:pt x="5172" y="7673"/>
                    <a:pt x="5088" y="7638"/>
                    <a:pt x="5005" y="7638"/>
                  </a:cubicBezTo>
                  <a:cubicBezTo>
                    <a:pt x="4921" y="7638"/>
                    <a:pt x="4837" y="7673"/>
                    <a:pt x="4768" y="7742"/>
                  </a:cubicBezTo>
                  <a:lnTo>
                    <a:pt x="4349" y="8160"/>
                  </a:lnTo>
                  <a:lnTo>
                    <a:pt x="3931" y="7742"/>
                  </a:lnTo>
                  <a:cubicBezTo>
                    <a:pt x="3862" y="7673"/>
                    <a:pt x="3785" y="7638"/>
                    <a:pt x="3708" y="7638"/>
                  </a:cubicBezTo>
                  <a:cubicBezTo>
                    <a:pt x="3632" y="7638"/>
                    <a:pt x="3555" y="7673"/>
                    <a:pt x="3485" y="7742"/>
                  </a:cubicBezTo>
                  <a:cubicBezTo>
                    <a:pt x="3346" y="7882"/>
                    <a:pt x="3346" y="8049"/>
                    <a:pt x="3485" y="8188"/>
                  </a:cubicBezTo>
                  <a:lnTo>
                    <a:pt x="4015" y="8718"/>
                  </a:lnTo>
                  <a:lnTo>
                    <a:pt x="4015" y="9136"/>
                  </a:lnTo>
                  <a:lnTo>
                    <a:pt x="3430" y="10000"/>
                  </a:lnTo>
                  <a:cubicBezTo>
                    <a:pt x="3151" y="9889"/>
                    <a:pt x="2900" y="9693"/>
                    <a:pt x="2788" y="9470"/>
                  </a:cubicBezTo>
                  <a:cubicBezTo>
                    <a:pt x="2677" y="9275"/>
                    <a:pt x="2733" y="9024"/>
                    <a:pt x="2900" y="8774"/>
                  </a:cubicBezTo>
                  <a:cubicBezTo>
                    <a:pt x="3011" y="8634"/>
                    <a:pt x="2956" y="8439"/>
                    <a:pt x="2816" y="8328"/>
                  </a:cubicBezTo>
                  <a:cubicBezTo>
                    <a:pt x="2758" y="8281"/>
                    <a:pt x="2690" y="8259"/>
                    <a:pt x="2623" y="8259"/>
                  </a:cubicBezTo>
                  <a:cubicBezTo>
                    <a:pt x="2529" y="8259"/>
                    <a:pt x="2435" y="8302"/>
                    <a:pt x="2370" y="8383"/>
                  </a:cubicBezTo>
                  <a:cubicBezTo>
                    <a:pt x="2231" y="8578"/>
                    <a:pt x="2175" y="8774"/>
                    <a:pt x="2092" y="8941"/>
                  </a:cubicBezTo>
                  <a:cubicBezTo>
                    <a:pt x="1673" y="8662"/>
                    <a:pt x="1423" y="8328"/>
                    <a:pt x="1423" y="7937"/>
                  </a:cubicBezTo>
                  <a:cubicBezTo>
                    <a:pt x="1423" y="7742"/>
                    <a:pt x="1506" y="7519"/>
                    <a:pt x="1673" y="7352"/>
                  </a:cubicBezTo>
                  <a:cubicBezTo>
                    <a:pt x="1952" y="6990"/>
                    <a:pt x="2092" y="6655"/>
                    <a:pt x="2092" y="6265"/>
                  </a:cubicBezTo>
                  <a:lnTo>
                    <a:pt x="2092" y="6153"/>
                  </a:lnTo>
                  <a:cubicBezTo>
                    <a:pt x="2092" y="4983"/>
                    <a:pt x="2956" y="3923"/>
                    <a:pt x="4071" y="3840"/>
                  </a:cubicBezTo>
                  <a:close/>
                  <a:moveTo>
                    <a:pt x="4461" y="9749"/>
                  </a:moveTo>
                  <a:lnTo>
                    <a:pt x="4712" y="10139"/>
                  </a:lnTo>
                  <a:lnTo>
                    <a:pt x="4461" y="10139"/>
                  </a:lnTo>
                  <a:cubicBezTo>
                    <a:pt x="4405" y="10153"/>
                    <a:pt x="4363" y="10160"/>
                    <a:pt x="4325" y="10160"/>
                  </a:cubicBezTo>
                  <a:cubicBezTo>
                    <a:pt x="4287" y="10160"/>
                    <a:pt x="4252" y="10153"/>
                    <a:pt x="4210" y="10139"/>
                  </a:cubicBezTo>
                  <a:lnTo>
                    <a:pt x="4461" y="9749"/>
                  </a:lnTo>
                  <a:close/>
                  <a:moveTo>
                    <a:pt x="744" y="0"/>
                  </a:moveTo>
                  <a:cubicBezTo>
                    <a:pt x="622" y="0"/>
                    <a:pt x="510" y="68"/>
                    <a:pt x="447" y="216"/>
                  </a:cubicBezTo>
                  <a:cubicBezTo>
                    <a:pt x="1" y="1359"/>
                    <a:pt x="1" y="2641"/>
                    <a:pt x="503" y="3784"/>
                  </a:cubicBezTo>
                  <a:cubicBezTo>
                    <a:pt x="781" y="4453"/>
                    <a:pt x="1200" y="5038"/>
                    <a:pt x="1701" y="5512"/>
                  </a:cubicBezTo>
                  <a:cubicBezTo>
                    <a:pt x="1646" y="5847"/>
                    <a:pt x="1646" y="6098"/>
                    <a:pt x="1646" y="6265"/>
                  </a:cubicBezTo>
                  <a:cubicBezTo>
                    <a:pt x="1646" y="6516"/>
                    <a:pt x="1534" y="6711"/>
                    <a:pt x="1367" y="6962"/>
                  </a:cubicBezTo>
                  <a:cubicBezTo>
                    <a:pt x="1116" y="7268"/>
                    <a:pt x="1004" y="7603"/>
                    <a:pt x="1004" y="7937"/>
                  </a:cubicBezTo>
                  <a:cubicBezTo>
                    <a:pt x="1004" y="8746"/>
                    <a:pt x="1646" y="9359"/>
                    <a:pt x="2370" y="9721"/>
                  </a:cubicBezTo>
                  <a:cubicBezTo>
                    <a:pt x="2677" y="10390"/>
                    <a:pt x="3569" y="10809"/>
                    <a:pt x="4461" y="10809"/>
                  </a:cubicBezTo>
                  <a:cubicBezTo>
                    <a:pt x="5381" y="10809"/>
                    <a:pt x="6217" y="10418"/>
                    <a:pt x="6552" y="9749"/>
                  </a:cubicBezTo>
                  <a:cubicBezTo>
                    <a:pt x="6552" y="9749"/>
                    <a:pt x="6552" y="9721"/>
                    <a:pt x="6579" y="9721"/>
                  </a:cubicBezTo>
                  <a:cubicBezTo>
                    <a:pt x="7332" y="9359"/>
                    <a:pt x="7945" y="8746"/>
                    <a:pt x="7945" y="7937"/>
                  </a:cubicBezTo>
                  <a:cubicBezTo>
                    <a:pt x="7945" y="7603"/>
                    <a:pt x="7834" y="7268"/>
                    <a:pt x="7611" y="6962"/>
                  </a:cubicBezTo>
                  <a:cubicBezTo>
                    <a:pt x="7416" y="6711"/>
                    <a:pt x="7332" y="6516"/>
                    <a:pt x="7332" y="6265"/>
                  </a:cubicBezTo>
                  <a:cubicBezTo>
                    <a:pt x="7332" y="6125"/>
                    <a:pt x="7332" y="5847"/>
                    <a:pt x="7248" y="5512"/>
                  </a:cubicBezTo>
                  <a:cubicBezTo>
                    <a:pt x="7750" y="5038"/>
                    <a:pt x="8168" y="4453"/>
                    <a:pt x="8447" y="3784"/>
                  </a:cubicBezTo>
                  <a:cubicBezTo>
                    <a:pt x="8921" y="2641"/>
                    <a:pt x="8921" y="1359"/>
                    <a:pt x="8475" y="216"/>
                  </a:cubicBezTo>
                  <a:cubicBezTo>
                    <a:pt x="8412" y="68"/>
                    <a:pt x="8300" y="0"/>
                    <a:pt x="8177" y="0"/>
                  </a:cubicBezTo>
                  <a:cubicBezTo>
                    <a:pt x="8138" y="0"/>
                    <a:pt x="8097" y="7"/>
                    <a:pt x="8057" y="21"/>
                  </a:cubicBezTo>
                  <a:cubicBezTo>
                    <a:pt x="6914" y="523"/>
                    <a:pt x="5994" y="1415"/>
                    <a:pt x="5548" y="2530"/>
                  </a:cubicBezTo>
                  <a:cubicBezTo>
                    <a:pt x="5437" y="2780"/>
                    <a:pt x="5381" y="3031"/>
                    <a:pt x="5297" y="3310"/>
                  </a:cubicBezTo>
                  <a:cubicBezTo>
                    <a:pt x="5130" y="3226"/>
                    <a:pt x="4963" y="3199"/>
                    <a:pt x="4740" y="3199"/>
                  </a:cubicBezTo>
                  <a:cubicBezTo>
                    <a:pt x="4656" y="3185"/>
                    <a:pt x="4558" y="3178"/>
                    <a:pt x="4461" y="3178"/>
                  </a:cubicBezTo>
                  <a:cubicBezTo>
                    <a:pt x="4363" y="3178"/>
                    <a:pt x="4266" y="3185"/>
                    <a:pt x="4182" y="3199"/>
                  </a:cubicBezTo>
                  <a:cubicBezTo>
                    <a:pt x="4015" y="3226"/>
                    <a:pt x="3792" y="3254"/>
                    <a:pt x="3625" y="3310"/>
                  </a:cubicBezTo>
                  <a:cubicBezTo>
                    <a:pt x="3569" y="3031"/>
                    <a:pt x="3485" y="2780"/>
                    <a:pt x="3374" y="2530"/>
                  </a:cubicBezTo>
                  <a:cubicBezTo>
                    <a:pt x="2928" y="1387"/>
                    <a:pt x="2036" y="523"/>
                    <a:pt x="865" y="21"/>
                  </a:cubicBezTo>
                  <a:cubicBezTo>
                    <a:pt x="824" y="7"/>
                    <a:pt x="784" y="0"/>
                    <a:pt x="7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8"/>
            <p:cNvSpPr/>
            <p:nvPr/>
          </p:nvSpPr>
          <p:spPr>
            <a:xfrm flipH="1">
              <a:off x="4459350" y="2886250"/>
              <a:ext cx="223025" cy="270225"/>
            </a:xfrm>
            <a:custGeom>
              <a:avLst/>
              <a:gdLst/>
              <a:ahLst/>
              <a:cxnLst/>
              <a:rect l="l" t="t" r="r" b="b"/>
              <a:pathLst>
                <a:path w="8921" h="10809" extrusionOk="0">
                  <a:moveTo>
                    <a:pt x="921" y="773"/>
                  </a:moveTo>
                  <a:cubicBezTo>
                    <a:pt x="1757" y="1219"/>
                    <a:pt x="2398" y="1916"/>
                    <a:pt x="2788" y="2808"/>
                  </a:cubicBezTo>
                  <a:cubicBezTo>
                    <a:pt x="2900" y="3059"/>
                    <a:pt x="2956" y="3310"/>
                    <a:pt x="3039" y="3589"/>
                  </a:cubicBezTo>
                  <a:cubicBezTo>
                    <a:pt x="2538" y="3868"/>
                    <a:pt x="2175" y="4314"/>
                    <a:pt x="1924" y="4843"/>
                  </a:cubicBezTo>
                  <a:cubicBezTo>
                    <a:pt x="1534" y="4481"/>
                    <a:pt x="1255" y="4035"/>
                    <a:pt x="1060" y="3561"/>
                  </a:cubicBezTo>
                  <a:cubicBezTo>
                    <a:pt x="670" y="2641"/>
                    <a:pt x="642" y="1665"/>
                    <a:pt x="921" y="773"/>
                  </a:cubicBezTo>
                  <a:close/>
                  <a:moveTo>
                    <a:pt x="8029" y="773"/>
                  </a:moveTo>
                  <a:lnTo>
                    <a:pt x="8029" y="773"/>
                  </a:lnTo>
                  <a:cubicBezTo>
                    <a:pt x="8308" y="1665"/>
                    <a:pt x="8252" y="2641"/>
                    <a:pt x="7890" y="3561"/>
                  </a:cubicBezTo>
                  <a:cubicBezTo>
                    <a:pt x="7667" y="4035"/>
                    <a:pt x="7388" y="4481"/>
                    <a:pt x="6998" y="4843"/>
                  </a:cubicBezTo>
                  <a:cubicBezTo>
                    <a:pt x="6775" y="4314"/>
                    <a:pt x="6356" y="3868"/>
                    <a:pt x="5883" y="3589"/>
                  </a:cubicBezTo>
                  <a:cubicBezTo>
                    <a:pt x="5966" y="3310"/>
                    <a:pt x="6022" y="3031"/>
                    <a:pt x="6133" y="2808"/>
                  </a:cubicBezTo>
                  <a:cubicBezTo>
                    <a:pt x="6496" y="1944"/>
                    <a:pt x="7137" y="1219"/>
                    <a:pt x="8029" y="773"/>
                  </a:cubicBezTo>
                  <a:close/>
                  <a:moveTo>
                    <a:pt x="4545" y="3840"/>
                  </a:moveTo>
                  <a:cubicBezTo>
                    <a:pt x="5660" y="3923"/>
                    <a:pt x="6524" y="4983"/>
                    <a:pt x="6524" y="6153"/>
                  </a:cubicBezTo>
                  <a:lnTo>
                    <a:pt x="6524" y="6265"/>
                  </a:lnTo>
                  <a:cubicBezTo>
                    <a:pt x="6524" y="6655"/>
                    <a:pt x="6663" y="6990"/>
                    <a:pt x="6942" y="7352"/>
                  </a:cubicBezTo>
                  <a:cubicBezTo>
                    <a:pt x="7081" y="7547"/>
                    <a:pt x="7165" y="7742"/>
                    <a:pt x="7165" y="7937"/>
                  </a:cubicBezTo>
                  <a:cubicBezTo>
                    <a:pt x="7276" y="8300"/>
                    <a:pt x="7053" y="8662"/>
                    <a:pt x="6635" y="8941"/>
                  </a:cubicBezTo>
                  <a:cubicBezTo>
                    <a:pt x="6579" y="8774"/>
                    <a:pt x="6496" y="8578"/>
                    <a:pt x="6356" y="8383"/>
                  </a:cubicBezTo>
                  <a:cubicBezTo>
                    <a:pt x="6291" y="8302"/>
                    <a:pt x="6189" y="8259"/>
                    <a:pt x="6087" y="8259"/>
                  </a:cubicBezTo>
                  <a:cubicBezTo>
                    <a:pt x="6014" y="8259"/>
                    <a:pt x="5941" y="8281"/>
                    <a:pt x="5883" y="8328"/>
                  </a:cubicBezTo>
                  <a:cubicBezTo>
                    <a:pt x="5743" y="8439"/>
                    <a:pt x="5715" y="8634"/>
                    <a:pt x="5827" y="8774"/>
                  </a:cubicBezTo>
                  <a:cubicBezTo>
                    <a:pt x="5994" y="9024"/>
                    <a:pt x="6022" y="9275"/>
                    <a:pt x="5938" y="9470"/>
                  </a:cubicBezTo>
                  <a:cubicBezTo>
                    <a:pt x="5827" y="9693"/>
                    <a:pt x="5604" y="9861"/>
                    <a:pt x="5297" y="10000"/>
                  </a:cubicBezTo>
                  <a:lnTo>
                    <a:pt x="4712" y="9136"/>
                  </a:lnTo>
                  <a:lnTo>
                    <a:pt x="4712" y="8718"/>
                  </a:lnTo>
                  <a:lnTo>
                    <a:pt x="5241" y="8188"/>
                  </a:lnTo>
                  <a:cubicBezTo>
                    <a:pt x="5381" y="8049"/>
                    <a:pt x="5381" y="7882"/>
                    <a:pt x="5241" y="7742"/>
                  </a:cubicBezTo>
                  <a:cubicBezTo>
                    <a:pt x="5172" y="7673"/>
                    <a:pt x="5088" y="7638"/>
                    <a:pt x="5005" y="7638"/>
                  </a:cubicBezTo>
                  <a:cubicBezTo>
                    <a:pt x="4921" y="7638"/>
                    <a:pt x="4837" y="7673"/>
                    <a:pt x="4768" y="7742"/>
                  </a:cubicBezTo>
                  <a:lnTo>
                    <a:pt x="4349" y="8160"/>
                  </a:lnTo>
                  <a:lnTo>
                    <a:pt x="3931" y="7742"/>
                  </a:lnTo>
                  <a:cubicBezTo>
                    <a:pt x="3862" y="7673"/>
                    <a:pt x="3785" y="7638"/>
                    <a:pt x="3708" y="7638"/>
                  </a:cubicBezTo>
                  <a:cubicBezTo>
                    <a:pt x="3632" y="7638"/>
                    <a:pt x="3555" y="7673"/>
                    <a:pt x="3485" y="7742"/>
                  </a:cubicBezTo>
                  <a:cubicBezTo>
                    <a:pt x="3346" y="7882"/>
                    <a:pt x="3346" y="8049"/>
                    <a:pt x="3485" y="8188"/>
                  </a:cubicBezTo>
                  <a:lnTo>
                    <a:pt x="4015" y="8718"/>
                  </a:lnTo>
                  <a:lnTo>
                    <a:pt x="4015" y="9136"/>
                  </a:lnTo>
                  <a:lnTo>
                    <a:pt x="3430" y="10000"/>
                  </a:lnTo>
                  <a:cubicBezTo>
                    <a:pt x="3151" y="9889"/>
                    <a:pt x="2900" y="9693"/>
                    <a:pt x="2788" y="9470"/>
                  </a:cubicBezTo>
                  <a:cubicBezTo>
                    <a:pt x="2677" y="9275"/>
                    <a:pt x="2733" y="9024"/>
                    <a:pt x="2900" y="8774"/>
                  </a:cubicBezTo>
                  <a:cubicBezTo>
                    <a:pt x="3011" y="8634"/>
                    <a:pt x="2956" y="8439"/>
                    <a:pt x="2816" y="8328"/>
                  </a:cubicBezTo>
                  <a:cubicBezTo>
                    <a:pt x="2758" y="8281"/>
                    <a:pt x="2690" y="8259"/>
                    <a:pt x="2623" y="8259"/>
                  </a:cubicBezTo>
                  <a:cubicBezTo>
                    <a:pt x="2529" y="8259"/>
                    <a:pt x="2435" y="8302"/>
                    <a:pt x="2370" y="8383"/>
                  </a:cubicBezTo>
                  <a:cubicBezTo>
                    <a:pt x="2231" y="8578"/>
                    <a:pt x="2175" y="8774"/>
                    <a:pt x="2092" y="8941"/>
                  </a:cubicBezTo>
                  <a:cubicBezTo>
                    <a:pt x="1673" y="8662"/>
                    <a:pt x="1423" y="8328"/>
                    <a:pt x="1423" y="7937"/>
                  </a:cubicBezTo>
                  <a:cubicBezTo>
                    <a:pt x="1423" y="7742"/>
                    <a:pt x="1506" y="7519"/>
                    <a:pt x="1673" y="7352"/>
                  </a:cubicBezTo>
                  <a:cubicBezTo>
                    <a:pt x="1952" y="6990"/>
                    <a:pt x="2092" y="6655"/>
                    <a:pt x="2092" y="6265"/>
                  </a:cubicBezTo>
                  <a:lnTo>
                    <a:pt x="2092" y="6153"/>
                  </a:lnTo>
                  <a:cubicBezTo>
                    <a:pt x="2092" y="4983"/>
                    <a:pt x="2956" y="3923"/>
                    <a:pt x="4071" y="3840"/>
                  </a:cubicBezTo>
                  <a:close/>
                  <a:moveTo>
                    <a:pt x="4461" y="9749"/>
                  </a:moveTo>
                  <a:lnTo>
                    <a:pt x="4712" y="10139"/>
                  </a:lnTo>
                  <a:lnTo>
                    <a:pt x="4461" y="10139"/>
                  </a:lnTo>
                  <a:cubicBezTo>
                    <a:pt x="4405" y="10153"/>
                    <a:pt x="4363" y="10160"/>
                    <a:pt x="4325" y="10160"/>
                  </a:cubicBezTo>
                  <a:cubicBezTo>
                    <a:pt x="4287" y="10160"/>
                    <a:pt x="4252" y="10153"/>
                    <a:pt x="4210" y="10139"/>
                  </a:cubicBezTo>
                  <a:lnTo>
                    <a:pt x="4461" y="9749"/>
                  </a:lnTo>
                  <a:close/>
                  <a:moveTo>
                    <a:pt x="744" y="0"/>
                  </a:moveTo>
                  <a:cubicBezTo>
                    <a:pt x="622" y="0"/>
                    <a:pt x="510" y="68"/>
                    <a:pt x="447" y="216"/>
                  </a:cubicBezTo>
                  <a:cubicBezTo>
                    <a:pt x="1" y="1359"/>
                    <a:pt x="1" y="2641"/>
                    <a:pt x="503" y="3784"/>
                  </a:cubicBezTo>
                  <a:cubicBezTo>
                    <a:pt x="781" y="4453"/>
                    <a:pt x="1200" y="5038"/>
                    <a:pt x="1701" y="5512"/>
                  </a:cubicBezTo>
                  <a:cubicBezTo>
                    <a:pt x="1646" y="5847"/>
                    <a:pt x="1646" y="6098"/>
                    <a:pt x="1646" y="6265"/>
                  </a:cubicBezTo>
                  <a:cubicBezTo>
                    <a:pt x="1646" y="6516"/>
                    <a:pt x="1534" y="6711"/>
                    <a:pt x="1367" y="6962"/>
                  </a:cubicBezTo>
                  <a:cubicBezTo>
                    <a:pt x="1116" y="7268"/>
                    <a:pt x="1004" y="7603"/>
                    <a:pt x="1004" y="7937"/>
                  </a:cubicBezTo>
                  <a:cubicBezTo>
                    <a:pt x="1004" y="8746"/>
                    <a:pt x="1646" y="9359"/>
                    <a:pt x="2370" y="9721"/>
                  </a:cubicBezTo>
                  <a:cubicBezTo>
                    <a:pt x="2677" y="10390"/>
                    <a:pt x="3569" y="10809"/>
                    <a:pt x="4461" y="10809"/>
                  </a:cubicBezTo>
                  <a:cubicBezTo>
                    <a:pt x="5381" y="10809"/>
                    <a:pt x="6217" y="10418"/>
                    <a:pt x="6552" y="9749"/>
                  </a:cubicBezTo>
                  <a:cubicBezTo>
                    <a:pt x="6552" y="9749"/>
                    <a:pt x="6552" y="9721"/>
                    <a:pt x="6579" y="9721"/>
                  </a:cubicBezTo>
                  <a:cubicBezTo>
                    <a:pt x="7332" y="9359"/>
                    <a:pt x="7945" y="8746"/>
                    <a:pt x="7945" y="7937"/>
                  </a:cubicBezTo>
                  <a:cubicBezTo>
                    <a:pt x="7945" y="7603"/>
                    <a:pt x="7834" y="7268"/>
                    <a:pt x="7611" y="6962"/>
                  </a:cubicBezTo>
                  <a:cubicBezTo>
                    <a:pt x="7416" y="6711"/>
                    <a:pt x="7332" y="6516"/>
                    <a:pt x="7332" y="6265"/>
                  </a:cubicBezTo>
                  <a:cubicBezTo>
                    <a:pt x="7332" y="6125"/>
                    <a:pt x="7332" y="5847"/>
                    <a:pt x="7248" y="5512"/>
                  </a:cubicBezTo>
                  <a:cubicBezTo>
                    <a:pt x="7750" y="5038"/>
                    <a:pt x="8168" y="4453"/>
                    <a:pt x="8447" y="3784"/>
                  </a:cubicBezTo>
                  <a:cubicBezTo>
                    <a:pt x="8921" y="2641"/>
                    <a:pt x="8921" y="1359"/>
                    <a:pt x="8475" y="216"/>
                  </a:cubicBezTo>
                  <a:cubicBezTo>
                    <a:pt x="8412" y="68"/>
                    <a:pt x="8300" y="0"/>
                    <a:pt x="8177" y="0"/>
                  </a:cubicBezTo>
                  <a:cubicBezTo>
                    <a:pt x="8138" y="0"/>
                    <a:pt x="8097" y="7"/>
                    <a:pt x="8057" y="21"/>
                  </a:cubicBezTo>
                  <a:cubicBezTo>
                    <a:pt x="6914" y="523"/>
                    <a:pt x="5994" y="1415"/>
                    <a:pt x="5548" y="2530"/>
                  </a:cubicBezTo>
                  <a:cubicBezTo>
                    <a:pt x="5437" y="2780"/>
                    <a:pt x="5381" y="3031"/>
                    <a:pt x="5297" y="3310"/>
                  </a:cubicBezTo>
                  <a:cubicBezTo>
                    <a:pt x="5130" y="3226"/>
                    <a:pt x="4963" y="3199"/>
                    <a:pt x="4740" y="3199"/>
                  </a:cubicBezTo>
                  <a:cubicBezTo>
                    <a:pt x="4656" y="3185"/>
                    <a:pt x="4558" y="3178"/>
                    <a:pt x="4461" y="3178"/>
                  </a:cubicBezTo>
                  <a:cubicBezTo>
                    <a:pt x="4363" y="3178"/>
                    <a:pt x="4266" y="3185"/>
                    <a:pt x="4182" y="3199"/>
                  </a:cubicBezTo>
                  <a:cubicBezTo>
                    <a:pt x="4015" y="3226"/>
                    <a:pt x="3792" y="3254"/>
                    <a:pt x="3625" y="3310"/>
                  </a:cubicBezTo>
                  <a:cubicBezTo>
                    <a:pt x="3569" y="3031"/>
                    <a:pt x="3485" y="2780"/>
                    <a:pt x="3374" y="2530"/>
                  </a:cubicBezTo>
                  <a:cubicBezTo>
                    <a:pt x="2928" y="1387"/>
                    <a:pt x="2036" y="523"/>
                    <a:pt x="865" y="21"/>
                  </a:cubicBezTo>
                  <a:cubicBezTo>
                    <a:pt x="824" y="7"/>
                    <a:pt x="784" y="0"/>
                    <a:pt x="7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8"/>
            <p:cNvSpPr/>
            <p:nvPr/>
          </p:nvSpPr>
          <p:spPr>
            <a:xfrm rot="-537108">
              <a:off x="4468759" y="2883937"/>
              <a:ext cx="24732" cy="18476"/>
            </a:xfrm>
            <a:custGeom>
              <a:avLst/>
              <a:gdLst/>
              <a:ahLst/>
              <a:cxnLst/>
              <a:rect l="l" t="t" r="r" b="b"/>
              <a:pathLst>
                <a:path w="1081" h="721" extrusionOk="0">
                  <a:moveTo>
                    <a:pt x="17" y="657"/>
                  </a:moveTo>
                  <a:cubicBezTo>
                    <a:pt x="-46" y="550"/>
                    <a:pt x="128" y="70"/>
                    <a:pt x="303" y="14"/>
                  </a:cubicBezTo>
                  <a:cubicBezTo>
                    <a:pt x="478" y="-41"/>
                    <a:pt x="1002" y="217"/>
                    <a:pt x="1065" y="324"/>
                  </a:cubicBezTo>
                  <a:cubicBezTo>
                    <a:pt x="1129" y="431"/>
                    <a:pt x="859" y="602"/>
                    <a:pt x="684" y="657"/>
                  </a:cubicBezTo>
                  <a:cubicBezTo>
                    <a:pt x="509" y="713"/>
                    <a:pt x="81" y="764"/>
                    <a:pt x="17" y="6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48" name="Google Shape;448;p18"/>
            <p:cNvSpPr/>
            <p:nvPr/>
          </p:nvSpPr>
          <p:spPr>
            <a:xfrm rot="537108" flipH="1">
              <a:off x="4653897" y="2883937"/>
              <a:ext cx="24732" cy="18476"/>
            </a:xfrm>
            <a:custGeom>
              <a:avLst/>
              <a:gdLst/>
              <a:ahLst/>
              <a:cxnLst/>
              <a:rect l="l" t="t" r="r" b="b"/>
              <a:pathLst>
                <a:path w="1081" h="721" extrusionOk="0">
                  <a:moveTo>
                    <a:pt x="17" y="657"/>
                  </a:moveTo>
                  <a:cubicBezTo>
                    <a:pt x="-46" y="550"/>
                    <a:pt x="128" y="70"/>
                    <a:pt x="303" y="14"/>
                  </a:cubicBezTo>
                  <a:cubicBezTo>
                    <a:pt x="478" y="-41"/>
                    <a:pt x="1002" y="217"/>
                    <a:pt x="1065" y="324"/>
                  </a:cubicBezTo>
                  <a:cubicBezTo>
                    <a:pt x="1129" y="431"/>
                    <a:pt x="859" y="602"/>
                    <a:pt x="684" y="657"/>
                  </a:cubicBezTo>
                  <a:cubicBezTo>
                    <a:pt x="509" y="713"/>
                    <a:pt x="81" y="764"/>
                    <a:pt x="17" y="6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grpSp>
        <p:nvGrpSpPr>
          <p:cNvPr id="449" name="Google Shape;449;p18"/>
          <p:cNvGrpSpPr/>
          <p:nvPr/>
        </p:nvGrpSpPr>
        <p:grpSpPr>
          <a:xfrm>
            <a:off x="3067325" y="987163"/>
            <a:ext cx="3009300" cy="3406663"/>
            <a:chOff x="3067325" y="987163"/>
            <a:chExt cx="3009300" cy="3406663"/>
          </a:xfrm>
        </p:grpSpPr>
        <p:sp>
          <p:nvSpPr>
            <p:cNvPr id="450" name="Google Shape;450;p18"/>
            <p:cNvSpPr/>
            <p:nvPr/>
          </p:nvSpPr>
          <p:spPr>
            <a:xfrm>
              <a:off x="30673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34972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39271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43570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4" name="Google Shape;454;p18"/>
            <p:cNvSpPr/>
            <p:nvPr/>
          </p:nvSpPr>
          <p:spPr>
            <a:xfrm>
              <a:off x="47869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5" name="Google Shape;455;p18"/>
            <p:cNvSpPr/>
            <p:nvPr/>
          </p:nvSpPr>
          <p:spPr>
            <a:xfrm>
              <a:off x="52168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6" name="Google Shape;456;p18"/>
            <p:cNvSpPr/>
            <p:nvPr/>
          </p:nvSpPr>
          <p:spPr>
            <a:xfrm>
              <a:off x="5646725" y="1412414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7" name="Google Shape;457;p18"/>
            <p:cNvSpPr/>
            <p:nvPr/>
          </p:nvSpPr>
          <p:spPr>
            <a:xfrm>
              <a:off x="30673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8" name="Google Shape;458;p18"/>
            <p:cNvSpPr/>
            <p:nvPr/>
          </p:nvSpPr>
          <p:spPr>
            <a:xfrm>
              <a:off x="34972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59" name="Google Shape;459;p18"/>
            <p:cNvSpPr/>
            <p:nvPr/>
          </p:nvSpPr>
          <p:spPr>
            <a:xfrm>
              <a:off x="39271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0" name="Google Shape;460;p18"/>
            <p:cNvSpPr/>
            <p:nvPr/>
          </p:nvSpPr>
          <p:spPr>
            <a:xfrm>
              <a:off x="43570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1" name="Google Shape;461;p18"/>
            <p:cNvSpPr/>
            <p:nvPr/>
          </p:nvSpPr>
          <p:spPr>
            <a:xfrm>
              <a:off x="47869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2" name="Google Shape;462;p18"/>
            <p:cNvSpPr/>
            <p:nvPr/>
          </p:nvSpPr>
          <p:spPr>
            <a:xfrm>
              <a:off x="52168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>
              <a:off x="5646725" y="1837666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4" name="Google Shape;464;p18"/>
            <p:cNvSpPr/>
            <p:nvPr/>
          </p:nvSpPr>
          <p:spPr>
            <a:xfrm>
              <a:off x="30673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5" name="Google Shape;465;p18"/>
            <p:cNvSpPr/>
            <p:nvPr/>
          </p:nvSpPr>
          <p:spPr>
            <a:xfrm>
              <a:off x="34972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6" name="Google Shape;466;p18"/>
            <p:cNvSpPr/>
            <p:nvPr/>
          </p:nvSpPr>
          <p:spPr>
            <a:xfrm>
              <a:off x="39271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7" name="Google Shape;467;p18"/>
            <p:cNvSpPr/>
            <p:nvPr/>
          </p:nvSpPr>
          <p:spPr>
            <a:xfrm>
              <a:off x="43570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8" name="Google Shape;468;p18"/>
            <p:cNvSpPr/>
            <p:nvPr/>
          </p:nvSpPr>
          <p:spPr>
            <a:xfrm>
              <a:off x="47869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69" name="Google Shape;469;p18"/>
            <p:cNvSpPr/>
            <p:nvPr/>
          </p:nvSpPr>
          <p:spPr>
            <a:xfrm>
              <a:off x="52168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0" name="Google Shape;470;p18"/>
            <p:cNvSpPr/>
            <p:nvPr/>
          </p:nvSpPr>
          <p:spPr>
            <a:xfrm>
              <a:off x="5646725" y="2262918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W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30673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34972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39271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4" name="Google Shape;474;p18"/>
            <p:cNvSpPr/>
            <p:nvPr/>
          </p:nvSpPr>
          <p:spPr>
            <a:xfrm>
              <a:off x="43570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A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5" name="Google Shape;475;p18"/>
            <p:cNvSpPr/>
            <p:nvPr/>
          </p:nvSpPr>
          <p:spPr>
            <a:xfrm>
              <a:off x="47869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M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6" name="Google Shape;476;p18"/>
            <p:cNvSpPr/>
            <p:nvPr/>
          </p:nvSpPr>
          <p:spPr>
            <a:xfrm>
              <a:off x="52168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7" name="Google Shape;477;p18"/>
            <p:cNvSpPr/>
            <p:nvPr/>
          </p:nvSpPr>
          <p:spPr>
            <a:xfrm>
              <a:off x="5646725" y="2688170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8" name="Google Shape;478;p18"/>
            <p:cNvSpPr/>
            <p:nvPr/>
          </p:nvSpPr>
          <p:spPr>
            <a:xfrm>
              <a:off x="30673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Z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34972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39271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D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1" name="Google Shape;481;p18"/>
            <p:cNvSpPr/>
            <p:nvPr/>
          </p:nvSpPr>
          <p:spPr>
            <a:xfrm>
              <a:off x="43570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2" name="Google Shape;482;p18"/>
            <p:cNvSpPr/>
            <p:nvPr/>
          </p:nvSpPr>
          <p:spPr>
            <a:xfrm>
              <a:off x="47869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52168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5646725" y="3113421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5" name="Google Shape;485;p18"/>
            <p:cNvSpPr/>
            <p:nvPr/>
          </p:nvSpPr>
          <p:spPr>
            <a:xfrm>
              <a:off x="30673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6" name="Google Shape;486;p18"/>
            <p:cNvSpPr/>
            <p:nvPr/>
          </p:nvSpPr>
          <p:spPr>
            <a:xfrm>
              <a:off x="34972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7" name="Google Shape;487;p18"/>
            <p:cNvSpPr/>
            <p:nvPr/>
          </p:nvSpPr>
          <p:spPr>
            <a:xfrm>
              <a:off x="39271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8" name="Google Shape;488;p18"/>
            <p:cNvSpPr/>
            <p:nvPr/>
          </p:nvSpPr>
          <p:spPr>
            <a:xfrm>
              <a:off x="43570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R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89" name="Google Shape;489;p18"/>
            <p:cNvSpPr/>
            <p:nvPr/>
          </p:nvSpPr>
          <p:spPr>
            <a:xfrm>
              <a:off x="47869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0" name="Google Shape;490;p18"/>
            <p:cNvSpPr/>
            <p:nvPr/>
          </p:nvSpPr>
          <p:spPr>
            <a:xfrm>
              <a:off x="52168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V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1" name="Google Shape;491;p18"/>
            <p:cNvSpPr/>
            <p:nvPr/>
          </p:nvSpPr>
          <p:spPr>
            <a:xfrm>
              <a:off x="5646725" y="353867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K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2" name="Google Shape;492;p18"/>
            <p:cNvSpPr/>
            <p:nvPr/>
          </p:nvSpPr>
          <p:spPr>
            <a:xfrm>
              <a:off x="30673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3" name="Google Shape;493;p18"/>
            <p:cNvSpPr/>
            <p:nvPr/>
          </p:nvSpPr>
          <p:spPr>
            <a:xfrm>
              <a:off x="34972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4" name="Google Shape;494;p18"/>
            <p:cNvSpPr/>
            <p:nvPr/>
          </p:nvSpPr>
          <p:spPr>
            <a:xfrm>
              <a:off x="39271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O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5" name="Google Shape;495;p18"/>
            <p:cNvSpPr/>
            <p:nvPr/>
          </p:nvSpPr>
          <p:spPr>
            <a:xfrm>
              <a:off x="43570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X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6" name="Google Shape;496;p18"/>
            <p:cNvSpPr/>
            <p:nvPr/>
          </p:nvSpPr>
          <p:spPr>
            <a:xfrm>
              <a:off x="47869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7" name="Google Shape;497;p18"/>
            <p:cNvSpPr/>
            <p:nvPr/>
          </p:nvSpPr>
          <p:spPr>
            <a:xfrm>
              <a:off x="52168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T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8" name="Google Shape;498;p18"/>
            <p:cNvSpPr/>
            <p:nvPr/>
          </p:nvSpPr>
          <p:spPr>
            <a:xfrm>
              <a:off x="5646725" y="3963925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E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499" name="Google Shape;499;p18"/>
            <p:cNvSpPr/>
            <p:nvPr/>
          </p:nvSpPr>
          <p:spPr>
            <a:xfrm flipH="1">
              <a:off x="56467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C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0" name="Google Shape;500;p18"/>
            <p:cNvSpPr/>
            <p:nvPr/>
          </p:nvSpPr>
          <p:spPr>
            <a:xfrm flipH="1">
              <a:off x="52168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B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1" name="Google Shape;501;p18"/>
            <p:cNvSpPr/>
            <p:nvPr/>
          </p:nvSpPr>
          <p:spPr>
            <a:xfrm flipH="1">
              <a:off x="47869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G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2" name="Google Shape;502;p18"/>
            <p:cNvSpPr/>
            <p:nvPr/>
          </p:nvSpPr>
          <p:spPr>
            <a:xfrm flipH="1">
              <a:off x="43570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H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3" name="Google Shape;503;p18"/>
            <p:cNvSpPr/>
            <p:nvPr/>
          </p:nvSpPr>
          <p:spPr>
            <a:xfrm flipH="1">
              <a:off x="39271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S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4" name="Google Shape;504;p18"/>
            <p:cNvSpPr/>
            <p:nvPr/>
          </p:nvSpPr>
          <p:spPr>
            <a:xfrm flipH="1">
              <a:off x="34972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I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  <p:sp>
          <p:nvSpPr>
            <p:cNvPr id="505" name="Google Shape;505;p18"/>
            <p:cNvSpPr/>
            <p:nvPr/>
          </p:nvSpPr>
          <p:spPr>
            <a:xfrm flipH="1">
              <a:off x="3067325" y="987163"/>
              <a:ext cx="429900" cy="4299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200">
                  <a:latin typeface="Fira Sans Extra Condensed Medium"/>
                  <a:ea typeface="Fira Sans Extra Condensed Medium"/>
                  <a:cs typeface="Fira Sans Extra Condensed Medium"/>
                  <a:sym typeface="Fira Sans Extra Condensed Medium"/>
                </a:rPr>
                <a:t>F</a:t>
              </a:r>
              <a:endParaRPr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endParaRPr>
            </a:p>
          </p:txBody>
        </p:sp>
      </p:grpSp>
      <p:sp>
        <p:nvSpPr>
          <p:cNvPr id="506" name="Google Shape;506;p18"/>
          <p:cNvSpPr/>
          <p:nvPr/>
        </p:nvSpPr>
        <p:spPr>
          <a:xfrm rot="10800000">
            <a:off x="1393325" y="1026863"/>
            <a:ext cx="16740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18"/>
          <p:cNvSpPr/>
          <p:nvPr/>
        </p:nvSpPr>
        <p:spPr>
          <a:xfrm rot="-5400000">
            <a:off x="5634800" y="1704413"/>
            <a:ext cx="16740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18"/>
          <p:cNvSpPr/>
          <p:nvPr/>
        </p:nvSpPr>
        <p:spPr>
          <a:xfrm rot="-8100000">
            <a:off x="536815" y="3528179"/>
            <a:ext cx="3457752" cy="319047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18"/>
          <p:cNvSpPr/>
          <p:nvPr/>
        </p:nvSpPr>
        <p:spPr>
          <a:xfrm rot="10800000">
            <a:off x="7057025" y="4705700"/>
            <a:ext cx="1266900" cy="318900"/>
          </a:xfrm>
          <a:prstGeom prst="roundRect">
            <a:avLst>
              <a:gd name="adj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18"/>
          <p:cNvSpPr txBox="1"/>
          <p:nvPr/>
        </p:nvSpPr>
        <p:spPr>
          <a:xfrm>
            <a:off x="6990725" y="513812"/>
            <a:ext cx="16290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Click and drag the shapes to point to the correct word</a:t>
            </a:r>
            <a:endParaRPr sz="9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1" name="Google Shape;511;p18">
            <a:hlinkClick r:id="" action="ppaction://hlinkshowjump?jump=nextslide"/>
          </p:cNvPr>
          <p:cNvSpPr/>
          <p:nvPr/>
        </p:nvSpPr>
        <p:spPr>
          <a:xfrm>
            <a:off x="8071975" y="132050"/>
            <a:ext cx="939900" cy="2511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hlink"/>
                </a:solidFill>
                <a:uFill>
                  <a:noFill/>
                </a:u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  <a:hlinkClick r:id="" action="ppaction://hlinkshowjump?jump=nextslide"/>
              </a:rPr>
              <a:t>SOLUTION</a:t>
            </a:r>
            <a:endParaRPr sz="1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phabet Soup Infographics by Slidego">
  <a:themeElements>
    <a:clrScheme name="Simple Light">
      <a:dk1>
        <a:srgbClr val="000000"/>
      </a:dk1>
      <a:lt1>
        <a:srgbClr val="FDFDFD"/>
      </a:lt1>
      <a:dk2>
        <a:srgbClr val="B3B3B3"/>
      </a:dk2>
      <a:lt2>
        <a:srgbClr val="E4E4E4"/>
      </a:lt2>
      <a:accent1>
        <a:srgbClr val="F1355C"/>
      </a:accent1>
      <a:accent2>
        <a:srgbClr val="876CE9"/>
      </a:accent2>
      <a:accent3>
        <a:srgbClr val="4ABEA6"/>
      </a:accent3>
      <a:accent4>
        <a:srgbClr val="FCB025"/>
      </a:accent4>
      <a:accent5>
        <a:srgbClr val="94C733"/>
      </a:accent5>
      <a:accent6>
        <a:srgbClr val="3769A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3736</Words>
  <Application>Microsoft Office PowerPoint</Application>
  <PresentationFormat>Presentación en pantalla (16:9)</PresentationFormat>
  <Paragraphs>1996</Paragraphs>
  <Slides>46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2" baseType="lpstr">
      <vt:lpstr>Arial</vt:lpstr>
      <vt:lpstr>Malgun Gothic</vt:lpstr>
      <vt:lpstr>Fira Sans Extra Condensed SemiBold</vt:lpstr>
      <vt:lpstr>Roboto</vt:lpstr>
      <vt:lpstr>Fira Sans Extra Condensed Medium</vt:lpstr>
      <vt:lpstr>Alphabet Soup Infographics by Slidego</vt:lpstr>
      <vt:lpstr>ALPHABET SOUP</vt:lpstr>
      <vt:lpstr>Presentación de PowerPoint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 soup infographics</vt:lpstr>
      <vt:lpstr>Alphabet soup infographics</vt:lpstr>
      <vt:lpstr>Alphabet soup infographics</vt:lpstr>
      <vt:lpstr>Alphabet soup infographics</vt:lpstr>
      <vt:lpstr>Alphabet soup infographics</vt:lpstr>
      <vt:lpstr>Presentación de PowerPoint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soup infographics</vt:lpstr>
      <vt:lpstr>Alphabet  soup infographics</vt:lpstr>
      <vt:lpstr>THANKS YOU</vt:lpstr>
      <vt:lpstr>https://plantillaspowerpoint.org</vt:lpstr>
      <vt:lpstr>Alphabet soup infographics</vt:lpstr>
      <vt:lpstr>Alphabet soup infographics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ALPHABET SOUP</dc:title>
  <dc:creator>Sr GRYM</dc:creator>
  <cp:lastModifiedBy>eduardo</cp:lastModifiedBy>
  <cp:revision>32</cp:revision>
  <dcterms:modified xsi:type="dcterms:W3CDTF">2023-11-21T18:56:04Z</dcterms:modified>
</cp:coreProperties>
</file>