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60" r:id="rId2"/>
    <p:sldId id="298" r:id="rId3"/>
    <p:sldId id="311" r:id="rId4"/>
    <p:sldId id="312" r:id="rId5"/>
    <p:sldId id="301" r:id="rId6"/>
    <p:sldId id="302" r:id="rId7"/>
    <p:sldId id="304" r:id="rId8"/>
    <p:sldId id="303" r:id="rId9"/>
    <p:sldId id="306" r:id="rId10"/>
    <p:sldId id="313" r:id="rId11"/>
    <p:sldId id="314" r:id="rId12"/>
    <p:sldId id="315" r:id="rId13"/>
    <p:sldId id="309" r:id="rId14"/>
    <p:sldId id="310" r:id="rId15"/>
    <p:sldId id="308"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74E2"/>
    <a:srgbClr val="C4CCF4"/>
    <a:srgbClr val="EFEFEF"/>
    <a:srgbClr val="2F4BD9"/>
    <a:srgbClr val="00ADB5"/>
    <a:srgbClr val="FFFFFF"/>
    <a:srgbClr val="393E46"/>
    <a:srgbClr val="070707"/>
    <a:srgbClr val="383548"/>
    <a:srgbClr val="1693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4291" autoAdjust="0"/>
  </p:normalViewPr>
  <p:slideViewPr>
    <p:cSldViewPr snapToGrid="0">
      <p:cViewPr varScale="1">
        <p:scale>
          <a:sx n="68" d="100"/>
          <a:sy n="68" d="100"/>
        </p:scale>
        <p:origin x="2148"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1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AD0-9D4A-4678-880D-5E059BE9B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0E00D8E6-4502-46C5-89A8-91321074F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FE037-783B-4FE3-80B4-3DA4B2D2C1FC}" type="datetimeFigureOut">
              <a:rPr lang="fr-FR" smtClean="0"/>
              <a:t>22/09/2022</a:t>
            </a:fld>
            <a:endParaRPr lang="fr-FR"/>
          </a:p>
        </p:txBody>
      </p:sp>
      <p:sp>
        <p:nvSpPr>
          <p:cNvPr id="4" name="Footer Placeholder 3">
            <a:extLst>
              <a:ext uri="{FF2B5EF4-FFF2-40B4-BE49-F238E27FC236}">
                <a16:creationId xmlns:a16="http://schemas.microsoft.com/office/drawing/2014/main" id="{FB4BC830-0278-4E60-8452-7EBAD09C4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B6BBC89-63CA-4CDE-9F35-586CE1D0A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642C6A-F7CB-4828-823F-5CB84E580E7B}" type="slidenum">
              <a:rPr lang="fr-FR" smtClean="0"/>
              <a:t>‹#›</a:t>
            </a:fld>
            <a:endParaRPr lang="fr-FR"/>
          </a:p>
        </p:txBody>
      </p:sp>
    </p:spTree>
    <p:extLst>
      <p:ext uri="{BB962C8B-B14F-4D97-AF65-F5344CB8AC3E}">
        <p14:creationId xmlns:p14="http://schemas.microsoft.com/office/powerpoint/2010/main" val="6946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22/09/2022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68048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289251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116439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87366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287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8486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424315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24850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13</a:t>
            </a:fld>
            <a:endParaRPr lang="fr-FR"/>
          </a:p>
        </p:txBody>
      </p:sp>
    </p:spTree>
    <p:extLst>
      <p:ext uri="{BB962C8B-B14F-4D97-AF65-F5344CB8AC3E}">
        <p14:creationId xmlns:p14="http://schemas.microsoft.com/office/powerpoint/2010/main" val="147211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A959449C-D015-ABF7-ECB2-9BF4346680D3}"/>
              </a:ext>
            </a:extLst>
          </p:cNvPr>
          <p:cNvSpPr>
            <a:spLocks noGrp="1"/>
          </p:cNvSpPr>
          <p:nvPr>
            <p:ph type="pic" sz="quarter" idx="11"/>
          </p:nvPr>
        </p:nvSpPr>
        <p:spPr>
          <a:xfrm>
            <a:off x="923110" y="305230"/>
            <a:ext cx="2823823" cy="2527473"/>
          </a:xfrm>
        </p:spPr>
        <p:txBody>
          <a:bodyPr/>
          <a:lstStyle/>
          <a:p>
            <a:endParaRPr lang="fr-FR"/>
          </a:p>
        </p:txBody>
      </p:sp>
      <p:sp>
        <p:nvSpPr>
          <p:cNvPr id="7" name="Rectangle 6">
            <a:extLst>
              <a:ext uri="{FF2B5EF4-FFF2-40B4-BE49-F238E27FC236}">
                <a16:creationId xmlns:a16="http://schemas.microsoft.com/office/drawing/2014/main" id="{4977C770-4E60-4DD0-6772-781CA3A121E9}"/>
              </a:ext>
            </a:extLst>
          </p:cNvPr>
          <p:cNvSpPr/>
          <p:nvPr userDrawn="1"/>
        </p:nvSpPr>
        <p:spPr>
          <a:xfrm>
            <a:off x="915736" y="2832703"/>
            <a:ext cx="1602888" cy="192023"/>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Picture Placeholder 5">
            <a:extLst>
              <a:ext uri="{FF2B5EF4-FFF2-40B4-BE49-F238E27FC236}">
                <a16:creationId xmlns:a16="http://schemas.microsoft.com/office/drawing/2014/main" id="{A7AED53A-4DA4-3CFC-6437-53D7722A4E55}"/>
              </a:ext>
            </a:extLst>
          </p:cNvPr>
          <p:cNvSpPr>
            <a:spLocks noGrp="1"/>
          </p:cNvSpPr>
          <p:nvPr>
            <p:ph type="pic" sz="quarter" idx="12"/>
          </p:nvPr>
        </p:nvSpPr>
        <p:spPr>
          <a:xfrm>
            <a:off x="915736" y="3298370"/>
            <a:ext cx="2823823" cy="2527473"/>
          </a:xfrm>
        </p:spPr>
        <p:txBody>
          <a:bodyPr/>
          <a:lstStyle/>
          <a:p>
            <a:endParaRPr lang="fr-FR"/>
          </a:p>
        </p:txBody>
      </p:sp>
      <p:sp>
        <p:nvSpPr>
          <p:cNvPr id="4" name="Rectangle 3">
            <a:extLst>
              <a:ext uri="{FF2B5EF4-FFF2-40B4-BE49-F238E27FC236}">
                <a16:creationId xmlns:a16="http://schemas.microsoft.com/office/drawing/2014/main" id="{614D76C1-7EEA-97A8-E690-0C2E5AF35FF4}"/>
              </a:ext>
            </a:extLst>
          </p:cNvPr>
          <p:cNvSpPr/>
          <p:nvPr userDrawn="1"/>
        </p:nvSpPr>
        <p:spPr>
          <a:xfrm>
            <a:off x="908362" y="5825843"/>
            <a:ext cx="1602888" cy="192023"/>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A0BC0D-D7CF-7FA0-4E3E-45FE9F0663C3}"/>
              </a:ext>
            </a:extLst>
          </p:cNvPr>
          <p:cNvSpPr>
            <a:spLocks noGrp="1"/>
          </p:cNvSpPr>
          <p:nvPr>
            <p:ph type="pic" sz="quarter" idx="10"/>
          </p:nvPr>
        </p:nvSpPr>
        <p:spPr>
          <a:xfrm>
            <a:off x="7107238" y="817563"/>
            <a:ext cx="5084762" cy="5278437"/>
          </a:xfrm>
        </p:spPr>
        <p:txBody>
          <a:bodyPr/>
          <a:lstStyle/>
          <a:p>
            <a:endParaRPr lang="fr-FR"/>
          </a:p>
        </p:txBody>
      </p:sp>
      <p:sp>
        <p:nvSpPr>
          <p:cNvPr id="5" name="Rectangle 4">
            <a:extLst>
              <a:ext uri="{FF2B5EF4-FFF2-40B4-BE49-F238E27FC236}">
                <a16:creationId xmlns:a16="http://schemas.microsoft.com/office/drawing/2014/main" id="{23A690E0-96E0-4992-D51C-F1674AA164DB}"/>
              </a:ext>
            </a:extLst>
          </p:cNvPr>
          <p:cNvSpPr/>
          <p:nvPr userDrawn="1"/>
        </p:nvSpPr>
        <p:spPr>
          <a:xfrm>
            <a:off x="7104748" y="511417"/>
            <a:ext cx="2598236" cy="305384"/>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8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81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presentation-powerpoint.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76200" y="6900862"/>
            <a:ext cx="4114800" cy="369332"/>
          </a:xfrm>
          <a:prstGeom prst="rect">
            <a:avLst/>
          </a:prstGeom>
          <a:noFill/>
        </p:spPr>
        <p:txBody>
          <a:bodyPr wrap="square" rtlCol="0">
            <a:spAutoFit/>
          </a:bodyPr>
          <a:lstStyle/>
          <a:p>
            <a:r>
              <a:rPr lang="fr-FR" dirty="0">
                <a:hlinkClick r:id="rId12"/>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0" r:id="rId4"/>
    <p:sldLayoutId id="2147483661"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CBB740-4AFA-B6B2-B01D-B6FCEE21F796}"/>
              </a:ext>
            </a:extLst>
          </p:cNvPr>
          <p:cNvSpPr/>
          <p:nvPr/>
        </p:nvSpPr>
        <p:spPr>
          <a:xfrm>
            <a:off x="0" y="0"/>
            <a:ext cx="6096000" cy="6858000"/>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 4">
            <a:extLst>
              <a:ext uri="{FF2B5EF4-FFF2-40B4-BE49-F238E27FC236}">
                <a16:creationId xmlns:a16="http://schemas.microsoft.com/office/drawing/2014/main" id="{4C4808FE-D896-F136-E239-33C0D1D34472}"/>
              </a:ext>
            </a:extLst>
          </p:cNvPr>
          <p:cNvGrpSpPr/>
          <p:nvPr/>
        </p:nvGrpSpPr>
        <p:grpSpPr>
          <a:xfrm>
            <a:off x="2617656" y="2729944"/>
            <a:ext cx="6862905" cy="1398113"/>
            <a:chOff x="2617656" y="3404395"/>
            <a:chExt cx="6862905" cy="1398113"/>
          </a:xfrm>
        </p:grpSpPr>
        <p:sp>
          <p:nvSpPr>
            <p:cNvPr id="16" name="Rectangle 15">
              <a:extLst>
                <a:ext uri="{FF2B5EF4-FFF2-40B4-BE49-F238E27FC236}">
                  <a16:creationId xmlns:a16="http://schemas.microsoft.com/office/drawing/2014/main" id="{F464CEBC-86D0-452B-8115-C66A6B6276DF}"/>
                </a:ext>
              </a:extLst>
            </p:cNvPr>
            <p:cNvSpPr/>
            <p:nvPr/>
          </p:nvSpPr>
          <p:spPr>
            <a:xfrm>
              <a:off x="2617656" y="3404395"/>
              <a:ext cx="686290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rtl="1"/>
              <a:r>
                <a:rPr lang="fr-FR" sz="7200" b="1" spc="600" dirty="0">
                  <a:solidFill>
                    <a:srgbClr val="FFFFFF"/>
                  </a:solidFill>
                  <a:ea typeface="Open Sans" panose="020B0606030504020204" pitchFamily="34" charset="0"/>
                  <a:cs typeface="Arial" panose="020B0604020202020204" pitchFamily="34" charset="0"/>
                </a:rPr>
                <a:t>PRÉSEN</a:t>
              </a:r>
              <a:r>
                <a:rPr lang="fr-FR" sz="7200" b="1" spc="600" dirty="0">
                  <a:solidFill>
                    <a:srgbClr val="5E74E2"/>
                  </a:solidFill>
                  <a:ea typeface="Open Sans" panose="020B0606030504020204" pitchFamily="34" charset="0"/>
                  <a:cs typeface="Arial" panose="020B0604020202020204" pitchFamily="34" charset="0"/>
                </a:rPr>
                <a:t>TATION</a:t>
              </a:r>
            </a:p>
          </p:txBody>
        </p:sp>
        <p:sp>
          <p:nvSpPr>
            <p:cNvPr id="14" name="Rectangle 13">
              <a:extLst>
                <a:ext uri="{FF2B5EF4-FFF2-40B4-BE49-F238E27FC236}">
                  <a16:creationId xmlns:a16="http://schemas.microsoft.com/office/drawing/2014/main" id="{48552126-592D-31C1-06C9-7183BA20E1FF}"/>
                </a:ext>
              </a:extLst>
            </p:cNvPr>
            <p:cNvSpPr/>
            <p:nvPr/>
          </p:nvSpPr>
          <p:spPr>
            <a:xfrm>
              <a:off x="2690453" y="4371621"/>
              <a:ext cx="667041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ctr" rtl="1"/>
              <a:r>
                <a:rPr lang="fr-FR" sz="2200" spc="600" dirty="0">
                  <a:solidFill>
                    <a:schemeClr val="bg1"/>
                  </a:solidFill>
                  <a:ea typeface="Open Sans" panose="020B0606030504020204" pitchFamily="34" charset="0"/>
                  <a:cs typeface="Arial" panose="020B0604020202020204" pitchFamily="34" charset="0"/>
                </a:rPr>
                <a:t>www.presentation</a:t>
              </a:r>
              <a:r>
                <a:rPr lang="fr-FR" sz="2200" spc="600" dirty="0">
                  <a:solidFill>
                    <a:srgbClr val="393E46"/>
                  </a:solidFill>
                  <a:ea typeface="Open Sans" panose="020B0606030504020204" pitchFamily="34" charset="0"/>
                  <a:cs typeface="Arial" panose="020B0604020202020204" pitchFamily="34" charset="0"/>
                </a:rPr>
                <a:t>-powerpoint.com</a:t>
              </a:r>
            </a:p>
          </p:txBody>
        </p:sp>
      </p:grpSp>
    </p:spTree>
    <p:extLst>
      <p:ext uri="{BB962C8B-B14F-4D97-AF65-F5344CB8AC3E}">
        <p14:creationId xmlns:p14="http://schemas.microsoft.com/office/powerpoint/2010/main" val="34136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0C2023-838C-D369-1006-0761165B2F96}"/>
              </a:ext>
            </a:extLst>
          </p:cNvPr>
          <p:cNvSpPr/>
          <p:nvPr/>
        </p:nvSpPr>
        <p:spPr>
          <a:xfrm>
            <a:off x="982086" y="1156380"/>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3" name="Rectangle 2">
            <a:extLst>
              <a:ext uri="{FF2B5EF4-FFF2-40B4-BE49-F238E27FC236}">
                <a16:creationId xmlns:a16="http://schemas.microsoft.com/office/drawing/2014/main" id="{E8FE2FEC-163A-B7ED-62F3-19D77866B8FA}"/>
              </a:ext>
            </a:extLst>
          </p:cNvPr>
          <p:cNvSpPr/>
          <p:nvPr/>
        </p:nvSpPr>
        <p:spPr>
          <a:xfrm>
            <a:off x="982086" y="3516211"/>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4" name="Rectangle 3">
            <a:extLst>
              <a:ext uri="{FF2B5EF4-FFF2-40B4-BE49-F238E27FC236}">
                <a16:creationId xmlns:a16="http://schemas.microsoft.com/office/drawing/2014/main" id="{C4CA5E55-8417-C1C7-950E-88D939FBFDEE}"/>
              </a:ext>
            </a:extLst>
          </p:cNvPr>
          <p:cNvSpPr/>
          <p:nvPr/>
        </p:nvSpPr>
        <p:spPr>
          <a:xfrm>
            <a:off x="3848205" y="16604"/>
            <a:ext cx="449559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Une seule colonne</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6B402C5-D933-7735-F7D1-EC477925FF1B}"/>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 5">
            <a:extLst>
              <a:ext uri="{FF2B5EF4-FFF2-40B4-BE49-F238E27FC236}">
                <a16:creationId xmlns:a16="http://schemas.microsoft.com/office/drawing/2014/main" id="{BCB748BF-9292-B792-963A-49002D44F7C2}"/>
              </a:ext>
            </a:extLst>
          </p:cNvPr>
          <p:cNvGrpSpPr/>
          <p:nvPr/>
        </p:nvGrpSpPr>
        <p:grpSpPr>
          <a:xfrm>
            <a:off x="5650400" y="6231232"/>
            <a:ext cx="789238" cy="484094"/>
            <a:chOff x="5650400" y="6231232"/>
            <a:chExt cx="789238" cy="484094"/>
          </a:xfrm>
        </p:grpSpPr>
        <p:sp>
          <p:nvSpPr>
            <p:cNvPr id="7" name="Oval 6">
              <a:extLst>
                <a:ext uri="{FF2B5EF4-FFF2-40B4-BE49-F238E27FC236}">
                  <a16:creationId xmlns:a16="http://schemas.microsoft.com/office/drawing/2014/main" id="{8655A0EA-8FB2-AF6B-3977-A7A5995E88F2}"/>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lide Number Placeholder 2">
              <a:extLst>
                <a:ext uri="{FF2B5EF4-FFF2-40B4-BE49-F238E27FC236}">
                  <a16:creationId xmlns:a16="http://schemas.microsoft.com/office/drawing/2014/main" id="{A3BE7E76-E8C3-8DDD-423D-D0BD1C772876}"/>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10</a:t>
              </a:fld>
              <a:endParaRPr lang="fr-FR"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590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11526B6D-67CC-45B0-B408-B62F73E49A9F}"/>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11</a:t>
            </a:fld>
            <a:endParaRPr lang="fr-FR" sz="2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2DB1E3F8-4C96-0949-6C17-60D3C729C2AE}"/>
              </a:ext>
            </a:extLst>
          </p:cNvPr>
          <p:cNvCxnSpPr>
            <a:cxnSpLocks/>
          </p:cNvCxnSpPr>
          <p:nvPr/>
        </p:nvCxnSpPr>
        <p:spPr>
          <a:xfrm flipV="1">
            <a:off x="12156144" y="6213633"/>
            <a:ext cx="0" cy="645934"/>
          </a:xfrm>
          <a:prstGeom prst="line">
            <a:avLst/>
          </a:prstGeom>
          <a:ln w="63500">
            <a:solidFill>
              <a:srgbClr val="00ADB5"/>
            </a:solidFill>
          </a:ln>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3DFB65E-2963-CF43-1B32-03731188E6D2}"/>
              </a:ext>
            </a:extLst>
          </p:cNvPr>
          <p:cNvSpPr/>
          <p:nvPr/>
        </p:nvSpPr>
        <p:spPr>
          <a:xfrm>
            <a:off x="725414" y="1156380"/>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5" name="Rectangle 4">
            <a:extLst>
              <a:ext uri="{FF2B5EF4-FFF2-40B4-BE49-F238E27FC236}">
                <a16:creationId xmlns:a16="http://schemas.microsoft.com/office/drawing/2014/main" id="{11BFAD2A-F408-F7C0-4E36-7C954E304FB6}"/>
              </a:ext>
            </a:extLst>
          </p:cNvPr>
          <p:cNvSpPr/>
          <p:nvPr/>
        </p:nvSpPr>
        <p:spPr>
          <a:xfrm>
            <a:off x="6180524" y="1156380"/>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6" name="Rectangle 5">
            <a:extLst>
              <a:ext uri="{FF2B5EF4-FFF2-40B4-BE49-F238E27FC236}">
                <a16:creationId xmlns:a16="http://schemas.microsoft.com/office/drawing/2014/main" id="{4AE970BD-7B78-6311-6CC0-EB075FB14D22}"/>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9608BF5A-29CC-C478-AF62-53001FAEF860}"/>
              </a:ext>
            </a:extLst>
          </p:cNvPr>
          <p:cNvGrpSpPr/>
          <p:nvPr/>
        </p:nvGrpSpPr>
        <p:grpSpPr>
          <a:xfrm>
            <a:off x="5650400" y="6231232"/>
            <a:ext cx="789238" cy="484094"/>
            <a:chOff x="5650400" y="6231232"/>
            <a:chExt cx="789238" cy="484094"/>
          </a:xfrm>
        </p:grpSpPr>
        <p:sp>
          <p:nvSpPr>
            <p:cNvPr id="8" name="Oval 7">
              <a:extLst>
                <a:ext uri="{FF2B5EF4-FFF2-40B4-BE49-F238E27FC236}">
                  <a16:creationId xmlns:a16="http://schemas.microsoft.com/office/drawing/2014/main" id="{AA007619-415C-23F2-C296-AF9515F29E3F}"/>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lide Number Placeholder 2">
              <a:extLst>
                <a:ext uri="{FF2B5EF4-FFF2-40B4-BE49-F238E27FC236}">
                  <a16:creationId xmlns:a16="http://schemas.microsoft.com/office/drawing/2014/main" id="{5DC8378D-075D-8F51-B5D9-AB3D4154EC4D}"/>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11</a:t>
              </a:fld>
              <a:endParaRPr lang="fr-FR" sz="2000" b="1" dirty="0">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C3EFAD6A-497C-479F-5654-A44945149D00}"/>
              </a:ext>
            </a:extLst>
          </p:cNvPr>
          <p:cNvSpPr/>
          <p:nvPr/>
        </p:nvSpPr>
        <p:spPr>
          <a:xfrm>
            <a:off x="3279332" y="16604"/>
            <a:ext cx="5633337"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Texte en deux colonnes</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51873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719C7-A3D1-81EF-2C69-E6B9EE29C33B}"/>
              </a:ext>
            </a:extLst>
          </p:cNvPr>
          <p:cNvSpPr/>
          <p:nvPr/>
        </p:nvSpPr>
        <p:spPr>
          <a:xfrm>
            <a:off x="554084" y="104408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3" name="Rectangle 2">
            <a:extLst>
              <a:ext uri="{FF2B5EF4-FFF2-40B4-BE49-F238E27FC236}">
                <a16:creationId xmlns:a16="http://schemas.microsoft.com/office/drawing/2014/main" id="{E307896E-5E12-6060-DEA3-3DF986BC174B}"/>
              </a:ext>
            </a:extLst>
          </p:cNvPr>
          <p:cNvSpPr/>
          <p:nvPr/>
        </p:nvSpPr>
        <p:spPr>
          <a:xfrm>
            <a:off x="4354542" y="103667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4" name="Rectangle 3">
            <a:extLst>
              <a:ext uri="{FF2B5EF4-FFF2-40B4-BE49-F238E27FC236}">
                <a16:creationId xmlns:a16="http://schemas.microsoft.com/office/drawing/2014/main" id="{1A3BCA74-09C6-A194-33F0-85EE63BECDE0}"/>
              </a:ext>
            </a:extLst>
          </p:cNvPr>
          <p:cNvSpPr/>
          <p:nvPr/>
        </p:nvSpPr>
        <p:spPr>
          <a:xfrm>
            <a:off x="8155000" y="102926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5" name="Rectangle 4">
            <a:extLst>
              <a:ext uri="{FF2B5EF4-FFF2-40B4-BE49-F238E27FC236}">
                <a16:creationId xmlns:a16="http://schemas.microsoft.com/office/drawing/2014/main" id="{2DD1E994-3E41-5C47-59CE-7DBD3583CBB6}"/>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 5">
            <a:extLst>
              <a:ext uri="{FF2B5EF4-FFF2-40B4-BE49-F238E27FC236}">
                <a16:creationId xmlns:a16="http://schemas.microsoft.com/office/drawing/2014/main" id="{AFEA2291-45B9-4BF3-EFE7-C96D2FFEA617}"/>
              </a:ext>
            </a:extLst>
          </p:cNvPr>
          <p:cNvGrpSpPr/>
          <p:nvPr/>
        </p:nvGrpSpPr>
        <p:grpSpPr>
          <a:xfrm>
            <a:off x="5650400" y="6231232"/>
            <a:ext cx="789238" cy="484094"/>
            <a:chOff x="5650400" y="6231232"/>
            <a:chExt cx="789238" cy="484094"/>
          </a:xfrm>
        </p:grpSpPr>
        <p:sp>
          <p:nvSpPr>
            <p:cNvPr id="7" name="Oval 6">
              <a:extLst>
                <a:ext uri="{FF2B5EF4-FFF2-40B4-BE49-F238E27FC236}">
                  <a16:creationId xmlns:a16="http://schemas.microsoft.com/office/drawing/2014/main" id="{E0ABCDAE-8AD1-F54A-3D17-CF8F8A9044DE}"/>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lide Number Placeholder 2">
              <a:extLst>
                <a:ext uri="{FF2B5EF4-FFF2-40B4-BE49-F238E27FC236}">
                  <a16:creationId xmlns:a16="http://schemas.microsoft.com/office/drawing/2014/main" id="{D208741F-38E1-BFA3-F09A-5C554E4E925F}"/>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12</a:t>
              </a:fld>
              <a:endParaRPr lang="fr-FR" sz="2000" b="1" dirty="0">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6008D92C-4A2A-3A16-9AAF-762B2B56F780}"/>
              </a:ext>
            </a:extLst>
          </p:cNvPr>
          <p:cNvSpPr/>
          <p:nvPr/>
        </p:nvSpPr>
        <p:spPr>
          <a:xfrm>
            <a:off x="3326845" y="16604"/>
            <a:ext cx="5538311"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Texte en trois colonnes</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38327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DF677F-9273-38C7-0A14-C9DB8E78516C}"/>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10">
            <a:extLst>
              <a:ext uri="{FF2B5EF4-FFF2-40B4-BE49-F238E27FC236}">
                <a16:creationId xmlns:a16="http://schemas.microsoft.com/office/drawing/2014/main" id="{E4BE68D1-D703-5BBA-A32B-EBEAC8AA89AC}"/>
              </a:ext>
            </a:extLst>
          </p:cNvPr>
          <p:cNvGrpSpPr/>
          <p:nvPr/>
        </p:nvGrpSpPr>
        <p:grpSpPr>
          <a:xfrm>
            <a:off x="5650400" y="6231232"/>
            <a:ext cx="789238" cy="484094"/>
            <a:chOff x="5650400" y="6231232"/>
            <a:chExt cx="789238" cy="484094"/>
          </a:xfrm>
        </p:grpSpPr>
        <p:sp>
          <p:nvSpPr>
            <p:cNvPr id="10" name="Oval 9">
              <a:extLst>
                <a:ext uri="{FF2B5EF4-FFF2-40B4-BE49-F238E27FC236}">
                  <a16:creationId xmlns:a16="http://schemas.microsoft.com/office/drawing/2014/main" id="{4577DCA1-A812-B71F-0FD8-666DB3423C0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3217CCE-D697-4620-A0B8-83E53A71B9AD}"/>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13</a:t>
              </a:fld>
              <a:endParaRPr lang="fr-FR" sz="2000" b="1" dirty="0">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CD0FEAED-AC55-DE27-8103-106970B42B85}"/>
              </a:ext>
            </a:extLst>
          </p:cNvPr>
          <p:cNvSpPr/>
          <p:nvPr/>
        </p:nvSpPr>
        <p:spPr>
          <a:xfrm>
            <a:off x="498349" y="474962"/>
            <a:ext cx="367325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rPr>
              <a:t>NOTRE ÉQUIPE</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5053CE-4B9C-12A4-78F3-BB12418B4443}"/>
              </a:ext>
            </a:extLst>
          </p:cNvPr>
          <p:cNvSpPr/>
          <p:nvPr/>
        </p:nvSpPr>
        <p:spPr>
          <a:xfrm>
            <a:off x="410083" y="1387076"/>
            <a:ext cx="6343643" cy="446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 avant impression. </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 employé dans la composition </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 employé</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a:t>
            </a:r>
            <a:r>
              <a:rPr lang="fr-FR" dirty="0">
                <a:solidFill>
                  <a:srgbClr val="000000"/>
                </a:solidFill>
                <a:cs typeface="Arial" panose="020B0604020202020204" pitchFamily="34" charset="0"/>
              </a:rPr>
              <a:t>.</a:t>
            </a:r>
            <a:endParaRPr lang="fr-FR" dirty="0">
              <a:solidFill>
                <a:srgbClr val="000000"/>
              </a:solidFill>
              <a:effectLst/>
              <a:cs typeface="Arial" panose="020B0604020202020204" pitchFamily="34" charset="0"/>
            </a:endParaRP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 avant impression. </a:t>
            </a:r>
          </a:p>
        </p:txBody>
      </p:sp>
    </p:spTree>
    <p:extLst>
      <p:ext uri="{BB962C8B-B14F-4D97-AF65-F5344CB8AC3E}">
        <p14:creationId xmlns:p14="http://schemas.microsoft.com/office/powerpoint/2010/main" val="25416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C02057-5F13-5840-ADA2-6372FF0407D2}"/>
              </a:ext>
            </a:extLst>
          </p:cNvPr>
          <p:cNvSpPr txBox="1"/>
          <p:nvPr/>
        </p:nvSpPr>
        <p:spPr>
          <a:xfrm>
            <a:off x="984678" y="5642449"/>
            <a:ext cx="2264472" cy="369332"/>
          </a:xfrm>
          <a:prstGeom prst="rect">
            <a:avLst/>
          </a:prstGeom>
          <a:noFill/>
        </p:spPr>
        <p:txBody>
          <a:bodyPr wrap="square" rtlCol="0" anchor="t" anchorCtr="0">
            <a:spAutoFit/>
          </a:bodyPr>
          <a:lstStyle/>
          <a:p>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4" name="Rounded Rectangle 8">
            <a:extLst>
              <a:ext uri="{FF2B5EF4-FFF2-40B4-BE49-F238E27FC236}">
                <a16:creationId xmlns:a16="http://schemas.microsoft.com/office/drawing/2014/main" id="{2E17F6D2-BE2E-1161-BF40-836E4AAE1B32}"/>
              </a:ext>
            </a:extLst>
          </p:cNvPr>
          <p:cNvSpPr/>
          <p:nvPr/>
        </p:nvSpPr>
        <p:spPr>
          <a:xfrm>
            <a:off x="1078371" y="5190684"/>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5" name="Rounded Rectangle 2">
            <a:extLst>
              <a:ext uri="{FF2B5EF4-FFF2-40B4-BE49-F238E27FC236}">
                <a16:creationId xmlns:a16="http://schemas.microsoft.com/office/drawing/2014/main" id="{BE4EBD05-5A50-1882-B33A-62EDB1DF8A8F}"/>
              </a:ext>
            </a:extLst>
          </p:cNvPr>
          <p:cNvSpPr/>
          <p:nvPr/>
        </p:nvSpPr>
        <p:spPr>
          <a:xfrm>
            <a:off x="2233524" y="5190684"/>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6" name="Rounded Rectangle 3">
            <a:extLst>
              <a:ext uri="{FF2B5EF4-FFF2-40B4-BE49-F238E27FC236}">
                <a16:creationId xmlns:a16="http://schemas.microsoft.com/office/drawing/2014/main" id="{5126DCC1-7916-988B-224F-4F15803F805C}"/>
              </a:ext>
            </a:extLst>
          </p:cNvPr>
          <p:cNvSpPr>
            <a:spLocks noChangeAspect="1"/>
          </p:cNvSpPr>
          <p:nvPr/>
        </p:nvSpPr>
        <p:spPr>
          <a:xfrm>
            <a:off x="1655967" y="5190684"/>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B259EE9-9369-B1AB-1C10-74650136C218}"/>
              </a:ext>
            </a:extLst>
          </p:cNvPr>
          <p:cNvSpPr/>
          <p:nvPr/>
        </p:nvSpPr>
        <p:spPr>
          <a:xfrm>
            <a:off x="958552" y="1889908"/>
            <a:ext cx="240001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3200" b="1" dirty="0">
                <a:solidFill>
                  <a:srgbClr val="393E46"/>
                </a:solidFill>
                <a:ea typeface="Open Sans" panose="020B0606030504020204" pitchFamily="34" charset="0"/>
                <a:cs typeface="Arial" panose="020B0604020202020204" pitchFamily="34" charset="0"/>
              </a:rPr>
              <a:t>Joseph </a:t>
            </a:r>
            <a:r>
              <a:rPr lang="fr-FR" sz="3200" b="1" dirty="0" err="1">
                <a:solidFill>
                  <a:srgbClr val="393E46"/>
                </a:solidFill>
                <a:ea typeface="Open Sans" panose="020B0606030504020204" pitchFamily="34" charset="0"/>
                <a:cs typeface="Arial" panose="020B0604020202020204" pitchFamily="34" charset="0"/>
              </a:rPr>
              <a:t>Bahla</a:t>
            </a:r>
            <a:endParaRPr lang="fr-FR" sz="3200" b="1" dirty="0">
              <a:solidFill>
                <a:srgbClr val="393E46"/>
              </a:solidFill>
              <a:ea typeface="Open Sans" panose="020B0606030504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BF35D17-213C-9E29-D381-FB81B3A7DA1B}"/>
              </a:ext>
            </a:extLst>
          </p:cNvPr>
          <p:cNvSpPr/>
          <p:nvPr/>
        </p:nvSpPr>
        <p:spPr>
          <a:xfrm>
            <a:off x="982534" y="2760237"/>
            <a:ext cx="5293368" cy="203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dirty="0">
                <a:solidFill>
                  <a:schemeClr val="tx1"/>
                </a:solidFill>
                <a:effectLst/>
                <a:latin typeface="+mj-lt"/>
                <a:cs typeface="Arial" panose="020B0604020202020204" pitchFamily="34" charset="0"/>
              </a:rPr>
              <a:t>Lorem ipsum est simplement du faux texte employé dans la composition et la mise en page avant impression. </a:t>
            </a:r>
            <a:r>
              <a:rPr lang="fr-FR" dirty="0" err="1">
                <a:solidFill>
                  <a:schemeClr val="tx1"/>
                </a:solidFill>
                <a:effectLst/>
                <a:latin typeface="+mj-lt"/>
                <a:cs typeface="Arial" panose="020B0604020202020204" pitchFamily="34" charset="0"/>
              </a:rPr>
              <a:t>lorem</a:t>
            </a:r>
            <a:r>
              <a:rPr lang="fr-FR" dirty="0">
                <a:solidFill>
                  <a:schemeClr val="tx1"/>
                </a:solidFill>
                <a:effectLst/>
                <a:latin typeface="+mj-lt"/>
                <a:cs typeface="Arial" panose="020B0604020202020204" pitchFamily="34" charset="0"/>
              </a:rPr>
              <a:t> ipsum est simplement du faux texte employé dans la composition et la mise en page avant impression. </a:t>
            </a:r>
            <a:r>
              <a:rPr lang="fr-FR" dirty="0" err="1">
                <a:solidFill>
                  <a:schemeClr val="tx1"/>
                </a:solidFill>
                <a:effectLst/>
                <a:latin typeface="+mj-lt"/>
                <a:cs typeface="Arial" panose="020B0604020202020204" pitchFamily="34" charset="0"/>
              </a:rPr>
              <a:t>lorem</a:t>
            </a:r>
            <a:r>
              <a:rPr lang="fr-FR" dirty="0">
                <a:solidFill>
                  <a:schemeClr val="tx1"/>
                </a:solidFill>
                <a:effectLst/>
                <a:latin typeface="+mj-lt"/>
                <a:cs typeface="Arial" panose="020B0604020202020204" pitchFamily="34" charset="0"/>
              </a:rPr>
              <a:t> ipsum est simplement du faux texte employé dans la composition et la mise en page avant impression.</a:t>
            </a:r>
          </a:p>
        </p:txBody>
      </p:sp>
      <p:sp>
        <p:nvSpPr>
          <p:cNvPr id="11" name="Rectangle 10">
            <a:extLst>
              <a:ext uri="{FF2B5EF4-FFF2-40B4-BE49-F238E27FC236}">
                <a16:creationId xmlns:a16="http://schemas.microsoft.com/office/drawing/2014/main" id="{1497C527-527C-3770-AB7C-A19DD04B47A6}"/>
              </a:ext>
            </a:extLst>
          </p:cNvPr>
          <p:cNvSpPr/>
          <p:nvPr/>
        </p:nvSpPr>
        <p:spPr>
          <a:xfrm>
            <a:off x="922679" y="754971"/>
            <a:ext cx="367325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rPr>
              <a:t>NOTRE ÉQUIPE</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9" name="Picture Placeholder 8">
            <a:extLst>
              <a:ext uri="{FF2B5EF4-FFF2-40B4-BE49-F238E27FC236}">
                <a16:creationId xmlns:a16="http://schemas.microsoft.com/office/drawing/2014/main" id="{274B39D0-1E13-A3CA-7475-BC283BDFFA10}"/>
              </a:ext>
            </a:extLst>
          </p:cNvPr>
          <p:cNvSpPr>
            <a:spLocks noGrp="1"/>
          </p:cNvSpPr>
          <p:nvPr>
            <p:ph type="pic" sz="quarter" idx="10"/>
          </p:nvPr>
        </p:nvSpPr>
        <p:spPr/>
      </p:sp>
    </p:spTree>
    <p:extLst>
      <p:ext uri="{BB962C8B-B14F-4D97-AF65-F5344CB8AC3E}">
        <p14:creationId xmlns:p14="http://schemas.microsoft.com/office/powerpoint/2010/main" val="353562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3B6BA7-4115-04BB-AB20-1240B16516CF}"/>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 4">
            <a:extLst>
              <a:ext uri="{FF2B5EF4-FFF2-40B4-BE49-F238E27FC236}">
                <a16:creationId xmlns:a16="http://schemas.microsoft.com/office/drawing/2014/main" id="{FEE75D1F-50B0-37B4-9C95-9EDEB654BCA8}"/>
              </a:ext>
            </a:extLst>
          </p:cNvPr>
          <p:cNvGrpSpPr/>
          <p:nvPr/>
        </p:nvGrpSpPr>
        <p:grpSpPr>
          <a:xfrm>
            <a:off x="5650400" y="6231232"/>
            <a:ext cx="789238" cy="484094"/>
            <a:chOff x="5650400" y="6231232"/>
            <a:chExt cx="789238" cy="484094"/>
          </a:xfrm>
        </p:grpSpPr>
        <p:sp>
          <p:nvSpPr>
            <p:cNvPr id="6" name="Oval 5">
              <a:extLst>
                <a:ext uri="{FF2B5EF4-FFF2-40B4-BE49-F238E27FC236}">
                  <a16:creationId xmlns:a16="http://schemas.microsoft.com/office/drawing/2014/main" id="{C23E3E30-8FFF-487A-FD4E-47EA94C8BF5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Slide Number Placeholder 2">
              <a:extLst>
                <a:ext uri="{FF2B5EF4-FFF2-40B4-BE49-F238E27FC236}">
                  <a16:creationId xmlns:a16="http://schemas.microsoft.com/office/drawing/2014/main" id="{3145990B-071F-ACF9-D6CB-4F52D26FC6E1}"/>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15</a:t>
              </a:fld>
              <a:endParaRPr lang="fr-FR" sz="2000" b="1" dirty="0">
                <a:cs typeface="Arial" panose="020B0604020202020204" pitchFamily="34" charset="0"/>
              </a:endParaRPr>
            </a:p>
          </p:txBody>
        </p:sp>
      </p:grpSp>
      <p:sp>
        <p:nvSpPr>
          <p:cNvPr id="8" name="TextBox 7">
            <a:extLst>
              <a:ext uri="{FF2B5EF4-FFF2-40B4-BE49-F238E27FC236}">
                <a16:creationId xmlns:a16="http://schemas.microsoft.com/office/drawing/2014/main" id="{D9FED5AB-D715-4F12-21FC-A0DEA357F43E}"/>
              </a:ext>
            </a:extLst>
          </p:cNvPr>
          <p:cNvSpPr txBox="1"/>
          <p:nvPr/>
        </p:nvSpPr>
        <p:spPr>
          <a:xfrm>
            <a:off x="4048720" y="2446972"/>
            <a:ext cx="2264472" cy="369332"/>
          </a:xfrm>
          <a:prstGeom prst="rect">
            <a:avLst/>
          </a:prstGeom>
          <a:noFill/>
        </p:spPr>
        <p:txBody>
          <a:bodyPr wrap="square" rtlCol="0" anchor="t" anchorCtr="0">
            <a:spAutoFit/>
          </a:bodyPr>
          <a:lstStyle/>
          <a:p>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A9213CE7-9584-5D26-F779-195963A348CF}"/>
              </a:ext>
            </a:extLst>
          </p:cNvPr>
          <p:cNvSpPr/>
          <p:nvPr/>
        </p:nvSpPr>
        <p:spPr>
          <a:xfrm>
            <a:off x="4142413" y="1995207"/>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10" name="Rounded Rectangle 2">
            <a:extLst>
              <a:ext uri="{FF2B5EF4-FFF2-40B4-BE49-F238E27FC236}">
                <a16:creationId xmlns:a16="http://schemas.microsoft.com/office/drawing/2014/main" id="{BB3F8CBB-1080-DCBD-CF71-CE4430D8E993}"/>
              </a:ext>
            </a:extLst>
          </p:cNvPr>
          <p:cNvSpPr/>
          <p:nvPr/>
        </p:nvSpPr>
        <p:spPr>
          <a:xfrm>
            <a:off x="5297566" y="1995207"/>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11" name="Rounded Rectangle 3">
            <a:extLst>
              <a:ext uri="{FF2B5EF4-FFF2-40B4-BE49-F238E27FC236}">
                <a16:creationId xmlns:a16="http://schemas.microsoft.com/office/drawing/2014/main" id="{130635D4-EE07-9397-C429-305E95C37F8B}"/>
              </a:ext>
            </a:extLst>
          </p:cNvPr>
          <p:cNvSpPr>
            <a:spLocks noChangeAspect="1"/>
          </p:cNvSpPr>
          <p:nvPr/>
        </p:nvSpPr>
        <p:spPr>
          <a:xfrm>
            <a:off x="4720009" y="1995207"/>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42F1CE4-0E53-C80E-384B-D58CD3D9FA0F}"/>
              </a:ext>
            </a:extLst>
          </p:cNvPr>
          <p:cNvSpPr/>
          <p:nvPr/>
        </p:nvSpPr>
        <p:spPr>
          <a:xfrm>
            <a:off x="4022594" y="337342"/>
            <a:ext cx="2443489"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3200" b="1" dirty="0">
                <a:solidFill>
                  <a:srgbClr val="393E46"/>
                </a:solidFill>
                <a:ea typeface="Open Sans" panose="020B0606030504020204" pitchFamily="34" charset="0"/>
                <a:cs typeface="Arial" panose="020B0604020202020204" pitchFamily="34" charset="0"/>
              </a:rPr>
              <a:t>Nom Prénom</a:t>
            </a:r>
          </a:p>
        </p:txBody>
      </p:sp>
      <p:sp>
        <p:nvSpPr>
          <p:cNvPr id="13" name="Rectangle 12">
            <a:extLst>
              <a:ext uri="{FF2B5EF4-FFF2-40B4-BE49-F238E27FC236}">
                <a16:creationId xmlns:a16="http://schemas.microsoft.com/office/drawing/2014/main" id="{43DC0076-7413-F88B-47F5-7EA582FFC8A3}"/>
              </a:ext>
            </a:extLst>
          </p:cNvPr>
          <p:cNvSpPr/>
          <p:nvPr/>
        </p:nvSpPr>
        <p:spPr>
          <a:xfrm>
            <a:off x="4046576" y="992515"/>
            <a:ext cx="5293368"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dirty="0">
                <a:solidFill>
                  <a:schemeClr val="tx1"/>
                </a:solidFill>
                <a:effectLst/>
                <a:latin typeface="+mj-lt"/>
                <a:cs typeface="Arial" panose="020B0604020202020204" pitchFamily="34" charset="0"/>
              </a:rPr>
              <a:t>Lorem Ipsum est simplement du faux texte employé dans la composition et la mise en page avant impression.</a:t>
            </a:r>
          </a:p>
        </p:txBody>
      </p:sp>
      <p:sp>
        <p:nvSpPr>
          <p:cNvPr id="14" name="TextBox 13">
            <a:extLst>
              <a:ext uri="{FF2B5EF4-FFF2-40B4-BE49-F238E27FC236}">
                <a16:creationId xmlns:a16="http://schemas.microsoft.com/office/drawing/2014/main" id="{93C2E7BE-365A-270E-295C-BD9681E3E6A4}"/>
              </a:ext>
            </a:extLst>
          </p:cNvPr>
          <p:cNvSpPr txBox="1"/>
          <p:nvPr/>
        </p:nvSpPr>
        <p:spPr>
          <a:xfrm>
            <a:off x="4048720" y="5445710"/>
            <a:ext cx="2264472" cy="369332"/>
          </a:xfrm>
          <a:prstGeom prst="rect">
            <a:avLst/>
          </a:prstGeom>
          <a:noFill/>
        </p:spPr>
        <p:txBody>
          <a:bodyPr wrap="square" rtlCol="0" anchor="t" anchorCtr="0">
            <a:spAutoFit/>
          </a:bodyPr>
          <a:lstStyle/>
          <a:p>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15" name="Rounded Rectangle 8">
            <a:extLst>
              <a:ext uri="{FF2B5EF4-FFF2-40B4-BE49-F238E27FC236}">
                <a16:creationId xmlns:a16="http://schemas.microsoft.com/office/drawing/2014/main" id="{E317C5BA-EF81-2373-7A44-CE044B361BBD}"/>
              </a:ext>
            </a:extLst>
          </p:cNvPr>
          <p:cNvSpPr/>
          <p:nvPr/>
        </p:nvSpPr>
        <p:spPr>
          <a:xfrm>
            <a:off x="4142413" y="4993945"/>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16" name="Rounded Rectangle 2">
            <a:extLst>
              <a:ext uri="{FF2B5EF4-FFF2-40B4-BE49-F238E27FC236}">
                <a16:creationId xmlns:a16="http://schemas.microsoft.com/office/drawing/2014/main" id="{14B5C41C-ECA0-33F3-1869-4C53888A6F27}"/>
              </a:ext>
            </a:extLst>
          </p:cNvPr>
          <p:cNvSpPr/>
          <p:nvPr/>
        </p:nvSpPr>
        <p:spPr>
          <a:xfrm>
            <a:off x="5297566" y="4993945"/>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17" name="Rounded Rectangle 3">
            <a:extLst>
              <a:ext uri="{FF2B5EF4-FFF2-40B4-BE49-F238E27FC236}">
                <a16:creationId xmlns:a16="http://schemas.microsoft.com/office/drawing/2014/main" id="{40A8E9AF-E362-75E0-61FE-875D9DE031DC}"/>
              </a:ext>
            </a:extLst>
          </p:cNvPr>
          <p:cNvSpPr>
            <a:spLocks noChangeAspect="1"/>
          </p:cNvSpPr>
          <p:nvPr/>
        </p:nvSpPr>
        <p:spPr>
          <a:xfrm>
            <a:off x="4720009" y="4993945"/>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900CBBD-33B8-AAD4-4181-9E06D506EC7C}"/>
              </a:ext>
            </a:extLst>
          </p:cNvPr>
          <p:cNvSpPr/>
          <p:nvPr/>
        </p:nvSpPr>
        <p:spPr>
          <a:xfrm>
            <a:off x="4022594" y="3336080"/>
            <a:ext cx="2443489"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3200" b="1" dirty="0">
                <a:solidFill>
                  <a:srgbClr val="393E46"/>
                </a:solidFill>
                <a:ea typeface="Open Sans" panose="020B0606030504020204" pitchFamily="34" charset="0"/>
                <a:cs typeface="Arial" panose="020B0604020202020204" pitchFamily="34" charset="0"/>
              </a:rPr>
              <a:t>Nom Prénom</a:t>
            </a:r>
          </a:p>
        </p:txBody>
      </p:sp>
      <p:sp>
        <p:nvSpPr>
          <p:cNvPr id="19" name="Rectangle 18">
            <a:extLst>
              <a:ext uri="{FF2B5EF4-FFF2-40B4-BE49-F238E27FC236}">
                <a16:creationId xmlns:a16="http://schemas.microsoft.com/office/drawing/2014/main" id="{01A0727C-C1C6-05C4-5389-C57B639218A9}"/>
              </a:ext>
            </a:extLst>
          </p:cNvPr>
          <p:cNvSpPr/>
          <p:nvPr/>
        </p:nvSpPr>
        <p:spPr>
          <a:xfrm>
            <a:off x="4046576" y="3991253"/>
            <a:ext cx="5293368"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dirty="0">
                <a:solidFill>
                  <a:schemeClr val="tx1"/>
                </a:solidFill>
                <a:effectLst/>
                <a:latin typeface="+mj-lt"/>
                <a:cs typeface="Arial" panose="020B0604020202020204" pitchFamily="34" charset="0"/>
              </a:rPr>
              <a:t>Lorem Ipsum est simplement du faux texte employé dans la composition et la mise en page avant impression.</a:t>
            </a:r>
          </a:p>
        </p:txBody>
      </p:sp>
      <p:sp>
        <p:nvSpPr>
          <p:cNvPr id="3" name="Picture Placeholder 2">
            <a:extLst>
              <a:ext uri="{FF2B5EF4-FFF2-40B4-BE49-F238E27FC236}">
                <a16:creationId xmlns:a16="http://schemas.microsoft.com/office/drawing/2014/main" id="{159C012B-4DF9-7324-7ACA-B0F4112B438F}"/>
              </a:ext>
            </a:extLst>
          </p:cNvPr>
          <p:cNvSpPr>
            <a:spLocks noGrp="1"/>
          </p:cNvSpPr>
          <p:nvPr>
            <p:ph type="pic" sz="quarter" idx="11"/>
          </p:nvPr>
        </p:nvSpPr>
        <p:spPr/>
      </p:sp>
      <p:sp>
        <p:nvSpPr>
          <p:cNvPr id="22" name="Picture Placeholder 21">
            <a:extLst>
              <a:ext uri="{FF2B5EF4-FFF2-40B4-BE49-F238E27FC236}">
                <a16:creationId xmlns:a16="http://schemas.microsoft.com/office/drawing/2014/main" id="{24B8A0F4-1595-CAF4-F986-43600640ADC3}"/>
              </a:ext>
            </a:extLst>
          </p:cNvPr>
          <p:cNvSpPr>
            <a:spLocks noGrp="1"/>
          </p:cNvSpPr>
          <p:nvPr>
            <p:ph type="pic" sz="quarter" idx="12"/>
          </p:nvPr>
        </p:nvSpPr>
        <p:spPr/>
      </p:sp>
    </p:spTree>
    <p:extLst>
      <p:ext uri="{BB962C8B-B14F-4D97-AF65-F5344CB8AC3E}">
        <p14:creationId xmlns:p14="http://schemas.microsoft.com/office/powerpoint/2010/main" val="93054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DF677F-9273-38C7-0A14-C9DB8E78516C}"/>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10">
            <a:extLst>
              <a:ext uri="{FF2B5EF4-FFF2-40B4-BE49-F238E27FC236}">
                <a16:creationId xmlns:a16="http://schemas.microsoft.com/office/drawing/2014/main" id="{E4BE68D1-D703-5BBA-A32B-EBEAC8AA89AC}"/>
              </a:ext>
            </a:extLst>
          </p:cNvPr>
          <p:cNvGrpSpPr/>
          <p:nvPr/>
        </p:nvGrpSpPr>
        <p:grpSpPr>
          <a:xfrm>
            <a:off x="5650400" y="6231232"/>
            <a:ext cx="789238" cy="484094"/>
            <a:chOff x="5650400" y="6231232"/>
            <a:chExt cx="789238" cy="484094"/>
          </a:xfrm>
        </p:grpSpPr>
        <p:sp>
          <p:nvSpPr>
            <p:cNvPr id="10" name="Oval 9">
              <a:extLst>
                <a:ext uri="{FF2B5EF4-FFF2-40B4-BE49-F238E27FC236}">
                  <a16:creationId xmlns:a16="http://schemas.microsoft.com/office/drawing/2014/main" id="{4577DCA1-A812-B71F-0FD8-666DB3423C0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3217CCE-D697-4620-A0B8-83E53A71B9AD}"/>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2</a:t>
              </a:fld>
              <a:endParaRPr lang="fr-FR" sz="2000" b="1" dirty="0">
                <a:cs typeface="Arial" panose="020B0604020202020204" pitchFamily="34" charset="0"/>
              </a:endParaRPr>
            </a:p>
          </p:txBody>
        </p:sp>
      </p:grpSp>
      <p:sp>
        <p:nvSpPr>
          <p:cNvPr id="6" name="Rectangle 5">
            <a:extLst>
              <a:ext uri="{FF2B5EF4-FFF2-40B4-BE49-F238E27FC236}">
                <a16:creationId xmlns:a16="http://schemas.microsoft.com/office/drawing/2014/main" id="{CD0FEAED-AC55-DE27-8103-106970B42B85}"/>
              </a:ext>
            </a:extLst>
          </p:cNvPr>
          <p:cNvSpPr/>
          <p:nvPr/>
        </p:nvSpPr>
        <p:spPr>
          <a:xfrm>
            <a:off x="498349" y="610162"/>
            <a:ext cx="5304623" cy="280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Bienvenue</a:t>
            </a:r>
            <a:r>
              <a:rPr lang="fr-FR" sz="4400" b="1" dirty="0">
                <a:solidFill>
                  <a:srgbClr val="000000"/>
                </a:solidFill>
                <a:effectLst/>
                <a:cs typeface="Arial" panose="020B0604020202020204" pitchFamily="34" charset="0"/>
              </a:rPr>
              <a:t> </a:t>
            </a:r>
            <a:r>
              <a:rPr lang="fr-FR" sz="4400" b="1" dirty="0" err="1">
                <a:solidFill>
                  <a:srgbClr val="000000"/>
                </a:solidFill>
                <a:effectLst/>
                <a:cs typeface="Arial" panose="020B0604020202020204" pitchFamily="34" charset="0"/>
              </a:rPr>
              <a:t>lorem</a:t>
            </a:r>
            <a:r>
              <a:rPr lang="fr-FR" sz="4400" b="1" dirty="0">
                <a:solidFill>
                  <a:srgbClr val="000000"/>
                </a:solidFill>
                <a:effectLst/>
                <a:cs typeface="Arial" panose="020B0604020202020204" pitchFamily="34" charset="0"/>
              </a:rPr>
              <a:t> ipsum</a:t>
            </a:r>
            <a:r>
              <a:rPr lang="fr-FR" sz="4400" b="1" dirty="0">
                <a:solidFill>
                  <a:srgbClr val="000000"/>
                </a:solidFill>
                <a:cs typeface="Arial" panose="020B0604020202020204" pitchFamily="34" charset="0"/>
              </a:rPr>
              <a:t> </a:t>
            </a:r>
            <a:r>
              <a:rPr lang="fr-FR" sz="4400" b="1" dirty="0">
                <a:solidFill>
                  <a:srgbClr val="000000"/>
                </a:solidFill>
                <a:effectLst/>
                <a:cs typeface="Arial" panose="020B0604020202020204" pitchFamily="34" charset="0"/>
              </a:rPr>
              <a:t> simplement du faux texte employé</a:t>
            </a:r>
            <a:r>
              <a:rPr lang="fr-FR" sz="4400" b="1" dirty="0">
                <a:solidFill>
                  <a:schemeClr val="tx1"/>
                </a:solidFill>
                <a:ea typeface="Open Sans" panose="020B0606030504020204" pitchFamily="34" charset="0"/>
                <a:cs typeface="Arial" panose="020B0604020202020204" pitchFamily="34" charset="0"/>
              </a:rPr>
              <a:t> </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5053CE-4B9C-12A4-78F3-BB12418B4443}"/>
              </a:ext>
            </a:extLst>
          </p:cNvPr>
          <p:cNvSpPr/>
          <p:nvPr/>
        </p:nvSpPr>
        <p:spPr>
          <a:xfrm>
            <a:off x="6212498" y="610162"/>
            <a:ext cx="5481153" cy="507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a:t>
            </a:r>
          </a:p>
          <a:p>
            <a:pPr algn="just"/>
            <a:endParaRPr lang="fr-FR" dirty="0">
              <a:solidFill>
                <a:srgbClr val="000000"/>
              </a:solidFill>
              <a:cs typeface="Arial" panose="020B0604020202020204" pitchFamily="34" charset="0"/>
            </a:endParaRPr>
          </a:p>
          <a:p>
            <a:r>
              <a:rPr lang="fr-FR" b="0" dirty="0">
                <a:solidFill>
                  <a:srgbClr val="000000"/>
                </a:solidFill>
                <a:effectLst/>
                <a:cs typeface="Arial" panose="020B0604020202020204" pitchFamily="34" charset="0"/>
              </a:rPr>
              <a:t>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Tree>
    <p:extLst>
      <p:ext uri="{BB962C8B-B14F-4D97-AF65-F5344CB8AC3E}">
        <p14:creationId xmlns:p14="http://schemas.microsoft.com/office/powerpoint/2010/main" val="132755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A5B50D4-7264-856E-6C05-9F246BB5EA1E}"/>
              </a:ext>
            </a:extLst>
          </p:cNvPr>
          <p:cNvSpPr/>
          <p:nvPr/>
        </p:nvSpPr>
        <p:spPr>
          <a:xfrm>
            <a:off x="1473489" y="1567795"/>
            <a:ext cx="810228" cy="810228"/>
          </a:xfrm>
          <a:prstGeom prst="ellipse">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val 2">
            <a:extLst>
              <a:ext uri="{FF2B5EF4-FFF2-40B4-BE49-F238E27FC236}">
                <a16:creationId xmlns:a16="http://schemas.microsoft.com/office/drawing/2014/main" id="{08958088-78AF-2EE4-F424-0FDB60759271}"/>
              </a:ext>
            </a:extLst>
          </p:cNvPr>
          <p:cNvSpPr/>
          <p:nvPr/>
        </p:nvSpPr>
        <p:spPr>
          <a:xfrm>
            <a:off x="1473489" y="3022622"/>
            <a:ext cx="810228" cy="810228"/>
          </a:xfrm>
          <a:prstGeom prst="ellipse">
            <a:avLst/>
          </a:prstGeom>
          <a:solidFill>
            <a:srgbClr val="2F4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val 3">
            <a:extLst>
              <a:ext uri="{FF2B5EF4-FFF2-40B4-BE49-F238E27FC236}">
                <a16:creationId xmlns:a16="http://schemas.microsoft.com/office/drawing/2014/main" id="{AB528975-86DF-8A5F-F81B-17C7D3A79BFD}"/>
              </a:ext>
            </a:extLst>
          </p:cNvPr>
          <p:cNvSpPr/>
          <p:nvPr/>
        </p:nvSpPr>
        <p:spPr>
          <a:xfrm>
            <a:off x="1473489" y="4477449"/>
            <a:ext cx="810228" cy="810228"/>
          </a:xfrm>
          <a:prstGeom prst="ellipse">
            <a:avLst/>
          </a:prstGeom>
          <a:solidFill>
            <a:srgbClr val="00A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BD0E9D6-5F1D-371A-1F3B-097984F1AE02}"/>
              </a:ext>
            </a:extLst>
          </p:cNvPr>
          <p:cNvSpPr/>
          <p:nvPr/>
        </p:nvSpPr>
        <p:spPr>
          <a:xfrm>
            <a:off x="2437435" y="1649744"/>
            <a:ext cx="808843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dirty="0">
                <a:solidFill>
                  <a:srgbClr val="000000"/>
                </a:solidFill>
                <a:effectLst/>
                <a:cs typeface="Arial" panose="020B0604020202020204" pitchFamily="34" charset="0"/>
              </a:rPr>
              <a:t>est simplement du faux texte employé dans la composition et la mise en page avant impression</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6" name="Rectangle 5">
            <a:extLst>
              <a:ext uri="{FF2B5EF4-FFF2-40B4-BE49-F238E27FC236}">
                <a16:creationId xmlns:a16="http://schemas.microsoft.com/office/drawing/2014/main" id="{BFE3333A-F5FD-CCEA-8A72-6B93EC0D1B92}"/>
              </a:ext>
            </a:extLst>
          </p:cNvPr>
          <p:cNvSpPr/>
          <p:nvPr/>
        </p:nvSpPr>
        <p:spPr>
          <a:xfrm>
            <a:off x="1597632" y="1446527"/>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1</a:t>
            </a:r>
          </a:p>
        </p:txBody>
      </p:sp>
      <p:sp>
        <p:nvSpPr>
          <p:cNvPr id="7" name="Rectangle 6">
            <a:extLst>
              <a:ext uri="{FF2B5EF4-FFF2-40B4-BE49-F238E27FC236}">
                <a16:creationId xmlns:a16="http://schemas.microsoft.com/office/drawing/2014/main" id="{C1777C3B-183E-2580-9D39-1B7C3A3B068B}"/>
              </a:ext>
            </a:extLst>
          </p:cNvPr>
          <p:cNvSpPr/>
          <p:nvPr/>
        </p:nvSpPr>
        <p:spPr>
          <a:xfrm>
            <a:off x="2437435" y="3104571"/>
            <a:ext cx="808843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dirty="0">
                <a:solidFill>
                  <a:srgbClr val="000000"/>
                </a:solidFill>
                <a:effectLst/>
                <a:cs typeface="Arial" panose="020B0604020202020204" pitchFamily="34" charset="0"/>
              </a:rPr>
              <a:t>est simplement du faux texte employé dans la composition et la mise en page avant impression</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8" name="Rectangle 7">
            <a:extLst>
              <a:ext uri="{FF2B5EF4-FFF2-40B4-BE49-F238E27FC236}">
                <a16:creationId xmlns:a16="http://schemas.microsoft.com/office/drawing/2014/main" id="{CEE20AB3-B382-0161-C951-C84F9978DD83}"/>
              </a:ext>
            </a:extLst>
          </p:cNvPr>
          <p:cNvSpPr/>
          <p:nvPr/>
        </p:nvSpPr>
        <p:spPr>
          <a:xfrm>
            <a:off x="1601522" y="290360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2</a:t>
            </a:r>
          </a:p>
        </p:txBody>
      </p:sp>
      <p:sp>
        <p:nvSpPr>
          <p:cNvPr id="9" name="Rectangle 8">
            <a:extLst>
              <a:ext uri="{FF2B5EF4-FFF2-40B4-BE49-F238E27FC236}">
                <a16:creationId xmlns:a16="http://schemas.microsoft.com/office/drawing/2014/main" id="{A4326C2D-53A4-F80C-2468-62BBCFBEF86C}"/>
              </a:ext>
            </a:extLst>
          </p:cNvPr>
          <p:cNvSpPr/>
          <p:nvPr/>
        </p:nvSpPr>
        <p:spPr>
          <a:xfrm>
            <a:off x="2437435" y="4559398"/>
            <a:ext cx="808843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3C3C3C"/>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3C3C3C"/>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0" dirty="0">
                <a:solidFill>
                  <a:srgbClr val="000000"/>
                </a:solidFill>
                <a:effectLst/>
                <a:cs typeface="Arial" panose="020B0604020202020204" pitchFamily="34" charset="0"/>
              </a:rPr>
              <a:t>est simplement du faux texte employé dans la composition et la mise en page avant impression</a:t>
            </a:r>
            <a:endParaRPr kumimoji="0" lang="en-US" sz="160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10" name="Rectangle 9">
            <a:extLst>
              <a:ext uri="{FF2B5EF4-FFF2-40B4-BE49-F238E27FC236}">
                <a16:creationId xmlns:a16="http://schemas.microsoft.com/office/drawing/2014/main" id="{D6AB4E17-2F1C-B950-6E53-74D158919198}"/>
              </a:ext>
            </a:extLst>
          </p:cNvPr>
          <p:cNvSpPr/>
          <p:nvPr/>
        </p:nvSpPr>
        <p:spPr>
          <a:xfrm>
            <a:off x="1601522" y="436419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3</a:t>
            </a:r>
          </a:p>
        </p:txBody>
      </p:sp>
      <p:sp>
        <p:nvSpPr>
          <p:cNvPr id="11" name="Rectangle 10">
            <a:extLst>
              <a:ext uri="{FF2B5EF4-FFF2-40B4-BE49-F238E27FC236}">
                <a16:creationId xmlns:a16="http://schemas.microsoft.com/office/drawing/2014/main" id="{287F7709-4218-8192-267D-F54AF04E7849}"/>
              </a:ext>
            </a:extLst>
          </p:cNvPr>
          <p:cNvSpPr/>
          <p:nvPr/>
        </p:nvSpPr>
        <p:spPr>
          <a:xfrm>
            <a:off x="5493912" y="23601"/>
            <a:ext cx="120417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Plan</a:t>
            </a:r>
          </a:p>
        </p:txBody>
      </p:sp>
      <p:sp>
        <p:nvSpPr>
          <p:cNvPr id="12" name="Rectangle 11">
            <a:extLst>
              <a:ext uri="{FF2B5EF4-FFF2-40B4-BE49-F238E27FC236}">
                <a16:creationId xmlns:a16="http://schemas.microsoft.com/office/drawing/2014/main" id="{BFB955A0-5D3C-EF23-D208-7E0F3E89B801}"/>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 12">
            <a:extLst>
              <a:ext uri="{FF2B5EF4-FFF2-40B4-BE49-F238E27FC236}">
                <a16:creationId xmlns:a16="http://schemas.microsoft.com/office/drawing/2014/main" id="{18F21C5D-0CA1-1D4F-A8B2-9928508BD1F7}"/>
              </a:ext>
            </a:extLst>
          </p:cNvPr>
          <p:cNvGrpSpPr/>
          <p:nvPr/>
        </p:nvGrpSpPr>
        <p:grpSpPr>
          <a:xfrm>
            <a:off x="5650400" y="6231232"/>
            <a:ext cx="789238" cy="484094"/>
            <a:chOff x="5650400" y="6231232"/>
            <a:chExt cx="789238" cy="484094"/>
          </a:xfrm>
        </p:grpSpPr>
        <p:sp>
          <p:nvSpPr>
            <p:cNvPr id="14" name="Oval 13">
              <a:extLst>
                <a:ext uri="{FF2B5EF4-FFF2-40B4-BE49-F238E27FC236}">
                  <a16:creationId xmlns:a16="http://schemas.microsoft.com/office/drawing/2014/main" id="{BFAC7179-4FDC-90F0-DC7B-783A9A5A30D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lide Number Placeholder 2">
              <a:extLst>
                <a:ext uri="{FF2B5EF4-FFF2-40B4-BE49-F238E27FC236}">
                  <a16:creationId xmlns:a16="http://schemas.microsoft.com/office/drawing/2014/main" id="{0CB10665-E256-E323-7E53-8D071FF11980}"/>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3</a:t>
              </a:fld>
              <a:endParaRPr lang="fr-FR" sz="2000" b="1" dirty="0">
                <a:cs typeface="Arial" panose="020B0604020202020204" pitchFamily="34" charset="0"/>
              </a:endParaRPr>
            </a:p>
          </p:txBody>
        </p:sp>
      </p:grpSp>
    </p:spTree>
    <p:extLst>
      <p:ext uri="{BB962C8B-B14F-4D97-AF65-F5344CB8AC3E}">
        <p14:creationId xmlns:p14="http://schemas.microsoft.com/office/powerpoint/2010/main" val="225262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3AFDAB-6F46-F682-24CD-96C98E2F8FB6}"/>
              </a:ext>
            </a:extLst>
          </p:cNvPr>
          <p:cNvSpPr/>
          <p:nvPr/>
        </p:nvSpPr>
        <p:spPr>
          <a:xfrm>
            <a:off x="4473408" y="2417954"/>
            <a:ext cx="324518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Titre de page</a:t>
            </a:r>
          </a:p>
        </p:txBody>
      </p:sp>
      <p:sp>
        <p:nvSpPr>
          <p:cNvPr id="3" name="Rectangle 2">
            <a:extLst>
              <a:ext uri="{FF2B5EF4-FFF2-40B4-BE49-F238E27FC236}">
                <a16:creationId xmlns:a16="http://schemas.microsoft.com/office/drawing/2014/main" id="{921F5A22-00FB-CB6F-6927-962283A167CB}"/>
              </a:ext>
            </a:extLst>
          </p:cNvPr>
          <p:cNvSpPr/>
          <p:nvPr/>
        </p:nvSpPr>
        <p:spPr>
          <a:xfrm>
            <a:off x="0" y="3429001"/>
            <a:ext cx="12192000" cy="3429000"/>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3">
            <a:extLst>
              <a:ext uri="{FF2B5EF4-FFF2-40B4-BE49-F238E27FC236}">
                <a16:creationId xmlns:a16="http://schemas.microsoft.com/office/drawing/2014/main" id="{F518A257-0142-F7C5-CB63-2C3483E73181}"/>
              </a:ext>
            </a:extLst>
          </p:cNvPr>
          <p:cNvGrpSpPr/>
          <p:nvPr/>
        </p:nvGrpSpPr>
        <p:grpSpPr>
          <a:xfrm>
            <a:off x="5650400" y="6231232"/>
            <a:ext cx="789238" cy="484094"/>
            <a:chOff x="5650400" y="6231232"/>
            <a:chExt cx="789238" cy="484094"/>
          </a:xfrm>
        </p:grpSpPr>
        <p:sp>
          <p:nvSpPr>
            <p:cNvPr id="5" name="Oval 4">
              <a:extLst>
                <a:ext uri="{FF2B5EF4-FFF2-40B4-BE49-F238E27FC236}">
                  <a16:creationId xmlns:a16="http://schemas.microsoft.com/office/drawing/2014/main" id="{581017D0-6347-8BE3-E7E5-54CAFF15C0C4}"/>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Slide Number Placeholder 2">
              <a:extLst>
                <a:ext uri="{FF2B5EF4-FFF2-40B4-BE49-F238E27FC236}">
                  <a16:creationId xmlns:a16="http://schemas.microsoft.com/office/drawing/2014/main" id="{7F290997-EF2A-053A-59D2-AAC0FFE3F984}"/>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4</a:t>
              </a:fld>
              <a:endParaRPr lang="fr-FR" sz="2000" b="1" dirty="0">
                <a:cs typeface="Arial" panose="020B0604020202020204" pitchFamily="34" charset="0"/>
              </a:endParaRPr>
            </a:p>
          </p:txBody>
        </p:sp>
      </p:grpSp>
    </p:spTree>
    <p:extLst>
      <p:ext uri="{BB962C8B-B14F-4D97-AF65-F5344CB8AC3E}">
        <p14:creationId xmlns:p14="http://schemas.microsoft.com/office/powerpoint/2010/main" val="195771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DF677F-9273-38C7-0A14-C9DB8E78516C}"/>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10">
            <a:extLst>
              <a:ext uri="{FF2B5EF4-FFF2-40B4-BE49-F238E27FC236}">
                <a16:creationId xmlns:a16="http://schemas.microsoft.com/office/drawing/2014/main" id="{E4BE68D1-D703-5BBA-A32B-EBEAC8AA89AC}"/>
              </a:ext>
            </a:extLst>
          </p:cNvPr>
          <p:cNvGrpSpPr/>
          <p:nvPr/>
        </p:nvGrpSpPr>
        <p:grpSpPr>
          <a:xfrm>
            <a:off x="5650400" y="6231232"/>
            <a:ext cx="789238" cy="484094"/>
            <a:chOff x="5650400" y="6231232"/>
            <a:chExt cx="789238" cy="484094"/>
          </a:xfrm>
        </p:grpSpPr>
        <p:sp>
          <p:nvSpPr>
            <p:cNvPr id="10" name="Oval 9">
              <a:extLst>
                <a:ext uri="{FF2B5EF4-FFF2-40B4-BE49-F238E27FC236}">
                  <a16:creationId xmlns:a16="http://schemas.microsoft.com/office/drawing/2014/main" id="{4577DCA1-A812-B71F-0FD8-666DB3423C0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3217CCE-D697-4620-A0B8-83E53A71B9AD}"/>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5</a:t>
              </a:fld>
              <a:endParaRPr lang="fr-FR" sz="2000" b="1" dirty="0">
                <a:cs typeface="Arial" panose="020B0604020202020204" pitchFamily="34" charset="0"/>
              </a:endParaRPr>
            </a:p>
          </p:txBody>
        </p:sp>
      </p:grpSp>
      <p:sp>
        <p:nvSpPr>
          <p:cNvPr id="6" name="Rectangle 5">
            <a:extLst>
              <a:ext uri="{FF2B5EF4-FFF2-40B4-BE49-F238E27FC236}">
                <a16:creationId xmlns:a16="http://schemas.microsoft.com/office/drawing/2014/main" id="{CD0FEAED-AC55-DE27-8103-106970B42B85}"/>
              </a:ext>
            </a:extLst>
          </p:cNvPr>
          <p:cNvSpPr/>
          <p:nvPr/>
        </p:nvSpPr>
        <p:spPr>
          <a:xfrm>
            <a:off x="4786058" y="16604"/>
            <a:ext cx="261988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Les étapes</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5053CE-4B9C-12A4-78F3-BB12418B4443}"/>
              </a:ext>
            </a:extLst>
          </p:cNvPr>
          <p:cNvSpPr/>
          <p:nvPr/>
        </p:nvSpPr>
        <p:spPr>
          <a:xfrm>
            <a:off x="443279" y="4178109"/>
            <a:ext cx="2905842"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b="0" dirty="0">
                <a:solidFill>
                  <a:srgbClr val="000000"/>
                </a:solidFill>
                <a:effectLst/>
                <a:latin typeface="+mj-lt"/>
                <a:cs typeface="Arial" panose="020B0604020202020204" pitchFamily="34" charset="0"/>
              </a:rPr>
              <a:t>Le </a:t>
            </a:r>
            <a:r>
              <a:rPr lang="fr-FR" b="1" dirty="0">
                <a:solidFill>
                  <a:srgbClr val="000000"/>
                </a:solidFill>
                <a:effectLst/>
                <a:latin typeface="+mj-lt"/>
                <a:cs typeface="Arial" panose="020B0604020202020204" pitchFamily="34" charset="0"/>
              </a:rPr>
              <a:t>Lorem Ipsum</a:t>
            </a:r>
            <a:r>
              <a:rPr lang="fr-FR" b="0" dirty="0">
                <a:solidFill>
                  <a:srgbClr val="000000"/>
                </a:solidFill>
                <a:effectLst/>
                <a:latin typeface="+mj-lt"/>
                <a:cs typeface="Arial" panose="020B0604020202020204" pitchFamily="34" charset="0"/>
              </a:rPr>
              <a:t> est simplement du faux texte employé dans la composition et la mise en page avant impression.</a:t>
            </a:r>
          </a:p>
        </p:txBody>
      </p:sp>
      <p:grpSp>
        <p:nvGrpSpPr>
          <p:cNvPr id="17" name="Group 16">
            <a:extLst>
              <a:ext uri="{FF2B5EF4-FFF2-40B4-BE49-F238E27FC236}">
                <a16:creationId xmlns:a16="http://schemas.microsoft.com/office/drawing/2014/main" id="{3CDB45CC-098C-04F6-4468-AECDCA4FA837}"/>
              </a:ext>
            </a:extLst>
          </p:cNvPr>
          <p:cNvGrpSpPr/>
          <p:nvPr/>
        </p:nvGrpSpPr>
        <p:grpSpPr>
          <a:xfrm>
            <a:off x="1129476" y="1618580"/>
            <a:ext cx="1533449" cy="1533449"/>
            <a:chOff x="1906271" y="1618580"/>
            <a:chExt cx="1533449" cy="1533449"/>
          </a:xfrm>
        </p:grpSpPr>
        <p:sp>
          <p:nvSpPr>
            <p:cNvPr id="4" name="Oval 3">
              <a:extLst>
                <a:ext uri="{FF2B5EF4-FFF2-40B4-BE49-F238E27FC236}">
                  <a16:creationId xmlns:a16="http://schemas.microsoft.com/office/drawing/2014/main" id="{C9027482-CEE7-591F-3D79-2634B3093904}"/>
                </a:ext>
              </a:extLst>
            </p:cNvPr>
            <p:cNvSpPr/>
            <p:nvPr/>
          </p:nvSpPr>
          <p:spPr>
            <a:xfrm>
              <a:off x="1906271" y="1618580"/>
              <a:ext cx="1533449" cy="1533449"/>
            </a:xfrm>
            <a:prstGeom prst="ellipse">
              <a:avLst/>
            </a:prstGeom>
            <a:solidFill>
              <a:srgbClr val="5E74E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ounded Rectangle 51">
              <a:extLst>
                <a:ext uri="{FF2B5EF4-FFF2-40B4-BE49-F238E27FC236}">
                  <a16:creationId xmlns:a16="http://schemas.microsoft.com/office/drawing/2014/main" id="{043D17DC-4175-6106-6DAA-65571EA9D687}"/>
                </a:ext>
              </a:extLst>
            </p:cNvPr>
            <p:cNvSpPr/>
            <p:nvPr/>
          </p:nvSpPr>
          <p:spPr>
            <a:xfrm rot="16200000" flipH="1">
              <a:off x="2299159" y="2012555"/>
              <a:ext cx="727537" cy="6851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1" name="Rectangle 20">
            <a:extLst>
              <a:ext uri="{FF2B5EF4-FFF2-40B4-BE49-F238E27FC236}">
                <a16:creationId xmlns:a16="http://schemas.microsoft.com/office/drawing/2014/main" id="{F6B07FF5-9C00-DD5F-14C2-B3ACA4B31E13}"/>
              </a:ext>
            </a:extLst>
          </p:cNvPr>
          <p:cNvSpPr/>
          <p:nvPr/>
        </p:nvSpPr>
        <p:spPr>
          <a:xfrm>
            <a:off x="1172508" y="3404037"/>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tx1"/>
                </a:solidFill>
                <a:ea typeface="Open Sans" panose="020B0606030504020204" pitchFamily="34" charset="0"/>
                <a:cs typeface="Arial" panose="020B0604020202020204" pitchFamily="34" charset="0"/>
              </a:rPr>
              <a:t>Étape 1</a:t>
            </a:r>
            <a:endParaRPr kumimoji="0" lang="fr-FR" sz="32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5D0236EF-4153-B4F0-7663-C5193ED63914}"/>
              </a:ext>
            </a:extLst>
          </p:cNvPr>
          <p:cNvGrpSpPr/>
          <p:nvPr/>
        </p:nvGrpSpPr>
        <p:grpSpPr>
          <a:xfrm>
            <a:off x="3929343" y="1618580"/>
            <a:ext cx="1533449" cy="1533449"/>
            <a:chOff x="8853608" y="1618580"/>
            <a:chExt cx="1533449" cy="1533449"/>
          </a:xfrm>
        </p:grpSpPr>
        <p:sp>
          <p:nvSpPr>
            <p:cNvPr id="13" name="Oval 12">
              <a:extLst>
                <a:ext uri="{FF2B5EF4-FFF2-40B4-BE49-F238E27FC236}">
                  <a16:creationId xmlns:a16="http://schemas.microsoft.com/office/drawing/2014/main" id="{B5485B93-3189-1E25-1AD0-C0A9698B9210}"/>
                </a:ext>
              </a:extLst>
            </p:cNvPr>
            <p:cNvSpPr/>
            <p:nvPr/>
          </p:nvSpPr>
          <p:spPr>
            <a:xfrm>
              <a:off x="8853608" y="1618580"/>
              <a:ext cx="1533449" cy="1533449"/>
            </a:xfrm>
            <a:prstGeom prst="ellipse">
              <a:avLst/>
            </a:prstGeom>
            <a:solidFill>
              <a:srgbClr val="5E74E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onut 24">
              <a:extLst>
                <a:ext uri="{FF2B5EF4-FFF2-40B4-BE49-F238E27FC236}">
                  <a16:creationId xmlns:a16="http://schemas.microsoft.com/office/drawing/2014/main" id="{376A7FB2-010E-DC0B-E357-BD63A3C6B585}"/>
                </a:ext>
              </a:extLst>
            </p:cNvPr>
            <p:cNvSpPr/>
            <p:nvPr/>
          </p:nvSpPr>
          <p:spPr>
            <a:xfrm>
              <a:off x="9260391" y="2022432"/>
              <a:ext cx="719882" cy="725743"/>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22" name="Rectangle 21">
            <a:extLst>
              <a:ext uri="{FF2B5EF4-FFF2-40B4-BE49-F238E27FC236}">
                <a16:creationId xmlns:a16="http://schemas.microsoft.com/office/drawing/2014/main" id="{74644FDB-CDF3-28BE-9AB4-2979B08B7700}"/>
              </a:ext>
            </a:extLst>
          </p:cNvPr>
          <p:cNvSpPr/>
          <p:nvPr/>
        </p:nvSpPr>
        <p:spPr>
          <a:xfrm>
            <a:off x="3243146" y="4178109"/>
            <a:ext cx="2905842"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b="0" dirty="0">
                <a:solidFill>
                  <a:srgbClr val="000000"/>
                </a:solidFill>
                <a:effectLst/>
                <a:latin typeface="+mj-lt"/>
                <a:cs typeface="Arial" panose="020B0604020202020204" pitchFamily="34" charset="0"/>
              </a:rPr>
              <a:t>Le </a:t>
            </a:r>
            <a:r>
              <a:rPr lang="fr-FR" b="1" dirty="0">
                <a:solidFill>
                  <a:srgbClr val="000000"/>
                </a:solidFill>
                <a:effectLst/>
                <a:latin typeface="+mj-lt"/>
                <a:cs typeface="Arial" panose="020B0604020202020204" pitchFamily="34" charset="0"/>
              </a:rPr>
              <a:t>Lorem Ipsum</a:t>
            </a:r>
            <a:r>
              <a:rPr lang="fr-FR" b="0" dirty="0">
                <a:solidFill>
                  <a:srgbClr val="000000"/>
                </a:solidFill>
                <a:effectLst/>
                <a:latin typeface="+mj-lt"/>
                <a:cs typeface="Arial" panose="020B0604020202020204" pitchFamily="34" charset="0"/>
              </a:rPr>
              <a:t> est simplement du faux texte employé dans la composition et la mise en page avant impression.</a:t>
            </a:r>
          </a:p>
        </p:txBody>
      </p:sp>
      <p:sp>
        <p:nvSpPr>
          <p:cNvPr id="23" name="Rectangle 22">
            <a:extLst>
              <a:ext uri="{FF2B5EF4-FFF2-40B4-BE49-F238E27FC236}">
                <a16:creationId xmlns:a16="http://schemas.microsoft.com/office/drawing/2014/main" id="{714BB99F-75D5-C572-C18B-47B912205752}"/>
              </a:ext>
            </a:extLst>
          </p:cNvPr>
          <p:cNvSpPr/>
          <p:nvPr/>
        </p:nvSpPr>
        <p:spPr>
          <a:xfrm>
            <a:off x="3972375" y="3404037"/>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tx1"/>
                </a:solidFill>
                <a:ea typeface="Open Sans" panose="020B0606030504020204" pitchFamily="34" charset="0"/>
                <a:cs typeface="Arial" panose="020B0604020202020204" pitchFamily="34" charset="0"/>
              </a:rPr>
              <a:t>Étape 2</a:t>
            </a:r>
            <a:endParaRPr kumimoji="0" lang="fr-FR" sz="32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58904102-4698-68FA-F26F-920F2F14A6C0}"/>
              </a:ext>
            </a:extLst>
          </p:cNvPr>
          <p:cNvGrpSpPr/>
          <p:nvPr/>
        </p:nvGrpSpPr>
        <p:grpSpPr>
          <a:xfrm>
            <a:off x="6729210" y="1618580"/>
            <a:ext cx="1533449" cy="1533449"/>
            <a:chOff x="4222050" y="1618580"/>
            <a:chExt cx="1533449" cy="1533449"/>
          </a:xfrm>
        </p:grpSpPr>
        <p:sp>
          <p:nvSpPr>
            <p:cNvPr id="8" name="Oval 7">
              <a:extLst>
                <a:ext uri="{FF2B5EF4-FFF2-40B4-BE49-F238E27FC236}">
                  <a16:creationId xmlns:a16="http://schemas.microsoft.com/office/drawing/2014/main" id="{45FF052F-5DCE-97F7-7308-272514E49749}"/>
                </a:ext>
              </a:extLst>
            </p:cNvPr>
            <p:cNvSpPr/>
            <p:nvPr/>
          </p:nvSpPr>
          <p:spPr>
            <a:xfrm>
              <a:off x="4222050" y="1618580"/>
              <a:ext cx="1533449" cy="1533449"/>
            </a:xfrm>
            <a:prstGeom prst="ellipse">
              <a:avLst/>
            </a:prstGeom>
            <a:solidFill>
              <a:srgbClr val="5E74E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21">
              <a:extLst>
                <a:ext uri="{FF2B5EF4-FFF2-40B4-BE49-F238E27FC236}">
                  <a16:creationId xmlns:a16="http://schemas.microsoft.com/office/drawing/2014/main" id="{132D5580-2DD5-DAAF-C076-9068129B4D0E}"/>
                </a:ext>
              </a:extLst>
            </p:cNvPr>
            <p:cNvSpPr/>
            <p:nvPr/>
          </p:nvSpPr>
          <p:spPr>
            <a:xfrm>
              <a:off x="4620090" y="2148605"/>
              <a:ext cx="737367" cy="4130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4" name="Rectangle 23">
            <a:extLst>
              <a:ext uri="{FF2B5EF4-FFF2-40B4-BE49-F238E27FC236}">
                <a16:creationId xmlns:a16="http://schemas.microsoft.com/office/drawing/2014/main" id="{B7DE8353-A474-5083-E0E6-52CBD22BA479}"/>
              </a:ext>
            </a:extLst>
          </p:cNvPr>
          <p:cNvSpPr/>
          <p:nvPr/>
        </p:nvSpPr>
        <p:spPr>
          <a:xfrm>
            <a:off x="6043013" y="4178109"/>
            <a:ext cx="2905842"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b="0" dirty="0">
                <a:solidFill>
                  <a:srgbClr val="000000"/>
                </a:solidFill>
                <a:effectLst/>
                <a:latin typeface="+mj-lt"/>
                <a:cs typeface="Arial" panose="020B0604020202020204" pitchFamily="34" charset="0"/>
              </a:rPr>
              <a:t>Le </a:t>
            </a:r>
            <a:r>
              <a:rPr lang="fr-FR" b="1" dirty="0">
                <a:solidFill>
                  <a:srgbClr val="000000"/>
                </a:solidFill>
                <a:effectLst/>
                <a:latin typeface="+mj-lt"/>
                <a:cs typeface="Arial" panose="020B0604020202020204" pitchFamily="34" charset="0"/>
              </a:rPr>
              <a:t>Lorem Ipsum</a:t>
            </a:r>
            <a:r>
              <a:rPr lang="fr-FR" b="0" dirty="0">
                <a:solidFill>
                  <a:srgbClr val="000000"/>
                </a:solidFill>
                <a:effectLst/>
                <a:latin typeface="+mj-lt"/>
                <a:cs typeface="Arial" panose="020B0604020202020204" pitchFamily="34" charset="0"/>
              </a:rPr>
              <a:t> est simplement du faux texte employé dans la composition et la mise en page avant impression.</a:t>
            </a:r>
          </a:p>
        </p:txBody>
      </p:sp>
      <p:sp>
        <p:nvSpPr>
          <p:cNvPr id="25" name="Rectangle 24">
            <a:extLst>
              <a:ext uri="{FF2B5EF4-FFF2-40B4-BE49-F238E27FC236}">
                <a16:creationId xmlns:a16="http://schemas.microsoft.com/office/drawing/2014/main" id="{475E781A-A672-88C9-3907-CEDF149118A3}"/>
              </a:ext>
            </a:extLst>
          </p:cNvPr>
          <p:cNvSpPr/>
          <p:nvPr/>
        </p:nvSpPr>
        <p:spPr>
          <a:xfrm>
            <a:off x="6772242" y="3404037"/>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tx1"/>
                </a:solidFill>
                <a:ea typeface="Open Sans" panose="020B0606030504020204" pitchFamily="34" charset="0"/>
                <a:cs typeface="Arial" panose="020B0604020202020204" pitchFamily="34" charset="0"/>
              </a:rPr>
              <a:t>Étape 3</a:t>
            </a:r>
            <a:endParaRPr kumimoji="0" lang="fr-FR" sz="32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07CFA38E-9DCF-EC7A-C200-EA4D77D31B29}"/>
              </a:ext>
            </a:extLst>
          </p:cNvPr>
          <p:cNvGrpSpPr/>
          <p:nvPr/>
        </p:nvGrpSpPr>
        <p:grpSpPr>
          <a:xfrm>
            <a:off x="9529076" y="1618580"/>
            <a:ext cx="1533449" cy="1533449"/>
            <a:chOff x="6537829" y="1618580"/>
            <a:chExt cx="1533449" cy="1533449"/>
          </a:xfrm>
        </p:grpSpPr>
        <p:sp>
          <p:nvSpPr>
            <p:cNvPr id="12" name="Oval 11">
              <a:extLst>
                <a:ext uri="{FF2B5EF4-FFF2-40B4-BE49-F238E27FC236}">
                  <a16:creationId xmlns:a16="http://schemas.microsoft.com/office/drawing/2014/main" id="{BF829234-C0CD-9EB9-1A04-E0611F604A06}"/>
                </a:ext>
              </a:extLst>
            </p:cNvPr>
            <p:cNvSpPr/>
            <p:nvPr/>
          </p:nvSpPr>
          <p:spPr>
            <a:xfrm>
              <a:off x="6537829" y="1618580"/>
              <a:ext cx="1533449" cy="1533449"/>
            </a:xfrm>
            <a:prstGeom prst="ellipse">
              <a:avLst/>
            </a:prstGeom>
            <a:solidFill>
              <a:srgbClr val="5E74E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Block Arc 41">
              <a:extLst>
                <a:ext uri="{FF2B5EF4-FFF2-40B4-BE49-F238E27FC236}">
                  <a16:creationId xmlns:a16="http://schemas.microsoft.com/office/drawing/2014/main" id="{AC1F2462-4C97-1BD6-D4B4-7A5120423C45}"/>
                </a:ext>
              </a:extLst>
            </p:cNvPr>
            <p:cNvSpPr/>
            <p:nvPr/>
          </p:nvSpPr>
          <p:spPr>
            <a:xfrm>
              <a:off x="6970678" y="2047200"/>
              <a:ext cx="667749" cy="67620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26" name="Rectangle 25">
            <a:extLst>
              <a:ext uri="{FF2B5EF4-FFF2-40B4-BE49-F238E27FC236}">
                <a16:creationId xmlns:a16="http://schemas.microsoft.com/office/drawing/2014/main" id="{B1DA459C-AE2C-4C5E-59D0-67100C7712E2}"/>
              </a:ext>
            </a:extLst>
          </p:cNvPr>
          <p:cNvSpPr/>
          <p:nvPr/>
        </p:nvSpPr>
        <p:spPr>
          <a:xfrm>
            <a:off x="8842879" y="4178109"/>
            <a:ext cx="2905842"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b="0" dirty="0">
                <a:solidFill>
                  <a:srgbClr val="000000"/>
                </a:solidFill>
                <a:effectLst/>
                <a:latin typeface="+mj-lt"/>
                <a:cs typeface="Arial" panose="020B0604020202020204" pitchFamily="34" charset="0"/>
              </a:rPr>
              <a:t>Le </a:t>
            </a:r>
            <a:r>
              <a:rPr lang="fr-FR" b="1" dirty="0">
                <a:solidFill>
                  <a:srgbClr val="000000"/>
                </a:solidFill>
                <a:effectLst/>
                <a:latin typeface="+mj-lt"/>
                <a:cs typeface="Arial" panose="020B0604020202020204" pitchFamily="34" charset="0"/>
              </a:rPr>
              <a:t>Lorem Ipsum</a:t>
            </a:r>
            <a:r>
              <a:rPr lang="fr-FR" b="0" dirty="0">
                <a:solidFill>
                  <a:srgbClr val="000000"/>
                </a:solidFill>
                <a:effectLst/>
                <a:latin typeface="+mj-lt"/>
                <a:cs typeface="Arial" panose="020B0604020202020204" pitchFamily="34" charset="0"/>
              </a:rPr>
              <a:t> est simplement du faux texte employé dans la composition et la mise en page avant impression.</a:t>
            </a:r>
          </a:p>
        </p:txBody>
      </p:sp>
      <p:sp>
        <p:nvSpPr>
          <p:cNvPr id="27" name="Rectangle 26">
            <a:extLst>
              <a:ext uri="{FF2B5EF4-FFF2-40B4-BE49-F238E27FC236}">
                <a16:creationId xmlns:a16="http://schemas.microsoft.com/office/drawing/2014/main" id="{CCD20B03-0E24-71EF-8D27-C9DA4BC74B0E}"/>
              </a:ext>
            </a:extLst>
          </p:cNvPr>
          <p:cNvSpPr/>
          <p:nvPr/>
        </p:nvSpPr>
        <p:spPr>
          <a:xfrm>
            <a:off x="9572108" y="3404037"/>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tx1"/>
                </a:solidFill>
                <a:ea typeface="Open Sans" panose="020B0606030504020204" pitchFamily="34" charset="0"/>
                <a:cs typeface="Arial" panose="020B0604020202020204" pitchFamily="34" charset="0"/>
              </a:rPr>
              <a:t>Étape 4</a:t>
            </a:r>
            <a:endParaRPr kumimoji="0" lang="fr-FR" sz="32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77982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DF677F-9273-38C7-0A14-C9DB8E78516C}"/>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10">
            <a:extLst>
              <a:ext uri="{FF2B5EF4-FFF2-40B4-BE49-F238E27FC236}">
                <a16:creationId xmlns:a16="http://schemas.microsoft.com/office/drawing/2014/main" id="{E4BE68D1-D703-5BBA-A32B-EBEAC8AA89AC}"/>
              </a:ext>
            </a:extLst>
          </p:cNvPr>
          <p:cNvGrpSpPr/>
          <p:nvPr/>
        </p:nvGrpSpPr>
        <p:grpSpPr>
          <a:xfrm>
            <a:off x="5650400" y="6231232"/>
            <a:ext cx="789238" cy="484094"/>
            <a:chOff x="5650400" y="6231232"/>
            <a:chExt cx="789238" cy="484094"/>
          </a:xfrm>
        </p:grpSpPr>
        <p:sp>
          <p:nvSpPr>
            <p:cNvPr id="10" name="Oval 9">
              <a:extLst>
                <a:ext uri="{FF2B5EF4-FFF2-40B4-BE49-F238E27FC236}">
                  <a16:creationId xmlns:a16="http://schemas.microsoft.com/office/drawing/2014/main" id="{4577DCA1-A812-B71F-0FD8-666DB3423C0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3217CCE-D697-4620-A0B8-83E53A71B9AD}"/>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6</a:t>
              </a:fld>
              <a:endParaRPr lang="fr-FR" sz="2000" b="1" dirty="0">
                <a:cs typeface="Arial" panose="020B0604020202020204" pitchFamily="34" charset="0"/>
              </a:endParaRPr>
            </a:p>
          </p:txBody>
        </p:sp>
      </p:grpSp>
      <p:sp>
        <p:nvSpPr>
          <p:cNvPr id="6" name="Rectangle 5">
            <a:extLst>
              <a:ext uri="{FF2B5EF4-FFF2-40B4-BE49-F238E27FC236}">
                <a16:creationId xmlns:a16="http://schemas.microsoft.com/office/drawing/2014/main" id="{CD0FEAED-AC55-DE27-8103-106970B42B85}"/>
              </a:ext>
            </a:extLst>
          </p:cNvPr>
          <p:cNvSpPr/>
          <p:nvPr/>
        </p:nvSpPr>
        <p:spPr>
          <a:xfrm>
            <a:off x="5092873" y="16604"/>
            <a:ext cx="200625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Tableau</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graphicFrame>
        <p:nvGraphicFramePr>
          <p:cNvPr id="131" name="Table 131">
            <a:extLst>
              <a:ext uri="{FF2B5EF4-FFF2-40B4-BE49-F238E27FC236}">
                <a16:creationId xmlns:a16="http://schemas.microsoft.com/office/drawing/2014/main" id="{6D77505D-304D-970E-D4D5-C4A89567412D}"/>
              </a:ext>
            </a:extLst>
          </p:cNvPr>
          <p:cNvGraphicFramePr>
            <a:graphicFrameLocks noGrp="1"/>
          </p:cNvGraphicFramePr>
          <p:nvPr>
            <p:extLst>
              <p:ext uri="{D42A27DB-BD31-4B8C-83A1-F6EECF244321}">
                <p14:modId xmlns:p14="http://schemas.microsoft.com/office/powerpoint/2010/main" val="1899604178"/>
              </p:ext>
            </p:extLst>
          </p:nvPr>
        </p:nvGraphicFramePr>
        <p:xfrm>
          <a:off x="604253" y="1027649"/>
          <a:ext cx="11042318" cy="4269600"/>
        </p:xfrm>
        <a:graphic>
          <a:graphicData uri="http://schemas.openxmlformats.org/drawingml/2006/table">
            <a:tbl>
              <a:tblPr firstRow="1" bandRow="1">
                <a:tableStyleId>{5C22544A-7EE6-4342-B048-85BDC9FD1C3A}</a:tableStyleId>
              </a:tblPr>
              <a:tblGrid>
                <a:gridCol w="1577474">
                  <a:extLst>
                    <a:ext uri="{9D8B030D-6E8A-4147-A177-3AD203B41FA5}">
                      <a16:colId xmlns:a16="http://schemas.microsoft.com/office/drawing/2014/main" val="3284974692"/>
                    </a:ext>
                  </a:extLst>
                </a:gridCol>
                <a:gridCol w="1577474">
                  <a:extLst>
                    <a:ext uri="{9D8B030D-6E8A-4147-A177-3AD203B41FA5}">
                      <a16:colId xmlns:a16="http://schemas.microsoft.com/office/drawing/2014/main" val="1534185314"/>
                    </a:ext>
                  </a:extLst>
                </a:gridCol>
                <a:gridCol w="1577474">
                  <a:extLst>
                    <a:ext uri="{9D8B030D-6E8A-4147-A177-3AD203B41FA5}">
                      <a16:colId xmlns:a16="http://schemas.microsoft.com/office/drawing/2014/main" val="3761243293"/>
                    </a:ext>
                  </a:extLst>
                </a:gridCol>
                <a:gridCol w="1577474">
                  <a:extLst>
                    <a:ext uri="{9D8B030D-6E8A-4147-A177-3AD203B41FA5}">
                      <a16:colId xmlns:a16="http://schemas.microsoft.com/office/drawing/2014/main" val="534183600"/>
                    </a:ext>
                  </a:extLst>
                </a:gridCol>
                <a:gridCol w="1577474">
                  <a:extLst>
                    <a:ext uri="{9D8B030D-6E8A-4147-A177-3AD203B41FA5}">
                      <a16:colId xmlns:a16="http://schemas.microsoft.com/office/drawing/2014/main" val="1308923350"/>
                    </a:ext>
                  </a:extLst>
                </a:gridCol>
                <a:gridCol w="1577474">
                  <a:extLst>
                    <a:ext uri="{9D8B030D-6E8A-4147-A177-3AD203B41FA5}">
                      <a16:colId xmlns:a16="http://schemas.microsoft.com/office/drawing/2014/main" val="2910839713"/>
                    </a:ext>
                  </a:extLst>
                </a:gridCol>
                <a:gridCol w="1577474">
                  <a:extLst>
                    <a:ext uri="{9D8B030D-6E8A-4147-A177-3AD203B41FA5}">
                      <a16:colId xmlns:a16="http://schemas.microsoft.com/office/drawing/2014/main" val="2102057783"/>
                    </a:ext>
                  </a:extLst>
                </a:gridCol>
              </a:tblGrid>
              <a:tr h="612000">
                <a:tc>
                  <a:txBody>
                    <a:bodyPr/>
                    <a:lstStyle/>
                    <a:p>
                      <a:pPr algn="ctr"/>
                      <a:r>
                        <a:rPr lang="fr-FR" dirty="0"/>
                        <a:t>Colonne 1</a:t>
                      </a:r>
                    </a:p>
                  </a:txBody>
                  <a:tcPr anchor="ctr">
                    <a:lnL w="12700" cmpd="sng">
                      <a:noFill/>
                    </a:lnL>
                    <a:lnR w="28575" cap="flat" cmpd="sng" algn="ctr">
                      <a:solidFill>
                        <a:schemeClr val="bg1">
                          <a:lumMod val="95000"/>
                        </a:schemeClr>
                      </a:solidFill>
                      <a:prstDash val="solid"/>
                      <a:round/>
                      <a:headEnd type="none" w="med" len="med"/>
                      <a:tailEnd type="none" w="med" len="med"/>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E74E2"/>
                    </a:solidFill>
                  </a:tcPr>
                </a:tc>
                <a:tc>
                  <a:txBody>
                    <a:bodyPr/>
                    <a:lstStyle/>
                    <a:p>
                      <a:pPr algn="ctr"/>
                      <a:r>
                        <a:rPr lang="fr-FR" dirty="0"/>
                        <a:t>Colonne 2</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E74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Colonne 3</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E74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Colonne 4</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E74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Colonne 5</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E74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Colonne 6</a:t>
                      </a:r>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E74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Colonne 7</a:t>
                      </a:r>
                    </a:p>
                  </a:txBody>
                  <a:tcPr anchor="ctr">
                    <a:lnL w="28575" cap="flat" cmpd="sng" algn="ctr">
                      <a:solidFill>
                        <a:schemeClr val="bg1">
                          <a:lumMod val="95000"/>
                        </a:schemeClr>
                      </a:solidFill>
                      <a:prstDash val="solid"/>
                      <a:round/>
                      <a:headEnd type="none" w="med" len="med"/>
                      <a:tailEnd type="none" w="med" len="med"/>
                    </a:lnL>
                    <a:lnR w="12700" cmpd="sng">
                      <a:noFill/>
                    </a:lnR>
                    <a:lnT w="12700" cmpd="sng">
                      <a:noFill/>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5E74E2"/>
                    </a:solidFill>
                  </a:tcPr>
                </a:tc>
                <a:extLst>
                  <a:ext uri="{0D108BD9-81ED-4DB2-BD59-A6C34878D82A}">
                    <a16:rowId xmlns:a16="http://schemas.microsoft.com/office/drawing/2014/main" val="1149374936"/>
                  </a:ext>
                </a:extLst>
              </a:tr>
              <a:tr h="360000">
                <a:tc>
                  <a:txBody>
                    <a:bodyPr/>
                    <a:lstStyle/>
                    <a:p>
                      <a:pPr algn="ctr"/>
                      <a:r>
                        <a:rPr lang="fr-FR" sz="1800" dirty="0"/>
                        <a:t>texte</a:t>
                      </a:r>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extLst>
                  <a:ext uri="{0D108BD9-81ED-4DB2-BD59-A6C34878D82A}">
                    <a16:rowId xmlns:a16="http://schemas.microsoft.com/office/drawing/2014/main" val="392515146"/>
                  </a:ext>
                </a:extLst>
              </a:tr>
              <a:tr h="360000">
                <a:tc>
                  <a:txBody>
                    <a:bodyPr/>
                    <a:lstStyle/>
                    <a:p>
                      <a:pPr algn="ctr"/>
                      <a:r>
                        <a:rPr lang="fr-FR" sz="1800" dirty="0"/>
                        <a:t>Texte</a:t>
                      </a:r>
                      <a:endParaRPr lang="fr-FR" dirty="0"/>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273508"/>
                  </a:ext>
                </a:extLst>
              </a:tr>
              <a:tr h="360000">
                <a:tc>
                  <a:txBody>
                    <a:bodyPr/>
                    <a:lstStyle/>
                    <a:p>
                      <a:pPr algn="ctr"/>
                      <a:r>
                        <a:rPr lang="fr-FR" sz="1800" dirty="0"/>
                        <a:t>texte</a:t>
                      </a:r>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extLst>
                  <a:ext uri="{0D108BD9-81ED-4DB2-BD59-A6C34878D82A}">
                    <a16:rowId xmlns:a16="http://schemas.microsoft.com/office/drawing/2014/main" val="294269310"/>
                  </a:ext>
                </a:extLst>
              </a:tr>
              <a:tr h="360000">
                <a:tc>
                  <a:txBody>
                    <a:bodyPr/>
                    <a:lstStyle/>
                    <a:p>
                      <a:pPr algn="ctr"/>
                      <a:r>
                        <a:rPr lang="fr-FR" sz="1800" dirty="0"/>
                        <a:t>Texte</a:t>
                      </a:r>
                      <a:endParaRPr lang="fr-FR" dirty="0"/>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8322334"/>
                  </a:ext>
                </a:extLst>
              </a:tr>
              <a:tr h="360000">
                <a:tc>
                  <a:txBody>
                    <a:bodyPr/>
                    <a:lstStyle/>
                    <a:p>
                      <a:pPr algn="ctr"/>
                      <a:r>
                        <a:rPr lang="fr-FR" sz="1800" dirty="0"/>
                        <a:t>texte</a:t>
                      </a:r>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extLst>
                  <a:ext uri="{0D108BD9-81ED-4DB2-BD59-A6C34878D82A}">
                    <a16:rowId xmlns:a16="http://schemas.microsoft.com/office/drawing/2014/main" val="2128622129"/>
                  </a:ext>
                </a:extLst>
              </a:tr>
              <a:tr h="360000">
                <a:tc>
                  <a:txBody>
                    <a:bodyPr/>
                    <a:lstStyle/>
                    <a:p>
                      <a:pPr algn="ctr"/>
                      <a:r>
                        <a:rPr lang="fr-FR" sz="1800" dirty="0"/>
                        <a:t>Texte</a:t>
                      </a:r>
                      <a:endParaRPr lang="fr-FR" dirty="0"/>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074249"/>
                  </a:ext>
                </a:extLst>
              </a:tr>
              <a:tr h="360000">
                <a:tc>
                  <a:txBody>
                    <a:bodyPr/>
                    <a:lstStyle/>
                    <a:p>
                      <a:pPr algn="ctr"/>
                      <a:r>
                        <a:rPr lang="fr-FR" sz="1800" dirty="0"/>
                        <a:t>texte</a:t>
                      </a:r>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extLst>
                  <a:ext uri="{0D108BD9-81ED-4DB2-BD59-A6C34878D82A}">
                    <a16:rowId xmlns:a16="http://schemas.microsoft.com/office/drawing/2014/main" val="148751726"/>
                  </a:ext>
                </a:extLst>
              </a:tr>
              <a:tr h="360000">
                <a:tc>
                  <a:txBody>
                    <a:bodyPr/>
                    <a:lstStyle/>
                    <a:p>
                      <a:pPr algn="ctr"/>
                      <a:r>
                        <a:rPr lang="fr-FR" sz="1800" dirty="0"/>
                        <a:t>Texte</a:t>
                      </a:r>
                      <a:endParaRPr lang="fr-FR" dirty="0"/>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2352727"/>
                  </a:ext>
                </a:extLst>
              </a:tr>
              <a:tr h="360000">
                <a:tc>
                  <a:txBody>
                    <a:bodyPr/>
                    <a:lstStyle/>
                    <a:p>
                      <a:pPr algn="ctr"/>
                      <a:r>
                        <a:rPr lang="fr-FR" sz="1800" dirty="0"/>
                        <a:t>texte</a:t>
                      </a:r>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4CCF4"/>
                    </a:solidFill>
                  </a:tcPr>
                </a:tc>
                <a:extLst>
                  <a:ext uri="{0D108BD9-81ED-4DB2-BD59-A6C34878D82A}">
                    <a16:rowId xmlns:a16="http://schemas.microsoft.com/office/drawing/2014/main" val="2274856367"/>
                  </a:ext>
                </a:extLst>
              </a:tr>
              <a:tr h="360000">
                <a:tc>
                  <a:txBody>
                    <a:bodyPr/>
                    <a:lstStyle/>
                    <a:p>
                      <a:pPr algn="ctr"/>
                      <a:r>
                        <a:rPr lang="fr-FR" sz="1800" dirty="0"/>
                        <a:t>Texte</a:t>
                      </a:r>
                      <a:endParaRPr lang="fr-FR" dirty="0"/>
                    </a:p>
                  </a:txBody>
                  <a:tcPr anchor="ctr">
                    <a:lnL w="12700" cmpd="sng">
                      <a:noFill/>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solidFill>
                        <a:schemeClr val="bg1">
                          <a:lumMod val="95000"/>
                        </a:schemeClr>
                      </a:solidFill>
                      <a:prstDash val="solid"/>
                      <a:round/>
                      <a:headEnd type="none" w="med" len="med"/>
                      <a:tailEnd type="none" w="med" len="med"/>
                    </a:lnL>
                    <a:lnR w="12700" cmpd="sng">
                      <a:noFill/>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5230039"/>
                  </a:ext>
                </a:extLst>
              </a:tr>
            </a:tbl>
          </a:graphicData>
        </a:graphic>
      </p:graphicFrame>
    </p:spTree>
    <p:extLst>
      <p:ext uri="{BB962C8B-B14F-4D97-AF65-F5344CB8AC3E}">
        <p14:creationId xmlns:p14="http://schemas.microsoft.com/office/powerpoint/2010/main" val="339878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9AF252-C761-7327-4AB0-F2B6E4B10DE3}"/>
              </a:ext>
            </a:extLst>
          </p:cNvPr>
          <p:cNvSpPr/>
          <p:nvPr/>
        </p:nvSpPr>
        <p:spPr>
          <a:xfrm>
            <a:off x="0" y="0"/>
            <a:ext cx="12192000" cy="3429000"/>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276B4641-2D15-6042-42C0-FCFFD1607B36}"/>
              </a:ext>
            </a:extLst>
          </p:cNvPr>
          <p:cNvSpPr/>
          <p:nvPr/>
        </p:nvSpPr>
        <p:spPr>
          <a:xfrm>
            <a:off x="4473408" y="2417954"/>
            <a:ext cx="324518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Titre de page</a:t>
            </a:r>
          </a:p>
        </p:txBody>
      </p:sp>
      <p:grpSp>
        <p:nvGrpSpPr>
          <p:cNvPr id="17" name="Group 16">
            <a:extLst>
              <a:ext uri="{FF2B5EF4-FFF2-40B4-BE49-F238E27FC236}">
                <a16:creationId xmlns:a16="http://schemas.microsoft.com/office/drawing/2014/main" id="{249EC829-2373-3D65-E62B-758ADFE600CF}"/>
              </a:ext>
            </a:extLst>
          </p:cNvPr>
          <p:cNvGrpSpPr/>
          <p:nvPr/>
        </p:nvGrpSpPr>
        <p:grpSpPr>
          <a:xfrm>
            <a:off x="5650400" y="6231232"/>
            <a:ext cx="789238" cy="484094"/>
            <a:chOff x="5650400" y="6231232"/>
            <a:chExt cx="789238" cy="484094"/>
          </a:xfrm>
        </p:grpSpPr>
        <p:sp>
          <p:nvSpPr>
            <p:cNvPr id="18" name="Oval 17">
              <a:extLst>
                <a:ext uri="{FF2B5EF4-FFF2-40B4-BE49-F238E27FC236}">
                  <a16:creationId xmlns:a16="http://schemas.microsoft.com/office/drawing/2014/main" id="{8BC60AAD-C83E-E35D-DDD6-3E10345E224B}"/>
                </a:ext>
              </a:extLst>
            </p:cNvPr>
            <p:cNvSpPr/>
            <p:nvPr/>
          </p:nvSpPr>
          <p:spPr>
            <a:xfrm>
              <a:off x="5802972" y="6231232"/>
              <a:ext cx="484094" cy="484094"/>
            </a:xfrm>
            <a:prstGeom prst="ellipse">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Slide Number Placeholder 2">
              <a:extLst>
                <a:ext uri="{FF2B5EF4-FFF2-40B4-BE49-F238E27FC236}">
                  <a16:creationId xmlns:a16="http://schemas.microsoft.com/office/drawing/2014/main" id="{B0196C4D-9599-B401-57D1-F25738474116}"/>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solidFill>
                    <a:schemeClr val="bg1"/>
                  </a:solidFill>
                  <a:cs typeface="Arial" panose="020B0604020202020204" pitchFamily="34" charset="0"/>
                </a:rPr>
                <a:pPr marL="0" indent="0" algn="ctr">
                  <a:buNone/>
                </a:pPr>
                <a:t>7</a:t>
              </a:fld>
              <a:endParaRPr lang="fr-FR" sz="2000" b="1"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119512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DF677F-9273-38C7-0A14-C9DB8E78516C}"/>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10">
            <a:extLst>
              <a:ext uri="{FF2B5EF4-FFF2-40B4-BE49-F238E27FC236}">
                <a16:creationId xmlns:a16="http://schemas.microsoft.com/office/drawing/2014/main" id="{E4BE68D1-D703-5BBA-A32B-EBEAC8AA89AC}"/>
              </a:ext>
            </a:extLst>
          </p:cNvPr>
          <p:cNvGrpSpPr/>
          <p:nvPr/>
        </p:nvGrpSpPr>
        <p:grpSpPr>
          <a:xfrm>
            <a:off x="5650400" y="6231232"/>
            <a:ext cx="789238" cy="484094"/>
            <a:chOff x="5650400" y="6231232"/>
            <a:chExt cx="789238" cy="484094"/>
          </a:xfrm>
        </p:grpSpPr>
        <p:sp>
          <p:nvSpPr>
            <p:cNvPr id="10" name="Oval 9">
              <a:extLst>
                <a:ext uri="{FF2B5EF4-FFF2-40B4-BE49-F238E27FC236}">
                  <a16:creationId xmlns:a16="http://schemas.microsoft.com/office/drawing/2014/main" id="{4577DCA1-A812-B71F-0FD8-666DB3423C0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3217CCE-D697-4620-A0B8-83E53A71B9AD}"/>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8</a:t>
              </a:fld>
              <a:endParaRPr lang="fr-FR" sz="2000" b="1" dirty="0">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CD0FEAED-AC55-DE27-8103-106970B42B85}"/>
              </a:ext>
            </a:extLst>
          </p:cNvPr>
          <p:cNvSpPr/>
          <p:nvPr/>
        </p:nvSpPr>
        <p:spPr>
          <a:xfrm>
            <a:off x="498349" y="474962"/>
            <a:ext cx="530462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rgbClr val="000000"/>
                </a:solidFill>
                <a:effectLst/>
                <a:cs typeface="Arial" panose="020B0604020202020204" pitchFamily="34" charset="0"/>
              </a:rPr>
              <a:t>Lorem ipsum</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5053CE-4B9C-12A4-78F3-BB12418B4443}"/>
              </a:ext>
            </a:extLst>
          </p:cNvPr>
          <p:cNvSpPr/>
          <p:nvPr/>
        </p:nvSpPr>
        <p:spPr>
          <a:xfrm>
            <a:off x="410083" y="1387076"/>
            <a:ext cx="7498675" cy="4045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 avant impression. </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 employé dans la composition </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 employé</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a:t>
            </a:r>
            <a:r>
              <a:rPr lang="fr-FR" dirty="0">
                <a:solidFill>
                  <a:srgbClr val="000000"/>
                </a:solidFill>
                <a:cs typeface="Arial" panose="020B0604020202020204" pitchFamily="34" charset="0"/>
              </a:rPr>
              <a:t>.</a:t>
            </a:r>
            <a:endParaRPr lang="fr-FR" dirty="0">
              <a:solidFill>
                <a:srgbClr val="000000"/>
              </a:solidFill>
              <a:effectLst/>
              <a:cs typeface="Arial" panose="020B0604020202020204" pitchFamily="34" charset="0"/>
            </a:endParaRP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 avant impression. </a:t>
            </a:r>
          </a:p>
        </p:txBody>
      </p:sp>
    </p:spTree>
    <p:extLst>
      <p:ext uri="{BB962C8B-B14F-4D97-AF65-F5344CB8AC3E}">
        <p14:creationId xmlns:p14="http://schemas.microsoft.com/office/powerpoint/2010/main" val="91399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DF677F-9273-38C7-0A14-C9DB8E78516C}"/>
              </a:ext>
            </a:extLst>
          </p:cNvPr>
          <p:cNvSpPr/>
          <p:nvPr/>
        </p:nvSpPr>
        <p:spPr>
          <a:xfrm>
            <a:off x="0" y="6088559"/>
            <a:ext cx="12192000" cy="769441"/>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 10">
            <a:extLst>
              <a:ext uri="{FF2B5EF4-FFF2-40B4-BE49-F238E27FC236}">
                <a16:creationId xmlns:a16="http://schemas.microsoft.com/office/drawing/2014/main" id="{E4BE68D1-D703-5BBA-A32B-EBEAC8AA89AC}"/>
              </a:ext>
            </a:extLst>
          </p:cNvPr>
          <p:cNvGrpSpPr/>
          <p:nvPr/>
        </p:nvGrpSpPr>
        <p:grpSpPr>
          <a:xfrm>
            <a:off x="5650400" y="6231232"/>
            <a:ext cx="789238" cy="484094"/>
            <a:chOff x="5650400" y="6231232"/>
            <a:chExt cx="789238" cy="484094"/>
          </a:xfrm>
        </p:grpSpPr>
        <p:sp>
          <p:nvSpPr>
            <p:cNvPr id="10" name="Oval 9">
              <a:extLst>
                <a:ext uri="{FF2B5EF4-FFF2-40B4-BE49-F238E27FC236}">
                  <a16:creationId xmlns:a16="http://schemas.microsoft.com/office/drawing/2014/main" id="{4577DCA1-A812-B71F-0FD8-666DB3423C07}"/>
                </a:ext>
              </a:extLst>
            </p:cNvPr>
            <p:cNvSpPr/>
            <p:nvPr/>
          </p:nvSpPr>
          <p:spPr>
            <a:xfrm>
              <a:off x="5802972" y="6231232"/>
              <a:ext cx="484094" cy="4840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3217CCE-D697-4620-A0B8-83E53A71B9AD}"/>
                </a:ext>
              </a:extLst>
            </p:cNvPr>
            <p:cNvSpPr txBox="1">
              <a:spLocks/>
            </p:cNvSpPr>
            <p:nvPr/>
          </p:nvSpPr>
          <p:spPr>
            <a:xfrm>
              <a:off x="5650400" y="6330163"/>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cs typeface="Arial" panose="020B0604020202020204" pitchFamily="34" charset="0"/>
                </a:rPr>
                <a:pPr marL="0" indent="0" algn="ctr">
                  <a:buNone/>
                </a:pPr>
                <a:t>9</a:t>
              </a:fld>
              <a:endParaRPr lang="fr-FR" sz="2000" b="1" dirty="0">
                <a:cs typeface="Arial" panose="020B0604020202020204" pitchFamily="34" charset="0"/>
              </a:endParaRPr>
            </a:p>
          </p:txBody>
        </p:sp>
      </p:grpSp>
      <p:sp>
        <p:nvSpPr>
          <p:cNvPr id="6" name="Rectangle 5">
            <a:extLst>
              <a:ext uri="{FF2B5EF4-FFF2-40B4-BE49-F238E27FC236}">
                <a16:creationId xmlns:a16="http://schemas.microsoft.com/office/drawing/2014/main" id="{CD0FEAED-AC55-DE27-8103-106970B42B85}"/>
              </a:ext>
            </a:extLst>
          </p:cNvPr>
          <p:cNvSpPr/>
          <p:nvPr/>
        </p:nvSpPr>
        <p:spPr>
          <a:xfrm>
            <a:off x="4786058" y="16604"/>
            <a:ext cx="261988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Les étapes</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D728C365-62D8-8B60-AFB4-20B1D0562459}"/>
              </a:ext>
            </a:extLst>
          </p:cNvPr>
          <p:cNvGrpSpPr/>
          <p:nvPr/>
        </p:nvGrpSpPr>
        <p:grpSpPr>
          <a:xfrm>
            <a:off x="441047" y="920545"/>
            <a:ext cx="2486828" cy="5016909"/>
            <a:chOff x="1860200" y="-5424332"/>
            <a:chExt cx="2486828" cy="5016909"/>
          </a:xfrm>
        </p:grpSpPr>
        <p:sp>
          <p:nvSpPr>
            <p:cNvPr id="36" name="Freeform: Shape 35">
              <a:extLst>
                <a:ext uri="{FF2B5EF4-FFF2-40B4-BE49-F238E27FC236}">
                  <a16:creationId xmlns:a16="http://schemas.microsoft.com/office/drawing/2014/main" id="{EAF4730C-BB34-B70E-CB22-B3B1DDE92DC6}"/>
                </a:ext>
              </a:extLst>
            </p:cNvPr>
            <p:cNvSpPr/>
            <p:nvPr/>
          </p:nvSpPr>
          <p:spPr>
            <a:xfrm>
              <a:off x="1860201" y="-5424332"/>
              <a:ext cx="2486827" cy="5016909"/>
            </a:xfrm>
            <a:custGeom>
              <a:avLst/>
              <a:gdLst>
                <a:gd name="connsiteX0" fmla="*/ 1243414 w 2486827"/>
                <a:gd name="connsiteY0" fmla="*/ 0 h 5016909"/>
                <a:gd name="connsiteX1" fmla="*/ 2486827 w 2486827"/>
                <a:gd name="connsiteY1" fmla="*/ 1243413 h 5016909"/>
                <a:gd name="connsiteX2" fmla="*/ 2486827 w 2486827"/>
                <a:gd name="connsiteY2" fmla="*/ 5016909 h 5016909"/>
                <a:gd name="connsiteX3" fmla="*/ 0 w 2486827"/>
                <a:gd name="connsiteY3" fmla="*/ 5016909 h 5016909"/>
                <a:gd name="connsiteX4" fmla="*/ 0 w 2486827"/>
                <a:gd name="connsiteY4" fmla="*/ 1243413 h 5016909"/>
                <a:gd name="connsiteX5" fmla="*/ 1 w 2486827"/>
                <a:gd name="connsiteY5" fmla="*/ 1243413 h 5016909"/>
                <a:gd name="connsiteX6" fmla="*/ 1243414 w 2486827"/>
                <a:gd name="connsiteY6" fmla="*/ 0 h 50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827" h="5016909">
                  <a:moveTo>
                    <a:pt x="1243414" y="0"/>
                  </a:moveTo>
                  <a:cubicBezTo>
                    <a:pt x="1930132" y="0"/>
                    <a:pt x="2486827" y="556695"/>
                    <a:pt x="2486827" y="1243413"/>
                  </a:cubicBezTo>
                  <a:lnTo>
                    <a:pt x="2486827" y="5016909"/>
                  </a:lnTo>
                  <a:lnTo>
                    <a:pt x="0" y="5016909"/>
                  </a:lnTo>
                  <a:lnTo>
                    <a:pt x="0" y="1243413"/>
                  </a:lnTo>
                  <a:lnTo>
                    <a:pt x="1" y="1243413"/>
                  </a:lnTo>
                  <a:cubicBezTo>
                    <a:pt x="1" y="556695"/>
                    <a:pt x="556696" y="0"/>
                    <a:pt x="1243414"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33" name="Group 32">
              <a:extLst>
                <a:ext uri="{FF2B5EF4-FFF2-40B4-BE49-F238E27FC236}">
                  <a16:creationId xmlns:a16="http://schemas.microsoft.com/office/drawing/2014/main" id="{D5977BE0-B816-5F7A-3107-A13D195C2679}"/>
                </a:ext>
              </a:extLst>
            </p:cNvPr>
            <p:cNvGrpSpPr/>
            <p:nvPr/>
          </p:nvGrpSpPr>
          <p:grpSpPr>
            <a:xfrm>
              <a:off x="1860200" y="-5237076"/>
              <a:ext cx="2486828" cy="4744603"/>
              <a:chOff x="669781" y="1431830"/>
              <a:chExt cx="2486828" cy="4744603"/>
            </a:xfrm>
          </p:grpSpPr>
          <p:sp>
            <p:nvSpPr>
              <p:cNvPr id="29" name="Oval 28">
                <a:extLst>
                  <a:ext uri="{FF2B5EF4-FFF2-40B4-BE49-F238E27FC236}">
                    <a16:creationId xmlns:a16="http://schemas.microsoft.com/office/drawing/2014/main" id="{1A1D3BDF-6A40-7B32-A8D1-E88A28C3175C}"/>
                  </a:ext>
                </a:extLst>
              </p:cNvPr>
              <p:cNvSpPr/>
              <p:nvPr/>
            </p:nvSpPr>
            <p:spPr>
              <a:xfrm>
                <a:off x="850867" y="1431830"/>
                <a:ext cx="2138766" cy="2138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CBE03839-6214-2AFA-B91A-17A53569D9CB}"/>
                  </a:ext>
                </a:extLst>
              </p:cNvPr>
              <p:cNvSpPr/>
              <p:nvPr/>
            </p:nvSpPr>
            <p:spPr>
              <a:xfrm>
                <a:off x="1288605" y="2085715"/>
                <a:ext cx="125867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schemeClr val="tx1"/>
                    </a:solidFill>
                    <a:ea typeface="Open Sans" panose="020B0606030504020204" pitchFamily="34" charset="0"/>
                    <a:cs typeface="Arial" panose="020B0604020202020204" pitchFamily="34" charset="0"/>
                  </a:rPr>
                  <a:t>60%</a:t>
                </a:r>
                <a:endParaRPr kumimoji="0" lang="fr-FR" sz="48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C7F460E-B31E-B853-3E91-B087C4F0D1FD}"/>
                  </a:ext>
                </a:extLst>
              </p:cNvPr>
              <p:cNvSpPr/>
              <p:nvPr/>
            </p:nvSpPr>
            <p:spPr>
              <a:xfrm>
                <a:off x="669781" y="4422107"/>
                <a:ext cx="2486828"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dirty="0">
                    <a:solidFill>
                      <a:schemeClr val="bg1"/>
                    </a:solidFill>
                    <a:effectLst/>
                    <a:latin typeface="+mj-lt"/>
                    <a:cs typeface="Arial" panose="020B0604020202020204" pitchFamily="34" charset="0"/>
                  </a:rPr>
                  <a:t>Lorem Ipsum est simplement du faux texte employé dans la composition et la mise en page avant impression.</a:t>
                </a:r>
              </a:p>
            </p:txBody>
          </p:sp>
          <p:sp>
            <p:nvSpPr>
              <p:cNvPr id="32" name="Rectangle 31">
                <a:extLst>
                  <a:ext uri="{FF2B5EF4-FFF2-40B4-BE49-F238E27FC236}">
                    <a16:creationId xmlns:a16="http://schemas.microsoft.com/office/drawing/2014/main" id="{E73F7FB2-4AE0-E9B0-CBFD-3BC348583528}"/>
                  </a:ext>
                </a:extLst>
              </p:cNvPr>
              <p:cNvSpPr/>
              <p:nvPr/>
            </p:nvSpPr>
            <p:spPr>
              <a:xfrm>
                <a:off x="1194252" y="3761574"/>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bg1"/>
                    </a:solidFill>
                    <a:ea typeface="Open Sans" panose="020B0606030504020204" pitchFamily="34" charset="0"/>
                    <a:cs typeface="Arial" panose="020B0604020202020204" pitchFamily="34" charset="0"/>
                  </a:rPr>
                  <a:t>Étape 1</a:t>
                </a:r>
                <a:endParaRPr kumimoji="0" lang="fr-FR" sz="32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grpSp>
      <p:grpSp>
        <p:nvGrpSpPr>
          <p:cNvPr id="38" name="Group 37">
            <a:extLst>
              <a:ext uri="{FF2B5EF4-FFF2-40B4-BE49-F238E27FC236}">
                <a16:creationId xmlns:a16="http://schemas.microsoft.com/office/drawing/2014/main" id="{4437D140-F8AF-6EDA-136A-D2069C7ED7A3}"/>
              </a:ext>
            </a:extLst>
          </p:cNvPr>
          <p:cNvGrpSpPr/>
          <p:nvPr/>
        </p:nvGrpSpPr>
        <p:grpSpPr>
          <a:xfrm>
            <a:off x="3350010" y="920545"/>
            <a:ext cx="2486828" cy="5016909"/>
            <a:chOff x="1860200" y="-5424332"/>
            <a:chExt cx="2486828" cy="5016909"/>
          </a:xfrm>
        </p:grpSpPr>
        <p:sp>
          <p:nvSpPr>
            <p:cNvPr id="39" name="Freeform: Shape 38">
              <a:extLst>
                <a:ext uri="{FF2B5EF4-FFF2-40B4-BE49-F238E27FC236}">
                  <a16:creationId xmlns:a16="http://schemas.microsoft.com/office/drawing/2014/main" id="{7310DE37-B637-DC86-1394-C3F06EB9F172}"/>
                </a:ext>
              </a:extLst>
            </p:cNvPr>
            <p:cNvSpPr/>
            <p:nvPr/>
          </p:nvSpPr>
          <p:spPr>
            <a:xfrm>
              <a:off x="1860201" y="-5424332"/>
              <a:ext cx="2486827" cy="5016909"/>
            </a:xfrm>
            <a:custGeom>
              <a:avLst/>
              <a:gdLst>
                <a:gd name="connsiteX0" fmla="*/ 1243414 w 2486827"/>
                <a:gd name="connsiteY0" fmla="*/ 0 h 5016909"/>
                <a:gd name="connsiteX1" fmla="*/ 2486827 w 2486827"/>
                <a:gd name="connsiteY1" fmla="*/ 1243413 h 5016909"/>
                <a:gd name="connsiteX2" fmla="*/ 2486827 w 2486827"/>
                <a:gd name="connsiteY2" fmla="*/ 5016909 h 5016909"/>
                <a:gd name="connsiteX3" fmla="*/ 0 w 2486827"/>
                <a:gd name="connsiteY3" fmla="*/ 5016909 h 5016909"/>
                <a:gd name="connsiteX4" fmla="*/ 0 w 2486827"/>
                <a:gd name="connsiteY4" fmla="*/ 1243413 h 5016909"/>
                <a:gd name="connsiteX5" fmla="*/ 1 w 2486827"/>
                <a:gd name="connsiteY5" fmla="*/ 1243413 h 5016909"/>
                <a:gd name="connsiteX6" fmla="*/ 1243414 w 2486827"/>
                <a:gd name="connsiteY6" fmla="*/ 0 h 50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827" h="5016909">
                  <a:moveTo>
                    <a:pt x="1243414" y="0"/>
                  </a:moveTo>
                  <a:cubicBezTo>
                    <a:pt x="1930132" y="0"/>
                    <a:pt x="2486827" y="556695"/>
                    <a:pt x="2486827" y="1243413"/>
                  </a:cubicBezTo>
                  <a:lnTo>
                    <a:pt x="2486827" y="5016909"/>
                  </a:lnTo>
                  <a:lnTo>
                    <a:pt x="0" y="5016909"/>
                  </a:lnTo>
                  <a:lnTo>
                    <a:pt x="0" y="1243413"/>
                  </a:lnTo>
                  <a:lnTo>
                    <a:pt x="1" y="1243413"/>
                  </a:lnTo>
                  <a:cubicBezTo>
                    <a:pt x="1" y="556695"/>
                    <a:pt x="556696" y="0"/>
                    <a:pt x="1243414"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40" name="Group 39">
              <a:extLst>
                <a:ext uri="{FF2B5EF4-FFF2-40B4-BE49-F238E27FC236}">
                  <a16:creationId xmlns:a16="http://schemas.microsoft.com/office/drawing/2014/main" id="{7EA0B665-8430-75AB-8745-2ACAA7C865E2}"/>
                </a:ext>
              </a:extLst>
            </p:cNvPr>
            <p:cNvGrpSpPr/>
            <p:nvPr/>
          </p:nvGrpSpPr>
          <p:grpSpPr>
            <a:xfrm>
              <a:off x="1860200" y="-5237076"/>
              <a:ext cx="2486828" cy="4744603"/>
              <a:chOff x="669781" y="1431830"/>
              <a:chExt cx="2486828" cy="4744603"/>
            </a:xfrm>
          </p:grpSpPr>
          <p:sp>
            <p:nvSpPr>
              <p:cNvPr id="41" name="Oval 40">
                <a:extLst>
                  <a:ext uri="{FF2B5EF4-FFF2-40B4-BE49-F238E27FC236}">
                    <a16:creationId xmlns:a16="http://schemas.microsoft.com/office/drawing/2014/main" id="{315EA857-8890-728F-FAC7-2F4A07EBD45A}"/>
                  </a:ext>
                </a:extLst>
              </p:cNvPr>
              <p:cNvSpPr/>
              <p:nvPr/>
            </p:nvSpPr>
            <p:spPr>
              <a:xfrm>
                <a:off x="850867" y="1431830"/>
                <a:ext cx="2138766" cy="2138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54F14E2E-B728-10A7-CC01-7771C8BFCE4F}"/>
                  </a:ext>
                </a:extLst>
              </p:cNvPr>
              <p:cNvSpPr/>
              <p:nvPr/>
            </p:nvSpPr>
            <p:spPr>
              <a:xfrm>
                <a:off x="1288605" y="2085715"/>
                <a:ext cx="125867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schemeClr val="tx1"/>
                    </a:solidFill>
                    <a:ea typeface="Open Sans" panose="020B0606030504020204" pitchFamily="34" charset="0"/>
                    <a:cs typeface="Arial" panose="020B0604020202020204" pitchFamily="34" charset="0"/>
                  </a:rPr>
                  <a:t>57%</a:t>
                </a:r>
                <a:endParaRPr kumimoji="0" lang="fr-FR" sz="48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CF49D99C-CDBE-DECB-3FB1-7C723C811220}"/>
                  </a:ext>
                </a:extLst>
              </p:cNvPr>
              <p:cNvSpPr/>
              <p:nvPr/>
            </p:nvSpPr>
            <p:spPr>
              <a:xfrm>
                <a:off x="669781" y="4422107"/>
                <a:ext cx="2486828"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dirty="0">
                    <a:solidFill>
                      <a:schemeClr val="bg1"/>
                    </a:solidFill>
                    <a:effectLst/>
                    <a:latin typeface="+mj-lt"/>
                    <a:cs typeface="Arial" panose="020B0604020202020204" pitchFamily="34" charset="0"/>
                  </a:rPr>
                  <a:t>Lorem Ipsum est simplement du faux texte employé dans la composition et la mise en page avant impression.</a:t>
                </a:r>
              </a:p>
            </p:txBody>
          </p:sp>
          <p:sp>
            <p:nvSpPr>
              <p:cNvPr id="44" name="Rectangle 43">
                <a:extLst>
                  <a:ext uri="{FF2B5EF4-FFF2-40B4-BE49-F238E27FC236}">
                    <a16:creationId xmlns:a16="http://schemas.microsoft.com/office/drawing/2014/main" id="{4B759220-C6E8-AD96-0A50-82CA8DFBFD7A}"/>
                  </a:ext>
                </a:extLst>
              </p:cNvPr>
              <p:cNvSpPr/>
              <p:nvPr/>
            </p:nvSpPr>
            <p:spPr>
              <a:xfrm>
                <a:off x="1194252" y="3761574"/>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bg1"/>
                    </a:solidFill>
                    <a:ea typeface="Open Sans" panose="020B0606030504020204" pitchFamily="34" charset="0"/>
                    <a:cs typeface="Arial" panose="020B0604020202020204" pitchFamily="34" charset="0"/>
                  </a:rPr>
                  <a:t>Étape 2</a:t>
                </a:r>
                <a:endParaRPr kumimoji="0" lang="fr-FR" sz="32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45A3355B-3CD8-3AC5-4276-41FB99DC2D4F}"/>
              </a:ext>
            </a:extLst>
          </p:cNvPr>
          <p:cNvGrpSpPr/>
          <p:nvPr/>
        </p:nvGrpSpPr>
        <p:grpSpPr>
          <a:xfrm>
            <a:off x="6258973" y="920545"/>
            <a:ext cx="2486828" cy="5016909"/>
            <a:chOff x="1860200" y="-5424332"/>
            <a:chExt cx="2486828" cy="5016909"/>
          </a:xfrm>
        </p:grpSpPr>
        <p:sp>
          <p:nvSpPr>
            <p:cNvPr id="46" name="Freeform: Shape 45">
              <a:extLst>
                <a:ext uri="{FF2B5EF4-FFF2-40B4-BE49-F238E27FC236}">
                  <a16:creationId xmlns:a16="http://schemas.microsoft.com/office/drawing/2014/main" id="{20A88870-ABE7-56A9-5EC9-8CE415CE96F4}"/>
                </a:ext>
              </a:extLst>
            </p:cNvPr>
            <p:cNvSpPr/>
            <p:nvPr/>
          </p:nvSpPr>
          <p:spPr>
            <a:xfrm>
              <a:off x="1860201" y="-5424332"/>
              <a:ext cx="2486827" cy="5016909"/>
            </a:xfrm>
            <a:custGeom>
              <a:avLst/>
              <a:gdLst>
                <a:gd name="connsiteX0" fmla="*/ 1243414 w 2486827"/>
                <a:gd name="connsiteY0" fmla="*/ 0 h 5016909"/>
                <a:gd name="connsiteX1" fmla="*/ 2486827 w 2486827"/>
                <a:gd name="connsiteY1" fmla="*/ 1243413 h 5016909"/>
                <a:gd name="connsiteX2" fmla="*/ 2486827 w 2486827"/>
                <a:gd name="connsiteY2" fmla="*/ 5016909 h 5016909"/>
                <a:gd name="connsiteX3" fmla="*/ 0 w 2486827"/>
                <a:gd name="connsiteY3" fmla="*/ 5016909 h 5016909"/>
                <a:gd name="connsiteX4" fmla="*/ 0 w 2486827"/>
                <a:gd name="connsiteY4" fmla="*/ 1243413 h 5016909"/>
                <a:gd name="connsiteX5" fmla="*/ 1 w 2486827"/>
                <a:gd name="connsiteY5" fmla="*/ 1243413 h 5016909"/>
                <a:gd name="connsiteX6" fmla="*/ 1243414 w 2486827"/>
                <a:gd name="connsiteY6" fmla="*/ 0 h 50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827" h="5016909">
                  <a:moveTo>
                    <a:pt x="1243414" y="0"/>
                  </a:moveTo>
                  <a:cubicBezTo>
                    <a:pt x="1930132" y="0"/>
                    <a:pt x="2486827" y="556695"/>
                    <a:pt x="2486827" y="1243413"/>
                  </a:cubicBezTo>
                  <a:lnTo>
                    <a:pt x="2486827" y="5016909"/>
                  </a:lnTo>
                  <a:lnTo>
                    <a:pt x="0" y="5016909"/>
                  </a:lnTo>
                  <a:lnTo>
                    <a:pt x="0" y="1243413"/>
                  </a:lnTo>
                  <a:lnTo>
                    <a:pt x="1" y="1243413"/>
                  </a:lnTo>
                  <a:cubicBezTo>
                    <a:pt x="1" y="556695"/>
                    <a:pt x="556696" y="0"/>
                    <a:pt x="1243414"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47" name="Group 46">
              <a:extLst>
                <a:ext uri="{FF2B5EF4-FFF2-40B4-BE49-F238E27FC236}">
                  <a16:creationId xmlns:a16="http://schemas.microsoft.com/office/drawing/2014/main" id="{FC1865A3-3036-81E7-F456-A694D6D80612}"/>
                </a:ext>
              </a:extLst>
            </p:cNvPr>
            <p:cNvGrpSpPr/>
            <p:nvPr/>
          </p:nvGrpSpPr>
          <p:grpSpPr>
            <a:xfrm>
              <a:off x="1860200" y="-5237076"/>
              <a:ext cx="2486828" cy="4744603"/>
              <a:chOff x="669781" y="1431830"/>
              <a:chExt cx="2486828" cy="4744603"/>
            </a:xfrm>
          </p:grpSpPr>
          <p:sp>
            <p:nvSpPr>
              <p:cNvPr id="48" name="Oval 47">
                <a:extLst>
                  <a:ext uri="{FF2B5EF4-FFF2-40B4-BE49-F238E27FC236}">
                    <a16:creationId xmlns:a16="http://schemas.microsoft.com/office/drawing/2014/main" id="{FE74E899-D3D7-602C-2E17-CA753ECCF762}"/>
                  </a:ext>
                </a:extLst>
              </p:cNvPr>
              <p:cNvSpPr/>
              <p:nvPr/>
            </p:nvSpPr>
            <p:spPr>
              <a:xfrm>
                <a:off x="850867" y="1431830"/>
                <a:ext cx="2138766" cy="2138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E7768AC4-EF55-2381-E91A-0E26503DA783}"/>
                  </a:ext>
                </a:extLst>
              </p:cNvPr>
              <p:cNvSpPr/>
              <p:nvPr/>
            </p:nvSpPr>
            <p:spPr>
              <a:xfrm>
                <a:off x="1288605" y="2085715"/>
                <a:ext cx="125867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schemeClr val="tx1"/>
                    </a:solidFill>
                    <a:ea typeface="Open Sans" panose="020B0606030504020204" pitchFamily="34" charset="0"/>
                    <a:cs typeface="Arial" panose="020B0604020202020204" pitchFamily="34" charset="0"/>
                  </a:rPr>
                  <a:t>20%</a:t>
                </a:r>
                <a:endParaRPr kumimoji="0" lang="fr-FR" sz="48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16031F61-229E-8077-A864-6E54B1906D70}"/>
                  </a:ext>
                </a:extLst>
              </p:cNvPr>
              <p:cNvSpPr/>
              <p:nvPr/>
            </p:nvSpPr>
            <p:spPr>
              <a:xfrm>
                <a:off x="669781" y="4422107"/>
                <a:ext cx="2486828"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dirty="0">
                    <a:solidFill>
                      <a:schemeClr val="bg1"/>
                    </a:solidFill>
                    <a:effectLst/>
                    <a:latin typeface="+mj-lt"/>
                    <a:cs typeface="Arial" panose="020B0604020202020204" pitchFamily="34" charset="0"/>
                  </a:rPr>
                  <a:t>Lorem Ipsum est simplement du faux texte employé dans la composition et la mise en page avant impression.</a:t>
                </a:r>
              </a:p>
            </p:txBody>
          </p:sp>
          <p:sp>
            <p:nvSpPr>
              <p:cNvPr id="51" name="Rectangle 50">
                <a:extLst>
                  <a:ext uri="{FF2B5EF4-FFF2-40B4-BE49-F238E27FC236}">
                    <a16:creationId xmlns:a16="http://schemas.microsoft.com/office/drawing/2014/main" id="{D7014D60-4988-D776-EADD-278FA8D4FA0C}"/>
                  </a:ext>
                </a:extLst>
              </p:cNvPr>
              <p:cNvSpPr/>
              <p:nvPr/>
            </p:nvSpPr>
            <p:spPr>
              <a:xfrm>
                <a:off x="1194252" y="3761574"/>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bg1"/>
                    </a:solidFill>
                    <a:ea typeface="Open Sans" panose="020B0606030504020204" pitchFamily="34" charset="0"/>
                    <a:cs typeface="Arial" panose="020B0604020202020204" pitchFamily="34" charset="0"/>
                  </a:rPr>
                  <a:t>Étape 3</a:t>
                </a:r>
                <a:endParaRPr kumimoji="0" lang="fr-FR" sz="32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grpSp>
      <p:grpSp>
        <p:nvGrpSpPr>
          <p:cNvPr id="52" name="Group 51">
            <a:extLst>
              <a:ext uri="{FF2B5EF4-FFF2-40B4-BE49-F238E27FC236}">
                <a16:creationId xmlns:a16="http://schemas.microsoft.com/office/drawing/2014/main" id="{6F8B5BB3-9202-7AFD-6314-D8F6E56230A0}"/>
              </a:ext>
            </a:extLst>
          </p:cNvPr>
          <p:cNvGrpSpPr/>
          <p:nvPr/>
        </p:nvGrpSpPr>
        <p:grpSpPr>
          <a:xfrm>
            <a:off x="9167936" y="920545"/>
            <a:ext cx="2486828" cy="5016909"/>
            <a:chOff x="1860200" y="-5424332"/>
            <a:chExt cx="2486828" cy="5016909"/>
          </a:xfrm>
        </p:grpSpPr>
        <p:sp>
          <p:nvSpPr>
            <p:cNvPr id="53" name="Freeform: Shape 52">
              <a:extLst>
                <a:ext uri="{FF2B5EF4-FFF2-40B4-BE49-F238E27FC236}">
                  <a16:creationId xmlns:a16="http://schemas.microsoft.com/office/drawing/2014/main" id="{78A7137D-3223-840A-EF4C-36E2ABD000CD}"/>
                </a:ext>
              </a:extLst>
            </p:cNvPr>
            <p:cNvSpPr/>
            <p:nvPr/>
          </p:nvSpPr>
          <p:spPr>
            <a:xfrm>
              <a:off x="1860201" y="-5424332"/>
              <a:ext cx="2486827" cy="5016909"/>
            </a:xfrm>
            <a:custGeom>
              <a:avLst/>
              <a:gdLst>
                <a:gd name="connsiteX0" fmla="*/ 1243414 w 2486827"/>
                <a:gd name="connsiteY0" fmla="*/ 0 h 5016909"/>
                <a:gd name="connsiteX1" fmla="*/ 2486827 w 2486827"/>
                <a:gd name="connsiteY1" fmla="*/ 1243413 h 5016909"/>
                <a:gd name="connsiteX2" fmla="*/ 2486827 w 2486827"/>
                <a:gd name="connsiteY2" fmla="*/ 5016909 h 5016909"/>
                <a:gd name="connsiteX3" fmla="*/ 0 w 2486827"/>
                <a:gd name="connsiteY3" fmla="*/ 5016909 h 5016909"/>
                <a:gd name="connsiteX4" fmla="*/ 0 w 2486827"/>
                <a:gd name="connsiteY4" fmla="*/ 1243413 h 5016909"/>
                <a:gd name="connsiteX5" fmla="*/ 1 w 2486827"/>
                <a:gd name="connsiteY5" fmla="*/ 1243413 h 5016909"/>
                <a:gd name="connsiteX6" fmla="*/ 1243414 w 2486827"/>
                <a:gd name="connsiteY6" fmla="*/ 0 h 501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827" h="5016909">
                  <a:moveTo>
                    <a:pt x="1243414" y="0"/>
                  </a:moveTo>
                  <a:cubicBezTo>
                    <a:pt x="1930132" y="0"/>
                    <a:pt x="2486827" y="556695"/>
                    <a:pt x="2486827" y="1243413"/>
                  </a:cubicBezTo>
                  <a:lnTo>
                    <a:pt x="2486827" y="5016909"/>
                  </a:lnTo>
                  <a:lnTo>
                    <a:pt x="0" y="5016909"/>
                  </a:lnTo>
                  <a:lnTo>
                    <a:pt x="0" y="1243413"/>
                  </a:lnTo>
                  <a:lnTo>
                    <a:pt x="1" y="1243413"/>
                  </a:lnTo>
                  <a:cubicBezTo>
                    <a:pt x="1" y="556695"/>
                    <a:pt x="556696" y="0"/>
                    <a:pt x="1243414" y="0"/>
                  </a:cubicBezTo>
                  <a:close/>
                </a:path>
              </a:pathLst>
            </a:cu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nvGrpSpPr>
            <p:cNvPr id="54" name="Group 53">
              <a:extLst>
                <a:ext uri="{FF2B5EF4-FFF2-40B4-BE49-F238E27FC236}">
                  <a16:creationId xmlns:a16="http://schemas.microsoft.com/office/drawing/2014/main" id="{06AD4EFA-33E4-20EA-F65C-D380230DFC1E}"/>
                </a:ext>
              </a:extLst>
            </p:cNvPr>
            <p:cNvGrpSpPr/>
            <p:nvPr/>
          </p:nvGrpSpPr>
          <p:grpSpPr>
            <a:xfrm>
              <a:off x="1860200" y="-5237076"/>
              <a:ext cx="2486828" cy="4744603"/>
              <a:chOff x="669781" y="1431830"/>
              <a:chExt cx="2486828" cy="4744603"/>
            </a:xfrm>
          </p:grpSpPr>
          <p:sp>
            <p:nvSpPr>
              <p:cNvPr id="55" name="Oval 54">
                <a:extLst>
                  <a:ext uri="{FF2B5EF4-FFF2-40B4-BE49-F238E27FC236}">
                    <a16:creationId xmlns:a16="http://schemas.microsoft.com/office/drawing/2014/main" id="{38466497-21D6-25CA-F3A3-7580705FE614}"/>
                  </a:ext>
                </a:extLst>
              </p:cNvPr>
              <p:cNvSpPr/>
              <p:nvPr/>
            </p:nvSpPr>
            <p:spPr>
              <a:xfrm>
                <a:off x="850867" y="1431830"/>
                <a:ext cx="2138766" cy="21387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402C0294-4447-956B-A5DD-5B3CC6F5CAF0}"/>
                  </a:ext>
                </a:extLst>
              </p:cNvPr>
              <p:cNvSpPr/>
              <p:nvPr/>
            </p:nvSpPr>
            <p:spPr>
              <a:xfrm>
                <a:off x="1288605" y="2085715"/>
                <a:ext cx="1258678"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800" b="1" dirty="0">
                    <a:solidFill>
                      <a:schemeClr val="tx1"/>
                    </a:solidFill>
                    <a:ea typeface="Open Sans" panose="020B0606030504020204" pitchFamily="34" charset="0"/>
                    <a:cs typeface="Arial" panose="020B0604020202020204" pitchFamily="34" charset="0"/>
                  </a:rPr>
                  <a:t>75%</a:t>
                </a:r>
                <a:endParaRPr kumimoji="0" lang="fr-FR" sz="48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2BF77238-34C4-F491-9DB8-3E7151A46115}"/>
                  </a:ext>
                </a:extLst>
              </p:cNvPr>
              <p:cNvSpPr/>
              <p:nvPr/>
            </p:nvSpPr>
            <p:spPr>
              <a:xfrm>
                <a:off x="669781" y="4422107"/>
                <a:ext cx="2486828" cy="1754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dirty="0">
                    <a:solidFill>
                      <a:schemeClr val="bg1"/>
                    </a:solidFill>
                    <a:effectLst/>
                    <a:latin typeface="+mj-lt"/>
                    <a:cs typeface="Arial" panose="020B0604020202020204" pitchFamily="34" charset="0"/>
                  </a:rPr>
                  <a:t>Lorem Ipsum est simplement du faux texte employé dans la composition et la mise en page avant impression.</a:t>
                </a:r>
              </a:p>
            </p:txBody>
          </p:sp>
          <p:sp>
            <p:nvSpPr>
              <p:cNvPr id="58" name="Rectangle 57">
                <a:extLst>
                  <a:ext uri="{FF2B5EF4-FFF2-40B4-BE49-F238E27FC236}">
                    <a16:creationId xmlns:a16="http://schemas.microsoft.com/office/drawing/2014/main" id="{84A89C9E-E974-F3A4-8268-51227648C2C6}"/>
                  </a:ext>
                </a:extLst>
              </p:cNvPr>
              <p:cNvSpPr/>
              <p:nvPr/>
            </p:nvSpPr>
            <p:spPr>
              <a:xfrm>
                <a:off x="1194252" y="3761574"/>
                <a:ext cx="144738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chemeClr val="bg1"/>
                    </a:solidFill>
                    <a:ea typeface="Open Sans" panose="020B0606030504020204" pitchFamily="34" charset="0"/>
                    <a:cs typeface="Arial" panose="020B0604020202020204" pitchFamily="34" charset="0"/>
                  </a:rPr>
                  <a:t>Étape 4</a:t>
                </a:r>
                <a:endParaRPr kumimoji="0" lang="fr-FR" sz="32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grpSp>
    </p:spTree>
    <p:extLst>
      <p:ext uri="{BB962C8B-B14F-4D97-AF65-F5344CB8AC3E}">
        <p14:creationId xmlns:p14="http://schemas.microsoft.com/office/powerpoint/2010/main" val="4237567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1734</Words>
  <Application>Microsoft Office PowerPoint</Application>
  <PresentationFormat>Widescreen</PresentationFormat>
  <Paragraphs>184</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106</cp:revision>
  <dcterms:created xsi:type="dcterms:W3CDTF">2018-11-30T14:16:14Z</dcterms:created>
  <dcterms:modified xsi:type="dcterms:W3CDTF">2022-09-22T10:47:21Z</dcterms:modified>
  <cp:category>www.presentation-powerpoint.com</cp:category>
</cp:coreProperties>
</file>