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Aladin"/>
      <p:regular r:id="rId44"/>
    </p:embeddedFont>
    <p:embeddedFont>
      <p:font typeface="Poppins SemiBold"/>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i14coYdOpt/99aRa8VY/XstsEju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Inter-regular.fntdata"/><Relationship Id="rId41" Type="http://schemas.openxmlformats.org/officeDocument/2006/relationships/font" Target="fonts/Montserrat-boldItalic.fntdata"/><Relationship Id="rId44" Type="http://schemas.openxmlformats.org/officeDocument/2006/relationships/font" Target="fonts/Aladin-regular.fntdata"/><Relationship Id="rId43" Type="http://schemas.openxmlformats.org/officeDocument/2006/relationships/font" Target="fonts/Inter-bold.fntdata"/><Relationship Id="rId46" Type="http://schemas.openxmlformats.org/officeDocument/2006/relationships/font" Target="fonts/PoppinsSemiBold-bold.fntdata"/><Relationship Id="rId45" Type="http://schemas.openxmlformats.org/officeDocument/2006/relationships/font" Target="fonts/PoppinsSemiBold-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Italic.fntdata"/><Relationship Id="rId47" Type="http://schemas.openxmlformats.org/officeDocument/2006/relationships/font" Target="fonts/PoppinsSemi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d0d5a6c92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d0d5a6c92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d0d5a6c92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d0d5a6c924_0_2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g2d0d5a6c924_0_2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g2d0d5a6c924_0_2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d0d5a6c924_0_2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g2d0d5a6c924_0_2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g2d0d5a6c924_0_2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d0d5a6c924_0_3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g2d0d5a6c924_0_3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g2d0d5a6c924_0_3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2d0d5a6c924_0_3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g2d0d5a6c924_0_3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g2d0d5a6c924_0_3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d0d5a6c924_0_3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g2d0d5a6c924_0_3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 name="Google Shape;390;g2d0d5a6c924_0_3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d0d5a6c924_0_4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2d0d5a6c924_0_4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2d0d5a6c924_0_4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2d0d5a6c924_0_4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9" name="Google Shape;479;g2d0d5a6c924_0_4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g2d0d5a6c924_0_4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2d0d5a6c924_0_4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9" name="Google Shape;499;g2d0d5a6c924_0_4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 name="Google Shape;500;g2d0d5a6c924_0_4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2d0d5a6c924_0_4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g2d0d5a6c924_0_4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g2d0d5a6c924_0_4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2d0d5a6c924_0_4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g2d0d5a6c924_0_4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g2d0d5a6c924_0_4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2d0d5a6c924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2d0d5a6c924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2d0d5a6c924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d0d5a6c924_0_5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g2d0d5a6c924_0_5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g2d0d5a6c924_0_5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2d0d5a6c924_0_5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1" name="Google Shape;591;g2d0d5a6c924_0_5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2" name="Google Shape;592;g2d0d5a6c924_0_5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2d0d5a6c924_0_6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0" name="Google Shape;640;g2d0d5a6c924_0_6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1" name="Google Shape;641;g2d0d5a6c924_0_6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g2d0d5a6c924_0_6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1" name="Google Shape;681;g2d0d5a6c924_0_6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2" name="Google Shape;682;g2d0d5a6c924_0_6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2d0d5a6c924_0_6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0" name="Google Shape;710;g2d0d5a6c924_0_6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1" name="Google Shape;711;g2d0d5a6c924_0_6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0" name="Shape 790"/>
        <p:cNvGrpSpPr/>
        <p:nvPr/>
      </p:nvGrpSpPr>
      <p:grpSpPr>
        <a:xfrm>
          <a:off x="0" y="0"/>
          <a:ext cx="0" cy="0"/>
          <a:chOff x="0" y="0"/>
          <a:chExt cx="0" cy="0"/>
        </a:xfrm>
      </p:grpSpPr>
      <p:sp>
        <p:nvSpPr>
          <p:cNvPr id="791" name="Google Shape;791;g2d0d5a6c924_0_7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2" name="Google Shape;792;g2d0d5a6c924_0_7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3" name="Google Shape;793;g2d0d5a6c924_0_7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g2d0d5a6c924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g2d0d5a6c924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g2d0d5a6c924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d0d5a6c924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2d0d5a6c924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2d0d5a6c924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d0d5a6c924_0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2d0d5a6c924_0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2d0d5a6c924_0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d0d5a6c924_0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g2d0d5a6c924_0_1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g2d0d5a6c924_0_1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d0d5a6c924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g2d0d5a6c924_0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g2d0d5a6c924_0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d0d5a6c924_0_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2d0d5a6c924_0_1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g2d0d5a6c924_0_1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d0d5a6c924_0_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2d0d5a6c924_0_1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2d0d5a6c924_0_1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4.png"/><Relationship Id="rId5" Type="http://schemas.openxmlformats.org/officeDocument/2006/relationships/image" Target="../media/image6.png"/><Relationship Id="rId6" Type="http://schemas.openxmlformats.org/officeDocument/2006/relationships/image" Target="../media/image11.png"/><Relationship Id="rId7" Type="http://schemas.openxmlformats.org/officeDocument/2006/relationships/image" Target="../media/image1.png"/><Relationship Id="rId8"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37.png"/><Relationship Id="rId9" Type="http://schemas.openxmlformats.org/officeDocument/2006/relationships/image" Target="../media/image127.png"/><Relationship Id="rId5" Type="http://schemas.openxmlformats.org/officeDocument/2006/relationships/image" Target="../media/image62.png"/><Relationship Id="rId6" Type="http://schemas.openxmlformats.org/officeDocument/2006/relationships/image" Target="../media/image44.png"/><Relationship Id="rId7" Type="http://schemas.openxmlformats.org/officeDocument/2006/relationships/image" Target="../media/image4.png"/><Relationship Id="rId8" Type="http://schemas.openxmlformats.org/officeDocument/2006/relationships/image" Target="../media/image8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3.png"/><Relationship Id="rId10" Type="http://schemas.openxmlformats.org/officeDocument/2006/relationships/image" Target="../media/image120.png"/><Relationship Id="rId9" Type="http://schemas.openxmlformats.org/officeDocument/2006/relationships/image" Target="../media/image123.png"/><Relationship Id="rId5" Type="http://schemas.openxmlformats.org/officeDocument/2006/relationships/image" Target="../media/image6.png"/><Relationship Id="rId6" Type="http://schemas.openxmlformats.org/officeDocument/2006/relationships/image" Target="../media/image118.png"/><Relationship Id="rId7" Type="http://schemas.openxmlformats.org/officeDocument/2006/relationships/image" Target="../media/image1.png"/><Relationship Id="rId8"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27.png"/><Relationship Id="rId9"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9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25.png"/><Relationship Id="rId6" Type="http://schemas.openxmlformats.org/officeDocument/2006/relationships/image" Target="../media/image21.png"/><Relationship Id="rId7" Type="http://schemas.openxmlformats.org/officeDocument/2006/relationships/image" Target="../media/image4.png"/></Relationships>
</file>

<file path=ppt/slides/_rels/slide14.xml.rels><?xml version="1.0" encoding="UTF-8" standalone="yes"?><Relationships xmlns="http://schemas.openxmlformats.org/package/2006/relationships"><Relationship Id="rId20" Type="http://schemas.openxmlformats.org/officeDocument/2006/relationships/image" Target="../media/image130.png"/><Relationship Id="rId22" Type="http://schemas.openxmlformats.org/officeDocument/2006/relationships/image" Target="../media/image156.png"/><Relationship Id="rId21" Type="http://schemas.openxmlformats.org/officeDocument/2006/relationships/image" Target="../media/image124.png"/><Relationship Id="rId24" Type="http://schemas.openxmlformats.org/officeDocument/2006/relationships/image" Target="../media/image144.png"/><Relationship Id="rId23" Type="http://schemas.openxmlformats.org/officeDocument/2006/relationships/image" Target="../media/image122.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137.png"/><Relationship Id="rId26" Type="http://schemas.openxmlformats.org/officeDocument/2006/relationships/image" Target="../media/image129.png"/><Relationship Id="rId25" Type="http://schemas.openxmlformats.org/officeDocument/2006/relationships/image" Target="../media/image128.png"/><Relationship Id="rId28" Type="http://schemas.openxmlformats.org/officeDocument/2006/relationships/image" Target="../media/image134.png"/><Relationship Id="rId27" Type="http://schemas.openxmlformats.org/officeDocument/2006/relationships/image" Target="../media/image132.png"/><Relationship Id="rId5" Type="http://schemas.openxmlformats.org/officeDocument/2006/relationships/image" Target="../media/image6.png"/><Relationship Id="rId6" Type="http://schemas.openxmlformats.org/officeDocument/2006/relationships/image" Target="../media/image118.png"/><Relationship Id="rId29" Type="http://schemas.openxmlformats.org/officeDocument/2006/relationships/image" Target="../media/image135.png"/><Relationship Id="rId7" Type="http://schemas.openxmlformats.org/officeDocument/2006/relationships/image" Target="../media/image1.png"/><Relationship Id="rId8" Type="http://schemas.openxmlformats.org/officeDocument/2006/relationships/image" Target="../media/image4.png"/><Relationship Id="rId31" Type="http://schemas.openxmlformats.org/officeDocument/2006/relationships/image" Target="../media/image131.png"/><Relationship Id="rId30" Type="http://schemas.openxmlformats.org/officeDocument/2006/relationships/image" Target="../media/image139.png"/><Relationship Id="rId11" Type="http://schemas.openxmlformats.org/officeDocument/2006/relationships/image" Target="../media/image108.png"/><Relationship Id="rId10" Type="http://schemas.openxmlformats.org/officeDocument/2006/relationships/image" Target="../media/image110.png"/><Relationship Id="rId32" Type="http://schemas.openxmlformats.org/officeDocument/2006/relationships/image" Target="../media/image174.png"/><Relationship Id="rId13" Type="http://schemas.openxmlformats.org/officeDocument/2006/relationships/image" Target="../media/image109.png"/><Relationship Id="rId12" Type="http://schemas.openxmlformats.org/officeDocument/2006/relationships/image" Target="../media/image112.png"/><Relationship Id="rId15" Type="http://schemas.openxmlformats.org/officeDocument/2006/relationships/image" Target="../media/image111.png"/><Relationship Id="rId14" Type="http://schemas.openxmlformats.org/officeDocument/2006/relationships/image" Target="../media/image157.png"/><Relationship Id="rId17" Type="http://schemas.openxmlformats.org/officeDocument/2006/relationships/image" Target="../media/image115.png"/><Relationship Id="rId16" Type="http://schemas.openxmlformats.org/officeDocument/2006/relationships/image" Target="../media/image114.png"/><Relationship Id="rId19" Type="http://schemas.openxmlformats.org/officeDocument/2006/relationships/image" Target="../media/image121.png"/><Relationship Id="rId18" Type="http://schemas.openxmlformats.org/officeDocument/2006/relationships/image" Target="../media/image1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27.png"/><Relationship Id="rId9"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93.png"/><Relationship Id="rId11" Type="http://schemas.openxmlformats.org/officeDocument/2006/relationships/image" Target="../media/image161.png"/><Relationship Id="rId10" Type="http://schemas.openxmlformats.org/officeDocument/2006/relationships/image" Target="../media/image14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13.png"/><Relationship Id="rId9" Type="http://schemas.openxmlformats.org/officeDocument/2006/relationships/image" Target="../media/image164.png"/><Relationship Id="rId5" Type="http://schemas.openxmlformats.org/officeDocument/2006/relationships/image" Target="../media/image25.png"/><Relationship Id="rId6" Type="http://schemas.openxmlformats.org/officeDocument/2006/relationships/image" Target="../media/image21.png"/><Relationship Id="rId7" Type="http://schemas.openxmlformats.org/officeDocument/2006/relationships/image" Target="../media/image4.png"/><Relationship Id="rId8" Type="http://schemas.openxmlformats.org/officeDocument/2006/relationships/image" Target="../media/image15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37.png"/><Relationship Id="rId9" Type="http://schemas.openxmlformats.org/officeDocument/2006/relationships/image" Target="../media/image232.png"/><Relationship Id="rId5" Type="http://schemas.openxmlformats.org/officeDocument/2006/relationships/image" Target="../media/image62.png"/><Relationship Id="rId6" Type="http://schemas.openxmlformats.org/officeDocument/2006/relationships/image" Target="../media/image44.png"/><Relationship Id="rId7" Type="http://schemas.openxmlformats.org/officeDocument/2006/relationships/image" Target="../media/image4.png"/><Relationship Id="rId8" Type="http://schemas.openxmlformats.org/officeDocument/2006/relationships/image" Target="../media/image17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08.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201.png"/><Relationship Id="rId5" Type="http://schemas.openxmlformats.org/officeDocument/2006/relationships/image" Target="../media/image6.png"/><Relationship Id="rId6" Type="http://schemas.openxmlformats.org/officeDocument/2006/relationships/image" Target="../media/image118.png"/><Relationship Id="rId7" Type="http://schemas.openxmlformats.org/officeDocument/2006/relationships/image" Target="../media/image1.png"/><Relationship Id="rId8" Type="http://schemas.openxmlformats.org/officeDocument/2006/relationships/image" Target="../media/image4.png"/><Relationship Id="rId10" Type="http://schemas.openxmlformats.org/officeDocument/2006/relationships/image" Target="../media/image19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27.png"/><Relationship Id="rId9"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25.png"/><Relationship Id="rId6" Type="http://schemas.openxmlformats.org/officeDocument/2006/relationships/image" Target="../media/image21.png"/><Relationship Id="rId7" Type="http://schemas.openxmlformats.org/officeDocument/2006/relationships/image" Target="../media/image33.png"/><Relationship Id="rId8" Type="http://schemas.openxmlformats.org/officeDocument/2006/relationships/image" Target="../media/image18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image" Target="../media/image37.png"/><Relationship Id="rId9" Type="http://schemas.openxmlformats.org/officeDocument/2006/relationships/image" Target="../media/image183.png"/><Relationship Id="rId5" Type="http://schemas.openxmlformats.org/officeDocument/2006/relationships/image" Target="../media/image62.png"/><Relationship Id="rId6" Type="http://schemas.openxmlformats.org/officeDocument/2006/relationships/image" Target="../media/image44.png"/><Relationship Id="rId7" Type="http://schemas.openxmlformats.org/officeDocument/2006/relationships/image" Target="../media/image4.png"/><Relationship Id="rId8" Type="http://schemas.openxmlformats.org/officeDocument/2006/relationships/image" Target="../media/image206.png"/><Relationship Id="rId11" Type="http://schemas.openxmlformats.org/officeDocument/2006/relationships/image" Target="../media/image240.png"/><Relationship Id="rId10" Type="http://schemas.openxmlformats.org/officeDocument/2006/relationships/image" Target="../media/image209.png"/><Relationship Id="rId13" Type="http://schemas.openxmlformats.org/officeDocument/2006/relationships/image" Target="../media/image188.png"/><Relationship Id="rId12" Type="http://schemas.openxmlformats.org/officeDocument/2006/relationships/image" Target="../media/image210.png"/><Relationship Id="rId15" Type="http://schemas.openxmlformats.org/officeDocument/2006/relationships/image" Target="../media/image192.png"/><Relationship Id="rId14" Type="http://schemas.openxmlformats.org/officeDocument/2006/relationships/image" Target="../media/image199.png"/><Relationship Id="rId17" Type="http://schemas.openxmlformats.org/officeDocument/2006/relationships/image" Target="../media/image225.png"/><Relationship Id="rId16" Type="http://schemas.openxmlformats.org/officeDocument/2006/relationships/image" Target="../media/image2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193.png"/><Relationship Id="rId5" Type="http://schemas.openxmlformats.org/officeDocument/2006/relationships/image" Target="../media/image6.png"/><Relationship Id="rId6" Type="http://schemas.openxmlformats.org/officeDocument/2006/relationships/image" Target="../media/image118.png"/><Relationship Id="rId7" Type="http://schemas.openxmlformats.org/officeDocument/2006/relationships/image" Target="../media/image1.png"/><Relationship Id="rId8" Type="http://schemas.openxmlformats.org/officeDocument/2006/relationships/image" Target="../media/image4.png"/><Relationship Id="rId11" Type="http://schemas.openxmlformats.org/officeDocument/2006/relationships/image" Target="../media/image196.png"/><Relationship Id="rId10" Type="http://schemas.openxmlformats.org/officeDocument/2006/relationships/image" Target="../media/image197.png"/><Relationship Id="rId12" Type="http://schemas.openxmlformats.org/officeDocument/2006/relationships/image" Target="../media/image20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13.png"/><Relationship Id="rId9" Type="http://schemas.openxmlformats.org/officeDocument/2006/relationships/image" Target="../media/image213.png"/><Relationship Id="rId5" Type="http://schemas.openxmlformats.org/officeDocument/2006/relationships/image" Target="../media/image25.png"/><Relationship Id="rId6" Type="http://schemas.openxmlformats.org/officeDocument/2006/relationships/image" Target="../media/image21.png"/><Relationship Id="rId7" Type="http://schemas.openxmlformats.org/officeDocument/2006/relationships/image" Target="../media/image4.png"/><Relationship Id="rId8" Type="http://schemas.openxmlformats.org/officeDocument/2006/relationships/image" Target="../media/image243.png"/><Relationship Id="rId11" Type="http://schemas.openxmlformats.org/officeDocument/2006/relationships/image" Target="../media/image226.png"/><Relationship Id="rId10" Type="http://schemas.openxmlformats.org/officeDocument/2006/relationships/image" Target="../media/image211.png"/><Relationship Id="rId13" Type="http://schemas.openxmlformats.org/officeDocument/2006/relationships/image" Target="../media/image221.png"/><Relationship Id="rId12" Type="http://schemas.openxmlformats.org/officeDocument/2006/relationships/image" Target="../media/image222.png"/></Relationships>
</file>

<file path=ppt/slides/_rels/slide24.xml.rels><?xml version="1.0" encoding="UTF-8" standalone="yes"?><Relationships xmlns="http://schemas.openxmlformats.org/package/2006/relationships"><Relationship Id="rId20" Type="http://schemas.openxmlformats.org/officeDocument/2006/relationships/image" Target="../media/image269.png"/><Relationship Id="rId22" Type="http://schemas.openxmlformats.org/officeDocument/2006/relationships/image" Target="../media/image245.png"/><Relationship Id="rId21" Type="http://schemas.openxmlformats.org/officeDocument/2006/relationships/image" Target="../media/image242.png"/><Relationship Id="rId24" Type="http://schemas.openxmlformats.org/officeDocument/2006/relationships/hyperlink" Target="https://eatemp.com/powerpoint-org-chart-template/" TargetMode="External"/><Relationship Id="rId23" Type="http://schemas.openxmlformats.org/officeDocument/2006/relationships/image" Target="../media/image252.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37.png"/><Relationship Id="rId9" Type="http://schemas.openxmlformats.org/officeDocument/2006/relationships/image" Target="../media/image264.png"/><Relationship Id="rId5" Type="http://schemas.openxmlformats.org/officeDocument/2006/relationships/image" Target="../media/image62.png"/><Relationship Id="rId6" Type="http://schemas.openxmlformats.org/officeDocument/2006/relationships/image" Target="../media/image44.png"/><Relationship Id="rId7" Type="http://schemas.openxmlformats.org/officeDocument/2006/relationships/image" Target="../media/image4.png"/><Relationship Id="rId8" Type="http://schemas.openxmlformats.org/officeDocument/2006/relationships/image" Target="../media/image224.png"/><Relationship Id="rId11" Type="http://schemas.openxmlformats.org/officeDocument/2006/relationships/image" Target="../media/image231.png"/><Relationship Id="rId10" Type="http://schemas.openxmlformats.org/officeDocument/2006/relationships/image" Target="../media/image244.png"/><Relationship Id="rId13" Type="http://schemas.openxmlformats.org/officeDocument/2006/relationships/image" Target="../media/image259.png"/><Relationship Id="rId12" Type="http://schemas.openxmlformats.org/officeDocument/2006/relationships/image" Target="../media/image239.png"/><Relationship Id="rId15" Type="http://schemas.openxmlformats.org/officeDocument/2006/relationships/image" Target="../media/image258.png"/><Relationship Id="rId14" Type="http://schemas.openxmlformats.org/officeDocument/2006/relationships/image" Target="../media/image256.png"/><Relationship Id="rId17" Type="http://schemas.openxmlformats.org/officeDocument/2006/relationships/image" Target="../media/image266.png"/><Relationship Id="rId16" Type="http://schemas.openxmlformats.org/officeDocument/2006/relationships/image" Target="../media/image237.png"/><Relationship Id="rId19" Type="http://schemas.openxmlformats.org/officeDocument/2006/relationships/image" Target="../media/image267.png"/><Relationship Id="rId18" Type="http://schemas.openxmlformats.org/officeDocument/2006/relationships/image" Target="../media/image26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27.png"/><Relationship Id="rId9"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260.png"/><Relationship Id="rId7" Type="http://schemas.openxmlformats.org/officeDocument/2006/relationships/image" Target="../media/image262.png"/><Relationship Id="rId8" Type="http://schemas.openxmlformats.org/officeDocument/2006/relationships/image" Target="../media/image265.png"/><Relationship Id="rId11" Type="http://schemas.openxmlformats.org/officeDocument/2006/relationships/image" Target="../media/image270.png"/><Relationship Id="rId10"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3.png"/><Relationship Id="rId10" Type="http://schemas.openxmlformats.org/officeDocument/2006/relationships/image" Target="../media/image31.png"/><Relationship Id="rId9" Type="http://schemas.openxmlformats.org/officeDocument/2006/relationships/image" Target="../media/image47.png"/><Relationship Id="rId5" Type="http://schemas.openxmlformats.org/officeDocument/2006/relationships/image" Target="../media/image25.png"/><Relationship Id="rId6" Type="http://schemas.openxmlformats.org/officeDocument/2006/relationships/image" Target="../media/image21.png"/><Relationship Id="rId7" Type="http://schemas.openxmlformats.org/officeDocument/2006/relationships/image" Target="../media/image17.png"/><Relationship Id="rId8"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37.png"/><Relationship Id="rId5" Type="http://schemas.openxmlformats.org/officeDocument/2006/relationships/image" Target="../media/image62.png"/><Relationship Id="rId6" Type="http://schemas.openxmlformats.org/officeDocument/2006/relationships/image" Target="../media/image44.png"/><Relationship Id="rId7"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3.png"/><Relationship Id="rId11" Type="http://schemas.openxmlformats.org/officeDocument/2006/relationships/image" Target="../media/image43.png"/><Relationship Id="rId10" Type="http://schemas.openxmlformats.org/officeDocument/2006/relationships/image" Target="../media/image78.png"/><Relationship Id="rId9" Type="http://schemas.openxmlformats.org/officeDocument/2006/relationships/image" Target="../media/image57.png"/><Relationship Id="rId5" Type="http://schemas.openxmlformats.org/officeDocument/2006/relationships/image" Target="../media/image6.png"/><Relationship Id="rId6" Type="http://schemas.openxmlformats.org/officeDocument/2006/relationships/image" Target="../media/image11.png"/><Relationship Id="rId7" Type="http://schemas.openxmlformats.org/officeDocument/2006/relationships/image" Target="../media/image1.png"/><Relationship Id="rId8"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3.png"/><Relationship Id="rId10" Type="http://schemas.openxmlformats.org/officeDocument/2006/relationships/image" Target="../media/image54.png"/><Relationship Id="rId9" Type="http://schemas.openxmlformats.org/officeDocument/2006/relationships/image" Target="../media/image117.png"/><Relationship Id="rId5" Type="http://schemas.openxmlformats.org/officeDocument/2006/relationships/image" Target="../media/image25.png"/><Relationship Id="rId6" Type="http://schemas.openxmlformats.org/officeDocument/2006/relationships/image" Target="../media/image21.png"/><Relationship Id="rId7" Type="http://schemas.openxmlformats.org/officeDocument/2006/relationships/image" Target="../media/image4.png"/><Relationship Id="rId8" Type="http://schemas.openxmlformats.org/officeDocument/2006/relationships/image" Target="../media/image5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27.png"/><Relationship Id="rId10" Type="http://schemas.openxmlformats.org/officeDocument/2006/relationships/image" Target="../media/image91.png"/><Relationship Id="rId9"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37.png"/><Relationship Id="rId10" Type="http://schemas.openxmlformats.org/officeDocument/2006/relationships/image" Target="../media/image66.png"/><Relationship Id="rId9" Type="http://schemas.openxmlformats.org/officeDocument/2006/relationships/image" Target="../media/image69.png"/><Relationship Id="rId5" Type="http://schemas.openxmlformats.org/officeDocument/2006/relationships/image" Target="../media/image62.png"/><Relationship Id="rId6" Type="http://schemas.openxmlformats.org/officeDocument/2006/relationships/image" Target="../media/image44.png"/><Relationship Id="rId7" Type="http://schemas.openxmlformats.org/officeDocument/2006/relationships/image" Target="../media/image4.png"/><Relationship Id="rId8" Type="http://schemas.openxmlformats.org/officeDocument/2006/relationships/image" Target="../media/image7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3.png"/><Relationship Id="rId10" Type="http://schemas.openxmlformats.org/officeDocument/2006/relationships/image" Target="../media/image73.png"/><Relationship Id="rId9" Type="http://schemas.openxmlformats.org/officeDocument/2006/relationships/image" Target="../media/image76.png"/><Relationship Id="rId5" Type="http://schemas.openxmlformats.org/officeDocument/2006/relationships/image" Target="../media/image25.png"/><Relationship Id="rId6" Type="http://schemas.openxmlformats.org/officeDocument/2006/relationships/image" Target="../media/image21.png"/><Relationship Id="rId7" Type="http://schemas.openxmlformats.org/officeDocument/2006/relationships/image" Target="../media/image4.png"/><Relationship Id="rId8" Type="http://schemas.openxmlformats.org/officeDocument/2006/relationships/image" Target="../media/image7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15" name="Shape 15"/>
        <p:cNvGrpSpPr/>
        <p:nvPr/>
      </p:nvGrpSpPr>
      <p:grpSpPr>
        <a:xfrm>
          <a:off x="0" y="0"/>
          <a:ext cx="0" cy="0"/>
          <a:chOff x="0" y="0"/>
          <a:chExt cx="0" cy="0"/>
        </a:xfrm>
      </p:grpSpPr>
      <p:pic>
        <p:nvPicPr>
          <p:cNvPr descr=" " id="16" name="Google Shape;16;g2d0d5a6c924_0_0"/>
          <p:cNvPicPr preferRelativeResize="0"/>
          <p:nvPr/>
        </p:nvPicPr>
        <p:blipFill rotWithShape="1">
          <a:blip r:embed="rId3">
            <a:alphaModFix/>
          </a:blip>
          <a:srcRect b="0" l="0" r="0" t="0"/>
          <a:stretch/>
        </p:blipFill>
        <p:spPr>
          <a:xfrm>
            <a:off x="20652781" y="749300"/>
            <a:ext cx="2819752" cy="2819400"/>
          </a:xfrm>
          <a:prstGeom prst="rect">
            <a:avLst/>
          </a:prstGeom>
          <a:noFill/>
          <a:ln>
            <a:noFill/>
          </a:ln>
        </p:spPr>
      </p:pic>
      <p:pic>
        <p:nvPicPr>
          <p:cNvPr descr=" " id="17" name="Google Shape;17;g2d0d5a6c924_0_0"/>
          <p:cNvPicPr preferRelativeResize="0"/>
          <p:nvPr/>
        </p:nvPicPr>
        <p:blipFill rotWithShape="1">
          <a:blip r:embed="rId4">
            <a:alphaModFix/>
          </a:blip>
          <a:srcRect b="0" l="0" r="0" t="0"/>
          <a:stretch/>
        </p:blipFill>
        <p:spPr>
          <a:xfrm>
            <a:off x="1117740" y="10528300"/>
            <a:ext cx="2426003" cy="2425700"/>
          </a:xfrm>
          <a:prstGeom prst="rect">
            <a:avLst/>
          </a:prstGeom>
          <a:noFill/>
          <a:ln>
            <a:noFill/>
          </a:ln>
        </p:spPr>
      </p:pic>
      <p:pic>
        <p:nvPicPr>
          <p:cNvPr descr=" " id="18" name="Google Shape;18;g2d0d5a6c924_0_0"/>
          <p:cNvPicPr preferRelativeResize="0"/>
          <p:nvPr/>
        </p:nvPicPr>
        <p:blipFill rotWithShape="1">
          <a:blip r:embed="rId5">
            <a:alphaModFix/>
          </a:blip>
          <a:srcRect b="0" l="0" r="0" t="0"/>
          <a:stretch/>
        </p:blipFill>
        <p:spPr>
          <a:xfrm>
            <a:off x="20028543" y="11734800"/>
            <a:ext cx="1703873" cy="1981200"/>
          </a:xfrm>
          <a:prstGeom prst="rect">
            <a:avLst/>
          </a:prstGeom>
          <a:noFill/>
          <a:ln>
            <a:noFill/>
          </a:ln>
        </p:spPr>
      </p:pic>
      <p:pic>
        <p:nvPicPr>
          <p:cNvPr descr=" " id="19" name="Google Shape;19;g2d0d5a6c924_0_0"/>
          <p:cNvPicPr preferRelativeResize="0"/>
          <p:nvPr/>
        </p:nvPicPr>
        <p:blipFill rotWithShape="1">
          <a:blip r:embed="rId6">
            <a:alphaModFix/>
          </a:blip>
          <a:srcRect b="0" l="0" r="0" t="0"/>
          <a:stretch/>
        </p:blipFill>
        <p:spPr>
          <a:xfrm>
            <a:off x="18328391" y="11734800"/>
            <a:ext cx="1703873" cy="1981200"/>
          </a:xfrm>
          <a:prstGeom prst="rect">
            <a:avLst/>
          </a:prstGeom>
          <a:noFill/>
          <a:ln>
            <a:noFill/>
          </a:ln>
        </p:spPr>
      </p:pic>
      <p:pic>
        <p:nvPicPr>
          <p:cNvPr descr=" " id="20" name="Google Shape;20;g2d0d5a6c924_0_0"/>
          <p:cNvPicPr preferRelativeResize="0"/>
          <p:nvPr/>
        </p:nvPicPr>
        <p:blipFill rotWithShape="1">
          <a:blip r:embed="rId7">
            <a:alphaModFix/>
          </a:blip>
          <a:srcRect b="0" l="0" r="0" t="0"/>
          <a:stretch/>
        </p:blipFill>
        <p:spPr>
          <a:xfrm>
            <a:off x="1117740" y="0"/>
            <a:ext cx="1703873" cy="1705515"/>
          </a:xfrm>
          <a:prstGeom prst="rect">
            <a:avLst/>
          </a:prstGeom>
          <a:noFill/>
          <a:ln>
            <a:noFill/>
          </a:ln>
        </p:spPr>
      </p:pic>
      <p:pic>
        <p:nvPicPr>
          <p:cNvPr descr=" " id="21" name="Google Shape;21;g2d0d5a6c924_0_0"/>
          <p:cNvPicPr preferRelativeResize="0"/>
          <p:nvPr/>
        </p:nvPicPr>
        <p:blipFill rotWithShape="1">
          <a:blip r:embed="rId8">
            <a:alphaModFix/>
          </a:blip>
          <a:srcRect b="0" l="0" r="0" t="0"/>
          <a:stretch/>
        </p:blipFill>
        <p:spPr>
          <a:xfrm>
            <a:off x="4737692" y="3835400"/>
            <a:ext cx="14924365" cy="9880600"/>
          </a:xfrm>
          <a:prstGeom prst="rect">
            <a:avLst/>
          </a:prstGeom>
          <a:noFill/>
          <a:ln>
            <a:noFill/>
          </a:ln>
        </p:spPr>
      </p:pic>
      <p:sp>
        <p:nvSpPr>
          <p:cNvPr id="22" name="Google Shape;22;g2d0d5a6c924_0_0"/>
          <p:cNvSpPr/>
          <p:nvPr/>
        </p:nvSpPr>
        <p:spPr>
          <a:xfrm>
            <a:off x="2108464" y="1079500"/>
            <a:ext cx="21186300" cy="474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24000"/>
              <a:buFont typeface="Aladin"/>
              <a:buNone/>
            </a:pPr>
            <a:r>
              <a:rPr b="0" i="0" lang="en-US" sz="24000" u="none" cap="none" strike="noStrike">
                <a:solidFill>
                  <a:srgbClr val="B8673A"/>
                </a:solidFill>
                <a:latin typeface="Aladin"/>
                <a:ea typeface="Aladin"/>
                <a:cs typeface="Aladin"/>
                <a:sym typeface="Aladin"/>
              </a:rPr>
              <a:t>Praise and Worship </a:t>
            </a:r>
            <a:endParaRPr b="0" i="0" sz="24000" u="none" cap="none" strike="noStrike">
              <a:solidFill>
                <a:schemeClr val="dk1"/>
              </a:solidFill>
              <a:latin typeface="Calibri"/>
              <a:ea typeface="Calibri"/>
              <a:cs typeface="Calibri"/>
              <a:sym typeface="Calibri"/>
            </a:endParaRPr>
          </a:p>
        </p:txBody>
      </p:sp>
      <p:sp>
        <p:nvSpPr>
          <p:cNvPr id="23" name="Google Shape;23;g2d0d5a6c924_0_0"/>
          <p:cNvSpPr/>
          <p:nvPr/>
        </p:nvSpPr>
        <p:spPr>
          <a:xfrm>
            <a:off x="3264308" y="4699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6400"/>
              <a:buFont typeface="Poppins SemiBold"/>
              <a:buNone/>
            </a:pPr>
            <a:r>
              <a:rPr b="0" i="0" lang="en-US" sz="6400" u="none" cap="none" strike="noStrike">
                <a:solidFill>
                  <a:srgbClr val="967250"/>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4" name="Google Shape;24;g2d0d5a6c924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 name="Google Shape;25;g2d0d5a6c924_0_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246" name="Shape 246"/>
        <p:cNvGrpSpPr/>
        <p:nvPr/>
      </p:nvGrpSpPr>
      <p:grpSpPr>
        <a:xfrm>
          <a:off x="0" y="0"/>
          <a:ext cx="0" cy="0"/>
          <a:chOff x="0" y="0"/>
          <a:chExt cx="0" cy="0"/>
        </a:xfrm>
      </p:grpSpPr>
      <p:pic>
        <p:nvPicPr>
          <p:cNvPr descr=" " id="247" name="Google Shape;247;g2d0d5a6c924_0_222"/>
          <p:cNvPicPr preferRelativeResize="0"/>
          <p:nvPr/>
        </p:nvPicPr>
        <p:blipFill rotWithShape="1">
          <a:blip r:embed="rId3">
            <a:alphaModFix/>
          </a:blip>
          <a:srcRect b="0" l="0" r="0" t="0"/>
          <a:stretch/>
        </p:blipFill>
        <p:spPr>
          <a:xfrm>
            <a:off x="21961045" y="8420100"/>
            <a:ext cx="2426003" cy="2425700"/>
          </a:xfrm>
          <a:prstGeom prst="rect">
            <a:avLst/>
          </a:prstGeom>
          <a:noFill/>
          <a:ln>
            <a:noFill/>
          </a:ln>
        </p:spPr>
      </p:pic>
      <p:pic>
        <p:nvPicPr>
          <p:cNvPr descr=" " id="248" name="Google Shape;248;g2d0d5a6c924_0_222"/>
          <p:cNvPicPr preferRelativeResize="0"/>
          <p:nvPr/>
        </p:nvPicPr>
        <p:blipFill rotWithShape="1">
          <a:blip r:embed="rId3">
            <a:alphaModFix/>
          </a:blip>
          <a:srcRect b="0" l="0" r="0" t="0"/>
          <a:stretch/>
        </p:blipFill>
        <p:spPr>
          <a:xfrm>
            <a:off x="21961045" y="10845800"/>
            <a:ext cx="2426003" cy="2425700"/>
          </a:xfrm>
          <a:prstGeom prst="rect">
            <a:avLst/>
          </a:prstGeom>
          <a:noFill/>
          <a:ln>
            <a:noFill/>
          </a:ln>
        </p:spPr>
      </p:pic>
      <p:pic>
        <p:nvPicPr>
          <p:cNvPr descr=" " id="249" name="Google Shape;249;g2d0d5a6c924_0_222"/>
          <p:cNvPicPr preferRelativeResize="0"/>
          <p:nvPr/>
        </p:nvPicPr>
        <p:blipFill rotWithShape="1">
          <a:blip r:embed="rId4">
            <a:alphaModFix/>
          </a:blip>
          <a:srcRect b="0" l="0" r="0" t="0"/>
          <a:stretch/>
        </p:blipFill>
        <p:spPr>
          <a:xfrm>
            <a:off x="0" y="9993040"/>
            <a:ext cx="1705728" cy="1703660"/>
          </a:xfrm>
          <a:prstGeom prst="rect">
            <a:avLst/>
          </a:prstGeom>
          <a:noFill/>
          <a:ln>
            <a:noFill/>
          </a:ln>
        </p:spPr>
      </p:pic>
      <p:pic>
        <p:nvPicPr>
          <p:cNvPr descr=" " id="250" name="Google Shape;250;g2d0d5a6c924_0_222"/>
          <p:cNvPicPr preferRelativeResize="0"/>
          <p:nvPr/>
        </p:nvPicPr>
        <p:blipFill rotWithShape="1">
          <a:blip r:embed="rId5">
            <a:alphaModFix/>
          </a:blip>
          <a:srcRect b="0" l="0" r="0" t="0"/>
          <a:stretch/>
        </p:blipFill>
        <p:spPr>
          <a:xfrm>
            <a:off x="0" y="8293100"/>
            <a:ext cx="1705728" cy="1703660"/>
          </a:xfrm>
          <a:prstGeom prst="rect">
            <a:avLst/>
          </a:prstGeom>
          <a:noFill/>
          <a:ln>
            <a:noFill/>
          </a:ln>
        </p:spPr>
      </p:pic>
      <p:pic>
        <p:nvPicPr>
          <p:cNvPr descr=" " id="251" name="Google Shape;251;g2d0d5a6c924_0_222"/>
          <p:cNvPicPr preferRelativeResize="0"/>
          <p:nvPr/>
        </p:nvPicPr>
        <p:blipFill rotWithShape="1">
          <a:blip r:embed="rId6">
            <a:alphaModFix/>
          </a:blip>
          <a:srcRect b="0" l="0" r="0" t="0"/>
          <a:stretch/>
        </p:blipFill>
        <p:spPr>
          <a:xfrm>
            <a:off x="22685035" y="533400"/>
            <a:ext cx="1702013" cy="1703660"/>
          </a:xfrm>
          <a:prstGeom prst="rect">
            <a:avLst/>
          </a:prstGeom>
          <a:noFill/>
          <a:ln>
            <a:noFill/>
          </a:ln>
        </p:spPr>
      </p:pic>
      <p:sp>
        <p:nvSpPr>
          <p:cNvPr id="252" name="Google Shape;252;g2d0d5a6c924_0_2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g2d0d5a6c924_0_22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54" name="Google Shape;254;g2d0d5a6c924_0_222"/>
          <p:cNvPicPr preferRelativeResize="0"/>
          <p:nvPr/>
        </p:nvPicPr>
        <p:blipFill rotWithShape="1">
          <a:blip r:embed="rId8">
            <a:alphaModFix/>
          </a:blip>
          <a:srcRect b="0" l="0" r="0" t="0"/>
          <a:stretch/>
        </p:blipFill>
        <p:spPr>
          <a:xfrm>
            <a:off x="1752819" y="1346200"/>
            <a:ext cx="20881410" cy="11010900"/>
          </a:xfrm>
          <a:prstGeom prst="rect">
            <a:avLst/>
          </a:prstGeom>
          <a:noFill/>
          <a:ln>
            <a:noFill/>
          </a:ln>
        </p:spPr>
      </p:pic>
      <p:pic>
        <p:nvPicPr>
          <p:cNvPr descr=" " id="255" name="Google Shape;255;g2d0d5a6c924_0_222"/>
          <p:cNvPicPr preferRelativeResize="0"/>
          <p:nvPr/>
        </p:nvPicPr>
        <p:blipFill rotWithShape="1">
          <a:blip r:embed="rId9">
            <a:alphaModFix/>
          </a:blip>
          <a:srcRect b="0" l="0" r="0" t="0"/>
          <a:stretch/>
        </p:blipFill>
        <p:spPr>
          <a:xfrm>
            <a:off x="1752819" y="1346200"/>
            <a:ext cx="5639505" cy="11010900"/>
          </a:xfrm>
          <a:prstGeom prst="rect">
            <a:avLst/>
          </a:prstGeom>
          <a:noFill/>
          <a:ln>
            <a:noFill/>
          </a:ln>
        </p:spPr>
      </p:pic>
      <p:sp>
        <p:nvSpPr>
          <p:cNvPr id="256" name="Google Shape;256;g2d0d5a6c924_0_222"/>
          <p:cNvSpPr/>
          <p:nvPr/>
        </p:nvSpPr>
        <p:spPr>
          <a:xfrm>
            <a:off x="1752819" y="1346200"/>
            <a:ext cx="5639400" cy="5638800"/>
          </a:xfrm>
          <a:prstGeom prst="roundRect">
            <a:avLst>
              <a:gd fmla="val 75081" name="adj"/>
            </a:avLst>
          </a:prstGeom>
          <a:noFill/>
          <a:ln cap="flat" cmpd="sng" w="25400">
            <a:solidFill>
              <a:srgbClr val="9672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d0d5a6c924_0_222"/>
          <p:cNvSpPr/>
          <p:nvPr/>
        </p:nvSpPr>
        <p:spPr>
          <a:xfrm>
            <a:off x="3791424" y="2298700"/>
            <a:ext cx="2578500" cy="474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24000"/>
              <a:buFont typeface="Aladin"/>
              <a:buNone/>
            </a:pPr>
            <a:r>
              <a:rPr b="0" i="0" lang="en-US" sz="24000" u="none" cap="none" strike="noStrike">
                <a:solidFill>
                  <a:srgbClr val="B8673A"/>
                </a:solidFill>
                <a:latin typeface="Aladin"/>
                <a:ea typeface="Aladin"/>
                <a:cs typeface="Aladin"/>
                <a:sym typeface="Aladin"/>
              </a:rPr>
              <a:t>S</a:t>
            </a:r>
            <a:endParaRPr b="0" i="0" sz="24000" u="none" cap="none" strike="noStrike">
              <a:solidFill>
                <a:schemeClr val="dk1"/>
              </a:solidFill>
              <a:latin typeface="Calibri"/>
              <a:ea typeface="Calibri"/>
              <a:cs typeface="Calibri"/>
              <a:sym typeface="Calibri"/>
            </a:endParaRPr>
          </a:p>
        </p:txBody>
      </p:sp>
      <p:sp>
        <p:nvSpPr>
          <p:cNvPr id="258" name="Google Shape;258;g2d0d5a6c924_0_222"/>
          <p:cNvSpPr/>
          <p:nvPr/>
        </p:nvSpPr>
        <p:spPr>
          <a:xfrm>
            <a:off x="2286286" y="78613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d0d5a6c924_0_222"/>
          <p:cNvSpPr/>
          <p:nvPr/>
        </p:nvSpPr>
        <p:spPr>
          <a:xfrm>
            <a:off x="2286286"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d0d5a6c924_0_222"/>
          <p:cNvSpPr/>
          <p:nvPr/>
        </p:nvSpPr>
        <p:spPr>
          <a:xfrm>
            <a:off x="2286286"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d0d5a6c924_0_222"/>
          <p:cNvSpPr/>
          <p:nvPr/>
        </p:nvSpPr>
        <p:spPr>
          <a:xfrm>
            <a:off x="2286286" y="7861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Eclipse</a:t>
            </a:r>
            <a:endParaRPr b="0" i="0" sz="3600" u="none" cap="none" strike="noStrike">
              <a:solidFill>
                <a:schemeClr val="dk1"/>
              </a:solidFill>
              <a:latin typeface="Calibri"/>
              <a:ea typeface="Calibri"/>
              <a:cs typeface="Calibri"/>
              <a:sym typeface="Calibri"/>
            </a:endParaRPr>
          </a:p>
        </p:txBody>
      </p:sp>
      <p:sp>
        <p:nvSpPr>
          <p:cNvPr id="262" name="Google Shape;262;g2d0d5a6c924_0_222"/>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3" name="Google Shape;263;g2d0d5a6c924_0_222"/>
          <p:cNvSpPr/>
          <p:nvPr/>
        </p:nvSpPr>
        <p:spPr>
          <a:xfrm>
            <a:off x="2286286"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d0d5a6c924_0_222"/>
          <p:cNvSpPr/>
          <p:nvPr/>
        </p:nvSpPr>
        <p:spPr>
          <a:xfrm>
            <a:off x="2286286"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d0d5a6c924_0_222"/>
          <p:cNvSpPr/>
          <p:nvPr/>
        </p:nvSpPr>
        <p:spPr>
          <a:xfrm>
            <a:off x="2286286" y="102489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Quest</a:t>
            </a:r>
            <a:endParaRPr b="0" i="0" sz="3600" u="none" cap="none" strike="noStrike">
              <a:solidFill>
                <a:schemeClr val="dk1"/>
              </a:solidFill>
              <a:latin typeface="Calibri"/>
              <a:ea typeface="Calibri"/>
              <a:cs typeface="Calibri"/>
              <a:sym typeface="Calibri"/>
            </a:endParaRPr>
          </a:p>
        </p:txBody>
      </p:sp>
      <p:sp>
        <p:nvSpPr>
          <p:cNvPr id="266" name="Google Shape;266;g2d0d5a6c924_0_222"/>
          <p:cNvSpPr/>
          <p:nvPr/>
        </p:nvSpPr>
        <p:spPr>
          <a:xfrm>
            <a:off x="2286286" y="11010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67" name="Google Shape;267;g2d0d5a6c924_0_222"/>
          <p:cNvPicPr preferRelativeResize="0"/>
          <p:nvPr/>
        </p:nvPicPr>
        <p:blipFill rotWithShape="1">
          <a:blip r:embed="rId9">
            <a:alphaModFix/>
          </a:blip>
          <a:srcRect b="0" l="0" r="0" t="0"/>
          <a:stretch/>
        </p:blipFill>
        <p:spPr>
          <a:xfrm>
            <a:off x="6833454" y="1346200"/>
            <a:ext cx="5639505" cy="11010900"/>
          </a:xfrm>
          <a:prstGeom prst="rect">
            <a:avLst/>
          </a:prstGeom>
          <a:noFill/>
          <a:ln>
            <a:noFill/>
          </a:ln>
        </p:spPr>
      </p:pic>
      <p:sp>
        <p:nvSpPr>
          <p:cNvPr id="268" name="Google Shape;268;g2d0d5a6c924_0_222"/>
          <p:cNvSpPr/>
          <p:nvPr/>
        </p:nvSpPr>
        <p:spPr>
          <a:xfrm>
            <a:off x="6833454" y="1346200"/>
            <a:ext cx="5639400" cy="5638800"/>
          </a:xfrm>
          <a:prstGeom prst="roundRect">
            <a:avLst>
              <a:gd fmla="val 75081" name="adj"/>
            </a:avLst>
          </a:prstGeom>
          <a:noFill/>
          <a:ln cap="flat" cmpd="sng" w="25400">
            <a:solidFill>
              <a:srgbClr val="9672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d0d5a6c924_0_222"/>
          <p:cNvSpPr/>
          <p:nvPr/>
        </p:nvSpPr>
        <p:spPr>
          <a:xfrm>
            <a:off x="8383048" y="2298700"/>
            <a:ext cx="3556500" cy="474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24000"/>
              <a:buFont typeface="Aladin"/>
              <a:buNone/>
            </a:pPr>
            <a:r>
              <a:rPr b="0" i="0" lang="en-US" sz="24000" u="none" cap="none" strike="noStrike">
                <a:solidFill>
                  <a:srgbClr val="B8673A"/>
                </a:solidFill>
                <a:latin typeface="Aladin"/>
                <a:ea typeface="Aladin"/>
                <a:cs typeface="Aladin"/>
                <a:sym typeface="Aladin"/>
              </a:rPr>
              <a:t>W</a:t>
            </a:r>
            <a:endParaRPr b="0" i="0" sz="24000" u="none" cap="none" strike="noStrike">
              <a:solidFill>
                <a:schemeClr val="dk1"/>
              </a:solidFill>
              <a:latin typeface="Calibri"/>
              <a:ea typeface="Calibri"/>
              <a:cs typeface="Calibri"/>
              <a:sym typeface="Calibri"/>
            </a:endParaRPr>
          </a:p>
        </p:txBody>
      </p:sp>
      <p:sp>
        <p:nvSpPr>
          <p:cNvPr id="270" name="Google Shape;270;g2d0d5a6c924_0_222"/>
          <p:cNvSpPr/>
          <p:nvPr/>
        </p:nvSpPr>
        <p:spPr>
          <a:xfrm>
            <a:off x="7366921" y="78613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d0d5a6c924_0_222"/>
          <p:cNvSpPr/>
          <p:nvPr/>
        </p:nvSpPr>
        <p:spPr>
          <a:xfrm>
            <a:off x="7366921"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d0d5a6c924_0_222"/>
          <p:cNvSpPr/>
          <p:nvPr/>
        </p:nvSpPr>
        <p:spPr>
          <a:xfrm>
            <a:off x="7366921"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d0d5a6c924_0_222"/>
          <p:cNvSpPr/>
          <p:nvPr/>
        </p:nvSpPr>
        <p:spPr>
          <a:xfrm>
            <a:off x="7366921" y="7861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Obtain</a:t>
            </a:r>
            <a:endParaRPr b="0" i="0" sz="3600" u="none" cap="none" strike="noStrike">
              <a:solidFill>
                <a:schemeClr val="dk1"/>
              </a:solidFill>
              <a:latin typeface="Calibri"/>
              <a:ea typeface="Calibri"/>
              <a:cs typeface="Calibri"/>
              <a:sym typeface="Calibri"/>
            </a:endParaRPr>
          </a:p>
        </p:txBody>
      </p:sp>
      <p:sp>
        <p:nvSpPr>
          <p:cNvPr id="274" name="Google Shape;274;g2d0d5a6c924_0_222"/>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75" name="Google Shape;275;g2d0d5a6c924_0_222"/>
          <p:cNvSpPr/>
          <p:nvPr/>
        </p:nvSpPr>
        <p:spPr>
          <a:xfrm>
            <a:off x="7366921"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d0d5a6c924_0_222"/>
          <p:cNvSpPr/>
          <p:nvPr/>
        </p:nvSpPr>
        <p:spPr>
          <a:xfrm>
            <a:off x="7366921"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d0d5a6c924_0_222"/>
          <p:cNvSpPr/>
          <p:nvPr/>
        </p:nvSpPr>
        <p:spPr>
          <a:xfrm>
            <a:off x="7366921" y="102489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Foundation</a:t>
            </a:r>
            <a:endParaRPr b="0" i="0" sz="3600" u="none" cap="none" strike="noStrike">
              <a:solidFill>
                <a:schemeClr val="dk1"/>
              </a:solidFill>
              <a:latin typeface="Calibri"/>
              <a:ea typeface="Calibri"/>
              <a:cs typeface="Calibri"/>
              <a:sym typeface="Calibri"/>
            </a:endParaRPr>
          </a:p>
        </p:txBody>
      </p:sp>
      <p:sp>
        <p:nvSpPr>
          <p:cNvPr id="278" name="Google Shape;278;g2d0d5a6c924_0_222"/>
          <p:cNvSpPr/>
          <p:nvPr/>
        </p:nvSpPr>
        <p:spPr>
          <a:xfrm>
            <a:off x="7366921" y="11010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79" name="Google Shape;279;g2d0d5a6c924_0_222"/>
          <p:cNvPicPr preferRelativeResize="0"/>
          <p:nvPr/>
        </p:nvPicPr>
        <p:blipFill rotWithShape="1">
          <a:blip r:embed="rId9">
            <a:alphaModFix/>
          </a:blip>
          <a:srcRect b="0" l="0" r="0" t="0"/>
          <a:stretch/>
        </p:blipFill>
        <p:spPr>
          <a:xfrm>
            <a:off x="11914089" y="1346200"/>
            <a:ext cx="5639505" cy="11010900"/>
          </a:xfrm>
          <a:prstGeom prst="rect">
            <a:avLst/>
          </a:prstGeom>
          <a:noFill/>
          <a:ln>
            <a:noFill/>
          </a:ln>
        </p:spPr>
      </p:pic>
      <p:sp>
        <p:nvSpPr>
          <p:cNvPr id="280" name="Google Shape;280;g2d0d5a6c924_0_222"/>
          <p:cNvSpPr/>
          <p:nvPr/>
        </p:nvSpPr>
        <p:spPr>
          <a:xfrm>
            <a:off x="11914089" y="1346200"/>
            <a:ext cx="5639400" cy="5638800"/>
          </a:xfrm>
          <a:prstGeom prst="roundRect">
            <a:avLst>
              <a:gd fmla="val 75081" name="adj"/>
            </a:avLst>
          </a:prstGeom>
          <a:noFill/>
          <a:ln cap="flat" cmpd="sng" w="25400">
            <a:solidFill>
              <a:srgbClr val="9672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d0d5a6c924_0_222"/>
          <p:cNvSpPr/>
          <p:nvPr/>
        </p:nvSpPr>
        <p:spPr>
          <a:xfrm>
            <a:off x="13876484" y="2298700"/>
            <a:ext cx="2730900" cy="474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24000"/>
              <a:buFont typeface="Aladin"/>
              <a:buNone/>
            </a:pPr>
            <a:r>
              <a:rPr b="0" i="0" lang="en-US" sz="24000" u="none" cap="none" strike="noStrike">
                <a:solidFill>
                  <a:srgbClr val="B8673A"/>
                </a:solidFill>
                <a:latin typeface="Aladin"/>
                <a:ea typeface="Aladin"/>
                <a:cs typeface="Aladin"/>
                <a:sym typeface="Aladin"/>
              </a:rPr>
              <a:t>O</a:t>
            </a:r>
            <a:endParaRPr b="0" i="0" sz="24000" u="none" cap="none" strike="noStrike">
              <a:solidFill>
                <a:schemeClr val="dk1"/>
              </a:solidFill>
              <a:latin typeface="Calibri"/>
              <a:ea typeface="Calibri"/>
              <a:cs typeface="Calibri"/>
              <a:sym typeface="Calibri"/>
            </a:endParaRPr>
          </a:p>
        </p:txBody>
      </p:sp>
      <p:sp>
        <p:nvSpPr>
          <p:cNvPr id="282" name="Google Shape;282;g2d0d5a6c924_0_222"/>
          <p:cNvSpPr/>
          <p:nvPr/>
        </p:nvSpPr>
        <p:spPr>
          <a:xfrm>
            <a:off x="12447556" y="78613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d0d5a6c924_0_222"/>
          <p:cNvSpPr/>
          <p:nvPr/>
        </p:nvSpPr>
        <p:spPr>
          <a:xfrm>
            <a:off x="12447556"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d0d5a6c924_0_222"/>
          <p:cNvSpPr/>
          <p:nvPr/>
        </p:nvSpPr>
        <p:spPr>
          <a:xfrm>
            <a:off x="12447556"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d0d5a6c924_0_222"/>
          <p:cNvSpPr/>
          <p:nvPr/>
        </p:nvSpPr>
        <p:spPr>
          <a:xfrm>
            <a:off x="12447556" y="7861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War</a:t>
            </a:r>
            <a:endParaRPr b="0" i="0" sz="3600" u="none" cap="none" strike="noStrike">
              <a:solidFill>
                <a:schemeClr val="dk1"/>
              </a:solidFill>
              <a:latin typeface="Calibri"/>
              <a:ea typeface="Calibri"/>
              <a:cs typeface="Calibri"/>
              <a:sym typeface="Calibri"/>
            </a:endParaRPr>
          </a:p>
        </p:txBody>
      </p:sp>
      <p:sp>
        <p:nvSpPr>
          <p:cNvPr id="286" name="Google Shape;286;g2d0d5a6c924_0_222"/>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87" name="Google Shape;287;g2d0d5a6c924_0_222"/>
          <p:cNvSpPr/>
          <p:nvPr/>
        </p:nvSpPr>
        <p:spPr>
          <a:xfrm>
            <a:off x="12447556"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d0d5a6c924_0_222"/>
          <p:cNvSpPr/>
          <p:nvPr/>
        </p:nvSpPr>
        <p:spPr>
          <a:xfrm>
            <a:off x="12447556"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d0d5a6c924_0_222"/>
          <p:cNvSpPr/>
          <p:nvPr/>
        </p:nvSpPr>
        <p:spPr>
          <a:xfrm>
            <a:off x="12447556" y="102489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Transformation</a:t>
            </a:r>
            <a:endParaRPr b="0" i="0" sz="3600" u="none" cap="none" strike="noStrike">
              <a:solidFill>
                <a:schemeClr val="dk1"/>
              </a:solidFill>
              <a:latin typeface="Calibri"/>
              <a:ea typeface="Calibri"/>
              <a:cs typeface="Calibri"/>
              <a:sym typeface="Calibri"/>
            </a:endParaRPr>
          </a:p>
        </p:txBody>
      </p:sp>
      <p:sp>
        <p:nvSpPr>
          <p:cNvPr id="290" name="Google Shape;290;g2d0d5a6c924_0_222"/>
          <p:cNvSpPr/>
          <p:nvPr/>
        </p:nvSpPr>
        <p:spPr>
          <a:xfrm>
            <a:off x="12447556" y="11010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91" name="Google Shape;291;g2d0d5a6c924_0_222"/>
          <p:cNvPicPr preferRelativeResize="0"/>
          <p:nvPr/>
        </p:nvPicPr>
        <p:blipFill rotWithShape="1">
          <a:blip r:embed="rId9">
            <a:alphaModFix/>
          </a:blip>
          <a:srcRect b="0" l="0" r="0" t="0"/>
          <a:stretch/>
        </p:blipFill>
        <p:spPr>
          <a:xfrm>
            <a:off x="16994724" y="1346200"/>
            <a:ext cx="5639505" cy="11010900"/>
          </a:xfrm>
          <a:prstGeom prst="rect">
            <a:avLst/>
          </a:prstGeom>
          <a:noFill/>
          <a:ln>
            <a:noFill/>
          </a:ln>
        </p:spPr>
      </p:pic>
      <p:sp>
        <p:nvSpPr>
          <p:cNvPr id="292" name="Google Shape;292;g2d0d5a6c924_0_222"/>
          <p:cNvSpPr/>
          <p:nvPr/>
        </p:nvSpPr>
        <p:spPr>
          <a:xfrm>
            <a:off x="16994724" y="1346200"/>
            <a:ext cx="5639400" cy="5638800"/>
          </a:xfrm>
          <a:prstGeom prst="roundRect">
            <a:avLst>
              <a:gd fmla="val 75081" name="adj"/>
            </a:avLst>
          </a:prstGeom>
          <a:noFill/>
          <a:ln cap="flat" cmpd="sng" w="25400">
            <a:solidFill>
              <a:srgbClr val="9672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d0d5a6c924_0_222"/>
          <p:cNvSpPr/>
          <p:nvPr/>
        </p:nvSpPr>
        <p:spPr>
          <a:xfrm>
            <a:off x="19204800" y="2298700"/>
            <a:ext cx="2235600" cy="474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24000"/>
              <a:buFont typeface="Aladin"/>
              <a:buNone/>
            </a:pPr>
            <a:r>
              <a:rPr b="0" i="0" lang="en-US" sz="24000" u="none" cap="none" strike="noStrike">
                <a:solidFill>
                  <a:srgbClr val="B8673A"/>
                </a:solidFill>
                <a:latin typeface="Aladin"/>
                <a:ea typeface="Aladin"/>
                <a:cs typeface="Aladin"/>
                <a:sym typeface="Aladin"/>
              </a:rPr>
              <a:t>T</a:t>
            </a:r>
            <a:endParaRPr b="0" i="0" sz="24000" u="none" cap="none" strike="noStrike">
              <a:solidFill>
                <a:schemeClr val="dk1"/>
              </a:solidFill>
              <a:latin typeface="Calibri"/>
              <a:ea typeface="Calibri"/>
              <a:cs typeface="Calibri"/>
              <a:sym typeface="Calibri"/>
            </a:endParaRPr>
          </a:p>
        </p:txBody>
      </p:sp>
      <p:sp>
        <p:nvSpPr>
          <p:cNvPr id="294" name="Google Shape;294;g2d0d5a6c924_0_222"/>
          <p:cNvSpPr/>
          <p:nvPr/>
        </p:nvSpPr>
        <p:spPr>
          <a:xfrm>
            <a:off x="17528191" y="78613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d0d5a6c924_0_222"/>
          <p:cNvSpPr/>
          <p:nvPr/>
        </p:nvSpPr>
        <p:spPr>
          <a:xfrm>
            <a:off x="17528191"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d0d5a6c924_0_222"/>
          <p:cNvSpPr/>
          <p:nvPr/>
        </p:nvSpPr>
        <p:spPr>
          <a:xfrm>
            <a:off x="17528191" y="7861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d0d5a6c924_0_222"/>
          <p:cNvSpPr/>
          <p:nvPr/>
        </p:nvSpPr>
        <p:spPr>
          <a:xfrm>
            <a:off x="17528191" y="7861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Invasion</a:t>
            </a:r>
            <a:endParaRPr b="0" i="0" sz="3600" u="none" cap="none" strike="noStrike">
              <a:solidFill>
                <a:schemeClr val="dk1"/>
              </a:solidFill>
              <a:latin typeface="Calibri"/>
              <a:ea typeface="Calibri"/>
              <a:cs typeface="Calibri"/>
              <a:sym typeface="Calibri"/>
            </a:endParaRPr>
          </a:p>
        </p:txBody>
      </p:sp>
      <p:sp>
        <p:nvSpPr>
          <p:cNvPr id="298" name="Google Shape;298;g2d0d5a6c924_0_222"/>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99" name="Google Shape;299;g2d0d5a6c924_0_222"/>
          <p:cNvSpPr/>
          <p:nvPr/>
        </p:nvSpPr>
        <p:spPr>
          <a:xfrm>
            <a:off x="17528191"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d0d5a6c924_0_222"/>
          <p:cNvSpPr/>
          <p:nvPr/>
        </p:nvSpPr>
        <p:spPr>
          <a:xfrm>
            <a:off x="17528191" y="102489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d0d5a6c924_0_222"/>
          <p:cNvSpPr/>
          <p:nvPr/>
        </p:nvSpPr>
        <p:spPr>
          <a:xfrm>
            <a:off x="17528191" y="102489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Betrayal</a:t>
            </a:r>
            <a:endParaRPr b="0" i="0" sz="3600" u="none" cap="none" strike="noStrike">
              <a:solidFill>
                <a:schemeClr val="dk1"/>
              </a:solidFill>
              <a:latin typeface="Calibri"/>
              <a:ea typeface="Calibri"/>
              <a:cs typeface="Calibri"/>
              <a:sym typeface="Calibri"/>
            </a:endParaRPr>
          </a:p>
        </p:txBody>
      </p:sp>
      <p:sp>
        <p:nvSpPr>
          <p:cNvPr id="302" name="Google Shape;302;g2d0d5a6c924_0_222"/>
          <p:cNvSpPr/>
          <p:nvPr/>
        </p:nvSpPr>
        <p:spPr>
          <a:xfrm>
            <a:off x="17528191" y="110109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307" name="Shape 307"/>
        <p:cNvGrpSpPr/>
        <p:nvPr/>
      </p:nvGrpSpPr>
      <p:grpSpPr>
        <a:xfrm>
          <a:off x="0" y="0"/>
          <a:ext cx="0" cy="0"/>
          <a:chOff x="0" y="0"/>
          <a:chExt cx="0" cy="0"/>
        </a:xfrm>
      </p:grpSpPr>
      <p:pic>
        <p:nvPicPr>
          <p:cNvPr descr=" " id="308" name="Google Shape;308;g2d0d5a6c924_0_282"/>
          <p:cNvPicPr preferRelativeResize="0"/>
          <p:nvPr/>
        </p:nvPicPr>
        <p:blipFill rotWithShape="1">
          <a:blip r:embed="rId3">
            <a:alphaModFix/>
          </a:blip>
          <a:srcRect b="0" l="0" r="0" t="0"/>
          <a:stretch/>
        </p:blipFill>
        <p:spPr>
          <a:xfrm>
            <a:off x="20652781" y="749300"/>
            <a:ext cx="2819752" cy="2819400"/>
          </a:xfrm>
          <a:prstGeom prst="rect">
            <a:avLst/>
          </a:prstGeom>
          <a:noFill/>
          <a:ln>
            <a:noFill/>
          </a:ln>
        </p:spPr>
      </p:pic>
      <p:pic>
        <p:nvPicPr>
          <p:cNvPr descr=" " id="309" name="Google Shape;309;g2d0d5a6c924_0_282"/>
          <p:cNvPicPr preferRelativeResize="0"/>
          <p:nvPr/>
        </p:nvPicPr>
        <p:blipFill rotWithShape="1">
          <a:blip r:embed="rId4">
            <a:alphaModFix/>
          </a:blip>
          <a:srcRect b="0" l="0" r="0" t="0"/>
          <a:stretch/>
        </p:blipFill>
        <p:spPr>
          <a:xfrm>
            <a:off x="1117740" y="10528300"/>
            <a:ext cx="2426003" cy="2425700"/>
          </a:xfrm>
          <a:prstGeom prst="rect">
            <a:avLst/>
          </a:prstGeom>
          <a:noFill/>
          <a:ln>
            <a:noFill/>
          </a:ln>
        </p:spPr>
      </p:pic>
      <p:pic>
        <p:nvPicPr>
          <p:cNvPr descr=" " id="310" name="Google Shape;310;g2d0d5a6c924_0_282"/>
          <p:cNvPicPr preferRelativeResize="0"/>
          <p:nvPr/>
        </p:nvPicPr>
        <p:blipFill rotWithShape="1">
          <a:blip r:embed="rId5">
            <a:alphaModFix/>
          </a:blip>
          <a:srcRect b="0" l="0" r="0" t="0"/>
          <a:stretch/>
        </p:blipFill>
        <p:spPr>
          <a:xfrm>
            <a:off x="20028543" y="11734800"/>
            <a:ext cx="1703873" cy="1981200"/>
          </a:xfrm>
          <a:prstGeom prst="rect">
            <a:avLst/>
          </a:prstGeom>
          <a:noFill/>
          <a:ln>
            <a:noFill/>
          </a:ln>
        </p:spPr>
      </p:pic>
      <p:pic>
        <p:nvPicPr>
          <p:cNvPr descr=" " id="311" name="Google Shape;311;g2d0d5a6c924_0_282"/>
          <p:cNvPicPr preferRelativeResize="0"/>
          <p:nvPr/>
        </p:nvPicPr>
        <p:blipFill rotWithShape="1">
          <a:blip r:embed="rId6">
            <a:alphaModFix/>
          </a:blip>
          <a:srcRect b="0" l="0" r="0" t="0"/>
          <a:stretch/>
        </p:blipFill>
        <p:spPr>
          <a:xfrm>
            <a:off x="18328391" y="11734800"/>
            <a:ext cx="1703873" cy="1981200"/>
          </a:xfrm>
          <a:prstGeom prst="rect">
            <a:avLst/>
          </a:prstGeom>
          <a:noFill/>
          <a:ln>
            <a:noFill/>
          </a:ln>
        </p:spPr>
      </p:pic>
      <p:pic>
        <p:nvPicPr>
          <p:cNvPr descr=" " id="312" name="Google Shape;312;g2d0d5a6c924_0_282"/>
          <p:cNvPicPr preferRelativeResize="0"/>
          <p:nvPr/>
        </p:nvPicPr>
        <p:blipFill rotWithShape="1">
          <a:blip r:embed="rId7">
            <a:alphaModFix/>
          </a:blip>
          <a:srcRect b="0" l="0" r="0" t="0"/>
          <a:stretch/>
        </p:blipFill>
        <p:spPr>
          <a:xfrm>
            <a:off x="1117740" y="0"/>
            <a:ext cx="1703873" cy="1705521"/>
          </a:xfrm>
          <a:prstGeom prst="rect">
            <a:avLst/>
          </a:prstGeom>
          <a:noFill/>
          <a:ln>
            <a:noFill/>
          </a:ln>
        </p:spPr>
      </p:pic>
      <p:sp>
        <p:nvSpPr>
          <p:cNvPr id="313" name="Google Shape;313;g2d0d5a6c924_0_2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4" name="Google Shape;314;g2d0d5a6c924_0_28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15" name="Google Shape;315;g2d0d5a6c924_0_282"/>
          <p:cNvPicPr preferRelativeResize="0"/>
          <p:nvPr/>
        </p:nvPicPr>
        <p:blipFill rotWithShape="1">
          <a:blip r:embed="rId9">
            <a:alphaModFix/>
          </a:blip>
          <a:srcRect b="0" l="0" r="0" t="0"/>
          <a:stretch/>
        </p:blipFill>
        <p:spPr>
          <a:xfrm>
            <a:off x="6490511" y="1257300"/>
            <a:ext cx="6084060" cy="12369800"/>
          </a:xfrm>
          <a:prstGeom prst="rect">
            <a:avLst/>
          </a:prstGeom>
          <a:noFill/>
          <a:ln>
            <a:noFill/>
          </a:ln>
        </p:spPr>
      </p:pic>
      <p:pic>
        <p:nvPicPr>
          <p:cNvPr descr=" " id="316" name="Google Shape;316;g2d0d5a6c924_0_282"/>
          <p:cNvPicPr preferRelativeResize="0"/>
          <p:nvPr/>
        </p:nvPicPr>
        <p:blipFill rotWithShape="1">
          <a:blip r:embed="rId10">
            <a:alphaModFix/>
          </a:blip>
          <a:srcRect b="0" l="0" r="0" t="0"/>
          <a:stretch/>
        </p:blipFill>
        <p:spPr>
          <a:xfrm>
            <a:off x="0" y="1257300"/>
            <a:ext cx="6084060" cy="12369800"/>
          </a:xfrm>
          <a:prstGeom prst="rect">
            <a:avLst/>
          </a:prstGeom>
          <a:noFill/>
          <a:ln>
            <a:noFill/>
          </a:ln>
        </p:spPr>
      </p:pic>
      <p:sp>
        <p:nvSpPr>
          <p:cNvPr id="317" name="Google Shape;317;g2d0d5a6c924_0_282"/>
          <p:cNvSpPr/>
          <p:nvPr/>
        </p:nvSpPr>
        <p:spPr>
          <a:xfrm>
            <a:off x="13882835" y="3238500"/>
            <a:ext cx="10690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Aladin"/>
              <a:buNone/>
            </a:pPr>
            <a:r>
              <a:rPr b="0" i="0" lang="en-US" sz="8000" u="none" cap="none" strike="noStrike">
                <a:solidFill>
                  <a:srgbClr val="0E0E0E"/>
                </a:solidFill>
                <a:latin typeface="Aladin"/>
                <a:ea typeface="Aladin"/>
                <a:cs typeface="Aladin"/>
                <a:sym typeface="Aladin"/>
              </a:rPr>
              <a:t>Some Data</a:t>
            </a:r>
            <a:endParaRPr b="0" i="0" sz="8000" u="none" cap="none" strike="noStrike">
              <a:solidFill>
                <a:schemeClr val="dk1"/>
              </a:solidFill>
              <a:latin typeface="Calibri"/>
              <a:ea typeface="Calibri"/>
              <a:cs typeface="Calibri"/>
              <a:sym typeface="Calibri"/>
            </a:endParaRPr>
          </a:p>
        </p:txBody>
      </p:sp>
      <p:sp>
        <p:nvSpPr>
          <p:cNvPr id="318" name="Google Shape;318;g2d0d5a6c924_0_282"/>
          <p:cNvSpPr/>
          <p:nvPr/>
        </p:nvSpPr>
        <p:spPr>
          <a:xfrm>
            <a:off x="13730416" y="6121400"/>
            <a:ext cx="85737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d0d5a6c924_0_282"/>
          <p:cNvSpPr/>
          <p:nvPr/>
        </p:nvSpPr>
        <p:spPr>
          <a:xfrm>
            <a:off x="13730416" y="6121400"/>
            <a:ext cx="8573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d0d5a6c924_0_282"/>
          <p:cNvSpPr/>
          <p:nvPr/>
        </p:nvSpPr>
        <p:spPr>
          <a:xfrm>
            <a:off x="13730416" y="6134100"/>
            <a:ext cx="14733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d0d5a6c924_0_282"/>
          <p:cNvSpPr/>
          <p:nvPr/>
        </p:nvSpPr>
        <p:spPr>
          <a:xfrm>
            <a:off x="13730416" y="6134100"/>
            <a:ext cx="18120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8000"/>
              <a:buFont typeface="Aladin"/>
              <a:buNone/>
            </a:pPr>
            <a:r>
              <a:rPr b="0" i="0" lang="en-US" sz="8000" u="none" cap="none" strike="noStrike">
                <a:solidFill>
                  <a:srgbClr val="B8673A"/>
                </a:solidFill>
                <a:latin typeface="Aladin"/>
                <a:ea typeface="Aladin"/>
                <a:cs typeface="Aladin"/>
                <a:sym typeface="Aladin"/>
              </a:rPr>
              <a:t>75%</a:t>
            </a:r>
            <a:endParaRPr b="0" i="0" sz="8000" u="none" cap="none" strike="noStrike">
              <a:solidFill>
                <a:schemeClr val="dk1"/>
              </a:solidFill>
              <a:latin typeface="Calibri"/>
              <a:ea typeface="Calibri"/>
              <a:cs typeface="Calibri"/>
              <a:sym typeface="Calibri"/>
            </a:endParaRPr>
          </a:p>
        </p:txBody>
      </p:sp>
      <p:sp>
        <p:nvSpPr>
          <p:cNvPr id="322" name="Google Shape;322;g2d0d5a6c924_0_282"/>
          <p:cNvSpPr/>
          <p:nvPr/>
        </p:nvSpPr>
        <p:spPr>
          <a:xfrm>
            <a:off x="15407026" y="6121400"/>
            <a:ext cx="68970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d0d5a6c924_0_282"/>
          <p:cNvSpPr/>
          <p:nvPr/>
        </p:nvSpPr>
        <p:spPr>
          <a:xfrm>
            <a:off x="15407026" y="6121400"/>
            <a:ext cx="70494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Enchanted Creatures</a:t>
            </a:r>
            <a:endParaRPr b="0" i="0" sz="3600" u="none" cap="none" strike="noStrike">
              <a:solidFill>
                <a:schemeClr val="dk1"/>
              </a:solidFill>
              <a:latin typeface="Calibri"/>
              <a:ea typeface="Calibri"/>
              <a:cs typeface="Calibri"/>
              <a:sym typeface="Calibri"/>
            </a:endParaRPr>
          </a:p>
        </p:txBody>
      </p:sp>
      <p:sp>
        <p:nvSpPr>
          <p:cNvPr id="324" name="Google Shape;324;g2d0d5a6c924_0_282"/>
          <p:cNvSpPr/>
          <p:nvPr/>
        </p:nvSpPr>
        <p:spPr>
          <a:xfrm>
            <a:off x="15407026" y="6781800"/>
            <a:ext cx="7032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25" name="Google Shape;325;g2d0d5a6c924_0_282"/>
          <p:cNvSpPr/>
          <p:nvPr/>
        </p:nvSpPr>
        <p:spPr>
          <a:xfrm>
            <a:off x="13730416" y="8001000"/>
            <a:ext cx="8573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d0d5a6c924_0_282"/>
          <p:cNvSpPr/>
          <p:nvPr/>
        </p:nvSpPr>
        <p:spPr>
          <a:xfrm>
            <a:off x="13730416" y="8013700"/>
            <a:ext cx="16386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d0d5a6c924_0_282"/>
          <p:cNvSpPr/>
          <p:nvPr/>
        </p:nvSpPr>
        <p:spPr>
          <a:xfrm>
            <a:off x="13730416" y="8013700"/>
            <a:ext cx="19773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8000"/>
              <a:buFont typeface="Aladin"/>
              <a:buNone/>
            </a:pPr>
            <a:r>
              <a:rPr b="0" i="0" lang="en-US" sz="8000" u="none" cap="none" strike="noStrike">
                <a:solidFill>
                  <a:srgbClr val="B8673A"/>
                </a:solidFill>
                <a:latin typeface="Aladin"/>
                <a:ea typeface="Aladin"/>
                <a:cs typeface="Aladin"/>
                <a:sym typeface="Aladin"/>
              </a:rPr>
              <a:t>60%</a:t>
            </a:r>
            <a:endParaRPr b="0" i="0" sz="8000" u="none" cap="none" strike="noStrike">
              <a:solidFill>
                <a:schemeClr val="dk1"/>
              </a:solidFill>
              <a:latin typeface="Calibri"/>
              <a:ea typeface="Calibri"/>
              <a:cs typeface="Calibri"/>
              <a:sym typeface="Calibri"/>
            </a:endParaRPr>
          </a:p>
        </p:txBody>
      </p:sp>
      <p:sp>
        <p:nvSpPr>
          <p:cNvPr id="328" name="Google Shape;328;g2d0d5a6c924_0_282"/>
          <p:cNvSpPr/>
          <p:nvPr/>
        </p:nvSpPr>
        <p:spPr>
          <a:xfrm>
            <a:off x="15572146" y="8001000"/>
            <a:ext cx="6731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d0d5a6c924_0_282"/>
          <p:cNvSpPr/>
          <p:nvPr/>
        </p:nvSpPr>
        <p:spPr>
          <a:xfrm>
            <a:off x="15572146" y="8001000"/>
            <a:ext cx="68844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Magic-Wielding Individuals</a:t>
            </a:r>
            <a:endParaRPr b="0" i="0" sz="3600" u="none" cap="none" strike="noStrike">
              <a:solidFill>
                <a:schemeClr val="dk1"/>
              </a:solidFill>
              <a:latin typeface="Calibri"/>
              <a:ea typeface="Calibri"/>
              <a:cs typeface="Calibri"/>
              <a:sym typeface="Calibri"/>
            </a:endParaRPr>
          </a:p>
        </p:txBody>
      </p:sp>
      <p:sp>
        <p:nvSpPr>
          <p:cNvPr id="330" name="Google Shape;330;g2d0d5a6c924_0_282"/>
          <p:cNvSpPr/>
          <p:nvPr/>
        </p:nvSpPr>
        <p:spPr>
          <a:xfrm>
            <a:off x="15572146" y="8661400"/>
            <a:ext cx="6867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31" name="Google Shape;331;g2d0d5a6c924_0_282"/>
          <p:cNvSpPr/>
          <p:nvPr/>
        </p:nvSpPr>
        <p:spPr>
          <a:xfrm>
            <a:off x="13730416" y="98806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d0d5a6c924_0_282"/>
          <p:cNvSpPr/>
          <p:nvPr/>
        </p:nvSpPr>
        <p:spPr>
          <a:xfrm>
            <a:off x="13730416" y="10198100"/>
            <a:ext cx="16512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d0d5a6c924_0_282"/>
          <p:cNvSpPr/>
          <p:nvPr/>
        </p:nvSpPr>
        <p:spPr>
          <a:xfrm>
            <a:off x="13730416" y="10198100"/>
            <a:ext cx="19899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8000"/>
              <a:buFont typeface="Aladin"/>
              <a:buNone/>
            </a:pPr>
            <a:r>
              <a:rPr b="0" i="0" lang="en-US" sz="8000" u="none" cap="none" strike="noStrike">
                <a:solidFill>
                  <a:srgbClr val="B8673A"/>
                </a:solidFill>
                <a:latin typeface="Aladin"/>
                <a:ea typeface="Aladin"/>
                <a:cs typeface="Aladin"/>
                <a:sym typeface="Aladin"/>
              </a:rPr>
              <a:t>90%</a:t>
            </a:r>
            <a:endParaRPr b="0" i="0" sz="8000" u="none" cap="none" strike="noStrike">
              <a:solidFill>
                <a:schemeClr val="dk1"/>
              </a:solidFill>
              <a:latin typeface="Calibri"/>
              <a:ea typeface="Calibri"/>
              <a:cs typeface="Calibri"/>
              <a:sym typeface="Calibri"/>
            </a:endParaRPr>
          </a:p>
        </p:txBody>
      </p:sp>
      <p:sp>
        <p:nvSpPr>
          <p:cNvPr id="334" name="Google Shape;334;g2d0d5a6c924_0_282"/>
          <p:cNvSpPr/>
          <p:nvPr/>
        </p:nvSpPr>
        <p:spPr>
          <a:xfrm>
            <a:off x="15584848" y="9880600"/>
            <a:ext cx="67191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d0d5a6c924_0_282"/>
          <p:cNvSpPr/>
          <p:nvPr/>
        </p:nvSpPr>
        <p:spPr>
          <a:xfrm>
            <a:off x="15584848" y="9880600"/>
            <a:ext cx="68715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Spells Cast</a:t>
            </a:r>
            <a:endParaRPr b="0" i="0" sz="3600" u="none" cap="none" strike="noStrike">
              <a:solidFill>
                <a:schemeClr val="dk1"/>
              </a:solidFill>
              <a:latin typeface="Calibri"/>
              <a:ea typeface="Calibri"/>
              <a:cs typeface="Calibri"/>
              <a:sym typeface="Calibri"/>
            </a:endParaRPr>
          </a:p>
        </p:txBody>
      </p:sp>
      <p:sp>
        <p:nvSpPr>
          <p:cNvPr id="336" name="Google Shape;336;g2d0d5a6c924_0_282"/>
          <p:cNvSpPr/>
          <p:nvPr/>
        </p:nvSpPr>
        <p:spPr>
          <a:xfrm>
            <a:off x="15584848" y="10541000"/>
            <a:ext cx="685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341" name="Shape 341"/>
        <p:cNvGrpSpPr/>
        <p:nvPr/>
      </p:nvGrpSpPr>
      <p:grpSpPr>
        <a:xfrm>
          <a:off x="0" y="0"/>
          <a:ext cx="0" cy="0"/>
          <a:chOff x="0" y="0"/>
          <a:chExt cx="0" cy="0"/>
        </a:xfrm>
      </p:grpSpPr>
      <p:pic>
        <p:nvPicPr>
          <p:cNvPr descr=" " id="342" name="Google Shape;342;g2d0d5a6c924_0_315"/>
          <p:cNvPicPr preferRelativeResize="0"/>
          <p:nvPr/>
        </p:nvPicPr>
        <p:blipFill rotWithShape="1">
          <a:blip r:embed="rId3">
            <a:alphaModFix/>
          </a:blip>
          <a:srcRect b="0" l="0" r="0" t="0"/>
          <a:stretch/>
        </p:blipFill>
        <p:spPr>
          <a:xfrm>
            <a:off x="17109038" y="736600"/>
            <a:ext cx="1613102" cy="1612900"/>
          </a:xfrm>
          <a:prstGeom prst="rect">
            <a:avLst/>
          </a:prstGeom>
          <a:noFill/>
          <a:ln>
            <a:noFill/>
          </a:ln>
        </p:spPr>
      </p:pic>
      <p:pic>
        <p:nvPicPr>
          <p:cNvPr descr=" " id="343" name="Google Shape;343;g2d0d5a6c924_0_315"/>
          <p:cNvPicPr preferRelativeResize="0"/>
          <p:nvPr/>
        </p:nvPicPr>
        <p:blipFill rotWithShape="1">
          <a:blip r:embed="rId4">
            <a:alphaModFix/>
          </a:blip>
          <a:srcRect b="0" l="0" r="0" t="0"/>
          <a:stretch/>
        </p:blipFill>
        <p:spPr>
          <a:xfrm>
            <a:off x="19204800" y="609600"/>
            <a:ext cx="1867133" cy="1866900"/>
          </a:xfrm>
          <a:prstGeom prst="rect">
            <a:avLst/>
          </a:prstGeom>
          <a:noFill/>
          <a:ln>
            <a:noFill/>
          </a:ln>
        </p:spPr>
      </p:pic>
      <p:pic>
        <p:nvPicPr>
          <p:cNvPr descr=" " id="344" name="Google Shape;344;g2d0d5a6c924_0_315"/>
          <p:cNvPicPr preferRelativeResize="0"/>
          <p:nvPr/>
        </p:nvPicPr>
        <p:blipFill rotWithShape="1">
          <a:blip r:embed="rId5">
            <a:alphaModFix/>
          </a:blip>
          <a:srcRect b="0" l="0" r="0" t="0"/>
          <a:stretch/>
        </p:blipFill>
        <p:spPr>
          <a:xfrm>
            <a:off x="21554594" y="330200"/>
            <a:ext cx="2426003" cy="2425700"/>
          </a:xfrm>
          <a:prstGeom prst="rect">
            <a:avLst/>
          </a:prstGeom>
          <a:noFill/>
          <a:ln>
            <a:noFill/>
          </a:ln>
        </p:spPr>
      </p:pic>
      <p:pic>
        <p:nvPicPr>
          <p:cNvPr descr=" " id="345" name="Google Shape;345;g2d0d5a6c924_0_315"/>
          <p:cNvPicPr preferRelativeResize="0"/>
          <p:nvPr/>
        </p:nvPicPr>
        <p:blipFill rotWithShape="1">
          <a:blip r:embed="rId6">
            <a:alphaModFix/>
          </a:blip>
          <a:srcRect b="0" l="0" r="0" t="0"/>
          <a:stretch/>
        </p:blipFill>
        <p:spPr>
          <a:xfrm>
            <a:off x="800200" y="12014200"/>
            <a:ext cx="1703873" cy="1701800"/>
          </a:xfrm>
          <a:prstGeom prst="rect">
            <a:avLst/>
          </a:prstGeom>
          <a:noFill/>
          <a:ln>
            <a:noFill/>
          </a:ln>
        </p:spPr>
      </p:pic>
      <p:pic>
        <p:nvPicPr>
          <p:cNvPr descr=" " id="346" name="Google Shape;346;g2d0d5a6c924_0_315"/>
          <p:cNvPicPr preferRelativeResize="0"/>
          <p:nvPr/>
        </p:nvPicPr>
        <p:blipFill rotWithShape="1">
          <a:blip r:embed="rId7">
            <a:alphaModFix/>
          </a:blip>
          <a:srcRect b="0" l="0" r="0" t="0"/>
          <a:stretch/>
        </p:blipFill>
        <p:spPr>
          <a:xfrm>
            <a:off x="2500352" y="12014200"/>
            <a:ext cx="1703873" cy="1701800"/>
          </a:xfrm>
          <a:prstGeom prst="rect">
            <a:avLst/>
          </a:prstGeom>
          <a:noFill/>
          <a:ln>
            <a:noFill/>
          </a:ln>
        </p:spPr>
      </p:pic>
      <p:pic>
        <p:nvPicPr>
          <p:cNvPr descr=" " id="347" name="Google Shape;347;g2d0d5a6c924_0_315"/>
          <p:cNvPicPr preferRelativeResize="0"/>
          <p:nvPr/>
        </p:nvPicPr>
        <p:blipFill rotWithShape="1">
          <a:blip r:embed="rId8">
            <a:alphaModFix/>
          </a:blip>
          <a:srcRect b="0" l="0" r="0" t="0"/>
          <a:stretch/>
        </p:blipFill>
        <p:spPr>
          <a:xfrm>
            <a:off x="12193524" y="0"/>
            <a:ext cx="1703873" cy="1705521"/>
          </a:xfrm>
          <a:prstGeom prst="rect">
            <a:avLst/>
          </a:prstGeom>
          <a:noFill/>
          <a:ln>
            <a:noFill/>
          </a:ln>
        </p:spPr>
      </p:pic>
      <p:sp>
        <p:nvSpPr>
          <p:cNvPr id="348" name="Google Shape;348;g2d0d5a6c924_0_3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9" name="Google Shape;349;g2d0d5a6c924_0_31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50" name="Google Shape;350;g2d0d5a6c924_0_315"/>
          <p:cNvSpPr/>
          <p:nvPr/>
        </p:nvSpPr>
        <p:spPr>
          <a:xfrm>
            <a:off x="4318540" y="3467100"/>
            <a:ext cx="15762600" cy="678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d0d5a6c924_0_315"/>
          <p:cNvSpPr/>
          <p:nvPr/>
        </p:nvSpPr>
        <p:spPr>
          <a:xfrm>
            <a:off x="4318540" y="3467100"/>
            <a:ext cx="15762600" cy="515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d0d5a6c924_0_315"/>
          <p:cNvSpPr/>
          <p:nvPr/>
        </p:nvSpPr>
        <p:spPr>
          <a:xfrm>
            <a:off x="7062083" y="3467100"/>
            <a:ext cx="10275600" cy="474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8673A"/>
              </a:buClr>
              <a:buSzPts val="24000"/>
              <a:buFont typeface="Aladin"/>
              <a:buNone/>
            </a:pPr>
            <a:r>
              <a:rPr b="0" i="0" lang="en-US" sz="24000" u="none" cap="none" strike="noStrike">
                <a:solidFill>
                  <a:srgbClr val="B8673A"/>
                </a:solidFill>
                <a:latin typeface="Aladin"/>
                <a:ea typeface="Aladin"/>
                <a:cs typeface="Aladin"/>
                <a:sym typeface="Aladin"/>
              </a:rPr>
              <a:t>234,567</a:t>
            </a:r>
            <a:endParaRPr b="0" i="0" sz="24000" u="none" cap="none" strike="noStrike">
              <a:solidFill>
                <a:schemeClr val="dk1"/>
              </a:solidFill>
              <a:latin typeface="Calibri"/>
              <a:ea typeface="Calibri"/>
              <a:cs typeface="Calibri"/>
              <a:sym typeface="Calibri"/>
            </a:endParaRPr>
          </a:p>
        </p:txBody>
      </p:sp>
      <p:sp>
        <p:nvSpPr>
          <p:cNvPr id="353" name="Google Shape;353;g2d0d5a6c924_0_315"/>
          <p:cNvSpPr/>
          <p:nvPr/>
        </p:nvSpPr>
        <p:spPr>
          <a:xfrm>
            <a:off x="4183056" y="74041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54" name="Google Shape;354;g2d0d5a6c924_0_315"/>
          <p:cNvSpPr/>
          <p:nvPr/>
        </p:nvSpPr>
        <p:spPr>
          <a:xfrm>
            <a:off x="7496054" y="90297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359" name="Shape 359"/>
        <p:cNvGrpSpPr/>
        <p:nvPr/>
      </p:nvGrpSpPr>
      <p:grpSpPr>
        <a:xfrm>
          <a:off x="0" y="0"/>
          <a:ext cx="0" cy="0"/>
          <a:chOff x="0" y="0"/>
          <a:chExt cx="0" cy="0"/>
        </a:xfrm>
      </p:grpSpPr>
      <p:pic>
        <p:nvPicPr>
          <p:cNvPr descr=" " id="360" name="Google Shape;360;g2d0d5a6c924_0_332"/>
          <p:cNvPicPr preferRelativeResize="0"/>
          <p:nvPr/>
        </p:nvPicPr>
        <p:blipFill rotWithShape="1">
          <a:blip r:embed="rId3">
            <a:alphaModFix/>
          </a:blip>
          <a:srcRect b="0" l="0" r="0" t="0"/>
          <a:stretch/>
        </p:blipFill>
        <p:spPr>
          <a:xfrm>
            <a:off x="0" y="508000"/>
            <a:ext cx="2426003" cy="2425700"/>
          </a:xfrm>
          <a:prstGeom prst="rect">
            <a:avLst/>
          </a:prstGeom>
          <a:noFill/>
          <a:ln>
            <a:noFill/>
          </a:ln>
        </p:spPr>
      </p:pic>
      <p:pic>
        <p:nvPicPr>
          <p:cNvPr descr=" " id="361" name="Google Shape;361;g2d0d5a6c924_0_332"/>
          <p:cNvPicPr preferRelativeResize="0"/>
          <p:nvPr/>
        </p:nvPicPr>
        <p:blipFill rotWithShape="1">
          <a:blip r:embed="rId3">
            <a:alphaModFix/>
          </a:blip>
          <a:srcRect b="0" l="0" r="0" t="0"/>
          <a:stretch/>
        </p:blipFill>
        <p:spPr>
          <a:xfrm>
            <a:off x="2426003" y="508000"/>
            <a:ext cx="2426003" cy="2425700"/>
          </a:xfrm>
          <a:prstGeom prst="rect">
            <a:avLst/>
          </a:prstGeom>
          <a:noFill/>
          <a:ln>
            <a:noFill/>
          </a:ln>
        </p:spPr>
      </p:pic>
      <p:pic>
        <p:nvPicPr>
          <p:cNvPr descr=" " id="362" name="Google Shape;362;g2d0d5a6c924_0_332"/>
          <p:cNvPicPr preferRelativeResize="0"/>
          <p:nvPr/>
        </p:nvPicPr>
        <p:blipFill rotWithShape="1">
          <a:blip r:embed="rId4">
            <a:alphaModFix/>
          </a:blip>
          <a:srcRect b="0" l="0" r="0" t="0"/>
          <a:stretch/>
        </p:blipFill>
        <p:spPr>
          <a:xfrm>
            <a:off x="22685035" y="8470900"/>
            <a:ext cx="1702013" cy="1703660"/>
          </a:xfrm>
          <a:prstGeom prst="rect">
            <a:avLst/>
          </a:prstGeom>
          <a:noFill/>
          <a:ln>
            <a:noFill/>
          </a:ln>
        </p:spPr>
      </p:pic>
      <p:pic>
        <p:nvPicPr>
          <p:cNvPr descr=" " id="363" name="Google Shape;363;g2d0d5a6c924_0_332"/>
          <p:cNvPicPr preferRelativeResize="0"/>
          <p:nvPr/>
        </p:nvPicPr>
        <p:blipFill rotWithShape="1">
          <a:blip r:embed="rId5">
            <a:alphaModFix/>
          </a:blip>
          <a:srcRect b="0" l="0" r="0" t="0"/>
          <a:stretch/>
        </p:blipFill>
        <p:spPr>
          <a:xfrm>
            <a:off x="22685035" y="6770960"/>
            <a:ext cx="1702013" cy="1703660"/>
          </a:xfrm>
          <a:prstGeom prst="rect">
            <a:avLst/>
          </a:prstGeom>
          <a:noFill/>
          <a:ln>
            <a:noFill/>
          </a:ln>
        </p:spPr>
      </p:pic>
      <p:pic>
        <p:nvPicPr>
          <p:cNvPr descr=" " id="364" name="Google Shape;364;g2d0d5a6c924_0_332"/>
          <p:cNvPicPr preferRelativeResize="0"/>
          <p:nvPr/>
        </p:nvPicPr>
        <p:blipFill rotWithShape="1">
          <a:blip r:embed="rId6">
            <a:alphaModFix/>
          </a:blip>
          <a:srcRect b="0" l="0" r="0" t="0"/>
          <a:stretch/>
        </p:blipFill>
        <p:spPr>
          <a:xfrm>
            <a:off x="0" y="11747500"/>
            <a:ext cx="1705728" cy="1703660"/>
          </a:xfrm>
          <a:prstGeom prst="rect">
            <a:avLst/>
          </a:prstGeom>
          <a:noFill/>
          <a:ln>
            <a:noFill/>
          </a:ln>
        </p:spPr>
      </p:pic>
      <p:sp>
        <p:nvSpPr>
          <p:cNvPr id="365" name="Google Shape;365;g2d0d5a6c924_0_3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6" name="Google Shape;366;g2d0d5a6c924_0_33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7" name="Google Shape;367;g2d0d5a6c924_0_332"/>
          <p:cNvSpPr/>
          <p:nvPr/>
        </p:nvSpPr>
        <p:spPr>
          <a:xfrm>
            <a:off x="4318540" y="37211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d0d5a6c924_0_332"/>
          <p:cNvSpPr/>
          <p:nvPr/>
        </p:nvSpPr>
        <p:spPr>
          <a:xfrm>
            <a:off x="5410876" y="3721100"/>
            <a:ext cx="56904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d0d5a6c924_0_332"/>
          <p:cNvSpPr/>
          <p:nvPr/>
        </p:nvSpPr>
        <p:spPr>
          <a:xfrm>
            <a:off x="5410876" y="3721100"/>
            <a:ext cx="62322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12800"/>
              <a:buFont typeface="Aladin"/>
              <a:buNone/>
            </a:pPr>
            <a:r>
              <a:rPr b="0" i="0" lang="en-US" sz="12800" u="none" cap="none" strike="noStrike">
                <a:solidFill>
                  <a:srgbClr val="B8673A"/>
                </a:solidFill>
                <a:latin typeface="Aladin"/>
                <a:ea typeface="Aladin"/>
                <a:cs typeface="Aladin"/>
                <a:sym typeface="Aladin"/>
              </a:rPr>
              <a:t>233 Coins</a:t>
            </a:r>
            <a:endParaRPr b="0" i="0" sz="12800" u="none" cap="none" strike="noStrike">
              <a:solidFill>
                <a:schemeClr val="dk1"/>
              </a:solidFill>
              <a:latin typeface="Calibri"/>
              <a:ea typeface="Calibri"/>
              <a:cs typeface="Calibri"/>
              <a:sym typeface="Calibri"/>
            </a:endParaRPr>
          </a:p>
        </p:txBody>
      </p:sp>
      <p:sp>
        <p:nvSpPr>
          <p:cNvPr id="370" name="Google Shape;370;g2d0d5a6c924_0_332"/>
          <p:cNvSpPr/>
          <p:nvPr/>
        </p:nvSpPr>
        <p:spPr>
          <a:xfrm>
            <a:off x="4318540" y="5715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d0d5a6c924_0_332"/>
          <p:cNvSpPr/>
          <p:nvPr/>
        </p:nvSpPr>
        <p:spPr>
          <a:xfrm>
            <a:off x="4250798" y="5715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72" name="Google Shape;372;g2d0d5a6c924_0_332"/>
          <p:cNvSpPr/>
          <p:nvPr/>
        </p:nvSpPr>
        <p:spPr>
          <a:xfrm>
            <a:off x="4318540" y="74422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d0d5a6c924_0_332"/>
          <p:cNvSpPr/>
          <p:nvPr/>
        </p:nvSpPr>
        <p:spPr>
          <a:xfrm>
            <a:off x="5252106" y="7442200"/>
            <a:ext cx="60078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d0d5a6c924_0_332"/>
          <p:cNvSpPr/>
          <p:nvPr/>
        </p:nvSpPr>
        <p:spPr>
          <a:xfrm>
            <a:off x="5252106" y="7442200"/>
            <a:ext cx="65499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12800"/>
              <a:buFont typeface="Aladin"/>
              <a:buNone/>
            </a:pPr>
            <a:r>
              <a:rPr b="0" i="0" lang="en-US" sz="12800" u="none" cap="none" strike="noStrike">
                <a:solidFill>
                  <a:srgbClr val="B8673A"/>
                </a:solidFill>
                <a:latin typeface="Aladin"/>
                <a:ea typeface="Aladin"/>
                <a:cs typeface="Aladin"/>
                <a:sym typeface="Aladin"/>
              </a:rPr>
              <a:t>456 Hours</a:t>
            </a:r>
            <a:endParaRPr b="0" i="0" sz="12800" u="none" cap="none" strike="noStrike">
              <a:solidFill>
                <a:schemeClr val="dk1"/>
              </a:solidFill>
              <a:latin typeface="Calibri"/>
              <a:ea typeface="Calibri"/>
              <a:cs typeface="Calibri"/>
              <a:sym typeface="Calibri"/>
            </a:endParaRPr>
          </a:p>
        </p:txBody>
      </p:sp>
      <p:sp>
        <p:nvSpPr>
          <p:cNvPr id="375" name="Google Shape;375;g2d0d5a6c924_0_332"/>
          <p:cNvSpPr/>
          <p:nvPr/>
        </p:nvSpPr>
        <p:spPr>
          <a:xfrm>
            <a:off x="4318540" y="9436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d0d5a6c924_0_332"/>
          <p:cNvSpPr/>
          <p:nvPr/>
        </p:nvSpPr>
        <p:spPr>
          <a:xfrm>
            <a:off x="4250798" y="9436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77" name="Google Shape;377;g2d0d5a6c924_0_332"/>
          <p:cNvSpPr/>
          <p:nvPr/>
        </p:nvSpPr>
        <p:spPr>
          <a:xfrm>
            <a:off x="12193524" y="37211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d0d5a6c924_0_332"/>
          <p:cNvSpPr/>
          <p:nvPr/>
        </p:nvSpPr>
        <p:spPr>
          <a:xfrm>
            <a:off x="14860857" y="3721100"/>
            <a:ext cx="25404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d0d5a6c924_0_332"/>
          <p:cNvSpPr/>
          <p:nvPr/>
        </p:nvSpPr>
        <p:spPr>
          <a:xfrm>
            <a:off x="14860857" y="3721100"/>
            <a:ext cx="30822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12800"/>
              <a:buFont typeface="Aladin"/>
              <a:buNone/>
            </a:pPr>
            <a:r>
              <a:rPr b="0" i="0" lang="en-US" sz="12800" u="none" cap="none" strike="noStrike">
                <a:solidFill>
                  <a:srgbClr val="B8673A"/>
                </a:solidFill>
                <a:latin typeface="Aladin"/>
                <a:ea typeface="Aladin"/>
                <a:cs typeface="Aladin"/>
                <a:sym typeface="Aladin"/>
              </a:rPr>
              <a:t>85%</a:t>
            </a:r>
            <a:endParaRPr b="0" i="0" sz="12800" u="none" cap="none" strike="noStrike">
              <a:solidFill>
                <a:schemeClr val="dk1"/>
              </a:solidFill>
              <a:latin typeface="Calibri"/>
              <a:ea typeface="Calibri"/>
              <a:cs typeface="Calibri"/>
              <a:sym typeface="Calibri"/>
            </a:endParaRPr>
          </a:p>
        </p:txBody>
      </p:sp>
      <p:sp>
        <p:nvSpPr>
          <p:cNvPr id="380" name="Google Shape;380;g2d0d5a6c924_0_332"/>
          <p:cNvSpPr/>
          <p:nvPr/>
        </p:nvSpPr>
        <p:spPr>
          <a:xfrm>
            <a:off x="12193524" y="5715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d0d5a6c924_0_332"/>
          <p:cNvSpPr/>
          <p:nvPr/>
        </p:nvSpPr>
        <p:spPr>
          <a:xfrm>
            <a:off x="12125782" y="5715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82" name="Google Shape;382;g2d0d5a6c924_0_332"/>
          <p:cNvSpPr/>
          <p:nvPr/>
        </p:nvSpPr>
        <p:spPr>
          <a:xfrm>
            <a:off x="12193524" y="74422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d0d5a6c924_0_332"/>
          <p:cNvSpPr/>
          <p:nvPr/>
        </p:nvSpPr>
        <p:spPr>
          <a:xfrm>
            <a:off x="13901888" y="7442200"/>
            <a:ext cx="44583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d0d5a6c924_0_332"/>
          <p:cNvSpPr/>
          <p:nvPr/>
        </p:nvSpPr>
        <p:spPr>
          <a:xfrm>
            <a:off x="13901888" y="7442200"/>
            <a:ext cx="50001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12800"/>
              <a:buFont typeface="Aladin"/>
              <a:buNone/>
            </a:pPr>
            <a:r>
              <a:rPr b="0" i="0" lang="en-US" sz="12800" u="none" cap="none" strike="noStrike">
                <a:solidFill>
                  <a:srgbClr val="B8673A"/>
                </a:solidFill>
                <a:latin typeface="Aladin"/>
                <a:ea typeface="Aladin"/>
                <a:cs typeface="Aladin"/>
                <a:sym typeface="Aladin"/>
              </a:rPr>
              <a:t>544 Km</a:t>
            </a:r>
            <a:endParaRPr b="0" i="0" sz="12800" u="none" cap="none" strike="noStrike">
              <a:solidFill>
                <a:schemeClr val="dk1"/>
              </a:solidFill>
              <a:latin typeface="Calibri"/>
              <a:ea typeface="Calibri"/>
              <a:cs typeface="Calibri"/>
              <a:sym typeface="Calibri"/>
            </a:endParaRPr>
          </a:p>
        </p:txBody>
      </p:sp>
      <p:sp>
        <p:nvSpPr>
          <p:cNvPr id="385" name="Google Shape;385;g2d0d5a6c924_0_332"/>
          <p:cNvSpPr/>
          <p:nvPr/>
        </p:nvSpPr>
        <p:spPr>
          <a:xfrm>
            <a:off x="12193524" y="9436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d0d5a6c924_0_332"/>
          <p:cNvSpPr/>
          <p:nvPr/>
        </p:nvSpPr>
        <p:spPr>
          <a:xfrm>
            <a:off x="12125782" y="9436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391" name="Shape 391"/>
        <p:cNvGrpSpPr/>
        <p:nvPr/>
      </p:nvGrpSpPr>
      <p:grpSpPr>
        <a:xfrm>
          <a:off x="0" y="0"/>
          <a:ext cx="0" cy="0"/>
          <a:chOff x="0" y="0"/>
          <a:chExt cx="0" cy="0"/>
        </a:xfrm>
      </p:grpSpPr>
      <p:pic>
        <p:nvPicPr>
          <p:cNvPr descr=" " id="392" name="Google Shape;392;g2d0d5a6c924_0_363"/>
          <p:cNvPicPr preferRelativeResize="0"/>
          <p:nvPr/>
        </p:nvPicPr>
        <p:blipFill rotWithShape="1">
          <a:blip r:embed="rId3">
            <a:alphaModFix/>
          </a:blip>
          <a:srcRect b="0" l="0" r="0" t="0"/>
          <a:stretch/>
        </p:blipFill>
        <p:spPr>
          <a:xfrm>
            <a:off x="20652781" y="749300"/>
            <a:ext cx="2819752" cy="2819400"/>
          </a:xfrm>
          <a:prstGeom prst="rect">
            <a:avLst/>
          </a:prstGeom>
          <a:noFill/>
          <a:ln>
            <a:noFill/>
          </a:ln>
        </p:spPr>
      </p:pic>
      <p:pic>
        <p:nvPicPr>
          <p:cNvPr descr=" " id="393" name="Google Shape;393;g2d0d5a6c924_0_363"/>
          <p:cNvPicPr preferRelativeResize="0"/>
          <p:nvPr/>
        </p:nvPicPr>
        <p:blipFill rotWithShape="1">
          <a:blip r:embed="rId4">
            <a:alphaModFix/>
          </a:blip>
          <a:srcRect b="0" l="0" r="0" t="0"/>
          <a:stretch/>
        </p:blipFill>
        <p:spPr>
          <a:xfrm>
            <a:off x="1117740" y="10528300"/>
            <a:ext cx="2426003" cy="2425700"/>
          </a:xfrm>
          <a:prstGeom prst="rect">
            <a:avLst/>
          </a:prstGeom>
          <a:noFill/>
          <a:ln>
            <a:noFill/>
          </a:ln>
        </p:spPr>
      </p:pic>
      <p:pic>
        <p:nvPicPr>
          <p:cNvPr descr=" " id="394" name="Google Shape;394;g2d0d5a6c924_0_363"/>
          <p:cNvPicPr preferRelativeResize="0"/>
          <p:nvPr/>
        </p:nvPicPr>
        <p:blipFill rotWithShape="1">
          <a:blip r:embed="rId5">
            <a:alphaModFix/>
          </a:blip>
          <a:srcRect b="0" l="0" r="0" t="0"/>
          <a:stretch/>
        </p:blipFill>
        <p:spPr>
          <a:xfrm>
            <a:off x="20028543" y="11734800"/>
            <a:ext cx="1703873" cy="1981200"/>
          </a:xfrm>
          <a:prstGeom prst="rect">
            <a:avLst/>
          </a:prstGeom>
          <a:noFill/>
          <a:ln>
            <a:noFill/>
          </a:ln>
        </p:spPr>
      </p:pic>
      <p:pic>
        <p:nvPicPr>
          <p:cNvPr descr=" " id="395" name="Google Shape;395;g2d0d5a6c924_0_363"/>
          <p:cNvPicPr preferRelativeResize="0"/>
          <p:nvPr/>
        </p:nvPicPr>
        <p:blipFill rotWithShape="1">
          <a:blip r:embed="rId6">
            <a:alphaModFix/>
          </a:blip>
          <a:srcRect b="0" l="0" r="0" t="0"/>
          <a:stretch/>
        </p:blipFill>
        <p:spPr>
          <a:xfrm>
            <a:off x="18328391" y="11734800"/>
            <a:ext cx="1703873" cy="1981200"/>
          </a:xfrm>
          <a:prstGeom prst="rect">
            <a:avLst/>
          </a:prstGeom>
          <a:noFill/>
          <a:ln>
            <a:noFill/>
          </a:ln>
        </p:spPr>
      </p:pic>
      <p:pic>
        <p:nvPicPr>
          <p:cNvPr descr=" " id="396" name="Google Shape;396;g2d0d5a6c924_0_363"/>
          <p:cNvPicPr preferRelativeResize="0"/>
          <p:nvPr/>
        </p:nvPicPr>
        <p:blipFill rotWithShape="1">
          <a:blip r:embed="rId7">
            <a:alphaModFix/>
          </a:blip>
          <a:srcRect b="0" l="0" r="0" t="0"/>
          <a:stretch/>
        </p:blipFill>
        <p:spPr>
          <a:xfrm>
            <a:off x="1117740" y="0"/>
            <a:ext cx="1703873" cy="1705521"/>
          </a:xfrm>
          <a:prstGeom prst="rect">
            <a:avLst/>
          </a:prstGeom>
          <a:noFill/>
          <a:ln>
            <a:noFill/>
          </a:ln>
        </p:spPr>
      </p:pic>
      <p:sp>
        <p:nvSpPr>
          <p:cNvPr id="397" name="Google Shape;397;g2d0d5a6c924_0_3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8" name="Google Shape;398;g2d0d5a6c924_0_36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99" name="Google Shape;399;g2d0d5a6c924_0_363"/>
          <p:cNvSpPr/>
          <p:nvPr/>
        </p:nvSpPr>
        <p:spPr>
          <a:xfrm>
            <a:off x="6841922" y="1701800"/>
            <a:ext cx="106905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8673A"/>
              </a:buClr>
              <a:buSzPts val="8000"/>
              <a:buFont typeface="Aladin"/>
              <a:buNone/>
            </a:pPr>
            <a:r>
              <a:rPr b="0" i="0" lang="en-US" sz="8000" u="none" cap="none" strike="noStrike">
                <a:solidFill>
                  <a:srgbClr val="B8673A"/>
                </a:solidFill>
                <a:latin typeface="Aladin"/>
                <a:ea typeface="Aladin"/>
                <a:cs typeface="Aladin"/>
                <a:sym typeface="Aladin"/>
              </a:rPr>
              <a:t>Some Graph</a:t>
            </a:r>
            <a:endParaRPr b="0" i="0" sz="8000" u="none" cap="none" strike="noStrike">
              <a:solidFill>
                <a:schemeClr val="dk1"/>
              </a:solidFill>
              <a:latin typeface="Calibri"/>
              <a:ea typeface="Calibri"/>
              <a:cs typeface="Calibri"/>
              <a:sym typeface="Calibri"/>
            </a:endParaRPr>
          </a:p>
        </p:txBody>
      </p:sp>
      <p:sp>
        <p:nvSpPr>
          <p:cNvPr id="400" name="Google Shape;400;g2d0d5a6c924_0_36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d0d5a6c924_0_36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1820"/>
              <a:buFont typeface="Lato"/>
              <a:buNone/>
            </a:pPr>
            <a:r>
              <a:rPr b="0" i="0" lang="en-US" sz="1820" u="none" cap="none" strike="noStrike">
                <a:solidFill>
                  <a:srgbClr val="96725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02" name="Google Shape;402;g2d0d5a6c924_0_36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2185"/>
              <a:buFont typeface="Lato"/>
              <a:buNone/>
            </a:pPr>
            <a:r>
              <a:rPr b="0" i="0" lang="en-US" sz="2185" u="none" cap="none" strike="noStrike">
                <a:solidFill>
                  <a:srgbClr val="96725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3" name="Google Shape;403;g2d0d5a6c924_0_36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2185"/>
              <a:buFont typeface="Lato"/>
              <a:buNone/>
            </a:pPr>
            <a:r>
              <a:rPr b="0" i="0" lang="en-US" sz="2185" u="none" cap="none" strike="noStrike">
                <a:solidFill>
                  <a:srgbClr val="96725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4" name="Google Shape;404;g2d0d5a6c924_0_36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2185"/>
              <a:buFont typeface="Lato"/>
              <a:buNone/>
            </a:pPr>
            <a:r>
              <a:rPr b="0" i="0" lang="en-US" sz="2185" u="none" cap="none" strike="noStrike">
                <a:solidFill>
                  <a:srgbClr val="96725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5" name="Google Shape;405;g2d0d5a6c924_0_36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2185"/>
              <a:buFont typeface="Lato"/>
              <a:buNone/>
            </a:pPr>
            <a:r>
              <a:rPr b="0" i="0" lang="en-US" sz="2185" u="none" cap="none" strike="noStrike">
                <a:solidFill>
                  <a:srgbClr val="96725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6" name="Google Shape;406;g2d0d5a6c924_0_36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2185"/>
              <a:buFont typeface="Lato"/>
              <a:buNone/>
            </a:pPr>
            <a:r>
              <a:rPr b="0" i="0" lang="en-US" sz="2185" u="none" cap="none" strike="noStrike">
                <a:solidFill>
                  <a:srgbClr val="96725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7" name="Google Shape;407;g2d0d5a6c924_0_36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2185"/>
              <a:buFont typeface="Lato"/>
              <a:buNone/>
            </a:pPr>
            <a:r>
              <a:rPr b="0" i="0" lang="en-US" sz="2185" u="none" cap="none" strike="noStrike">
                <a:solidFill>
                  <a:srgbClr val="96725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8" name="Google Shape;408;g2d0d5a6c924_0_36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2185"/>
              <a:buFont typeface="Lato"/>
              <a:buNone/>
            </a:pPr>
            <a:r>
              <a:rPr b="0" i="0" lang="en-US" sz="2185" u="none" cap="none" strike="noStrike">
                <a:solidFill>
                  <a:srgbClr val="96725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9" name="Google Shape;409;g2d0d5a6c924_0_36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2185"/>
              <a:buFont typeface="Lato"/>
              <a:buNone/>
            </a:pPr>
            <a:r>
              <a:rPr b="0" i="0" lang="en-US" sz="2185" u="none" cap="none" strike="noStrike">
                <a:solidFill>
                  <a:srgbClr val="96725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10" name="Google Shape;410;g2d0d5a6c924_0_36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1820"/>
              <a:buFont typeface="Lato"/>
              <a:buNone/>
            </a:pPr>
            <a:r>
              <a:rPr b="0" i="0" lang="en-US" sz="1820" u="none" cap="none" strike="noStrike">
                <a:solidFill>
                  <a:srgbClr val="96725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11" name="Google Shape;411;g2d0d5a6c924_0_36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1820"/>
              <a:buFont typeface="Lato"/>
              <a:buNone/>
            </a:pPr>
            <a:r>
              <a:rPr b="0" i="0" lang="en-US" sz="1820" u="none" cap="none" strike="noStrike">
                <a:solidFill>
                  <a:srgbClr val="96725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12" name="Google Shape;412;g2d0d5a6c924_0_36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1820"/>
              <a:buFont typeface="Lato"/>
              <a:buNone/>
            </a:pPr>
            <a:r>
              <a:rPr b="0" i="0" lang="en-US" sz="1820" u="none" cap="none" strike="noStrike">
                <a:solidFill>
                  <a:srgbClr val="96725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3" name="Google Shape;413;g2d0d5a6c924_0_36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1820"/>
              <a:buFont typeface="Lato"/>
              <a:buNone/>
            </a:pPr>
            <a:r>
              <a:rPr b="0" i="0" lang="en-US" sz="1820" u="none" cap="none" strike="noStrike">
                <a:solidFill>
                  <a:srgbClr val="96725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4" name="Google Shape;414;g2d0d5a6c924_0_36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1820"/>
              <a:buFont typeface="Lato"/>
              <a:buNone/>
            </a:pPr>
            <a:r>
              <a:rPr b="0" i="0" lang="en-US" sz="1820" u="none" cap="none" strike="noStrike">
                <a:solidFill>
                  <a:srgbClr val="96725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5" name="Google Shape;415;g2d0d5a6c924_0_36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1820"/>
              <a:buFont typeface="Lato"/>
              <a:buNone/>
            </a:pPr>
            <a:r>
              <a:rPr b="0" i="0" lang="en-US" sz="1820" u="none" cap="none" strike="noStrike">
                <a:solidFill>
                  <a:srgbClr val="96725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6" name="Google Shape;416;g2d0d5a6c924_0_36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1820"/>
              <a:buFont typeface="Lato"/>
              <a:buNone/>
            </a:pPr>
            <a:r>
              <a:rPr b="0" i="0" lang="en-US" sz="1820" u="none" cap="none" strike="noStrike">
                <a:solidFill>
                  <a:srgbClr val="96725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7" name="Google Shape;417;g2d0d5a6c924_0_36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1820"/>
              <a:buFont typeface="Lato"/>
              <a:buNone/>
            </a:pPr>
            <a:r>
              <a:rPr b="0" i="0" lang="en-US" sz="1820" u="none" cap="none" strike="noStrike">
                <a:solidFill>
                  <a:srgbClr val="96725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8" name="Google Shape;418;g2d0d5a6c924_0_36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1820"/>
              <a:buFont typeface="Lato"/>
              <a:buNone/>
            </a:pPr>
            <a:r>
              <a:rPr b="0" i="0" lang="en-US" sz="1820" u="none" cap="none" strike="noStrike">
                <a:solidFill>
                  <a:srgbClr val="96725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9" name="Google Shape;419;g2d0d5a6c924_0_36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1820"/>
              <a:buFont typeface="Lato"/>
              <a:buNone/>
            </a:pPr>
            <a:r>
              <a:rPr b="0" i="0" lang="en-US" sz="1820" u="none" cap="none" strike="noStrike">
                <a:solidFill>
                  <a:srgbClr val="96725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20" name="Google Shape;420;g2d0d5a6c924_0_363"/>
          <p:cNvPicPr preferRelativeResize="0"/>
          <p:nvPr/>
        </p:nvPicPr>
        <p:blipFill rotWithShape="1">
          <a:blip r:embed="rId9">
            <a:alphaModFix/>
          </a:blip>
          <a:srcRect b="0" l="0" r="0" t="0"/>
          <a:stretch/>
        </p:blipFill>
        <p:spPr>
          <a:xfrm>
            <a:off x="3368467" y="3771900"/>
            <a:ext cx="8291592" cy="5511006"/>
          </a:xfrm>
          <a:prstGeom prst="rect">
            <a:avLst/>
          </a:prstGeom>
          <a:noFill/>
          <a:ln>
            <a:noFill/>
          </a:ln>
        </p:spPr>
      </p:pic>
      <p:pic>
        <p:nvPicPr>
          <p:cNvPr descr=" " id="421" name="Google Shape;421;g2d0d5a6c924_0_363"/>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422" name="Google Shape;422;g2d0d5a6c924_0_363"/>
          <p:cNvPicPr preferRelativeResize="0"/>
          <p:nvPr/>
        </p:nvPicPr>
        <p:blipFill rotWithShape="1">
          <a:blip r:embed="rId11">
            <a:alphaModFix/>
          </a:blip>
          <a:srcRect b="0" l="0" r="0" t="0"/>
          <a:stretch/>
        </p:blipFill>
        <p:spPr>
          <a:xfrm>
            <a:off x="5651279" y="4185444"/>
            <a:ext cx="11567" cy="5258445"/>
          </a:xfrm>
          <a:prstGeom prst="rect">
            <a:avLst/>
          </a:prstGeom>
          <a:noFill/>
          <a:ln>
            <a:noFill/>
          </a:ln>
        </p:spPr>
      </p:pic>
      <p:pic>
        <p:nvPicPr>
          <p:cNvPr descr=" " id="423" name="Google Shape;423;g2d0d5a6c924_0_363"/>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424" name="Google Shape;424;g2d0d5a6c924_0_363"/>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425" name="Google Shape;425;g2d0d5a6c924_0_363"/>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426" name="Google Shape;426;g2d0d5a6c924_0_363"/>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427" name="Google Shape;427;g2d0d5a6c924_0_363"/>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428" name="Google Shape;428;g2d0d5a6c924_0_363"/>
          <p:cNvPicPr preferRelativeResize="0"/>
          <p:nvPr/>
        </p:nvPicPr>
        <p:blipFill rotWithShape="1">
          <a:blip r:embed="rId17">
            <a:alphaModFix/>
          </a:blip>
          <a:srcRect b="0" l="0" r="0" t="0"/>
          <a:stretch/>
        </p:blipFill>
        <p:spPr>
          <a:xfrm>
            <a:off x="3355539" y="5483845"/>
            <a:ext cx="8050167" cy="2373585"/>
          </a:xfrm>
          <a:prstGeom prst="rect">
            <a:avLst/>
          </a:prstGeom>
          <a:noFill/>
          <a:ln>
            <a:noFill/>
          </a:ln>
        </p:spPr>
      </p:pic>
      <p:pic>
        <p:nvPicPr>
          <p:cNvPr descr=" " id="429" name="Google Shape;429;g2d0d5a6c924_0_363"/>
          <p:cNvPicPr preferRelativeResize="0"/>
          <p:nvPr/>
        </p:nvPicPr>
        <p:blipFill rotWithShape="1">
          <a:blip r:embed="rId18">
            <a:alphaModFix/>
          </a:blip>
          <a:srcRect b="0" l="0" r="0" t="0"/>
          <a:stretch/>
        </p:blipFill>
        <p:spPr>
          <a:xfrm>
            <a:off x="3369143" y="6359525"/>
            <a:ext cx="8044030" cy="2268538"/>
          </a:xfrm>
          <a:prstGeom prst="rect">
            <a:avLst/>
          </a:prstGeom>
          <a:noFill/>
          <a:ln>
            <a:noFill/>
          </a:ln>
        </p:spPr>
      </p:pic>
      <p:pic>
        <p:nvPicPr>
          <p:cNvPr descr=" " id="430" name="Google Shape;430;g2d0d5a6c924_0_363"/>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431" name="Google Shape;431;g2d0d5a6c924_0_363"/>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432" name="Google Shape;432;g2d0d5a6c924_0_363"/>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433" name="Google Shape;433;g2d0d5a6c924_0_363"/>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434" name="Google Shape;434;g2d0d5a6c924_0_363"/>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435" name="Google Shape;435;g2d0d5a6c924_0_363"/>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436" name="Google Shape;436;g2d0d5a6c924_0_363"/>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37" name="Google Shape;437;g2d0d5a6c924_0_363"/>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38" name="Google Shape;438;g2d0d5a6c924_0_363"/>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439" name="Google Shape;439;g2d0d5a6c924_0_363"/>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440" name="Google Shape;440;g2d0d5a6c924_0_363"/>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441" name="Google Shape;441;g2d0d5a6c924_0_363"/>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442" name="Google Shape;442;g2d0d5a6c924_0_36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d0d5a6c924_0_36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g2d0d5a6c924_0_363"/>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445" name="Google Shape;445;g2d0d5a6c924_0_363"/>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446" name="Google Shape;446;g2d0d5a6c924_0_363"/>
          <p:cNvSpPr/>
          <p:nvPr/>
        </p:nvSpPr>
        <p:spPr>
          <a:xfrm>
            <a:off x="16442205" y="6365379"/>
            <a:ext cx="1511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d0d5a6c924_0_363"/>
          <p:cNvSpPr/>
          <p:nvPr/>
        </p:nvSpPr>
        <p:spPr>
          <a:xfrm>
            <a:off x="16442205" y="6299200"/>
            <a:ext cx="1714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34.574</a:t>
            </a:r>
            <a:endParaRPr b="0" i="0" sz="4800" u="none" cap="none" strike="noStrike">
              <a:solidFill>
                <a:schemeClr val="dk1"/>
              </a:solidFill>
              <a:latin typeface="Calibri"/>
              <a:ea typeface="Calibri"/>
              <a:cs typeface="Calibri"/>
              <a:sym typeface="Calibri"/>
            </a:endParaRPr>
          </a:p>
        </p:txBody>
      </p:sp>
      <p:sp>
        <p:nvSpPr>
          <p:cNvPr id="448" name="Google Shape;448;g2d0d5a6c924_0_363"/>
          <p:cNvSpPr/>
          <p:nvPr/>
        </p:nvSpPr>
        <p:spPr>
          <a:xfrm>
            <a:off x="16696237" y="70485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49" name="Google Shape;449;g2d0d5a6c924_0_363"/>
          <p:cNvSpPr/>
          <p:nvPr/>
        </p:nvSpPr>
        <p:spPr>
          <a:xfrm>
            <a:off x="13260457"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d0d5a6c924_0_363"/>
          <p:cNvSpPr/>
          <p:nvPr/>
        </p:nvSpPr>
        <p:spPr>
          <a:xfrm>
            <a:off x="13260457"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d0d5a6c924_0_363"/>
          <p:cNvSpPr/>
          <p:nvPr/>
        </p:nvSpPr>
        <p:spPr>
          <a:xfrm>
            <a:off x="13158845"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Treasure Found</a:t>
            </a:r>
            <a:endParaRPr b="0" i="0" sz="4800" u="none" cap="none" strike="noStrike">
              <a:solidFill>
                <a:schemeClr val="dk1"/>
              </a:solidFill>
              <a:latin typeface="Calibri"/>
              <a:ea typeface="Calibri"/>
              <a:cs typeface="Calibri"/>
              <a:sym typeface="Calibri"/>
            </a:endParaRPr>
          </a:p>
        </p:txBody>
      </p:sp>
      <p:sp>
        <p:nvSpPr>
          <p:cNvPr id="452" name="Google Shape;452;g2d0d5a6c924_0_363"/>
          <p:cNvSpPr/>
          <p:nvPr/>
        </p:nvSpPr>
        <p:spPr>
          <a:xfrm>
            <a:off x="13192716" y="113665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3" name="Google Shape;453;g2d0d5a6c924_0_363"/>
          <p:cNvSpPr/>
          <p:nvPr/>
        </p:nvSpPr>
        <p:spPr>
          <a:xfrm>
            <a:off x="3251606"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d0d5a6c924_0_363"/>
          <p:cNvSpPr/>
          <p:nvPr/>
        </p:nvSpPr>
        <p:spPr>
          <a:xfrm>
            <a:off x="3251606"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d0d5a6c924_0_363"/>
          <p:cNvSpPr/>
          <p:nvPr/>
        </p:nvSpPr>
        <p:spPr>
          <a:xfrm>
            <a:off x="3149994"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Spellcasting Progress</a:t>
            </a:r>
            <a:endParaRPr b="0" i="0" sz="4800" u="none" cap="none" strike="noStrike">
              <a:solidFill>
                <a:schemeClr val="dk1"/>
              </a:solidFill>
              <a:latin typeface="Calibri"/>
              <a:ea typeface="Calibri"/>
              <a:cs typeface="Calibri"/>
              <a:sym typeface="Calibri"/>
            </a:endParaRPr>
          </a:p>
        </p:txBody>
      </p:sp>
      <p:sp>
        <p:nvSpPr>
          <p:cNvPr id="456" name="Google Shape;456;g2d0d5a6c924_0_363"/>
          <p:cNvSpPr/>
          <p:nvPr/>
        </p:nvSpPr>
        <p:spPr>
          <a:xfrm>
            <a:off x="3183865" y="113665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461" name="Shape 461"/>
        <p:cNvGrpSpPr/>
        <p:nvPr/>
      </p:nvGrpSpPr>
      <p:grpSpPr>
        <a:xfrm>
          <a:off x="0" y="0"/>
          <a:ext cx="0" cy="0"/>
          <a:chOff x="0" y="0"/>
          <a:chExt cx="0" cy="0"/>
        </a:xfrm>
      </p:grpSpPr>
      <p:pic>
        <p:nvPicPr>
          <p:cNvPr descr=" " id="462" name="Google Shape;462;g2d0d5a6c924_0_432"/>
          <p:cNvPicPr preferRelativeResize="0"/>
          <p:nvPr/>
        </p:nvPicPr>
        <p:blipFill rotWithShape="1">
          <a:blip r:embed="rId3">
            <a:alphaModFix/>
          </a:blip>
          <a:srcRect b="0" l="0" r="0" t="0"/>
          <a:stretch/>
        </p:blipFill>
        <p:spPr>
          <a:xfrm>
            <a:off x="17109038" y="736600"/>
            <a:ext cx="1613102" cy="1612900"/>
          </a:xfrm>
          <a:prstGeom prst="rect">
            <a:avLst/>
          </a:prstGeom>
          <a:noFill/>
          <a:ln>
            <a:noFill/>
          </a:ln>
        </p:spPr>
      </p:pic>
      <p:pic>
        <p:nvPicPr>
          <p:cNvPr descr=" " id="463" name="Google Shape;463;g2d0d5a6c924_0_432"/>
          <p:cNvPicPr preferRelativeResize="0"/>
          <p:nvPr/>
        </p:nvPicPr>
        <p:blipFill rotWithShape="1">
          <a:blip r:embed="rId4">
            <a:alphaModFix/>
          </a:blip>
          <a:srcRect b="0" l="0" r="0" t="0"/>
          <a:stretch/>
        </p:blipFill>
        <p:spPr>
          <a:xfrm>
            <a:off x="19204800" y="609600"/>
            <a:ext cx="1867133" cy="1866900"/>
          </a:xfrm>
          <a:prstGeom prst="rect">
            <a:avLst/>
          </a:prstGeom>
          <a:noFill/>
          <a:ln>
            <a:noFill/>
          </a:ln>
        </p:spPr>
      </p:pic>
      <p:pic>
        <p:nvPicPr>
          <p:cNvPr descr=" " id="464" name="Google Shape;464;g2d0d5a6c924_0_432"/>
          <p:cNvPicPr preferRelativeResize="0"/>
          <p:nvPr/>
        </p:nvPicPr>
        <p:blipFill rotWithShape="1">
          <a:blip r:embed="rId5">
            <a:alphaModFix/>
          </a:blip>
          <a:srcRect b="0" l="0" r="0" t="0"/>
          <a:stretch/>
        </p:blipFill>
        <p:spPr>
          <a:xfrm>
            <a:off x="21554594" y="330200"/>
            <a:ext cx="2426003" cy="2425700"/>
          </a:xfrm>
          <a:prstGeom prst="rect">
            <a:avLst/>
          </a:prstGeom>
          <a:noFill/>
          <a:ln>
            <a:noFill/>
          </a:ln>
        </p:spPr>
      </p:pic>
      <p:pic>
        <p:nvPicPr>
          <p:cNvPr descr=" " id="465" name="Google Shape;465;g2d0d5a6c924_0_432"/>
          <p:cNvPicPr preferRelativeResize="0"/>
          <p:nvPr/>
        </p:nvPicPr>
        <p:blipFill rotWithShape="1">
          <a:blip r:embed="rId6">
            <a:alphaModFix/>
          </a:blip>
          <a:srcRect b="0" l="0" r="0" t="0"/>
          <a:stretch/>
        </p:blipFill>
        <p:spPr>
          <a:xfrm>
            <a:off x="800200" y="12014200"/>
            <a:ext cx="1703873" cy="1701800"/>
          </a:xfrm>
          <a:prstGeom prst="rect">
            <a:avLst/>
          </a:prstGeom>
          <a:noFill/>
          <a:ln>
            <a:noFill/>
          </a:ln>
        </p:spPr>
      </p:pic>
      <p:pic>
        <p:nvPicPr>
          <p:cNvPr descr=" " id="466" name="Google Shape;466;g2d0d5a6c924_0_432"/>
          <p:cNvPicPr preferRelativeResize="0"/>
          <p:nvPr/>
        </p:nvPicPr>
        <p:blipFill rotWithShape="1">
          <a:blip r:embed="rId7">
            <a:alphaModFix/>
          </a:blip>
          <a:srcRect b="0" l="0" r="0" t="0"/>
          <a:stretch/>
        </p:blipFill>
        <p:spPr>
          <a:xfrm>
            <a:off x="2500352" y="12014200"/>
            <a:ext cx="1703873" cy="1701800"/>
          </a:xfrm>
          <a:prstGeom prst="rect">
            <a:avLst/>
          </a:prstGeom>
          <a:noFill/>
          <a:ln>
            <a:noFill/>
          </a:ln>
        </p:spPr>
      </p:pic>
      <p:pic>
        <p:nvPicPr>
          <p:cNvPr descr=" " id="467" name="Google Shape;467;g2d0d5a6c924_0_432"/>
          <p:cNvPicPr preferRelativeResize="0"/>
          <p:nvPr/>
        </p:nvPicPr>
        <p:blipFill rotWithShape="1">
          <a:blip r:embed="rId8">
            <a:alphaModFix/>
          </a:blip>
          <a:srcRect b="0" l="0" r="0" t="0"/>
          <a:stretch/>
        </p:blipFill>
        <p:spPr>
          <a:xfrm>
            <a:off x="12193524" y="0"/>
            <a:ext cx="1703873" cy="1705521"/>
          </a:xfrm>
          <a:prstGeom prst="rect">
            <a:avLst/>
          </a:prstGeom>
          <a:noFill/>
          <a:ln>
            <a:noFill/>
          </a:ln>
        </p:spPr>
      </p:pic>
      <p:sp>
        <p:nvSpPr>
          <p:cNvPr id="468" name="Google Shape;468;g2d0d5a6c924_0_4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d0d5a6c924_0_43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70" name="Google Shape;470;g2d0d5a6c924_0_432"/>
          <p:cNvSpPr/>
          <p:nvPr/>
        </p:nvSpPr>
        <p:spPr>
          <a:xfrm>
            <a:off x="15470534" y="6508750"/>
            <a:ext cx="47124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d0d5a6c924_0_432"/>
          <p:cNvSpPr/>
          <p:nvPr/>
        </p:nvSpPr>
        <p:spPr>
          <a:xfrm>
            <a:off x="15470534" y="6508750"/>
            <a:ext cx="47124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d0d5a6c924_0_432"/>
          <p:cNvSpPr/>
          <p:nvPr/>
        </p:nvSpPr>
        <p:spPr>
          <a:xfrm>
            <a:off x="15470534" y="6508750"/>
            <a:ext cx="49155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A web application</a:t>
            </a:r>
            <a:endParaRPr b="0" i="0" sz="4800" u="none" cap="none" strike="noStrike">
              <a:solidFill>
                <a:schemeClr val="dk1"/>
              </a:solidFill>
              <a:latin typeface="Calibri"/>
              <a:ea typeface="Calibri"/>
              <a:cs typeface="Calibri"/>
              <a:sym typeface="Calibri"/>
            </a:endParaRPr>
          </a:p>
        </p:txBody>
      </p:sp>
      <p:sp>
        <p:nvSpPr>
          <p:cNvPr id="473" name="Google Shape;473;g2d0d5a6c924_0_432"/>
          <p:cNvSpPr/>
          <p:nvPr/>
        </p:nvSpPr>
        <p:spPr>
          <a:xfrm>
            <a:off x="15470534" y="746125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74" name="Google Shape;474;g2d0d5a6c924_0_432"/>
          <p:cNvPicPr preferRelativeResize="0"/>
          <p:nvPr/>
        </p:nvPicPr>
        <p:blipFill rotWithShape="1">
          <a:blip r:embed="rId10">
            <a:alphaModFix/>
          </a:blip>
          <a:srcRect b="0" l="0" r="0" t="0"/>
          <a:stretch/>
        </p:blipFill>
        <p:spPr>
          <a:xfrm>
            <a:off x="1270159" y="4114800"/>
            <a:ext cx="13768521" cy="8166100"/>
          </a:xfrm>
          <a:prstGeom prst="rect">
            <a:avLst/>
          </a:prstGeom>
          <a:noFill/>
          <a:ln>
            <a:noFill/>
          </a:ln>
        </p:spPr>
      </p:pic>
      <p:pic>
        <p:nvPicPr>
          <p:cNvPr descr=" " id="475" name="Google Shape;475;g2d0d5a6c924_0_432"/>
          <p:cNvPicPr preferRelativeResize="0"/>
          <p:nvPr/>
        </p:nvPicPr>
        <p:blipFill rotWithShape="1">
          <a:blip r:embed="rId11">
            <a:alphaModFix/>
          </a:blip>
          <a:srcRect b="0" l="0" r="0" t="0"/>
          <a:stretch/>
        </p:blipFill>
        <p:spPr>
          <a:xfrm>
            <a:off x="3200800" y="4457700"/>
            <a:ext cx="9894537" cy="6489700"/>
          </a:xfrm>
          <a:prstGeom prst="rect">
            <a:avLst/>
          </a:prstGeom>
          <a:noFill/>
          <a:ln>
            <a:noFill/>
          </a:ln>
        </p:spPr>
      </p:pic>
      <p:sp>
        <p:nvSpPr>
          <p:cNvPr id="476" name="Google Shape;476;g2d0d5a6c924_0_432"/>
          <p:cNvSpPr/>
          <p:nvPr/>
        </p:nvSpPr>
        <p:spPr>
          <a:xfrm>
            <a:off x="3200800" y="1752600"/>
            <a:ext cx="10690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8000"/>
              <a:buFont typeface="Aladin"/>
              <a:buNone/>
            </a:pPr>
            <a:r>
              <a:rPr b="0" i="0" lang="en-US" sz="8000" u="none" cap="none" strike="noStrike">
                <a:solidFill>
                  <a:srgbClr val="B8673A"/>
                </a:solidFill>
                <a:latin typeface="Aladin"/>
                <a:ea typeface="Aladin"/>
                <a:cs typeface="Aladin"/>
                <a:sym typeface="Aladin"/>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481" name="Shape 481"/>
        <p:cNvGrpSpPr/>
        <p:nvPr/>
      </p:nvGrpSpPr>
      <p:grpSpPr>
        <a:xfrm>
          <a:off x="0" y="0"/>
          <a:ext cx="0" cy="0"/>
          <a:chOff x="0" y="0"/>
          <a:chExt cx="0" cy="0"/>
        </a:xfrm>
      </p:grpSpPr>
      <p:pic>
        <p:nvPicPr>
          <p:cNvPr descr=" " id="482" name="Google Shape;482;g2d0d5a6c924_0_451"/>
          <p:cNvPicPr preferRelativeResize="0"/>
          <p:nvPr/>
        </p:nvPicPr>
        <p:blipFill rotWithShape="1">
          <a:blip r:embed="rId3">
            <a:alphaModFix/>
          </a:blip>
          <a:srcRect b="0" l="0" r="0" t="0"/>
          <a:stretch/>
        </p:blipFill>
        <p:spPr>
          <a:xfrm>
            <a:off x="0" y="508000"/>
            <a:ext cx="2426003" cy="2425700"/>
          </a:xfrm>
          <a:prstGeom prst="rect">
            <a:avLst/>
          </a:prstGeom>
          <a:noFill/>
          <a:ln>
            <a:noFill/>
          </a:ln>
        </p:spPr>
      </p:pic>
      <p:pic>
        <p:nvPicPr>
          <p:cNvPr descr=" " id="483" name="Google Shape;483;g2d0d5a6c924_0_451"/>
          <p:cNvPicPr preferRelativeResize="0"/>
          <p:nvPr/>
        </p:nvPicPr>
        <p:blipFill rotWithShape="1">
          <a:blip r:embed="rId3">
            <a:alphaModFix/>
          </a:blip>
          <a:srcRect b="0" l="0" r="0" t="0"/>
          <a:stretch/>
        </p:blipFill>
        <p:spPr>
          <a:xfrm>
            <a:off x="2426003" y="508000"/>
            <a:ext cx="2426003" cy="2425700"/>
          </a:xfrm>
          <a:prstGeom prst="rect">
            <a:avLst/>
          </a:prstGeom>
          <a:noFill/>
          <a:ln>
            <a:noFill/>
          </a:ln>
        </p:spPr>
      </p:pic>
      <p:pic>
        <p:nvPicPr>
          <p:cNvPr descr=" " id="484" name="Google Shape;484;g2d0d5a6c924_0_451"/>
          <p:cNvPicPr preferRelativeResize="0"/>
          <p:nvPr/>
        </p:nvPicPr>
        <p:blipFill rotWithShape="1">
          <a:blip r:embed="rId4">
            <a:alphaModFix/>
          </a:blip>
          <a:srcRect b="0" l="0" r="0" t="0"/>
          <a:stretch/>
        </p:blipFill>
        <p:spPr>
          <a:xfrm>
            <a:off x="22685035" y="8470900"/>
            <a:ext cx="1702013" cy="1703660"/>
          </a:xfrm>
          <a:prstGeom prst="rect">
            <a:avLst/>
          </a:prstGeom>
          <a:noFill/>
          <a:ln>
            <a:noFill/>
          </a:ln>
        </p:spPr>
      </p:pic>
      <p:pic>
        <p:nvPicPr>
          <p:cNvPr descr=" " id="485" name="Google Shape;485;g2d0d5a6c924_0_451"/>
          <p:cNvPicPr preferRelativeResize="0"/>
          <p:nvPr/>
        </p:nvPicPr>
        <p:blipFill rotWithShape="1">
          <a:blip r:embed="rId5">
            <a:alphaModFix/>
          </a:blip>
          <a:srcRect b="0" l="0" r="0" t="0"/>
          <a:stretch/>
        </p:blipFill>
        <p:spPr>
          <a:xfrm>
            <a:off x="22685035" y="6770960"/>
            <a:ext cx="1702013" cy="1703660"/>
          </a:xfrm>
          <a:prstGeom prst="rect">
            <a:avLst/>
          </a:prstGeom>
          <a:noFill/>
          <a:ln>
            <a:noFill/>
          </a:ln>
        </p:spPr>
      </p:pic>
      <p:pic>
        <p:nvPicPr>
          <p:cNvPr descr=" " id="486" name="Google Shape;486;g2d0d5a6c924_0_451"/>
          <p:cNvPicPr preferRelativeResize="0"/>
          <p:nvPr/>
        </p:nvPicPr>
        <p:blipFill rotWithShape="1">
          <a:blip r:embed="rId6">
            <a:alphaModFix/>
          </a:blip>
          <a:srcRect b="0" l="0" r="0" t="0"/>
          <a:stretch/>
        </p:blipFill>
        <p:spPr>
          <a:xfrm>
            <a:off x="0" y="11747500"/>
            <a:ext cx="1705728" cy="1703660"/>
          </a:xfrm>
          <a:prstGeom prst="rect">
            <a:avLst/>
          </a:prstGeom>
          <a:noFill/>
          <a:ln>
            <a:noFill/>
          </a:ln>
        </p:spPr>
      </p:pic>
      <p:sp>
        <p:nvSpPr>
          <p:cNvPr id="487" name="Google Shape;487;g2d0d5a6c924_0_4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g2d0d5a6c924_0_45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9" name="Google Shape;489;g2d0d5a6c924_0_451"/>
          <p:cNvSpPr/>
          <p:nvPr/>
        </p:nvSpPr>
        <p:spPr>
          <a:xfrm>
            <a:off x="11825178" y="3314700"/>
            <a:ext cx="87387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d0d5a6c924_0_451"/>
          <p:cNvSpPr/>
          <p:nvPr/>
        </p:nvSpPr>
        <p:spPr>
          <a:xfrm>
            <a:off x="11825178" y="3314700"/>
            <a:ext cx="87387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d0d5a6c924_0_451"/>
          <p:cNvSpPr/>
          <p:nvPr/>
        </p:nvSpPr>
        <p:spPr>
          <a:xfrm>
            <a:off x="11825178" y="33147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An mobile app</a:t>
            </a:r>
            <a:endParaRPr b="0" i="0" sz="4800" u="none" cap="none" strike="noStrike">
              <a:solidFill>
                <a:schemeClr val="dk1"/>
              </a:solidFill>
              <a:latin typeface="Calibri"/>
              <a:ea typeface="Calibri"/>
              <a:cs typeface="Calibri"/>
              <a:sym typeface="Calibri"/>
            </a:endParaRPr>
          </a:p>
        </p:txBody>
      </p:sp>
      <p:sp>
        <p:nvSpPr>
          <p:cNvPr id="492" name="Google Shape;492;g2d0d5a6c924_0_451"/>
          <p:cNvSpPr/>
          <p:nvPr/>
        </p:nvSpPr>
        <p:spPr>
          <a:xfrm>
            <a:off x="11825178" y="42672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93" name="Google Shape;493;g2d0d5a6c924_0_451"/>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94" name="Google Shape;494;g2d0d5a6c924_0_451"/>
          <p:cNvSpPr/>
          <p:nvPr/>
        </p:nvSpPr>
        <p:spPr>
          <a:xfrm>
            <a:off x="11825178" y="1511300"/>
            <a:ext cx="129006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8000"/>
              <a:buFont typeface="Aladin"/>
              <a:buNone/>
            </a:pPr>
            <a:r>
              <a:rPr b="0" i="0" lang="en-US" sz="8000" u="none" cap="none" strike="noStrike">
                <a:solidFill>
                  <a:srgbClr val="B8673A"/>
                </a:solidFill>
                <a:latin typeface="Aladin"/>
                <a:ea typeface="Aladin"/>
                <a:cs typeface="Aladin"/>
                <a:sym typeface="Aladin"/>
              </a:rPr>
              <a:t>The Future of Fantasy</a:t>
            </a:r>
            <a:endParaRPr b="0" i="0" sz="8000" u="none" cap="none" strike="noStrike">
              <a:solidFill>
                <a:schemeClr val="dk1"/>
              </a:solidFill>
              <a:latin typeface="Calibri"/>
              <a:ea typeface="Calibri"/>
              <a:cs typeface="Calibri"/>
              <a:sym typeface="Calibri"/>
            </a:endParaRPr>
          </a:p>
        </p:txBody>
      </p:sp>
      <p:pic>
        <p:nvPicPr>
          <p:cNvPr descr=" " id="495" name="Google Shape;495;g2d0d5a6c924_0_451"/>
          <p:cNvPicPr preferRelativeResize="0"/>
          <p:nvPr/>
        </p:nvPicPr>
        <p:blipFill rotWithShape="1">
          <a:blip r:embed="rId8">
            <a:alphaModFix/>
          </a:blip>
          <a:srcRect b="0" l="0" r="0" t="0"/>
          <a:stretch/>
        </p:blipFill>
        <p:spPr>
          <a:xfrm>
            <a:off x="4470959" y="1028700"/>
            <a:ext cx="5474384" cy="11849100"/>
          </a:xfrm>
          <a:prstGeom prst="rect">
            <a:avLst/>
          </a:prstGeom>
          <a:noFill/>
          <a:ln>
            <a:noFill/>
          </a:ln>
        </p:spPr>
      </p:pic>
      <p:pic>
        <p:nvPicPr>
          <p:cNvPr descr=" " id="496" name="Google Shape;496;g2d0d5a6c924_0_451"/>
          <p:cNvPicPr preferRelativeResize="0"/>
          <p:nvPr/>
        </p:nvPicPr>
        <p:blipFill rotWithShape="1">
          <a:blip r:embed="rId9">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501" name="Shape 501"/>
        <p:cNvGrpSpPr/>
        <p:nvPr/>
      </p:nvGrpSpPr>
      <p:grpSpPr>
        <a:xfrm>
          <a:off x="0" y="0"/>
          <a:ext cx="0" cy="0"/>
          <a:chOff x="0" y="0"/>
          <a:chExt cx="0" cy="0"/>
        </a:xfrm>
      </p:grpSpPr>
      <p:pic>
        <p:nvPicPr>
          <p:cNvPr descr=" " id="502" name="Google Shape;502;g2d0d5a6c924_0_470"/>
          <p:cNvPicPr preferRelativeResize="0"/>
          <p:nvPr/>
        </p:nvPicPr>
        <p:blipFill rotWithShape="1">
          <a:blip r:embed="rId3">
            <a:alphaModFix/>
          </a:blip>
          <a:srcRect b="0" l="0" r="0" t="0"/>
          <a:stretch/>
        </p:blipFill>
        <p:spPr>
          <a:xfrm>
            <a:off x="21961045" y="8420100"/>
            <a:ext cx="2426003" cy="2425700"/>
          </a:xfrm>
          <a:prstGeom prst="rect">
            <a:avLst/>
          </a:prstGeom>
          <a:noFill/>
          <a:ln>
            <a:noFill/>
          </a:ln>
        </p:spPr>
      </p:pic>
      <p:pic>
        <p:nvPicPr>
          <p:cNvPr descr=" " id="503" name="Google Shape;503;g2d0d5a6c924_0_470"/>
          <p:cNvPicPr preferRelativeResize="0"/>
          <p:nvPr/>
        </p:nvPicPr>
        <p:blipFill rotWithShape="1">
          <a:blip r:embed="rId3">
            <a:alphaModFix/>
          </a:blip>
          <a:srcRect b="0" l="0" r="0" t="0"/>
          <a:stretch/>
        </p:blipFill>
        <p:spPr>
          <a:xfrm>
            <a:off x="21961045" y="10845800"/>
            <a:ext cx="2426003" cy="2425700"/>
          </a:xfrm>
          <a:prstGeom prst="rect">
            <a:avLst/>
          </a:prstGeom>
          <a:noFill/>
          <a:ln>
            <a:noFill/>
          </a:ln>
        </p:spPr>
      </p:pic>
      <p:pic>
        <p:nvPicPr>
          <p:cNvPr descr=" " id="504" name="Google Shape;504;g2d0d5a6c924_0_470"/>
          <p:cNvPicPr preferRelativeResize="0"/>
          <p:nvPr/>
        </p:nvPicPr>
        <p:blipFill rotWithShape="1">
          <a:blip r:embed="rId4">
            <a:alphaModFix/>
          </a:blip>
          <a:srcRect b="0" l="0" r="0" t="0"/>
          <a:stretch/>
        </p:blipFill>
        <p:spPr>
          <a:xfrm>
            <a:off x="0" y="9993040"/>
            <a:ext cx="1705728" cy="1703660"/>
          </a:xfrm>
          <a:prstGeom prst="rect">
            <a:avLst/>
          </a:prstGeom>
          <a:noFill/>
          <a:ln>
            <a:noFill/>
          </a:ln>
        </p:spPr>
      </p:pic>
      <p:pic>
        <p:nvPicPr>
          <p:cNvPr descr=" " id="505" name="Google Shape;505;g2d0d5a6c924_0_470"/>
          <p:cNvPicPr preferRelativeResize="0"/>
          <p:nvPr/>
        </p:nvPicPr>
        <p:blipFill rotWithShape="1">
          <a:blip r:embed="rId5">
            <a:alphaModFix/>
          </a:blip>
          <a:srcRect b="0" l="0" r="0" t="0"/>
          <a:stretch/>
        </p:blipFill>
        <p:spPr>
          <a:xfrm>
            <a:off x="0" y="8293100"/>
            <a:ext cx="1705728" cy="1703660"/>
          </a:xfrm>
          <a:prstGeom prst="rect">
            <a:avLst/>
          </a:prstGeom>
          <a:noFill/>
          <a:ln>
            <a:noFill/>
          </a:ln>
        </p:spPr>
      </p:pic>
      <p:pic>
        <p:nvPicPr>
          <p:cNvPr descr=" " id="506" name="Google Shape;506;g2d0d5a6c924_0_470"/>
          <p:cNvPicPr preferRelativeResize="0"/>
          <p:nvPr/>
        </p:nvPicPr>
        <p:blipFill rotWithShape="1">
          <a:blip r:embed="rId6">
            <a:alphaModFix/>
          </a:blip>
          <a:srcRect b="0" l="0" r="0" t="0"/>
          <a:stretch/>
        </p:blipFill>
        <p:spPr>
          <a:xfrm>
            <a:off x="22685035" y="533400"/>
            <a:ext cx="1702013" cy="1703660"/>
          </a:xfrm>
          <a:prstGeom prst="rect">
            <a:avLst/>
          </a:prstGeom>
          <a:noFill/>
          <a:ln>
            <a:noFill/>
          </a:ln>
        </p:spPr>
      </p:pic>
      <p:sp>
        <p:nvSpPr>
          <p:cNvPr id="507" name="Google Shape;507;g2d0d5a6c924_0_470"/>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g2d0d5a6c924_0_470"/>
          <p:cNvPicPr preferRelativeResize="0"/>
          <p:nvPr/>
        </p:nvPicPr>
        <p:blipFill rotWithShape="1">
          <a:blip r:embed="rId7">
            <a:alphaModFix/>
          </a:blip>
          <a:srcRect b="0" l="0" r="0" t="0"/>
          <a:stretch/>
        </p:blipFill>
        <p:spPr>
          <a:xfrm>
            <a:off x="23523340" y="304800"/>
            <a:ext cx="711289" cy="2590800"/>
          </a:xfrm>
          <a:prstGeom prst="rect">
            <a:avLst/>
          </a:prstGeom>
          <a:noFill/>
          <a:ln>
            <a:noFill/>
          </a:ln>
        </p:spPr>
      </p:pic>
      <p:sp>
        <p:nvSpPr>
          <p:cNvPr id="509" name="Google Shape;509;g2d0d5a6c924_0_470"/>
          <p:cNvSpPr/>
          <p:nvPr/>
        </p:nvSpPr>
        <p:spPr>
          <a:xfrm>
            <a:off x="1727416" y="8102600"/>
            <a:ext cx="5715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d0d5a6c924_0_470"/>
          <p:cNvSpPr/>
          <p:nvPr/>
        </p:nvSpPr>
        <p:spPr>
          <a:xfrm>
            <a:off x="1727416" y="8102600"/>
            <a:ext cx="5715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d0d5a6c924_0_470"/>
          <p:cNvSpPr/>
          <p:nvPr/>
        </p:nvSpPr>
        <p:spPr>
          <a:xfrm>
            <a:off x="1727416" y="8102600"/>
            <a:ext cx="5919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A web application</a:t>
            </a:r>
            <a:endParaRPr b="0" i="0" sz="4800" u="none" cap="none" strike="noStrike">
              <a:solidFill>
                <a:schemeClr val="dk1"/>
              </a:solidFill>
              <a:latin typeface="Calibri"/>
              <a:ea typeface="Calibri"/>
              <a:cs typeface="Calibri"/>
              <a:sym typeface="Calibri"/>
            </a:endParaRPr>
          </a:p>
        </p:txBody>
      </p:sp>
      <p:sp>
        <p:nvSpPr>
          <p:cNvPr id="512" name="Google Shape;512;g2d0d5a6c924_0_470"/>
          <p:cNvSpPr/>
          <p:nvPr/>
        </p:nvSpPr>
        <p:spPr>
          <a:xfrm>
            <a:off x="1727416" y="90551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13" name="Google Shape;513;g2d0d5a6c924_0_470"/>
          <p:cNvSpPr/>
          <p:nvPr/>
        </p:nvSpPr>
        <p:spPr>
          <a:xfrm>
            <a:off x="1727416" y="1816100"/>
            <a:ext cx="7007100" cy="40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8000"/>
              <a:buFont typeface="Aladin"/>
              <a:buNone/>
            </a:pPr>
            <a:r>
              <a:rPr b="0" i="0" lang="en-US" sz="8000" u="none" cap="none" strike="noStrike">
                <a:solidFill>
                  <a:srgbClr val="B8673A"/>
                </a:solidFill>
                <a:latin typeface="Aladin"/>
                <a:ea typeface="Aladin"/>
                <a:cs typeface="Aladin"/>
                <a:sym typeface="Aladin"/>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14" name="Google Shape;514;g2d0d5a6c924_0_470"/>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15" name="Google Shape;515;g2d0d5a6c924_0_470"/>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516" name="Google Shape;516;g2d0d5a6c924_0_470"/>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521" name="Shape 521"/>
        <p:cNvGrpSpPr/>
        <p:nvPr/>
      </p:nvGrpSpPr>
      <p:grpSpPr>
        <a:xfrm>
          <a:off x="0" y="0"/>
          <a:ext cx="0" cy="0"/>
          <a:chOff x="0" y="0"/>
          <a:chExt cx="0" cy="0"/>
        </a:xfrm>
      </p:grpSpPr>
      <p:pic>
        <p:nvPicPr>
          <p:cNvPr descr=" " id="522" name="Google Shape;522;g2d0d5a6c924_0_48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23" name="Google Shape;523;g2d0d5a6c924_0_4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g2d0d5a6c924_0_48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25" name="Google Shape;525;g2d0d5a6c924_0_489"/>
          <p:cNvSpPr/>
          <p:nvPr/>
        </p:nvSpPr>
        <p:spPr>
          <a:xfrm>
            <a:off x="15690694" y="698500"/>
            <a:ext cx="7464300" cy="1583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7E3D8"/>
              </a:buClr>
              <a:buSzPts val="8000"/>
              <a:buFont typeface="Aladin"/>
              <a:buNone/>
            </a:pPr>
            <a:r>
              <a:rPr b="0" i="0" lang="en-US" sz="8000" u="none" cap="none" strike="noStrike">
                <a:solidFill>
                  <a:srgbClr val="E7E3D8"/>
                </a:solidFill>
                <a:latin typeface="Aladin"/>
                <a:ea typeface="Aladin"/>
                <a:cs typeface="Aladin"/>
                <a:sym typeface="Aladin"/>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530" name="Shape 530"/>
        <p:cNvGrpSpPr/>
        <p:nvPr/>
      </p:nvGrpSpPr>
      <p:grpSpPr>
        <a:xfrm>
          <a:off x="0" y="0"/>
          <a:ext cx="0" cy="0"/>
          <a:chOff x="0" y="0"/>
          <a:chExt cx="0" cy="0"/>
        </a:xfrm>
      </p:grpSpPr>
      <p:pic>
        <p:nvPicPr>
          <p:cNvPr descr=" " id="531" name="Google Shape;531;g2d0d5a6c924_0_497"/>
          <p:cNvPicPr preferRelativeResize="0"/>
          <p:nvPr/>
        </p:nvPicPr>
        <p:blipFill rotWithShape="1">
          <a:blip r:embed="rId3">
            <a:alphaModFix/>
          </a:blip>
          <a:srcRect b="0" l="0" r="0" t="0"/>
          <a:stretch/>
        </p:blipFill>
        <p:spPr>
          <a:xfrm>
            <a:off x="20652781" y="749300"/>
            <a:ext cx="2819752" cy="2819400"/>
          </a:xfrm>
          <a:prstGeom prst="rect">
            <a:avLst/>
          </a:prstGeom>
          <a:noFill/>
          <a:ln>
            <a:noFill/>
          </a:ln>
        </p:spPr>
      </p:pic>
      <p:pic>
        <p:nvPicPr>
          <p:cNvPr descr=" " id="532" name="Google Shape;532;g2d0d5a6c924_0_497"/>
          <p:cNvPicPr preferRelativeResize="0"/>
          <p:nvPr/>
        </p:nvPicPr>
        <p:blipFill rotWithShape="1">
          <a:blip r:embed="rId4">
            <a:alphaModFix/>
          </a:blip>
          <a:srcRect b="0" l="0" r="0" t="0"/>
          <a:stretch/>
        </p:blipFill>
        <p:spPr>
          <a:xfrm>
            <a:off x="1117740" y="10528300"/>
            <a:ext cx="2426003" cy="2425700"/>
          </a:xfrm>
          <a:prstGeom prst="rect">
            <a:avLst/>
          </a:prstGeom>
          <a:noFill/>
          <a:ln>
            <a:noFill/>
          </a:ln>
        </p:spPr>
      </p:pic>
      <p:pic>
        <p:nvPicPr>
          <p:cNvPr descr=" " id="533" name="Google Shape;533;g2d0d5a6c924_0_497"/>
          <p:cNvPicPr preferRelativeResize="0"/>
          <p:nvPr/>
        </p:nvPicPr>
        <p:blipFill rotWithShape="1">
          <a:blip r:embed="rId5">
            <a:alphaModFix/>
          </a:blip>
          <a:srcRect b="0" l="0" r="0" t="0"/>
          <a:stretch/>
        </p:blipFill>
        <p:spPr>
          <a:xfrm>
            <a:off x="20028543" y="11734800"/>
            <a:ext cx="1703873" cy="1981200"/>
          </a:xfrm>
          <a:prstGeom prst="rect">
            <a:avLst/>
          </a:prstGeom>
          <a:noFill/>
          <a:ln>
            <a:noFill/>
          </a:ln>
        </p:spPr>
      </p:pic>
      <p:pic>
        <p:nvPicPr>
          <p:cNvPr descr=" " id="534" name="Google Shape;534;g2d0d5a6c924_0_497"/>
          <p:cNvPicPr preferRelativeResize="0"/>
          <p:nvPr/>
        </p:nvPicPr>
        <p:blipFill rotWithShape="1">
          <a:blip r:embed="rId6">
            <a:alphaModFix/>
          </a:blip>
          <a:srcRect b="0" l="0" r="0" t="0"/>
          <a:stretch/>
        </p:blipFill>
        <p:spPr>
          <a:xfrm>
            <a:off x="18328391" y="11734800"/>
            <a:ext cx="1703873" cy="1981200"/>
          </a:xfrm>
          <a:prstGeom prst="rect">
            <a:avLst/>
          </a:prstGeom>
          <a:noFill/>
          <a:ln>
            <a:noFill/>
          </a:ln>
        </p:spPr>
      </p:pic>
      <p:pic>
        <p:nvPicPr>
          <p:cNvPr descr=" " id="535" name="Google Shape;535;g2d0d5a6c924_0_497"/>
          <p:cNvPicPr preferRelativeResize="0"/>
          <p:nvPr/>
        </p:nvPicPr>
        <p:blipFill rotWithShape="1">
          <a:blip r:embed="rId7">
            <a:alphaModFix/>
          </a:blip>
          <a:srcRect b="0" l="0" r="0" t="0"/>
          <a:stretch/>
        </p:blipFill>
        <p:spPr>
          <a:xfrm>
            <a:off x="1117740" y="0"/>
            <a:ext cx="1703873" cy="1705521"/>
          </a:xfrm>
          <a:prstGeom prst="rect">
            <a:avLst/>
          </a:prstGeom>
          <a:noFill/>
          <a:ln>
            <a:noFill/>
          </a:ln>
        </p:spPr>
      </p:pic>
      <p:sp>
        <p:nvSpPr>
          <p:cNvPr id="536" name="Google Shape;536;g2d0d5a6c924_0_4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7" name="Google Shape;537;g2d0d5a6c924_0_49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38" name="Google Shape;538;g2d0d5a6c924_0_497"/>
          <p:cNvPicPr preferRelativeResize="0"/>
          <p:nvPr/>
        </p:nvPicPr>
        <p:blipFill rotWithShape="1">
          <a:blip r:embed="rId9">
            <a:alphaModFix/>
          </a:blip>
          <a:srcRect b="0" l="0" r="0" t="0"/>
          <a:stretch/>
        </p:blipFill>
        <p:spPr>
          <a:xfrm>
            <a:off x="15419727" y="50800"/>
            <a:ext cx="7646356" cy="4597400"/>
          </a:xfrm>
          <a:prstGeom prst="rect">
            <a:avLst/>
          </a:prstGeom>
          <a:noFill/>
          <a:ln>
            <a:noFill/>
          </a:ln>
        </p:spPr>
      </p:pic>
      <p:pic>
        <p:nvPicPr>
          <p:cNvPr descr=" " id="539" name="Google Shape;539;g2d0d5a6c924_0_497"/>
          <p:cNvPicPr preferRelativeResize="0"/>
          <p:nvPr/>
        </p:nvPicPr>
        <p:blipFill rotWithShape="1">
          <a:blip r:embed="rId10">
            <a:alphaModFix/>
          </a:blip>
          <a:srcRect b="0" l="0" r="0" t="0"/>
          <a:stretch/>
        </p:blipFill>
        <p:spPr>
          <a:xfrm>
            <a:off x="15419727" y="4914900"/>
            <a:ext cx="7646356" cy="8801100"/>
          </a:xfrm>
          <a:prstGeom prst="rect">
            <a:avLst/>
          </a:prstGeom>
          <a:noFill/>
          <a:ln>
            <a:noFill/>
          </a:ln>
        </p:spPr>
      </p:pic>
      <p:sp>
        <p:nvSpPr>
          <p:cNvPr id="540" name="Google Shape;540;g2d0d5a6c924_0_497"/>
          <p:cNvSpPr/>
          <p:nvPr/>
        </p:nvSpPr>
        <p:spPr>
          <a:xfrm>
            <a:off x="609676" y="3009900"/>
            <a:ext cx="66048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d0d5a6c924_0_497"/>
          <p:cNvSpPr/>
          <p:nvPr/>
        </p:nvSpPr>
        <p:spPr>
          <a:xfrm>
            <a:off x="609676" y="3352800"/>
            <a:ext cx="444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d0d5a6c924_0_497"/>
          <p:cNvSpPr/>
          <p:nvPr/>
        </p:nvSpPr>
        <p:spPr>
          <a:xfrm>
            <a:off x="609676" y="3352800"/>
            <a:ext cx="9864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12800"/>
              <a:buFont typeface="Aladin"/>
              <a:buNone/>
            </a:pPr>
            <a:r>
              <a:rPr b="0" i="0" lang="en-US" sz="12800" u="none" cap="none" strike="noStrike">
                <a:solidFill>
                  <a:srgbClr val="B8673A"/>
                </a:solidFill>
                <a:latin typeface="Aladin"/>
                <a:ea typeface="Aladin"/>
                <a:cs typeface="Aladin"/>
                <a:sym typeface="Aladin"/>
              </a:rPr>
              <a:t>1</a:t>
            </a:r>
            <a:endParaRPr b="0" i="0" sz="12800" u="none" cap="none" strike="noStrike">
              <a:solidFill>
                <a:schemeClr val="dk1"/>
              </a:solidFill>
              <a:latin typeface="Calibri"/>
              <a:ea typeface="Calibri"/>
              <a:cs typeface="Calibri"/>
              <a:sym typeface="Calibri"/>
            </a:endParaRPr>
          </a:p>
        </p:txBody>
      </p:sp>
      <p:sp>
        <p:nvSpPr>
          <p:cNvPr id="543" name="Google Shape;543;g2d0d5a6c924_0_497"/>
          <p:cNvSpPr/>
          <p:nvPr/>
        </p:nvSpPr>
        <p:spPr>
          <a:xfrm>
            <a:off x="1257457" y="3009900"/>
            <a:ext cx="59571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d0d5a6c924_0_497"/>
          <p:cNvSpPr/>
          <p:nvPr/>
        </p:nvSpPr>
        <p:spPr>
          <a:xfrm>
            <a:off x="1257457" y="3009900"/>
            <a:ext cx="6160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Discover the secrets</a:t>
            </a:r>
            <a:endParaRPr b="0" i="0" sz="4800" u="none" cap="none" strike="noStrike">
              <a:solidFill>
                <a:schemeClr val="dk1"/>
              </a:solidFill>
              <a:latin typeface="Calibri"/>
              <a:ea typeface="Calibri"/>
              <a:cs typeface="Calibri"/>
              <a:sym typeface="Calibri"/>
            </a:endParaRPr>
          </a:p>
        </p:txBody>
      </p:sp>
      <p:sp>
        <p:nvSpPr>
          <p:cNvPr id="545" name="Google Shape;545;g2d0d5a6c924_0_497"/>
          <p:cNvSpPr/>
          <p:nvPr/>
        </p:nvSpPr>
        <p:spPr>
          <a:xfrm>
            <a:off x="1257457" y="3860800"/>
            <a:ext cx="60924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46" name="Google Shape;546;g2d0d5a6c924_0_497"/>
          <p:cNvSpPr/>
          <p:nvPr/>
        </p:nvSpPr>
        <p:spPr>
          <a:xfrm>
            <a:off x="609676" y="7429500"/>
            <a:ext cx="66048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d0d5a6c924_0_497"/>
          <p:cNvSpPr/>
          <p:nvPr/>
        </p:nvSpPr>
        <p:spPr>
          <a:xfrm>
            <a:off x="609676" y="8077200"/>
            <a:ext cx="7749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d0d5a6c924_0_497"/>
          <p:cNvSpPr/>
          <p:nvPr/>
        </p:nvSpPr>
        <p:spPr>
          <a:xfrm>
            <a:off x="609676" y="8077200"/>
            <a:ext cx="13167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12800"/>
              <a:buFont typeface="Aladin"/>
              <a:buNone/>
            </a:pPr>
            <a:r>
              <a:rPr b="0" i="0" lang="en-US" sz="12800" u="none" cap="none" strike="noStrike">
                <a:solidFill>
                  <a:srgbClr val="B8673A"/>
                </a:solidFill>
                <a:latin typeface="Aladin"/>
                <a:ea typeface="Aladin"/>
                <a:cs typeface="Aladin"/>
                <a:sym typeface="Aladin"/>
              </a:rPr>
              <a:t>3</a:t>
            </a:r>
            <a:endParaRPr b="0" i="0" sz="12800" u="none" cap="none" strike="noStrike">
              <a:solidFill>
                <a:schemeClr val="dk1"/>
              </a:solidFill>
              <a:latin typeface="Calibri"/>
              <a:ea typeface="Calibri"/>
              <a:cs typeface="Calibri"/>
              <a:sym typeface="Calibri"/>
            </a:endParaRPr>
          </a:p>
        </p:txBody>
      </p:sp>
      <p:sp>
        <p:nvSpPr>
          <p:cNvPr id="549" name="Google Shape;549;g2d0d5a6c924_0_497"/>
          <p:cNvSpPr/>
          <p:nvPr/>
        </p:nvSpPr>
        <p:spPr>
          <a:xfrm>
            <a:off x="1587698" y="7429500"/>
            <a:ext cx="56268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d0d5a6c924_0_497"/>
          <p:cNvSpPr/>
          <p:nvPr/>
        </p:nvSpPr>
        <p:spPr>
          <a:xfrm>
            <a:off x="1587698" y="7429500"/>
            <a:ext cx="58299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Meet the creatures</a:t>
            </a:r>
            <a:endParaRPr b="0" i="0" sz="4800" u="none" cap="none" strike="noStrike">
              <a:solidFill>
                <a:schemeClr val="dk1"/>
              </a:solidFill>
              <a:latin typeface="Calibri"/>
              <a:ea typeface="Calibri"/>
              <a:cs typeface="Calibri"/>
              <a:sym typeface="Calibri"/>
            </a:endParaRPr>
          </a:p>
        </p:txBody>
      </p:sp>
      <p:sp>
        <p:nvSpPr>
          <p:cNvPr id="551" name="Google Shape;551;g2d0d5a6c924_0_497"/>
          <p:cNvSpPr/>
          <p:nvPr/>
        </p:nvSpPr>
        <p:spPr>
          <a:xfrm>
            <a:off x="1587698" y="8280400"/>
            <a:ext cx="5762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52" name="Google Shape;552;g2d0d5a6c924_0_497"/>
          <p:cNvSpPr/>
          <p:nvPr/>
        </p:nvSpPr>
        <p:spPr>
          <a:xfrm>
            <a:off x="8116314" y="7429500"/>
            <a:ext cx="66048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d0d5a6c924_0_497"/>
          <p:cNvSpPr/>
          <p:nvPr/>
        </p:nvSpPr>
        <p:spPr>
          <a:xfrm>
            <a:off x="8116314" y="8077200"/>
            <a:ext cx="7875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d0d5a6c924_0_497"/>
          <p:cNvSpPr/>
          <p:nvPr/>
        </p:nvSpPr>
        <p:spPr>
          <a:xfrm>
            <a:off x="8116314" y="8077200"/>
            <a:ext cx="13293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12800"/>
              <a:buFont typeface="Aladin"/>
              <a:buNone/>
            </a:pPr>
            <a:r>
              <a:rPr b="0" i="0" lang="en-US" sz="12800" u="none" cap="none" strike="noStrike">
                <a:solidFill>
                  <a:srgbClr val="B8673A"/>
                </a:solidFill>
                <a:latin typeface="Aladin"/>
                <a:ea typeface="Aladin"/>
                <a:cs typeface="Aladin"/>
                <a:sym typeface="Aladin"/>
              </a:rPr>
              <a:t>4</a:t>
            </a:r>
            <a:endParaRPr b="0" i="0" sz="12800" u="none" cap="none" strike="noStrike">
              <a:solidFill>
                <a:schemeClr val="dk1"/>
              </a:solidFill>
              <a:latin typeface="Calibri"/>
              <a:ea typeface="Calibri"/>
              <a:cs typeface="Calibri"/>
              <a:sym typeface="Calibri"/>
            </a:endParaRPr>
          </a:p>
        </p:txBody>
      </p:sp>
      <p:sp>
        <p:nvSpPr>
          <p:cNvPr id="555" name="Google Shape;555;g2d0d5a6c924_0_497"/>
          <p:cNvSpPr/>
          <p:nvPr/>
        </p:nvSpPr>
        <p:spPr>
          <a:xfrm>
            <a:off x="9107038" y="7429500"/>
            <a:ext cx="56142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d0d5a6c924_0_497"/>
          <p:cNvSpPr/>
          <p:nvPr/>
        </p:nvSpPr>
        <p:spPr>
          <a:xfrm>
            <a:off x="9107038" y="7429500"/>
            <a:ext cx="5817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Uncover the magic</a:t>
            </a:r>
            <a:endParaRPr b="0" i="0" sz="4800" u="none" cap="none" strike="noStrike">
              <a:solidFill>
                <a:schemeClr val="dk1"/>
              </a:solidFill>
              <a:latin typeface="Calibri"/>
              <a:ea typeface="Calibri"/>
              <a:cs typeface="Calibri"/>
              <a:sym typeface="Calibri"/>
            </a:endParaRPr>
          </a:p>
        </p:txBody>
      </p:sp>
      <p:sp>
        <p:nvSpPr>
          <p:cNvPr id="557" name="Google Shape;557;g2d0d5a6c924_0_497"/>
          <p:cNvSpPr/>
          <p:nvPr/>
        </p:nvSpPr>
        <p:spPr>
          <a:xfrm>
            <a:off x="9107038" y="8280400"/>
            <a:ext cx="5749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58" name="Google Shape;558;g2d0d5a6c924_0_497"/>
          <p:cNvSpPr/>
          <p:nvPr/>
        </p:nvSpPr>
        <p:spPr>
          <a:xfrm>
            <a:off x="8116314" y="3009900"/>
            <a:ext cx="66048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d0d5a6c924_0_497"/>
          <p:cNvSpPr/>
          <p:nvPr/>
        </p:nvSpPr>
        <p:spPr>
          <a:xfrm>
            <a:off x="8116314" y="3352800"/>
            <a:ext cx="7875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d0d5a6c924_0_497"/>
          <p:cNvSpPr/>
          <p:nvPr/>
        </p:nvSpPr>
        <p:spPr>
          <a:xfrm>
            <a:off x="8116314" y="3352800"/>
            <a:ext cx="13293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12800"/>
              <a:buFont typeface="Aladin"/>
              <a:buNone/>
            </a:pPr>
            <a:r>
              <a:rPr b="0" i="0" lang="en-US" sz="12800" u="none" cap="none" strike="noStrike">
                <a:solidFill>
                  <a:srgbClr val="B8673A"/>
                </a:solidFill>
                <a:latin typeface="Aladin"/>
                <a:ea typeface="Aladin"/>
                <a:cs typeface="Aladin"/>
                <a:sym typeface="Aladin"/>
              </a:rPr>
              <a:t>2</a:t>
            </a:r>
            <a:endParaRPr b="0" i="0" sz="12800" u="none" cap="none" strike="noStrike">
              <a:solidFill>
                <a:schemeClr val="dk1"/>
              </a:solidFill>
              <a:latin typeface="Calibri"/>
              <a:ea typeface="Calibri"/>
              <a:cs typeface="Calibri"/>
              <a:sym typeface="Calibri"/>
            </a:endParaRPr>
          </a:p>
        </p:txBody>
      </p:sp>
      <p:sp>
        <p:nvSpPr>
          <p:cNvPr id="561" name="Google Shape;561;g2d0d5a6c924_0_497"/>
          <p:cNvSpPr/>
          <p:nvPr/>
        </p:nvSpPr>
        <p:spPr>
          <a:xfrm>
            <a:off x="9107038" y="3009900"/>
            <a:ext cx="56142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d0d5a6c924_0_497"/>
          <p:cNvSpPr/>
          <p:nvPr/>
        </p:nvSpPr>
        <p:spPr>
          <a:xfrm>
            <a:off x="9107038" y="3009900"/>
            <a:ext cx="5817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Find your own path</a:t>
            </a:r>
            <a:endParaRPr b="0" i="0" sz="4800" u="none" cap="none" strike="noStrike">
              <a:solidFill>
                <a:schemeClr val="dk1"/>
              </a:solidFill>
              <a:latin typeface="Calibri"/>
              <a:ea typeface="Calibri"/>
              <a:cs typeface="Calibri"/>
              <a:sym typeface="Calibri"/>
            </a:endParaRPr>
          </a:p>
        </p:txBody>
      </p:sp>
      <p:sp>
        <p:nvSpPr>
          <p:cNvPr id="563" name="Google Shape;563;g2d0d5a6c924_0_497"/>
          <p:cNvSpPr/>
          <p:nvPr/>
        </p:nvSpPr>
        <p:spPr>
          <a:xfrm>
            <a:off x="9107038" y="3860800"/>
            <a:ext cx="5749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30" name="Shape 30"/>
        <p:cNvGrpSpPr/>
        <p:nvPr/>
      </p:nvGrpSpPr>
      <p:grpSpPr>
        <a:xfrm>
          <a:off x="0" y="0"/>
          <a:ext cx="0" cy="0"/>
          <a:chOff x="0" y="0"/>
          <a:chExt cx="0" cy="0"/>
        </a:xfrm>
      </p:grpSpPr>
      <p:pic>
        <p:nvPicPr>
          <p:cNvPr descr=" " id="31" name="Google Shape;31;g2d0d5a6c924_0_14"/>
          <p:cNvPicPr preferRelativeResize="0"/>
          <p:nvPr/>
        </p:nvPicPr>
        <p:blipFill rotWithShape="1">
          <a:blip r:embed="rId3">
            <a:alphaModFix/>
          </a:blip>
          <a:srcRect b="0" l="0" r="0" t="0"/>
          <a:stretch/>
        </p:blipFill>
        <p:spPr>
          <a:xfrm>
            <a:off x="17109038" y="736600"/>
            <a:ext cx="1613102" cy="1612900"/>
          </a:xfrm>
          <a:prstGeom prst="rect">
            <a:avLst/>
          </a:prstGeom>
          <a:noFill/>
          <a:ln>
            <a:noFill/>
          </a:ln>
        </p:spPr>
      </p:pic>
      <p:pic>
        <p:nvPicPr>
          <p:cNvPr descr=" " id="32" name="Google Shape;32;g2d0d5a6c924_0_14"/>
          <p:cNvPicPr preferRelativeResize="0"/>
          <p:nvPr/>
        </p:nvPicPr>
        <p:blipFill rotWithShape="1">
          <a:blip r:embed="rId4">
            <a:alphaModFix/>
          </a:blip>
          <a:srcRect b="0" l="0" r="0" t="0"/>
          <a:stretch/>
        </p:blipFill>
        <p:spPr>
          <a:xfrm>
            <a:off x="19204800" y="609600"/>
            <a:ext cx="1867133" cy="1866900"/>
          </a:xfrm>
          <a:prstGeom prst="rect">
            <a:avLst/>
          </a:prstGeom>
          <a:noFill/>
          <a:ln>
            <a:noFill/>
          </a:ln>
        </p:spPr>
      </p:pic>
      <p:pic>
        <p:nvPicPr>
          <p:cNvPr descr=" " id="33" name="Google Shape;33;g2d0d5a6c924_0_14"/>
          <p:cNvPicPr preferRelativeResize="0"/>
          <p:nvPr/>
        </p:nvPicPr>
        <p:blipFill rotWithShape="1">
          <a:blip r:embed="rId5">
            <a:alphaModFix/>
          </a:blip>
          <a:srcRect b="0" l="0" r="0" t="0"/>
          <a:stretch/>
        </p:blipFill>
        <p:spPr>
          <a:xfrm>
            <a:off x="21554594" y="330200"/>
            <a:ext cx="2426003" cy="2425700"/>
          </a:xfrm>
          <a:prstGeom prst="rect">
            <a:avLst/>
          </a:prstGeom>
          <a:noFill/>
          <a:ln>
            <a:noFill/>
          </a:ln>
        </p:spPr>
      </p:pic>
      <p:pic>
        <p:nvPicPr>
          <p:cNvPr descr=" " id="34" name="Google Shape;34;g2d0d5a6c924_0_14"/>
          <p:cNvPicPr preferRelativeResize="0"/>
          <p:nvPr/>
        </p:nvPicPr>
        <p:blipFill rotWithShape="1">
          <a:blip r:embed="rId6">
            <a:alphaModFix/>
          </a:blip>
          <a:srcRect b="0" l="0" r="0" t="0"/>
          <a:stretch/>
        </p:blipFill>
        <p:spPr>
          <a:xfrm>
            <a:off x="800200" y="12014200"/>
            <a:ext cx="1703873" cy="1701800"/>
          </a:xfrm>
          <a:prstGeom prst="rect">
            <a:avLst/>
          </a:prstGeom>
          <a:noFill/>
          <a:ln>
            <a:noFill/>
          </a:ln>
        </p:spPr>
      </p:pic>
      <p:pic>
        <p:nvPicPr>
          <p:cNvPr descr=" " id="35" name="Google Shape;35;g2d0d5a6c924_0_14"/>
          <p:cNvPicPr preferRelativeResize="0"/>
          <p:nvPr/>
        </p:nvPicPr>
        <p:blipFill rotWithShape="1">
          <a:blip r:embed="rId7">
            <a:alphaModFix/>
          </a:blip>
          <a:srcRect b="0" l="0" r="0" t="0"/>
          <a:stretch/>
        </p:blipFill>
        <p:spPr>
          <a:xfrm>
            <a:off x="2500352" y="12014200"/>
            <a:ext cx="1703873" cy="1701800"/>
          </a:xfrm>
          <a:prstGeom prst="rect">
            <a:avLst/>
          </a:prstGeom>
          <a:noFill/>
          <a:ln>
            <a:noFill/>
          </a:ln>
        </p:spPr>
      </p:pic>
      <p:pic>
        <p:nvPicPr>
          <p:cNvPr descr=" " id="36" name="Google Shape;36;g2d0d5a6c924_0_14"/>
          <p:cNvPicPr preferRelativeResize="0"/>
          <p:nvPr/>
        </p:nvPicPr>
        <p:blipFill rotWithShape="1">
          <a:blip r:embed="rId8">
            <a:alphaModFix/>
          </a:blip>
          <a:srcRect b="0" l="0" r="0" t="0"/>
          <a:stretch/>
        </p:blipFill>
        <p:spPr>
          <a:xfrm>
            <a:off x="12193524" y="0"/>
            <a:ext cx="1703873" cy="1705515"/>
          </a:xfrm>
          <a:prstGeom prst="rect">
            <a:avLst/>
          </a:prstGeom>
          <a:noFill/>
          <a:ln>
            <a:noFill/>
          </a:ln>
        </p:spPr>
      </p:pic>
      <p:sp>
        <p:nvSpPr>
          <p:cNvPr id="37" name="Google Shape;37;g2d0d5a6c924_0_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 name="Google Shape;38;g2d0d5a6c924_0_1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9" name="Google Shape;39;g2d0d5a6c924_0_14"/>
          <p:cNvSpPr/>
          <p:nvPr/>
        </p:nvSpPr>
        <p:spPr>
          <a:xfrm rot="-5400000">
            <a:off x="3851057" y="5892855"/>
            <a:ext cx="5673300" cy="2535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8673A"/>
              </a:buClr>
              <a:buSzPts val="12800"/>
              <a:buFont typeface="Aladin"/>
              <a:buNone/>
            </a:pPr>
            <a:r>
              <a:rPr b="0" i="0" lang="en-US" sz="12800" u="none" cap="none" strike="noStrike">
                <a:solidFill>
                  <a:srgbClr val="B8673A"/>
                </a:solidFill>
                <a:latin typeface="Aladin"/>
                <a:ea typeface="Aladin"/>
                <a:cs typeface="Aladin"/>
                <a:sym typeface="Aladin"/>
              </a:rPr>
              <a:t>Welcome</a:t>
            </a:r>
            <a:endParaRPr b="0" i="0" sz="12800" u="none" cap="none" strike="noStrike">
              <a:solidFill>
                <a:schemeClr val="dk1"/>
              </a:solidFill>
              <a:latin typeface="Calibri"/>
              <a:ea typeface="Calibri"/>
              <a:cs typeface="Calibri"/>
              <a:sym typeface="Calibri"/>
            </a:endParaRPr>
          </a:p>
        </p:txBody>
      </p:sp>
      <p:sp>
        <p:nvSpPr>
          <p:cNvPr id="40" name="Google Shape;40;g2d0d5a6c924_0_14"/>
          <p:cNvSpPr/>
          <p:nvPr/>
        </p:nvSpPr>
        <p:spPr>
          <a:xfrm>
            <a:off x="8554519" y="50292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568" name="Shape 568"/>
        <p:cNvGrpSpPr/>
        <p:nvPr/>
      </p:nvGrpSpPr>
      <p:grpSpPr>
        <a:xfrm>
          <a:off x="0" y="0"/>
          <a:ext cx="0" cy="0"/>
          <a:chOff x="0" y="0"/>
          <a:chExt cx="0" cy="0"/>
        </a:xfrm>
      </p:grpSpPr>
      <p:pic>
        <p:nvPicPr>
          <p:cNvPr descr=" " id="569" name="Google Shape;569;g2d0d5a6c924_0_534"/>
          <p:cNvPicPr preferRelativeResize="0"/>
          <p:nvPr/>
        </p:nvPicPr>
        <p:blipFill rotWithShape="1">
          <a:blip r:embed="rId3">
            <a:alphaModFix/>
          </a:blip>
          <a:srcRect b="0" l="0" r="0" t="0"/>
          <a:stretch/>
        </p:blipFill>
        <p:spPr>
          <a:xfrm>
            <a:off x="0" y="508000"/>
            <a:ext cx="2426003" cy="2425700"/>
          </a:xfrm>
          <a:prstGeom prst="rect">
            <a:avLst/>
          </a:prstGeom>
          <a:noFill/>
          <a:ln>
            <a:noFill/>
          </a:ln>
        </p:spPr>
      </p:pic>
      <p:pic>
        <p:nvPicPr>
          <p:cNvPr descr=" " id="570" name="Google Shape;570;g2d0d5a6c924_0_534"/>
          <p:cNvPicPr preferRelativeResize="0"/>
          <p:nvPr/>
        </p:nvPicPr>
        <p:blipFill rotWithShape="1">
          <a:blip r:embed="rId3">
            <a:alphaModFix/>
          </a:blip>
          <a:srcRect b="0" l="0" r="0" t="0"/>
          <a:stretch/>
        </p:blipFill>
        <p:spPr>
          <a:xfrm>
            <a:off x="2426003" y="508000"/>
            <a:ext cx="2426003" cy="2425700"/>
          </a:xfrm>
          <a:prstGeom prst="rect">
            <a:avLst/>
          </a:prstGeom>
          <a:noFill/>
          <a:ln>
            <a:noFill/>
          </a:ln>
        </p:spPr>
      </p:pic>
      <p:pic>
        <p:nvPicPr>
          <p:cNvPr descr=" " id="571" name="Google Shape;571;g2d0d5a6c924_0_534"/>
          <p:cNvPicPr preferRelativeResize="0"/>
          <p:nvPr/>
        </p:nvPicPr>
        <p:blipFill rotWithShape="1">
          <a:blip r:embed="rId4">
            <a:alphaModFix/>
          </a:blip>
          <a:srcRect b="0" l="0" r="0" t="0"/>
          <a:stretch/>
        </p:blipFill>
        <p:spPr>
          <a:xfrm>
            <a:off x="22685035" y="8470900"/>
            <a:ext cx="1702013" cy="1703660"/>
          </a:xfrm>
          <a:prstGeom prst="rect">
            <a:avLst/>
          </a:prstGeom>
          <a:noFill/>
          <a:ln>
            <a:noFill/>
          </a:ln>
        </p:spPr>
      </p:pic>
      <p:pic>
        <p:nvPicPr>
          <p:cNvPr descr=" " id="572" name="Google Shape;572;g2d0d5a6c924_0_534"/>
          <p:cNvPicPr preferRelativeResize="0"/>
          <p:nvPr/>
        </p:nvPicPr>
        <p:blipFill rotWithShape="1">
          <a:blip r:embed="rId5">
            <a:alphaModFix/>
          </a:blip>
          <a:srcRect b="0" l="0" r="0" t="0"/>
          <a:stretch/>
        </p:blipFill>
        <p:spPr>
          <a:xfrm>
            <a:off x="22685035" y="6770960"/>
            <a:ext cx="1702013" cy="1703660"/>
          </a:xfrm>
          <a:prstGeom prst="rect">
            <a:avLst/>
          </a:prstGeom>
          <a:noFill/>
          <a:ln>
            <a:noFill/>
          </a:ln>
        </p:spPr>
      </p:pic>
      <p:pic>
        <p:nvPicPr>
          <p:cNvPr descr=" " id="573" name="Google Shape;573;g2d0d5a6c924_0_534"/>
          <p:cNvPicPr preferRelativeResize="0"/>
          <p:nvPr/>
        </p:nvPicPr>
        <p:blipFill rotWithShape="1">
          <a:blip r:embed="rId6">
            <a:alphaModFix/>
          </a:blip>
          <a:srcRect b="0" l="0" r="0" t="0"/>
          <a:stretch/>
        </p:blipFill>
        <p:spPr>
          <a:xfrm>
            <a:off x="0" y="11747500"/>
            <a:ext cx="1705728" cy="1703660"/>
          </a:xfrm>
          <a:prstGeom prst="rect">
            <a:avLst/>
          </a:prstGeom>
          <a:noFill/>
          <a:ln>
            <a:noFill/>
          </a:ln>
        </p:spPr>
      </p:pic>
      <p:pic>
        <p:nvPicPr>
          <p:cNvPr descr=" " id="574" name="Google Shape;574;g2d0d5a6c924_0_534"/>
          <p:cNvPicPr preferRelativeResize="0"/>
          <p:nvPr/>
        </p:nvPicPr>
        <p:blipFill rotWithShape="1">
          <a:blip r:embed="rId7">
            <a:alphaModFix/>
          </a:blip>
          <a:srcRect b="0" l="0" r="0" t="0"/>
          <a:stretch/>
        </p:blipFill>
        <p:spPr>
          <a:xfrm>
            <a:off x="21186248" y="12700000"/>
            <a:ext cx="3200800" cy="1016000"/>
          </a:xfrm>
          <a:prstGeom prst="rect">
            <a:avLst/>
          </a:prstGeom>
          <a:noFill/>
          <a:ln>
            <a:noFill/>
          </a:ln>
        </p:spPr>
      </p:pic>
      <p:pic>
        <p:nvPicPr>
          <p:cNvPr descr=" " id="575" name="Google Shape;575;g2d0d5a6c924_0_534"/>
          <p:cNvPicPr preferRelativeResize="0"/>
          <p:nvPr/>
        </p:nvPicPr>
        <p:blipFill rotWithShape="1">
          <a:blip r:embed="rId8">
            <a:alphaModFix/>
          </a:blip>
          <a:srcRect b="0" l="0" r="0" t="0"/>
          <a:stretch/>
        </p:blipFill>
        <p:spPr>
          <a:xfrm>
            <a:off x="8332241" y="3390900"/>
            <a:ext cx="14479810" cy="7861300"/>
          </a:xfrm>
          <a:prstGeom prst="rect">
            <a:avLst/>
          </a:prstGeom>
          <a:noFill/>
          <a:ln>
            <a:noFill/>
          </a:ln>
        </p:spPr>
      </p:pic>
      <p:sp>
        <p:nvSpPr>
          <p:cNvPr id="576" name="Google Shape;576;g2d0d5a6c924_0_534"/>
          <p:cNvSpPr/>
          <p:nvPr/>
        </p:nvSpPr>
        <p:spPr>
          <a:xfrm>
            <a:off x="5025595" y="1193800"/>
            <a:ext cx="14348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8673A"/>
              </a:buClr>
              <a:buSzPts val="8000"/>
              <a:buFont typeface="Aladin"/>
              <a:buNone/>
            </a:pPr>
            <a:r>
              <a:rPr b="0" i="0" lang="en-US" sz="8000" u="none" cap="none" strike="noStrike">
                <a:solidFill>
                  <a:srgbClr val="B8673A"/>
                </a:solidFill>
                <a:latin typeface="Aladin"/>
                <a:ea typeface="Aladin"/>
                <a:cs typeface="Aladin"/>
                <a:sym typeface="Aladin"/>
              </a:rPr>
              <a:t>Fantasy Realm at a Glance</a:t>
            </a:r>
            <a:endParaRPr b="0" i="0" sz="8000" u="none" cap="none" strike="noStrike">
              <a:solidFill>
                <a:schemeClr val="dk1"/>
              </a:solidFill>
              <a:latin typeface="Calibri"/>
              <a:ea typeface="Calibri"/>
              <a:cs typeface="Calibri"/>
              <a:sym typeface="Calibri"/>
            </a:endParaRPr>
          </a:p>
        </p:txBody>
      </p:sp>
      <p:sp>
        <p:nvSpPr>
          <p:cNvPr id="577" name="Google Shape;577;g2d0d5a6c924_0_534"/>
          <p:cNvSpPr/>
          <p:nvPr/>
        </p:nvSpPr>
        <p:spPr>
          <a:xfrm>
            <a:off x="1956044" y="4464050"/>
            <a:ext cx="5779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d0d5a6c924_0_534"/>
          <p:cNvSpPr/>
          <p:nvPr/>
        </p:nvSpPr>
        <p:spPr>
          <a:xfrm>
            <a:off x="1956044" y="4464050"/>
            <a:ext cx="5779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d0d5a6c924_0_534"/>
          <p:cNvSpPr/>
          <p:nvPr/>
        </p:nvSpPr>
        <p:spPr>
          <a:xfrm>
            <a:off x="1956044" y="4464050"/>
            <a:ext cx="5982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The Forest</a:t>
            </a:r>
            <a:endParaRPr b="0" i="0" sz="4800" u="none" cap="none" strike="noStrike">
              <a:solidFill>
                <a:schemeClr val="dk1"/>
              </a:solidFill>
              <a:latin typeface="Calibri"/>
              <a:ea typeface="Calibri"/>
              <a:cs typeface="Calibri"/>
              <a:sym typeface="Calibri"/>
            </a:endParaRPr>
          </a:p>
        </p:txBody>
      </p:sp>
      <p:sp>
        <p:nvSpPr>
          <p:cNvPr id="580" name="Google Shape;580;g2d0d5a6c924_0_534"/>
          <p:cNvSpPr/>
          <p:nvPr/>
        </p:nvSpPr>
        <p:spPr>
          <a:xfrm>
            <a:off x="1956044" y="53149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81" name="Google Shape;581;g2d0d5a6c924_0_534"/>
          <p:cNvSpPr/>
          <p:nvPr/>
        </p:nvSpPr>
        <p:spPr>
          <a:xfrm>
            <a:off x="1956044" y="7156450"/>
            <a:ext cx="5779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d0d5a6c924_0_534"/>
          <p:cNvSpPr/>
          <p:nvPr/>
        </p:nvSpPr>
        <p:spPr>
          <a:xfrm>
            <a:off x="1956044" y="7156450"/>
            <a:ext cx="5779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d0d5a6c924_0_534"/>
          <p:cNvSpPr/>
          <p:nvPr/>
        </p:nvSpPr>
        <p:spPr>
          <a:xfrm>
            <a:off x="1956044" y="7156450"/>
            <a:ext cx="5982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The Caves</a:t>
            </a:r>
            <a:endParaRPr b="0" i="0" sz="4800" u="none" cap="none" strike="noStrike">
              <a:solidFill>
                <a:schemeClr val="dk1"/>
              </a:solidFill>
              <a:latin typeface="Calibri"/>
              <a:ea typeface="Calibri"/>
              <a:cs typeface="Calibri"/>
              <a:sym typeface="Calibri"/>
            </a:endParaRPr>
          </a:p>
        </p:txBody>
      </p:sp>
      <p:sp>
        <p:nvSpPr>
          <p:cNvPr id="584" name="Google Shape;584;g2d0d5a6c924_0_534"/>
          <p:cNvSpPr/>
          <p:nvPr/>
        </p:nvSpPr>
        <p:spPr>
          <a:xfrm>
            <a:off x="1956044" y="80073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85" name="Google Shape;585;g2d0d5a6c924_0_534"/>
          <p:cNvSpPr/>
          <p:nvPr/>
        </p:nvSpPr>
        <p:spPr>
          <a:xfrm>
            <a:off x="1956044" y="9848850"/>
            <a:ext cx="5779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d0d5a6c924_0_534"/>
          <p:cNvSpPr/>
          <p:nvPr/>
        </p:nvSpPr>
        <p:spPr>
          <a:xfrm>
            <a:off x="1956044" y="9848850"/>
            <a:ext cx="5779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d0d5a6c924_0_534"/>
          <p:cNvSpPr/>
          <p:nvPr/>
        </p:nvSpPr>
        <p:spPr>
          <a:xfrm>
            <a:off x="1956044" y="9848850"/>
            <a:ext cx="5982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The Lair</a:t>
            </a:r>
            <a:endParaRPr b="0" i="0" sz="4800" u="none" cap="none" strike="noStrike">
              <a:solidFill>
                <a:schemeClr val="dk1"/>
              </a:solidFill>
              <a:latin typeface="Calibri"/>
              <a:ea typeface="Calibri"/>
              <a:cs typeface="Calibri"/>
              <a:sym typeface="Calibri"/>
            </a:endParaRPr>
          </a:p>
        </p:txBody>
      </p:sp>
      <p:sp>
        <p:nvSpPr>
          <p:cNvPr id="588" name="Google Shape;588;g2d0d5a6c924_0_534"/>
          <p:cNvSpPr/>
          <p:nvPr/>
        </p:nvSpPr>
        <p:spPr>
          <a:xfrm>
            <a:off x="1956044" y="106997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593" name="Shape 593"/>
        <p:cNvGrpSpPr/>
        <p:nvPr/>
      </p:nvGrpSpPr>
      <p:grpSpPr>
        <a:xfrm>
          <a:off x="0" y="0"/>
          <a:ext cx="0" cy="0"/>
          <a:chOff x="0" y="0"/>
          <a:chExt cx="0" cy="0"/>
        </a:xfrm>
      </p:grpSpPr>
      <p:pic>
        <p:nvPicPr>
          <p:cNvPr descr=" " id="594" name="Google Shape;594;g2d0d5a6c924_0_558"/>
          <p:cNvPicPr preferRelativeResize="0"/>
          <p:nvPr/>
        </p:nvPicPr>
        <p:blipFill rotWithShape="1">
          <a:blip r:embed="rId3">
            <a:alphaModFix/>
          </a:blip>
          <a:srcRect b="0" l="0" r="0" t="0"/>
          <a:stretch/>
        </p:blipFill>
        <p:spPr>
          <a:xfrm>
            <a:off x="21961045" y="8420100"/>
            <a:ext cx="2426003" cy="2425700"/>
          </a:xfrm>
          <a:prstGeom prst="rect">
            <a:avLst/>
          </a:prstGeom>
          <a:noFill/>
          <a:ln>
            <a:noFill/>
          </a:ln>
        </p:spPr>
      </p:pic>
      <p:pic>
        <p:nvPicPr>
          <p:cNvPr descr=" " id="595" name="Google Shape;595;g2d0d5a6c924_0_558"/>
          <p:cNvPicPr preferRelativeResize="0"/>
          <p:nvPr/>
        </p:nvPicPr>
        <p:blipFill rotWithShape="1">
          <a:blip r:embed="rId3">
            <a:alphaModFix/>
          </a:blip>
          <a:srcRect b="0" l="0" r="0" t="0"/>
          <a:stretch/>
        </p:blipFill>
        <p:spPr>
          <a:xfrm>
            <a:off x="21961045" y="10845800"/>
            <a:ext cx="2426003" cy="2425700"/>
          </a:xfrm>
          <a:prstGeom prst="rect">
            <a:avLst/>
          </a:prstGeom>
          <a:noFill/>
          <a:ln>
            <a:noFill/>
          </a:ln>
        </p:spPr>
      </p:pic>
      <p:pic>
        <p:nvPicPr>
          <p:cNvPr descr=" " id="596" name="Google Shape;596;g2d0d5a6c924_0_558"/>
          <p:cNvPicPr preferRelativeResize="0"/>
          <p:nvPr/>
        </p:nvPicPr>
        <p:blipFill rotWithShape="1">
          <a:blip r:embed="rId4">
            <a:alphaModFix/>
          </a:blip>
          <a:srcRect b="0" l="0" r="0" t="0"/>
          <a:stretch/>
        </p:blipFill>
        <p:spPr>
          <a:xfrm>
            <a:off x="0" y="9993040"/>
            <a:ext cx="1705728" cy="1703660"/>
          </a:xfrm>
          <a:prstGeom prst="rect">
            <a:avLst/>
          </a:prstGeom>
          <a:noFill/>
          <a:ln>
            <a:noFill/>
          </a:ln>
        </p:spPr>
      </p:pic>
      <p:pic>
        <p:nvPicPr>
          <p:cNvPr descr=" " id="597" name="Google Shape;597;g2d0d5a6c924_0_558"/>
          <p:cNvPicPr preferRelativeResize="0"/>
          <p:nvPr/>
        </p:nvPicPr>
        <p:blipFill rotWithShape="1">
          <a:blip r:embed="rId5">
            <a:alphaModFix/>
          </a:blip>
          <a:srcRect b="0" l="0" r="0" t="0"/>
          <a:stretch/>
        </p:blipFill>
        <p:spPr>
          <a:xfrm>
            <a:off x="0" y="8293100"/>
            <a:ext cx="1705728" cy="1703660"/>
          </a:xfrm>
          <a:prstGeom prst="rect">
            <a:avLst/>
          </a:prstGeom>
          <a:noFill/>
          <a:ln>
            <a:noFill/>
          </a:ln>
        </p:spPr>
      </p:pic>
      <p:pic>
        <p:nvPicPr>
          <p:cNvPr descr=" " id="598" name="Google Shape;598;g2d0d5a6c924_0_558"/>
          <p:cNvPicPr preferRelativeResize="0"/>
          <p:nvPr/>
        </p:nvPicPr>
        <p:blipFill rotWithShape="1">
          <a:blip r:embed="rId6">
            <a:alphaModFix/>
          </a:blip>
          <a:srcRect b="0" l="0" r="0" t="0"/>
          <a:stretch/>
        </p:blipFill>
        <p:spPr>
          <a:xfrm>
            <a:off x="22685035" y="533400"/>
            <a:ext cx="1702013" cy="1703660"/>
          </a:xfrm>
          <a:prstGeom prst="rect">
            <a:avLst/>
          </a:prstGeom>
          <a:noFill/>
          <a:ln>
            <a:noFill/>
          </a:ln>
        </p:spPr>
      </p:pic>
      <p:sp>
        <p:nvSpPr>
          <p:cNvPr id="599" name="Google Shape;599;g2d0d5a6c924_0_5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d0d5a6c924_0_55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601" name="Google Shape;601;g2d0d5a6c924_0_558"/>
          <p:cNvPicPr preferRelativeResize="0"/>
          <p:nvPr/>
        </p:nvPicPr>
        <p:blipFill rotWithShape="1">
          <a:blip r:embed="rId8">
            <a:alphaModFix/>
          </a:blip>
          <a:srcRect b="0" l="0" r="0" t="0"/>
          <a:stretch/>
        </p:blipFill>
        <p:spPr>
          <a:xfrm>
            <a:off x="0" y="914400"/>
            <a:ext cx="24387048" cy="12801600"/>
          </a:xfrm>
          <a:prstGeom prst="rect">
            <a:avLst/>
          </a:prstGeom>
          <a:noFill/>
          <a:ln>
            <a:noFill/>
          </a:ln>
        </p:spPr>
      </p:pic>
      <p:sp>
        <p:nvSpPr>
          <p:cNvPr id="602" name="Google Shape;602;g2d0d5a6c924_0_558"/>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d0d5a6c924_0_558"/>
          <p:cNvPicPr preferRelativeResize="0"/>
          <p:nvPr/>
        </p:nvPicPr>
        <p:blipFill rotWithShape="1">
          <a:blip r:embed="rId9">
            <a:alphaModFix/>
          </a:blip>
          <a:srcRect b="0" l="0" r="0" t="0"/>
          <a:stretch/>
        </p:blipFill>
        <p:spPr>
          <a:xfrm>
            <a:off x="0" y="6870700"/>
            <a:ext cx="24387048" cy="12700"/>
          </a:xfrm>
          <a:prstGeom prst="rect">
            <a:avLst/>
          </a:prstGeom>
          <a:noFill/>
          <a:ln>
            <a:noFill/>
          </a:ln>
        </p:spPr>
      </p:pic>
      <p:pic>
        <p:nvPicPr>
          <p:cNvPr descr=" " id="604" name="Google Shape;604;g2d0d5a6c924_0_558"/>
          <p:cNvPicPr preferRelativeResize="0"/>
          <p:nvPr/>
        </p:nvPicPr>
        <p:blipFill rotWithShape="1">
          <a:blip r:embed="rId10">
            <a:alphaModFix/>
          </a:blip>
          <a:srcRect b="0" l="0" r="0" t="0"/>
          <a:stretch/>
        </p:blipFill>
        <p:spPr>
          <a:xfrm>
            <a:off x="5207651" y="6781800"/>
            <a:ext cx="190524" cy="6934200"/>
          </a:xfrm>
          <a:prstGeom prst="rect">
            <a:avLst/>
          </a:prstGeom>
          <a:noFill/>
          <a:ln>
            <a:noFill/>
          </a:ln>
        </p:spPr>
      </p:pic>
      <p:pic>
        <p:nvPicPr>
          <p:cNvPr descr=" " id="605" name="Google Shape;605;g2d0d5a6c924_0_558"/>
          <p:cNvPicPr preferRelativeResize="0"/>
          <p:nvPr/>
        </p:nvPicPr>
        <p:blipFill rotWithShape="1">
          <a:blip r:embed="rId11">
            <a:alphaModFix/>
          </a:blip>
          <a:srcRect b="0" l="0" r="0" t="0"/>
          <a:stretch/>
        </p:blipFill>
        <p:spPr>
          <a:xfrm>
            <a:off x="9386473" y="4495800"/>
            <a:ext cx="190524" cy="2476500"/>
          </a:xfrm>
          <a:prstGeom prst="rect">
            <a:avLst/>
          </a:prstGeom>
          <a:noFill/>
          <a:ln>
            <a:noFill/>
          </a:ln>
        </p:spPr>
      </p:pic>
      <p:pic>
        <p:nvPicPr>
          <p:cNvPr descr=" " id="606" name="Google Shape;606;g2d0d5a6c924_0_558"/>
          <p:cNvPicPr preferRelativeResize="0"/>
          <p:nvPr/>
        </p:nvPicPr>
        <p:blipFill rotWithShape="1">
          <a:blip r:embed="rId12">
            <a:alphaModFix/>
          </a:blip>
          <a:srcRect b="0" l="0" r="0" t="0"/>
          <a:stretch/>
        </p:blipFill>
        <p:spPr>
          <a:xfrm>
            <a:off x="13565295" y="6781800"/>
            <a:ext cx="190524" cy="1854200"/>
          </a:xfrm>
          <a:prstGeom prst="rect">
            <a:avLst/>
          </a:prstGeom>
          <a:noFill/>
          <a:ln>
            <a:noFill/>
          </a:ln>
        </p:spPr>
      </p:pic>
      <p:pic>
        <p:nvPicPr>
          <p:cNvPr descr=" " id="607" name="Google Shape;607;g2d0d5a6c924_0_558"/>
          <p:cNvPicPr preferRelativeResize="0"/>
          <p:nvPr/>
        </p:nvPicPr>
        <p:blipFill rotWithShape="1">
          <a:blip r:embed="rId13">
            <a:alphaModFix/>
          </a:blip>
          <a:srcRect b="0" l="0" r="0" t="0"/>
          <a:stretch/>
        </p:blipFill>
        <p:spPr>
          <a:xfrm>
            <a:off x="17642505" y="1841500"/>
            <a:ext cx="393750" cy="5130800"/>
          </a:xfrm>
          <a:prstGeom prst="rect">
            <a:avLst/>
          </a:prstGeom>
          <a:noFill/>
          <a:ln>
            <a:noFill/>
          </a:ln>
        </p:spPr>
      </p:pic>
      <p:sp>
        <p:nvSpPr>
          <p:cNvPr id="608" name="Google Shape;608;g2d0d5a6c924_0_558"/>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d0d5a6c924_0_558"/>
          <p:cNvPicPr preferRelativeResize="0"/>
          <p:nvPr/>
        </p:nvPicPr>
        <p:blipFill rotWithShape="1">
          <a:blip r:embed="rId14">
            <a:alphaModFix/>
          </a:blip>
          <a:srcRect b="0" l="0" r="0" t="0"/>
          <a:stretch/>
        </p:blipFill>
        <p:spPr>
          <a:xfrm>
            <a:off x="1371771" y="914400"/>
            <a:ext cx="6350794" cy="3073400"/>
          </a:xfrm>
          <a:prstGeom prst="rect">
            <a:avLst/>
          </a:prstGeom>
          <a:noFill/>
          <a:ln>
            <a:noFill/>
          </a:ln>
        </p:spPr>
      </p:pic>
      <p:sp>
        <p:nvSpPr>
          <p:cNvPr id="610" name="Google Shape;610;g2d0d5a6c924_0_558"/>
          <p:cNvSpPr/>
          <p:nvPr/>
        </p:nvSpPr>
        <p:spPr>
          <a:xfrm>
            <a:off x="1371771" y="4292600"/>
            <a:ext cx="1092300" cy="5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d0d5a6c924_0_558"/>
          <p:cNvSpPr/>
          <p:nvPr/>
        </p:nvSpPr>
        <p:spPr>
          <a:xfrm>
            <a:off x="1371771" y="4292600"/>
            <a:ext cx="12447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Eclipse</a:t>
            </a:r>
            <a:endParaRPr b="0" i="0" sz="3600" u="none" cap="none" strike="noStrike">
              <a:solidFill>
                <a:schemeClr val="dk1"/>
              </a:solidFill>
              <a:latin typeface="Calibri"/>
              <a:ea typeface="Calibri"/>
              <a:cs typeface="Calibri"/>
              <a:sym typeface="Calibri"/>
            </a:endParaRPr>
          </a:p>
        </p:txBody>
      </p:sp>
      <p:sp>
        <p:nvSpPr>
          <p:cNvPr id="612" name="Google Shape;612;g2d0d5a6c924_0_558"/>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d0d5a6c924_0_558"/>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614" name="Google Shape;614;g2d0d5a6c924_0_558"/>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d0d5a6c924_0_558"/>
          <p:cNvSpPr/>
          <p:nvPr/>
        </p:nvSpPr>
        <p:spPr>
          <a:xfrm>
            <a:off x="5550594" y="7391400"/>
            <a:ext cx="1282800" cy="5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d0d5a6c924_0_558"/>
          <p:cNvSpPr/>
          <p:nvPr/>
        </p:nvSpPr>
        <p:spPr>
          <a:xfrm>
            <a:off x="5550594" y="7391400"/>
            <a:ext cx="14352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Invasion</a:t>
            </a:r>
            <a:endParaRPr b="0" i="0" sz="3600" u="none" cap="none" strike="noStrike">
              <a:solidFill>
                <a:schemeClr val="dk1"/>
              </a:solidFill>
              <a:latin typeface="Calibri"/>
              <a:ea typeface="Calibri"/>
              <a:cs typeface="Calibri"/>
              <a:sym typeface="Calibri"/>
            </a:endParaRPr>
          </a:p>
        </p:txBody>
      </p:sp>
      <p:sp>
        <p:nvSpPr>
          <p:cNvPr id="617" name="Google Shape;617;g2d0d5a6c924_0_558"/>
          <p:cNvSpPr/>
          <p:nvPr/>
        </p:nvSpPr>
        <p:spPr>
          <a:xfrm>
            <a:off x="5550594" y="82550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d0d5a6c924_0_558"/>
          <p:cNvSpPr/>
          <p:nvPr/>
        </p:nvSpPr>
        <p:spPr>
          <a:xfrm>
            <a:off x="5550594" y="82550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619" name="Google Shape;619;g2d0d5a6c924_0_558"/>
          <p:cNvPicPr preferRelativeResize="0"/>
          <p:nvPr/>
        </p:nvPicPr>
        <p:blipFill rotWithShape="1">
          <a:blip r:embed="rId15">
            <a:alphaModFix/>
          </a:blip>
          <a:srcRect b="0" l="0" r="0" t="0"/>
          <a:stretch/>
        </p:blipFill>
        <p:spPr>
          <a:xfrm>
            <a:off x="5550594" y="9779000"/>
            <a:ext cx="4128016" cy="3378200"/>
          </a:xfrm>
          <a:prstGeom prst="rect">
            <a:avLst/>
          </a:prstGeom>
          <a:noFill/>
          <a:ln>
            <a:noFill/>
          </a:ln>
        </p:spPr>
      </p:pic>
      <p:sp>
        <p:nvSpPr>
          <p:cNvPr id="620" name="Google Shape;620;g2d0d5a6c924_0_558"/>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d0d5a6c924_0_558"/>
          <p:cNvSpPr/>
          <p:nvPr/>
        </p:nvSpPr>
        <p:spPr>
          <a:xfrm>
            <a:off x="13908238" y="7391400"/>
            <a:ext cx="1295700" cy="5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d0d5a6c924_0_558"/>
          <p:cNvSpPr/>
          <p:nvPr/>
        </p:nvSpPr>
        <p:spPr>
          <a:xfrm>
            <a:off x="13908238" y="7391400"/>
            <a:ext cx="14481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Betrayal</a:t>
            </a:r>
            <a:endParaRPr b="0" i="0" sz="3600" u="none" cap="none" strike="noStrike">
              <a:solidFill>
                <a:schemeClr val="dk1"/>
              </a:solidFill>
              <a:latin typeface="Calibri"/>
              <a:ea typeface="Calibri"/>
              <a:cs typeface="Calibri"/>
              <a:sym typeface="Calibri"/>
            </a:endParaRPr>
          </a:p>
        </p:txBody>
      </p:sp>
      <p:sp>
        <p:nvSpPr>
          <p:cNvPr id="623" name="Google Shape;623;g2d0d5a6c924_0_558"/>
          <p:cNvSpPr/>
          <p:nvPr/>
        </p:nvSpPr>
        <p:spPr>
          <a:xfrm>
            <a:off x="13908238" y="82550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d0d5a6c924_0_558"/>
          <p:cNvSpPr/>
          <p:nvPr/>
        </p:nvSpPr>
        <p:spPr>
          <a:xfrm>
            <a:off x="13908238" y="82550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625" name="Google Shape;625;g2d0d5a6c924_0_558"/>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d0d5a6c924_0_558"/>
          <p:cNvSpPr/>
          <p:nvPr/>
        </p:nvSpPr>
        <p:spPr>
          <a:xfrm>
            <a:off x="9729416" y="4406900"/>
            <a:ext cx="876300" cy="5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d0d5a6c924_0_558"/>
          <p:cNvSpPr/>
          <p:nvPr/>
        </p:nvSpPr>
        <p:spPr>
          <a:xfrm>
            <a:off x="9729416" y="4406900"/>
            <a:ext cx="10287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Quest</a:t>
            </a:r>
            <a:endParaRPr b="0" i="0" sz="3600" u="none" cap="none" strike="noStrike">
              <a:solidFill>
                <a:schemeClr val="dk1"/>
              </a:solidFill>
              <a:latin typeface="Calibri"/>
              <a:ea typeface="Calibri"/>
              <a:cs typeface="Calibri"/>
              <a:sym typeface="Calibri"/>
            </a:endParaRPr>
          </a:p>
        </p:txBody>
      </p:sp>
      <p:sp>
        <p:nvSpPr>
          <p:cNvPr id="628" name="Google Shape;628;g2d0d5a6c924_0_558"/>
          <p:cNvSpPr/>
          <p:nvPr/>
        </p:nvSpPr>
        <p:spPr>
          <a:xfrm>
            <a:off x="9729416" y="52705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d0d5a6c924_0_558"/>
          <p:cNvSpPr/>
          <p:nvPr/>
        </p:nvSpPr>
        <p:spPr>
          <a:xfrm>
            <a:off x="9729416" y="52705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630" name="Google Shape;630;g2d0d5a6c924_0_558"/>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d0d5a6c924_0_558"/>
          <p:cNvPicPr preferRelativeResize="0"/>
          <p:nvPr/>
        </p:nvPicPr>
        <p:blipFill rotWithShape="1">
          <a:blip r:embed="rId16">
            <a:alphaModFix/>
          </a:blip>
          <a:srcRect b="0" l="0" r="0" t="0"/>
          <a:stretch/>
        </p:blipFill>
        <p:spPr>
          <a:xfrm>
            <a:off x="18087061" y="1841500"/>
            <a:ext cx="4839305" cy="2146300"/>
          </a:xfrm>
          <a:prstGeom prst="rect">
            <a:avLst/>
          </a:prstGeom>
          <a:noFill/>
          <a:ln>
            <a:noFill/>
          </a:ln>
        </p:spPr>
      </p:pic>
      <p:sp>
        <p:nvSpPr>
          <p:cNvPr id="632" name="Google Shape;632;g2d0d5a6c924_0_558"/>
          <p:cNvSpPr/>
          <p:nvPr/>
        </p:nvSpPr>
        <p:spPr>
          <a:xfrm>
            <a:off x="18087061" y="4292600"/>
            <a:ext cx="1016100" cy="5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d0d5a6c924_0_558"/>
          <p:cNvSpPr/>
          <p:nvPr/>
        </p:nvSpPr>
        <p:spPr>
          <a:xfrm>
            <a:off x="18087061" y="4292600"/>
            <a:ext cx="11685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Obtain</a:t>
            </a:r>
            <a:endParaRPr b="0" i="0" sz="3600" u="none" cap="none" strike="noStrike">
              <a:solidFill>
                <a:schemeClr val="dk1"/>
              </a:solidFill>
              <a:latin typeface="Calibri"/>
              <a:ea typeface="Calibri"/>
              <a:cs typeface="Calibri"/>
              <a:sym typeface="Calibri"/>
            </a:endParaRPr>
          </a:p>
        </p:txBody>
      </p:sp>
      <p:sp>
        <p:nvSpPr>
          <p:cNvPr id="634" name="Google Shape;634;g2d0d5a6c924_0_558"/>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d0d5a6c924_0_558"/>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636" name="Google Shape;636;g2d0d5a6c924_0_558"/>
          <p:cNvPicPr preferRelativeResize="0"/>
          <p:nvPr/>
        </p:nvPicPr>
        <p:blipFill rotWithShape="1">
          <a:blip r:embed="rId17">
            <a:alphaModFix/>
          </a:blip>
          <a:srcRect b="0" l="0" r="0" t="0"/>
          <a:stretch/>
        </p:blipFill>
        <p:spPr>
          <a:xfrm>
            <a:off x="1028828" y="914400"/>
            <a:ext cx="190524" cy="6057900"/>
          </a:xfrm>
          <a:prstGeom prst="rect">
            <a:avLst/>
          </a:prstGeom>
          <a:noFill/>
          <a:ln>
            <a:noFill/>
          </a:ln>
        </p:spPr>
      </p:pic>
      <p:sp>
        <p:nvSpPr>
          <p:cNvPr id="637" name="Google Shape;637;g2d0d5a6c924_0_558"/>
          <p:cNvSpPr/>
          <p:nvPr/>
        </p:nvSpPr>
        <p:spPr>
          <a:xfrm>
            <a:off x="10317923" y="11722100"/>
            <a:ext cx="12278100" cy="1583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B8673A"/>
              </a:buClr>
              <a:buSzPts val="8000"/>
              <a:buFont typeface="Aladin"/>
              <a:buNone/>
            </a:pPr>
            <a:r>
              <a:rPr b="0" i="0" lang="en-US" sz="8000" u="none" cap="none" strike="noStrike">
                <a:solidFill>
                  <a:srgbClr val="B8673A"/>
                </a:solidFill>
                <a:latin typeface="Aladin"/>
                <a:ea typeface="Aladin"/>
                <a:cs typeface="Aladin"/>
                <a:sym typeface="Aladin"/>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642" name="Shape 642"/>
        <p:cNvGrpSpPr/>
        <p:nvPr/>
      </p:nvGrpSpPr>
      <p:grpSpPr>
        <a:xfrm>
          <a:off x="0" y="0"/>
          <a:ext cx="0" cy="0"/>
          <a:chOff x="0" y="0"/>
          <a:chExt cx="0" cy="0"/>
        </a:xfrm>
      </p:grpSpPr>
      <p:pic>
        <p:nvPicPr>
          <p:cNvPr descr=" " id="643" name="Google Shape;643;g2d0d5a6c924_0_606"/>
          <p:cNvPicPr preferRelativeResize="0"/>
          <p:nvPr/>
        </p:nvPicPr>
        <p:blipFill rotWithShape="1">
          <a:blip r:embed="rId3">
            <a:alphaModFix/>
          </a:blip>
          <a:srcRect b="0" l="0" r="0" t="0"/>
          <a:stretch/>
        </p:blipFill>
        <p:spPr>
          <a:xfrm>
            <a:off x="20652781" y="749300"/>
            <a:ext cx="2819752" cy="2819400"/>
          </a:xfrm>
          <a:prstGeom prst="rect">
            <a:avLst/>
          </a:prstGeom>
          <a:noFill/>
          <a:ln>
            <a:noFill/>
          </a:ln>
        </p:spPr>
      </p:pic>
      <p:pic>
        <p:nvPicPr>
          <p:cNvPr descr=" " id="644" name="Google Shape;644;g2d0d5a6c924_0_606"/>
          <p:cNvPicPr preferRelativeResize="0"/>
          <p:nvPr/>
        </p:nvPicPr>
        <p:blipFill rotWithShape="1">
          <a:blip r:embed="rId4">
            <a:alphaModFix/>
          </a:blip>
          <a:srcRect b="0" l="0" r="0" t="0"/>
          <a:stretch/>
        </p:blipFill>
        <p:spPr>
          <a:xfrm>
            <a:off x="1117740" y="10528300"/>
            <a:ext cx="2426003" cy="2425700"/>
          </a:xfrm>
          <a:prstGeom prst="rect">
            <a:avLst/>
          </a:prstGeom>
          <a:noFill/>
          <a:ln>
            <a:noFill/>
          </a:ln>
        </p:spPr>
      </p:pic>
      <p:pic>
        <p:nvPicPr>
          <p:cNvPr descr=" " id="645" name="Google Shape;645;g2d0d5a6c924_0_606"/>
          <p:cNvPicPr preferRelativeResize="0"/>
          <p:nvPr/>
        </p:nvPicPr>
        <p:blipFill rotWithShape="1">
          <a:blip r:embed="rId5">
            <a:alphaModFix/>
          </a:blip>
          <a:srcRect b="0" l="0" r="0" t="0"/>
          <a:stretch/>
        </p:blipFill>
        <p:spPr>
          <a:xfrm>
            <a:off x="20028543" y="11734800"/>
            <a:ext cx="1703873" cy="1981200"/>
          </a:xfrm>
          <a:prstGeom prst="rect">
            <a:avLst/>
          </a:prstGeom>
          <a:noFill/>
          <a:ln>
            <a:noFill/>
          </a:ln>
        </p:spPr>
      </p:pic>
      <p:pic>
        <p:nvPicPr>
          <p:cNvPr descr=" " id="646" name="Google Shape;646;g2d0d5a6c924_0_606"/>
          <p:cNvPicPr preferRelativeResize="0"/>
          <p:nvPr/>
        </p:nvPicPr>
        <p:blipFill rotWithShape="1">
          <a:blip r:embed="rId6">
            <a:alphaModFix/>
          </a:blip>
          <a:srcRect b="0" l="0" r="0" t="0"/>
          <a:stretch/>
        </p:blipFill>
        <p:spPr>
          <a:xfrm>
            <a:off x="18328391" y="11734800"/>
            <a:ext cx="1703873" cy="1981200"/>
          </a:xfrm>
          <a:prstGeom prst="rect">
            <a:avLst/>
          </a:prstGeom>
          <a:noFill/>
          <a:ln>
            <a:noFill/>
          </a:ln>
        </p:spPr>
      </p:pic>
      <p:pic>
        <p:nvPicPr>
          <p:cNvPr descr=" " id="647" name="Google Shape;647;g2d0d5a6c924_0_606"/>
          <p:cNvPicPr preferRelativeResize="0"/>
          <p:nvPr/>
        </p:nvPicPr>
        <p:blipFill rotWithShape="1">
          <a:blip r:embed="rId7">
            <a:alphaModFix/>
          </a:blip>
          <a:srcRect b="0" l="0" r="0" t="0"/>
          <a:stretch/>
        </p:blipFill>
        <p:spPr>
          <a:xfrm>
            <a:off x="1117740" y="0"/>
            <a:ext cx="1703873" cy="1705521"/>
          </a:xfrm>
          <a:prstGeom prst="rect">
            <a:avLst/>
          </a:prstGeom>
          <a:noFill/>
          <a:ln>
            <a:noFill/>
          </a:ln>
        </p:spPr>
      </p:pic>
      <p:sp>
        <p:nvSpPr>
          <p:cNvPr id="648" name="Google Shape;648;g2d0d5a6c924_0_6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d0d5a6c924_0_60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50" name="Google Shape;650;g2d0d5a6c924_0_606"/>
          <p:cNvSpPr/>
          <p:nvPr/>
        </p:nvSpPr>
        <p:spPr>
          <a:xfrm>
            <a:off x="7883452" y="1955800"/>
            <a:ext cx="58512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8673A"/>
              </a:buClr>
              <a:buSzPts val="8000"/>
              <a:buFont typeface="Aladin"/>
              <a:buNone/>
            </a:pPr>
            <a:r>
              <a:rPr b="0" i="0" lang="en-US" sz="8000" u="none" cap="none" strike="noStrike">
                <a:solidFill>
                  <a:srgbClr val="B8673A"/>
                </a:solidFill>
                <a:latin typeface="Aladin"/>
                <a:ea typeface="Aladin"/>
                <a:cs typeface="Aladin"/>
                <a:sym typeface="Aladin"/>
              </a:rPr>
              <a:t>Our Team</a:t>
            </a:r>
            <a:endParaRPr b="0" i="0" sz="8000" u="none" cap="none" strike="noStrike">
              <a:solidFill>
                <a:schemeClr val="dk1"/>
              </a:solidFill>
              <a:latin typeface="Calibri"/>
              <a:ea typeface="Calibri"/>
              <a:cs typeface="Calibri"/>
              <a:sym typeface="Calibri"/>
            </a:endParaRPr>
          </a:p>
        </p:txBody>
      </p:sp>
      <p:sp>
        <p:nvSpPr>
          <p:cNvPr id="651" name="Google Shape;651;g2d0d5a6c924_0_606"/>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2d0d5a6c924_0_606"/>
          <p:cNvPicPr preferRelativeResize="0"/>
          <p:nvPr/>
        </p:nvPicPr>
        <p:blipFill rotWithShape="1">
          <a:blip r:embed="rId9">
            <a:alphaModFix/>
          </a:blip>
          <a:srcRect b="0" l="0" r="0" t="0"/>
          <a:stretch/>
        </p:blipFill>
        <p:spPr>
          <a:xfrm>
            <a:off x="2718140" y="3790950"/>
            <a:ext cx="3035679" cy="3035300"/>
          </a:xfrm>
          <a:prstGeom prst="rect">
            <a:avLst/>
          </a:prstGeom>
          <a:noFill/>
          <a:ln>
            <a:noFill/>
          </a:ln>
        </p:spPr>
      </p:pic>
      <p:sp>
        <p:nvSpPr>
          <p:cNvPr id="653" name="Google Shape;653;g2d0d5a6c924_0_606"/>
          <p:cNvSpPr/>
          <p:nvPr/>
        </p:nvSpPr>
        <p:spPr>
          <a:xfrm>
            <a:off x="6058657" y="45529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g2d0d5a6c924_0_606"/>
          <p:cNvSpPr/>
          <p:nvPr/>
        </p:nvSpPr>
        <p:spPr>
          <a:xfrm>
            <a:off x="6058657" y="45529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d0d5a6c924_0_606"/>
          <p:cNvSpPr/>
          <p:nvPr/>
        </p:nvSpPr>
        <p:spPr>
          <a:xfrm>
            <a:off x="6058657" y="45529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d0d5a6c924_0_606"/>
          <p:cNvSpPr/>
          <p:nvPr/>
        </p:nvSpPr>
        <p:spPr>
          <a:xfrm>
            <a:off x="6058657" y="4552950"/>
            <a:ext cx="1714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Eldruin</a:t>
            </a:r>
            <a:endParaRPr b="0" i="0" sz="4800" u="none" cap="none" strike="noStrike">
              <a:solidFill>
                <a:schemeClr val="dk1"/>
              </a:solidFill>
              <a:latin typeface="Calibri"/>
              <a:ea typeface="Calibri"/>
              <a:cs typeface="Calibri"/>
              <a:sym typeface="Calibri"/>
            </a:endParaRPr>
          </a:p>
        </p:txBody>
      </p:sp>
      <p:sp>
        <p:nvSpPr>
          <p:cNvPr id="657" name="Google Shape;657;g2d0d5a6c924_0_606"/>
          <p:cNvSpPr/>
          <p:nvPr/>
        </p:nvSpPr>
        <p:spPr>
          <a:xfrm>
            <a:off x="6058657" y="54546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58" name="Google Shape;658;g2d0d5a6c924_0_606"/>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d0d5a6c924_0_606"/>
          <p:cNvPicPr preferRelativeResize="0"/>
          <p:nvPr/>
        </p:nvPicPr>
        <p:blipFill rotWithShape="1">
          <a:blip r:embed="rId10">
            <a:alphaModFix/>
          </a:blip>
          <a:srcRect b="0" l="0" r="0" t="0"/>
          <a:stretch/>
        </p:blipFill>
        <p:spPr>
          <a:xfrm>
            <a:off x="12041105" y="8667750"/>
            <a:ext cx="3035679" cy="3035300"/>
          </a:xfrm>
          <a:prstGeom prst="rect">
            <a:avLst/>
          </a:prstGeom>
          <a:noFill/>
          <a:ln>
            <a:noFill/>
          </a:ln>
        </p:spPr>
      </p:pic>
      <p:sp>
        <p:nvSpPr>
          <p:cNvPr id="660" name="Google Shape;660;g2d0d5a6c924_0_606"/>
          <p:cNvSpPr/>
          <p:nvPr/>
        </p:nvSpPr>
        <p:spPr>
          <a:xfrm>
            <a:off x="15381622" y="94297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d0d5a6c924_0_606"/>
          <p:cNvSpPr/>
          <p:nvPr/>
        </p:nvSpPr>
        <p:spPr>
          <a:xfrm>
            <a:off x="15381622" y="94297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2d0d5a6c924_0_606"/>
          <p:cNvSpPr/>
          <p:nvPr/>
        </p:nvSpPr>
        <p:spPr>
          <a:xfrm>
            <a:off x="15381622" y="94297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2d0d5a6c924_0_606"/>
          <p:cNvSpPr/>
          <p:nvPr/>
        </p:nvSpPr>
        <p:spPr>
          <a:xfrm>
            <a:off x="15381622" y="9429750"/>
            <a:ext cx="1714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Eldruin</a:t>
            </a:r>
            <a:endParaRPr b="0" i="0" sz="4800" u="none" cap="none" strike="noStrike">
              <a:solidFill>
                <a:schemeClr val="dk1"/>
              </a:solidFill>
              <a:latin typeface="Calibri"/>
              <a:ea typeface="Calibri"/>
              <a:cs typeface="Calibri"/>
              <a:sym typeface="Calibri"/>
            </a:endParaRPr>
          </a:p>
        </p:txBody>
      </p:sp>
      <p:sp>
        <p:nvSpPr>
          <p:cNvPr id="664" name="Google Shape;664;g2d0d5a6c924_0_606"/>
          <p:cNvSpPr/>
          <p:nvPr/>
        </p:nvSpPr>
        <p:spPr>
          <a:xfrm>
            <a:off x="15381622" y="103314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65" name="Google Shape;665;g2d0d5a6c924_0_606"/>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2d0d5a6c924_0_606"/>
          <p:cNvPicPr preferRelativeResize="0"/>
          <p:nvPr/>
        </p:nvPicPr>
        <p:blipFill rotWithShape="1">
          <a:blip r:embed="rId11">
            <a:alphaModFix/>
          </a:blip>
          <a:srcRect b="0" l="0" r="0" t="0"/>
          <a:stretch/>
        </p:blipFill>
        <p:spPr>
          <a:xfrm>
            <a:off x="2718140" y="8667750"/>
            <a:ext cx="3035679" cy="3035300"/>
          </a:xfrm>
          <a:prstGeom prst="rect">
            <a:avLst/>
          </a:prstGeom>
          <a:noFill/>
          <a:ln>
            <a:noFill/>
          </a:ln>
        </p:spPr>
      </p:pic>
      <p:sp>
        <p:nvSpPr>
          <p:cNvPr id="667" name="Google Shape;667;g2d0d5a6c924_0_606"/>
          <p:cNvSpPr/>
          <p:nvPr/>
        </p:nvSpPr>
        <p:spPr>
          <a:xfrm>
            <a:off x="6058657" y="94297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d0d5a6c924_0_606"/>
          <p:cNvSpPr/>
          <p:nvPr/>
        </p:nvSpPr>
        <p:spPr>
          <a:xfrm>
            <a:off x="6058657" y="94297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g2d0d5a6c924_0_606"/>
          <p:cNvSpPr/>
          <p:nvPr/>
        </p:nvSpPr>
        <p:spPr>
          <a:xfrm>
            <a:off x="6058657" y="94297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g2d0d5a6c924_0_606"/>
          <p:cNvSpPr/>
          <p:nvPr/>
        </p:nvSpPr>
        <p:spPr>
          <a:xfrm>
            <a:off x="6058657" y="9429750"/>
            <a:ext cx="26547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Elementalen</a:t>
            </a:r>
            <a:endParaRPr b="0" i="0" sz="4800" u="none" cap="none" strike="noStrike">
              <a:solidFill>
                <a:schemeClr val="dk1"/>
              </a:solidFill>
              <a:latin typeface="Calibri"/>
              <a:ea typeface="Calibri"/>
              <a:cs typeface="Calibri"/>
              <a:sym typeface="Calibri"/>
            </a:endParaRPr>
          </a:p>
        </p:txBody>
      </p:sp>
      <p:sp>
        <p:nvSpPr>
          <p:cNvPr id="671" name="Google Shape;671;g2d0d5a6c924_0_606"/>
          <p:cNvSpPr/>
          <p:nvPr/>
        </p:nvSpPr>
        <p:spPr>
          <a:xfrm>
            <a:off x="6058657" y="1033145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72" name="Google Shape;672;g2d0d5a6c924_0_606"/>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g2d0d5a6c924_0_606"/>
          <p:cNvPicPr preferRelativeResize="0"/>
          <p:nvPr/>
        </p:nvPicPr>
        <p:blipFill rotWithShape="1">
          <a:blip r:embed="rId12">
            <a:alphaModFix/>
          </a:blip>
          <a:srcRect b="0" l="0" r="0" t="0"/>
          <a:stretch/>
        </p:blipFill>
        <p:spPr>
          <a:xfrm>
            <a:off x="12041105" y="3790950"/>
            <a:ext cx="3035679" cy="3035300"/>
          </a:xfrm>
          <a:prstGeom prst="rect">
            <a:avLst/>
          </a:prstGeom>
          <a:noFill/>
          <a:ln>
            <a:noFill/>
          </a:ln>
        </p:spPr>
      </p:pic>
      <p:sp>
        <p:nvSpPr>
          <p:cNvPr id="674" name="Google Shape;674;g2d0d5a6c924_0_606"/>
          <p:cNvSpPr/>
          <p:nvPr/>
        </p:nvSpPr>
        <p:spPr>
          <a:xfrm>
            <a:off x="15381622" y="45529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2d0d5a6c924_0_606"/>
          <p:cNvSpPr/>
          <p:nvPr/>
        </p:nvSpPr>
        <p:spPr>
          <a:xfrm>
            <a:off x="15381622" y="45529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d0d5a6c924_0_606"/>
          <p:cNvSpPr/>
          <p:nvPr/>
        </p:nvSpPr>
        <p:spPr>
          <a:xfrm>
            <a:off x="15381622" y="4552950"/>
            <a:ext cx="12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2d0d5a6c924_0_606"/>
          <p:cNvSpPr/>
          <p:nvPr/>
        </p:nvSpPr>
        <p:spPr>
          <a:xfrm>
            <a:off x="15381622" y="4552950"/>
            <a:ext cx="1791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Lunaria</a:t>
            </a:r>
            <a:endParaRPr b="0" i="0" sz="4800" u="none" cap="none" strike="noStrike">
              <a:solidFill>
                <a:schemeClr val="dk1"/>
              </a:solidFill>
              <a:latin typeface="Calibri"/>
              <a:ea typeface="Calibri"/>
              <a:cs typeface="Calibri"/>
              <a:sym typeface="Calibri"/>
            </a:endParaRPr>
          </a:p>
        </p:txBody>
      </p:sp>
      <p:sp>
        <p:nvSpPr>
          <p:cNvPr id="678" name="Google Shape;678;g2d0d5a6c924_0_606"/>
          <p:cNvSpPr/>
          <p:nvPr/>
        </p:nvSpPr>
        <p:spPr>
          <a:xfrm>
            <a:off x="15381622" y="545465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683" name="Shape 683"/>
        <p:cNvGrpSpPr/>
        <p:nvPr/>
      </p:nvGrpSpPr>
      <p:grpSpPr>
        <a:xfrm>
          <a:off x="0" y="0"/>
          <a:ext cx="0" cy="0"/>
          <a:chOff x="0" y="0"/>
          <a:chExt cx="0" cy="0"/>
        </a:xfrm>
      </p:grpSpPr>
      <p:pic>
        <p:nvPicPr>
          <p:cNvPr descr=" " id="684" name="Google Shape;684;g2d0d5a6c924_0_646"/>
          <p:cNvPicPr preferRelativeResize="0"/>
          <p:nvPr/>
        </p:nvPicPr>
        <p:blipFill rotWithShape="1">
          <a:blip r:embed="rId3">
            <a:alphaModFix/>
          </a:blip>
          <a:srcRect b="0" l="0" r="0" t="0"/>
          <a:stretch/>
        </p:blipFill>
        <p:spPr>
          <a:xfrm>
            <a:off x="0" y="508000"/>
            <a:ext cx="2426003" cy="2425700"/>
          </a:xfrm>
          <a:prstGeom prst="rect">
            <a:avLst/>
          </a:prstGeom>
          <a:noFill/>
          <a:ln>
            <a:noFill/>
          </a:ln>
        </p:spPr>
      </p:pic>
      <p:pic>
        <p:nvPicPr>
          <p:cNvPr descr=" " id="685" name="Google Shape;685;g2d0d5a6c924_0_646"/>
          <p:cNvPicPr preferRelativeResize="0"/>
          <p:nvPr/>
        </p:nvPicPr>
        <p:blipFill rotWithShape="1">
          <a:blip r:embed="rId3">
            <a:alphaModFix/>
          </a:blip>
          <a:srcRect b="0" l="0" r="0" t="0"/>
          <a:stretch/>
        </p:blipFill>
        <p:spPr>
          <a:xfrm>
            <a:off x="2426003" y="508000"/>
            <a:ext cx="2426003" cy="2425700"/>
          </a:xfrm>
          <a:prstGeom prst="rect">
            <a:avLst/>
          </a:prstGeom>
          <a:noFill/>
          <a:ln>
            <a:noFill/>
          </a:ln>
        </p:spPr>
      </p:pic>
      <p:pic>
        <p:nvPicPr>
          <p:cNvPr descr=" " id="686" name="Google Shape;686;g2d0d5a6c924_0_646"/>
          <p:cNvPicPr preferRelativeResize="0"/>
          <p:nvPr/>
        </p:nvPicPr>
        <p:blipFill rotWithShape="1">
          <a:blip r:embed="rId4">
            <a:alphaModFix/>
          </a:blip>
          <a:srcRect b="0" l="0" r="0" t="0"/>
          <a:stretch/>
        </p:blipFill>
        <p:spPr>
          <a:xfrm>
            <a:off x="22685035" y="8470900"/>
            <a:ext cx="1702013" cy="1703660"/>
          </a:xfrm>
          <a:prstGeom prst="rect">
            <a:avLst/>
          </a:prstGeom>
          <a:noFill/>
          <a:ln>
            <a:noFill/>
          </a:ln>
        </p:spPr>
      </p:pic>
      <p:pic>
        <p:nvPicPr>
          <p:cNvPr descr=" " id="687" name="Google Shape;687;g2d0d5a6c924_0_646"/>
          <p:cNvPicPr preferRelativeResize="0"/>
          <p:nvPr/>
        </p:nvPicPr>
        <p:blipFill rotWithShape="1">
          <a:blip r:embed="rId5">
            <a:alphaModFix/>
          </a:blip>
          <a:srcRect b="0" l="0" r="0" t="0"/>
          <a:stretch/>
        </p:blipFill>
        <p:spPr>
          <a:xfrm>
            <a:off x="22685035" y="6770960"/>
            <a:ext cx="1702013" cy="1703660"/>
          </a:xfrm>
          <a:prstGeom prst="rect">
            <a:avLst/>
          </a:prstGeom>
          <a:noFill/>
          <a:ln>
            <a:noFill/>
          </a:ln>
        </p:spPr>
      </p:pic>
      <p:pic>
        <p:nvPicPr>
          <p:cNvPr descr=" " id="688" name="Google Shape;688;g2d0d5a6c924_0_646"/>
          <p:cNvPicPr preferRelativeResize="0"/>
          <p:nvPr/>
        </p:nvPicPr>
        <p:blipFill rotWithShape="1">
          <a:blip r:embed="rId6">
            <a:alphaModFix/>
          </a:blip>
          <a:srcRect b="0" l="0" r="0" t="0"/>
          <a:stretch/>
        </p:blipFill>
        <p:spPr>
          <a:xfrm>
            <a:off x="0" y="11747500"/>
            <a:ext cx="1705728" cy="1703660"/>
          </a:xfrm>
          <a:prstGeom prst="rect">
            <a:avLst/>
          </a:prstGeom>
          <a:noFill/>
          <a:ln>
            <a:noFill/>
          </a:ln>
        </p:spPr>
      </p:pic>
      <p:sp>
        <p:nvSpPr>
          <p:cNvPr id="689" name="Google Shape;689;g2d0d5a6c924_0_6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g2d0d5a6c924_0_64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691" name="Google Shape;691;g2d0d5a6c924_0_646"/>
          <p:cNvPicPr preferRelativeResize="0"/>
          <p:nvPr/>
        </p:nvPicPr>
        <p:blipFill rotWithShape="1">
          <a:blip r:embed="rId8">
            <a:alphaModFix/>
          </a:blip>
          <a:srcRect b="0" l="0" r="0" t="0"/>
          <a:stretch/>
        </p:blipFill>
        <p:spPr>
          <a:xfrm>
            <a:off x="0" y="3124200"/>
            <a:ext cx="10364495" cy="9474200"/>
          </a:xfrm>
          <a:prstGeom prst="rect">
            <a:avLst/>
          </a:prstGeom>
          <a:noFill/>
          <a:ln>
            <a:noFill/>
          </a:ln>
        </p:spPr>
      </p:pic>
      <p:sp>
        <p:nvSpPr>
          <p:cNvPr id="692" name="Google Shape;692;g2d0d5a6c924_0_646"/>
          <p:cNvSpPr/>
          <p:nvPr/>
        </p:nvSpPr>
        <p:spPr>
          <a:xfrm>
            <a:off x="10072359" y="1168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g2d0d5a6c924_0_646"/>
          <p:cNvSpPr/>
          <p:nvPr/>
        </p:nvSpPr>
        <p:spPr>
          <a:xfrm>
            <a:off x="10072359" y="1168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4" name="Google Shape;694;g2d0d5a6c924_0_646"/>
          <p:cNvPicPr preferRelativeResize="0"/>
          <p:nvPr/>
        </p:nvPicPr>
        <p:blipFill rotWithShape="1">
          <a:blip r:embed="rId9">
            <a:alphaModFix/>
          </a:blip>
          <a:srcRect b="0" l="0" r="0" t="0"/>
          <a:stretch/>
        </p:blipFill>
        <p:spPr>
          <a:xfrm>
            <a:off x="10400690" y="1422400"/>
            <a:ext cx="969138" cy="1117600"/>
          </a:xfrm>
          <a:prstGeom prst="rect">
            <a:avLst/>
          </a:prstGeom>
          <a:noFill/>
          <a:ln>
            <a:noFill/>
          </a:ln>
        </p:spPr>
      </p:pic>
      <p:pic>
        <p:nvPicPr>
          <p:cNvPr descr=" " id="695" name="Google Shape;695;g2d0d5a6c924_0_646"/>
          <p:cNvPicPr preferRelativeResize="0"/>
          <p:nvPr/>
        </p:nvPicPr>
        <p:blipFill rotWithShape="1">
          <a:blip r:embed="rId10">
            <a:alphaModFix/>
          </a:blip>
          <a:srcRect b="0" l="0" r="0" t="0"/>
          <a:stretch/>
        </p:blipFill>
        <p:spPr>
          <a:xfrm>
            <a:off x="10847156" y="2794000"/>
            <a:ext cx="38105" cy="1625600"/>
          </a:xfrm>
          <a:prstGeom prst="rect">
            <a:avLst/>
          </a:prstGeom>
          <a:noFill/>
          <a:ln>
            <a:noFill/>
          </a:ln>
        </p:spPr>
      </p:pic>
      <p:sp>
        <p:nvSpPr>
          <p:cNvPr id="696" name="Google Shape;696;g2d0d5a6c924_0_646"/>
          <p:cNvSpPr/>
          <p:nvPr/>
        </p:nvSpPr>
        <p:spPr>
          <a:xfrm>
            <a:off x="10072359" y="4419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g2d0d5a6c924_0_646"/>
          <p:cNvPicPr preferRelativeResize="0"/>
          <p:nvPr/>
        </p:nvPicPr>
        <p:blipFill rotWithShape="1">
          <a:blip r:embed="rId11">
            <a:alphaModFix/>
          </a:blip>
          <a:srcRect b="0" l="0" r="0" t="0"/>
          <a:stretch/>
        </p:blipFill>
        <p:spPr>
          <a:xfrm>
            <a:off x="10473879" y="4673600"/>
            <a:ext cx="822763" cy="1117600"/>
          </a:xfrm>
          <a:prstGeom prst="rect">
            <a:avLst/>
          </a:prstGeom>
          <a:noFill/>
          <a:ln>
            <a:noFill/>
          </a:ln>
        </p:spPr>
      </p:pic>
      <p:pic>
        <p:nvPicPr>
          <p:cNvPr descr=" " id="698" name="Google Shape;698;g2d0d5a6c924_0_646"/>
          <p:cNvPicPr preferRelativeResize="0"/>
          <p:nvPr/>
        </p:nvPicPr>
        <p:blipFill rotWithShape="1">
          <a:blip r:embed="rId10">
            <a:alphaModFix/>
          </a:blip>
          <a:srcRect b="0" l="0" r="0" t="0"/>
          <a:stretch/>
        </p:blipFill>
        <p:spPr>
          <a:xfrm>
            <a:off x="10847156" y="6045200"/>
            <a:ext cx="38105" cy="1625600"/>
          </a:xfrm>
          <a:prstGeom prst="rect">
            <a:avLst/>
          </a:prstGeom>
          <a:noFill/>
          <a:ln>
            <a:noFill/>
          </a:ln>
        </p:spPr>
      </p:pic>
      <p:sp>
        <p:nvSpPr>
          <p:cNvPr id="699" name="Google Shape;699;g2d0d5a6c924_0_646"/>
          <p:cNvSpPr/>
          <p:nvPr/>
        </p:nvSpPr>
        <p:spPr>
          <a:xfrm>
            <a:off x="10072359" y="7670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0" name="Google Shape;700;g2d0d5a6c924_0_646"/>
          <p:cNvPicPr preferRelativeResize="0"/>
          <p:nvPr/>
        </p:nvPicPr>
        <p:blipFill rotWithShape="1">
          <a:blip r:embed="rId12">
            <a:alphaModFix/>
          </a:blip>
          <a:srcRect b="0" l="0" r="0" t="0"/>
          <a:stretch/>
        </p:blipFill>
        <p:spPr>
          <a:xfrm>
            <a:off x="10426983" y="7924800"/>
            <a:ext cx="916558" cy="1117600"/>
          </a:xfrm>
          <a:prstGeom prst="rect">
            <a:avLst/>
          </a:prstGeom>
          <a:noFill/>
          <a:ln>
            <a:noFill/>
          </a:ln>
        </p:spPr>
      </p:pic>
      <p:pic>
        <p:nvPicPr>
          <p:cNvPr descr=" " id="701" name="Google Shape;701;g2d0d5a6c924_0_646"/>
          <p:cNvPicPr preferRelativeResize="0"/>
          <p:nvPr/>
        </p:nvPicPr>
        <p:blipFill rotWithShape="1">
          <a:blip r:embed="rId10">
            <a:alphaModFix/>
          </a:blip>
          <a:srcRect b="0" l="0" r="0" t="0"/>
          <a:stretch/>
        </p:blipFill>
        <p:spPr>
          <a:xfrm>
            <a:off x="10847156" y="9296400"/>
            <a:ext cx="38105" cy="1625600"/>
          </a:xfrm>
          <a:prstGeom prst="rect">
            <a:avLst/>
          </a:prstGeom>
          <a:noFill/>
          <a:ln>
            <a:noFill/>
          </a:ln>
        </p:spPr>
      </p:pic>
      <p:sp>
        <p:nvSpPr>
          <p:cNvPr id="702" name="Google Shape;702;g2d0d5a6c924_0_646"/>
          <p:cNvSpPr/>
          <p:nvPr/>
        </p:nvSpPr>
        <p:spPr>
          <a:xfrm>
            <a:off x="10072359" y="10922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3" name="Google Shape;703;g2d0d5a6c924_0_646"/>
          <p:cNvPicPr preferRelativeResize="0"/>
          <p:nvPr/>
        </p:nvPicPr>
        <p:blipFill rotWithShape="1">
          <a:blip r:embed="rId13">
            <a:alphaModFix/>
          </a:blip>
          <a:srcRect b="0" l="0" r="0" t="0"/>
          <a:stretch/>
        </p:blipFill>
        <p:spPr>
          <a:xfrm>
            <a:off x="10346677" y="11176000"/>
            <a:ext cx="1077163" cy="1117600"/>
          </a:xfrm>
          <a:prstGeom prst="rect">
            <a:avLst/>
          </a:prstGeom>
          <a:noFill/>
          <a:ln>
            <a:noFill/>
          </a:ln>
        </p:spPr>
      </p:pic>
      <p:sp>
        <p:nvSpPr>
          <p:cNvPr id="704" name="Google Shape;704;g2d0d5a6c924_0_646"/>
          <p:cNvSpPr/>
          <p:nvPr/>
        </p:nvSpPr>
        <p:spPr>
          <a:xfrm>
            <a:off x="11698162" y="2794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705" name="Google Shape;705;g2d0d5a6c924_0_646"/>
          <p:cNvSpPr/>
          <p:nvPr/>
        </p:nvSpPr>
        <p:spPr>
          <a:xfrm>
            <a:off x="11698162" y="6210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706" name="Google Shape;706;g2d0d5a6c924_0_646"/>
          <p:cNvSpPr/>
          <p:nvPr/>
        </p:nvSpPr>
        <p:spPr>
          <a:xfrm>
            <a:off x="11698162" y="9563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707" name="Google Shape;707;g2d0d5a6c924_0_646"/>
          <p:cNvSpPr/>
          <p:nvPr/>
        </p:nvSpPr>
        <p:spPr>
          <a:xfrm>
            <a:off x="783265" y="1270000"/>
            <a:ext cx="8810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8673A"/>
              </a:buClr>
              <a:buSzPts val="8000"/>
              <a:buFont typeface="Aladin"/>
              <a:buNone/>
            </a:pPr>
            <a:r>
              <a:rPr b="0" i="0" lang="en-US" sz="8000" u="none" cap="none" strike="noStrike">
                <a:solidFill>
                  <a:srgbClr val="B8673A"/>
                </a:solidFill>
                <a:latin typeface="Aladin"/>
                <a:ea typeface="Aladin"/>
                <a:cs typeface="Aladin"/>
                <a:sym typeface="Aladin"/>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712" name="Shape 712"/>
        <p:cNvGrpSpPr/>
        <p:nvPr/>
      </p:nvGrpSpPr>
      <p:grpSpPr>
        <a:xfrm>
          <a:off x="0" y="0"/>
          <a:ext cx="0" cy="0"/>
          <a:chOff x="0" y="0"/>
          <a:chExt cx="0" cy="0"/>
        </a:xfrm>
      </p:grpSpPr>
      <p:pic>
        <p:nvPicPr>
          <p:cNvPr descr=" " id="713" name="Google Shape;713;g2d0d5a6c924_0_674"/>
          <p:cNvPicPr preferRelativeResize="0"/>
          <p:nvPr/>
        </p:nvPicPr>
        <p:blipFill rotWithShape="1">
          <a:blip r:embed="rId3">
            <a:alphaModFix/>
          </a:blip>
          <a:srcRect b="0" l="0" r="0" t="0"/>
          <a:stretch/>
        </p:blipFill>
        <p:spPr>
          <a:xfrm>
            <a:off x="21961045" y="8420100"/>
            <a:ext cx="2426003" cy="2425700"/>
          </a:xfrm>
          <a:prstGeom prst="rect">
            <a:avLst/>
          </a:prstGeom>
          <a:noFill/>
          <a:ln>
            <a:noFill/>
          </a:ln>
        </p:spPr>
      </p:pic>
      <p:pic>
        <p:nvPicPr>
          <p:cNvPr descr=" " id="714" name="Google Shape;714;g2d0d5a6c924_0_674"/>
          <p:cNvPicPr preferRelativeResize="0"/>
          <p:nvPr/>
        </p:nvPicPr>
        <p:blipFill rotWithShape="1">
          <a:blip r:embed="rId3">
            <a:alphaModFix/>
          </a:blip>
          <a:srcRect b="0" l="0" r="0" t="0"/>
          <a:stretch/>
        </p:blipFill>
        <p:spPr>
          <a:xfrm>
            <a:off x="21961045" y="10845800"/>
            <a:ext cx="2426003" cy="2425700"/>
          </a:xfrm>
          <a:prstGeom prst="rect">
            <a:avLst/>
          </a:prstGeom>
          <a:noFill/>
          <a:ln>
            <a:noFill/>
          </a:ln>
        </p:spPr>
      </p:pic>
      <p:pic>
        <p:nvPicPr>
          <p:cNvPr descr=" " id="715" name="Google Shape;715;g2d0d5a6c924_0_674"/>
          <p:cNvPicPr preferRelativeResize="0"/>
          <p:nvPr/>
        </p:nvPicPr>
        <p:blipFill rotWithShape="1">
          <a:blip r:embed="rId4">
            <a:alphaModFix/>
          </a:blip>
          <a:srcRect b="0" l="0" r="0" t="0"/>
          <a:stretch/>
        </p:blipFill>
        <p:spPr>
          <a:xfrm>
            <a:off x="0" y="9993040"/>
            <a:ext cx="1705728" cy="1703660"/>
          </a:xfrm>
          <a:prstGeom prst="rect">
            <a:avLst/>
          </a:prstGeom>
          <a:noFill/>
          <a:ln>
            <a:noFill/>
          </a:ln>
        </p:spPr>
      </p:pic>
      <p:pic>
        <p:nvPicPr>
          <p:cNvPr descr=" " id="716" name="Google Shape;716;g2d0d5a6c924_0_674"/>
          <p:cNvPicPr preferRelativeResize="0"/>
          <p:nvPr/>
        </p:nvPicPr>
        <p:blipFill rotWithShape="1">
          <a:blip r:embed="rId5">
            <a:alphaModFix/>
          </a:blip>
          <a:srcRect b="0" l="0" r="0" t="0"/>
          <a:stretch/>
        </p:blipFill>
        <p:spPr>
          <a:xfrm>
            <a:off x="0" y="8293100"/>
            <a:ext cx="1705728" cy="1703660"/>
          </a:xfrm>
          <a:prstGeom prst="rect">
            <a:avLst/>
          </a:prstGeom>
          <a:noFill/>
          <a:ln>
            <a:noFill/>
          </a:ln>
        </p:spPr>
      </p:pic>
      <p:pic>
        <p:nvPicPr>
          <p:cNvPr descr=" " id="717" name="Google Shape;717;g2d0d5a6c924_0_674"/>
          <p:cNvPicPr preferRelativeResize="0"/>
          <p:nvPr/>
        </p:nvPicPr>
        <p:blipFill rotWithShape="1">
          <a:blip r:embed="rId6">
            <a:alphaModFix/>
          </a:blip>
          <a:srcRect b="0" l="0" r="0" t="0"/>
          <a:stretch/>
        </p:blipFill>
        <p:spPr>
          <a:xfrm>
            <a:off x="22685035" y="533400"/>
            <a:ext cx="1702013" cy="1703660"/>
          </a:xfrm>
          <a:prstGeom prst="rect">
            <a:avLst/>
          </a:prstGeom>
          <a:noFill/>
          <a:ln>
            <a:noFill/>
          </a:ln>
        </p:spPr>
      </p:pic>
      <p:sp>
        <p:nvSpPr>
          <p:cNvPr id="718" name="Google Shape;718;g2d0d5a6c924_0_6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9" name="Google Shape;719;g2d0d5a6c924_0_67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20" name="Google Shape;720;g2d0d5a6c924_0_674"/>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1" name="Google Shape;721;g2d0d5a6c924_0_674"/>
          <p:cNvPicPr preferRelativeResize="0"/>
          <p:nvPr/>
        </p:nvPicPr>
        <p:blipFill rotWithShape="1">
          <a:blip r:embed="rId8">
            <a:alphaModFix/>
          </a:blip>
          <a:srcRect b="0" l="0" r="0" t="0"/>
          <a:stretch/>
        </p:blipFill>
        <p:spPr>
          <a:xfrm>
            <a:off x="10173972" y="3759200"/>
            <a:ext cx="5131441" cy="1549400"/>
          </a:xfrm>
          <a:prstGeom prst="rect">
            <a:avLst/>
          </a:prstGeom>
          <a:noFill/>
          <a:ln>
            <a:noFill/>
          </a:ln>
        </p:spPr>
      </p:pic>
      <p:sp>
        <p:nvSpPr>
          <p:cNvPr id="722" name="Google Shape;722;g2d0d5a6c924_0_674"/>
          <p:cNvSpPr/>
          <p:nvPr/>
        </p:nvSpPr>
        <p:spPr>
          <a:xfrm>
            <a:off x="10732841" y="3695700"/>
            <a:ext cx="4572600" cy="1676400"/>
          </a:xfrm>
          <a:prstGeom prst="roundRect">
            <a:avLst>
              <a:gd fmla="val 327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g2d0d5a6c924_0_674"/>
          <p:cNvSpPr/>
          <p:nvPr/>
        </p:nvSpPr>
        <p:spPr>
          <a:xfrm>
            <a:off x="11444130" y="38481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Chloe Ng</a:t>
            </a:r>
            <a:endParaRPr b="0" i="0" sz="3600" u="none" cap="none" strike="noStrike">
              <a:solidFill>
                <a:schemeClr val="dk1"/>
              </a:solidFill>
              <a:latin typeface="Calibri"/>
              <a:ea typeface="Calibri"/>
              <a:cs typeface="Calibri"/>
              <a:sym typeface="Calibri"/>
            </a:endParaRPr>
          </a:p>
        </p:txBody>
      </p:sp>
      <p:sp>
        <p:nvSpPr>
          <p:cNvPr id="724" name="Google Shape;724;g2d0d5a6c924_0_674"/>
          <p:cNvSpPr/>
          <p:nvPr/>
        </p:nvSpPr>
        <p:spPr>
          <a:xfrm>
            <a:off x="11444130" y="46101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725" name="Google Shape;725;g2d0d5a6c924_0_674"/>
          <p:cNvPicPr preferRelativeResize="0"/>
          <p:nvPr/>
        </p:nvPicPr>
        <p:blipFill rotWithShape="1">
          <a:blip r:embed="rId9">
            <a:alphaModFix/>
          </a:blip>
          <a:srcRect b="0" l="0" r="0" t="0"/>
          <a:stretch/>
        </p:blipFill>
        <p:spPr>
          <a:xfrm>
            <a:off x="10173972" y="3975100"/>
            <a:ext cx="1117740" cy="1117600"/>
          </a:xfrm>
          <a:prstGeom prst="rect">
            <a:avLst/>
          </a:prstGeom>
          <a:noFill/>
          <a:ln>
            <a:noFill/>
          </a:ln>
        </p:spPr>
      </p:pic>
      <p:pic>
        <p:nvPicPr>
          <p:cNvPr descr=" " id="726" name="Google Shape;726;g2d0d5a6c924_0_674"/>
          <p:cNvPicPr preferRelativeResize="0"/>
          <p:nvPr/>
        </p:nvPicPr>
        <p:blipFill rotWithShape="1">
          <a:blip r:embed="rId8">
            <a:alphaModFix/>
          </a:blip>
          <a:srcRect b="0" l="0" r="0" t="0"/>
          <a:stretch/>
        </p:blipFill>
        <p:spPr>
          <a:xfrm>
            <a:off x="787498" y="6121400"/>
            <a:ext cx="5131441" cy="1549400"/>
          </a:xfrm>
          <a:prstGeom prst="rect">
            <a:avLst/>
          </a:prstGeom>
          <a:noFill/>
          <a:ln>
            <a:noFill/>
          </a:ln>
        </p:spPr>
      </p:pic>
      <p:sp>
        <p:nvSpPr>
          <p:cNvPr id="727" name="Google Shape;727;g2d0d5a6c924_0_674"/>
          <p:cNvSpPr/>
          <p:nvPr/>
        </p:nvSpPr>
        <p:spPr>
          <a:xfrm>
            <a:off x="1346368" y="6057900"/>
            <a:ext cx="4572600" cy="1676400"/>
          </a:xfrm>
          <a:prstGeom prst="roundRect">
            <a:avLst>
              <a:gd fmla="val 327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g2d0d5a6c924_0_674"/>
          <p:cNvSpPr/>
          <p:nvPr/>
        </p:nvSpPr>
        <p:spPr>
          <a:xfrm>
            <a:off x="2057657" y="62103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Valtorin</a:t>
            </a:r>
            <a:endParaRPr b="0" i="0" sz="3600" u="none" cap="none" strike="noStrike">
              <a:solidFill>
                <a:schemeClr val="dk1"/>
              </a:solidFill>
              <a:latin typeface="Calibri"/>
              <a:ea typeface="Calibri"/>
              <a:cs typeface="Calibri"/>
              <a:sym typeface="Calibri"/>
            </a:endParaRPr>
          </a:p>
        </p:txBody>
      </p:sp>
      <p:sp>
        <p:nvSpPr>
          <p:cNvPr id="729" name="Google Shape;729;g2d0d5a6c924_0_674"/>
          <p:cNvSpPr/>
          <p:nvPr/>
        </p:nvSpPr>
        <p:spPr>
          <a:xfrm>
            <a:off x="2057657" y="69723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730" name="Google Shape;730;g2d0d5a6c924_0_674"/>
          <p:cNvPicPr preferRelativeResize="0"/>
          <p:nvPr/>
        </p:nvPicPr>
        <p:blipFill rotWithShape="1">
          <a:blip r:embed="rId10">
            <a:alphaModFix/>
          </a:blip>
          <a:srcRect b="0" l="0" r="0" t="0"/>
          <a:stretch/>
        </p:blipFill>
        <p:spPr>
          <a:xfrm>
            <a:off x="787498" y="6337300"/>
            <a:ext cx="1117740" cy="1117600"/>
          </a:xfrm>
          <a:prstGeom prst="rect">
            <a:avLst/>
          </a:prstGeom>
          <a:noFill/>
          <a:ln>
            <a:noFill/>
          </a:ln>
        </p:spPr>
      </p:pic>
      <p:pic>
        <p:nvPicPr>
          <p:cNvPr descr=" " id="731" name="Google Shape;731;g2d0d5a6c924_0_674"/>
          <p:cNvPicPr preferRelativeResize="0"/>
          <p:nvPr/>
        </p:nvPicPr>
        <p:blipFill rotWithShape="1">
          <a:blip r:embed="rId8">
            <a:alphaModFix/>
          </a:blip>
          <a:srcRect b="0" l="0" r="0" t="0"/>
          <a:stretch/>
        </p:blipFill>
        <p:spPr>
          <a:xfrm>
            <a:off x="787498" y="8483600"/>
            <a:ext cx="5131441" cy="1549400"/>
          </a:xfrm>
          <a:prstGeom prst="rect">
            <a:avLst/>
          </a:prstGeom>
          <a:noFill/>
          <a:ln>
            <a:noFill/>
          </a:ln>
        </p:spPr>
      </p:pic>
      <p:sp>
        <p:nvSpPr>
          <p:cNvPr id="732" name="Google Shape;732;g2d0d5a6c924_0_674"/>
          <p:cNvSpPr/>
          <p:nvPr/>
        </p:nvSpPr>
        <p:spPr>
          <a:xfrm>
            <a:off x="1346368" y="8420100"/>
            <a:ext cx="4572600" cy="1676400"/>
          </a:xfrm>
          <a:prstGeom prst="roundRect">
            <a:avLst>
              <a:gd fmla="val 327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g2d0d5a6c924_0_674"/>
          <p:cNvSpPr/>
          <p:nvPr/>
        </p:nvSpPr>
        <p:spPr>
          <a:xfrm>
            <a:off x="2057657" y="85725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Lyrisa</a:t>
            </a:r>
            <a:endParaRPr b="0" i="0" sz="3600" u="none" cap="none" strike="noStrike">
              <a:solidFill>
                <a:schemeClr val="dk1"/>
              </a:solidFill>
              <a:latin typeface="Calibri"/>
              <a:ea typeface="Calibri"/>
              <a:cs typeface="Calibri"/>
              <a:sym typeface="Calibri"/>
            </a:endParaRPr>
          </a:p>
        </p:txBody>
      </p:sp>
      <p:sp>
        <p:nvSpPr>
          <p:cNvPr id="734" name="Google Shape;734;g2d0d5a6c924_0_674"/>
          <p:cNvSpPr/>
          <p:nvPr/>
        </p:nvSpPr>
        <p:spPr>
          <a:xfrm>
            <a:off x="2057657" y="93345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735" name="Google Shape;735;g2d0d5a6c924_0_674"/>
          <p:cNvPicPr preferRelativeResize="0"/>
          <p:nvPr/>
        </p:nvPicPr>
        <p:blipFill rotWithShape="1">
          <a:blip r:embed="rId11">
            <a:alphaModFix/>
          </a:blip>
          <a:srcRect b="0" l="0" r="0" t="0"/>
          <a:stretch/>
        </p:blipFill>
        <p:spPr>
          <a:xfrm>
            <a:off x="787498" y="8699500"/>
            <a:ext cx="1117740" cy="1117600"/>
          </a:xfrm>
          <a:prstGeom prst="rect">
            <a:avLst/>
          </a:prstGeom>
          <a:noFill/>
          <a:ln>
            <a:noFill/>
          </a:ln>
        </p:spPr>
      </p:pic>
      <p:pic>
        <p:nvPicPr>
          <p:cNvPr descr=" " id="736" name="Google Shape;736;g2d0d5a6c924_0_674"/>
          <p:cNvPicPr preferRelativeResize="0"/>
          <p:nvPr/>
        </p:nvPicPr>
        <p:blipFill rotWithShape="1">
          <a:blip r:embed="rId8">
            <a:alphaModFix/>
          </a:blip>
          <a:srcRect b="0" l="0" r="0" t="0"/>
          <a:stretch/>
        </p:blipFill>
        <p:spPr>
          <a:xfrm>
            <a:off x="6681035" y="8483600"/>
            <a:ext cx="5131441" cy="1549400"/>
          </a:xfrm>
          <a:prstGeom prst="rect">
            <a:avLst/>
          </a:prstGeom>
          <a:noFill/>
          <a:ln>
            <a:noFill/>
          </a:ln>
        </p:spPr>
      </p:pic>
      <p:sp>
        <p:nvSpPr>
          <p:cNvPr id="737" name="Google Shape;737;g2d0d5a6c924_0_674"/>
          <p:cNvSpPr/>
          <p:nvPr/>
        </p:nvSpPr>
        <p:spPr>
          <a:xfrm>
            <a:off x="7239905" y="8420100"/>
            <a:ext cx="4572600" cy="1676400"/>
          </a:xfrm>
          <a:prstGeom prst="roundRect">
            <a:avLst>
              <a:gd fmla="val 327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g2d0d5a6c924_0_674"/>
          <p:cNvSpPr/>
          <p:nvPr/>
        </p:nvSpPr>
        <p:spPr>
          <a:xfrm>
            <a:off x="7951194" y="85725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Lucian</a:t>
            </a:r>
            <a:endParaRPr b="0" i="0" sz="3600" u="none" cap="none" strike="noStrike">
              <a:solidFill>
                <a:schemeClr val="dk1"/>
              </a:solidFill>
              <a:latin typeface="Calibri"/>
              <a:ea typeface="Calibri"/>
              <a:cs typeface="Calibri"/>
              <a:sym typeface="Calibri"/>
            </a:endParaRPr>
          </a:p>
        </p:txBody>
      </p:sp>
      <p:sp>
        <p:nvSpPr>
          <p:cNvPr id="739" name="Google Shape;739;g2d0d5a6c924_0_674"/>
          <p:cNvSpPr/>
          <p:nvPr/>
        </p:nvSpPr>
        <p:spPr>
          <a:xfrm>
            <a:off x="7951194" y="93345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740" name="Google Shape;740;g2d0d5a6c924_0_674"/>
          <p:cNvPicPr preferRelativeResize="0"/>
          <p:nvPr/>
        </p:nvPicPr>
        <p:blipFill rotWithShape="1">
          <a:blip r:embed="rId12">
            <a:alphaModFix/>
          </a:blip>
          <a:srcRect b="0" l="0" r="0" t="0"/>
          <a:stretch/>
        </p:blipFill>
        <p:spPr>
          <a:xfrm>
            <a:off x="6681035" y="8699500"/>
            <a:ext cx="1117740" cy="1117600"/>
          </a:xfrm>
          <a:prstGeom prst="rect">
            <a:avLst/>
          </a:prstGeom>
          <a:noFill/>
          <a:ln>
            <a:noFill/>
          </a:ln>
        </p:spPr>
      </p:pic>
      <p:pic>
        <p:nvPicPr>
          <p:cNvPr descr=" " id="741" name="Google Shape;741;g2d0d5a6c924_0_674"/>
          <p:cNvPicPr preferRelativeResize="0"/>
          <p:nvPr/>
        </p:nvPicPr>
        <p:blipFill rotWithShape="1">
          <a:blip r:embed="rId8">
            <a:alphaModFix/>
          </a:blip>
          <a:srcRect b="0" l="0" r="0" t="0"/>
          <a:stretch/>
        </p:blipFill>
        <p:spPr>
          <a:xfrm>
            <a:off x="6681035" y="10845800"/>
            <a:ext cx="5131441" cy="1549400"/>
          </a:xfrm>
          <a:prstGeom prst="rect">
            <a:avLst/>
          </a:prstGeom>
          <a:noFill/>
          <a:ln>
            <a:noFill/>
          </a:ln>
        </p:spPr>
      </p:pic>
      <p:sp>
        <p:nvSpPr>
          <p:cNvPr id="742" name="Google Shape;742;g2d0d5a6c924_0_674"/>
          <p:cNvSpPr/>
          <p:nvPr/>
        </p:nvSpPr>
        <p:spPr>
          <a:xfrm>
            <a:off x="7239905" y="10782300"/>
            <a:ext cx="4572600" cy="1676400"/>
          </a:xfrm>
          <a:prstGeom prst="roundRect">
            <a:avLst>
              <a:gd fmla="val 327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g2d0d5a6c924_0_674"/>
          <p:cNvSpPr/>
          <p:nvPr/>
        </p:nvSpPr>
        <p:spPr>
          <a:xfrm>
            <a:off x="7951194" y="109347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Cedric</a:t>
            </a:r>
            <a:endParaRPr b="0" i="0" sz="3600" u="none" cap="none" strike="noStrike">
              <a:solidFill>
                <a:schemeClr val="dk1"/>
              </a:solidFill>
              <a:latin typeface="Calibri"/>
              <a:ea typeface="Calibri"/>
              <a:cs typeface="Calibri"/>
              <a:sym typeface="Calibri"/>
            </a:endParaRPr>
          </a:p>
        </p:txBody>
      </p:sp>
      <p:sp>
        <p:nvSpPr>
          <p:cNvPr id="744" name="Google Shape;744;g2d0d5a6c924_0_674"/>
          <p:cNvSpPr/>
          <p:nvPr/>
        </p:nvSpPr>
        <p:spPr>
          <a:xfrm>
            <a:off x="7951194" y="11696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745" name="Google Shape;745;g2d0d5a6c924_0_674"/>
          <p:cNvPicPr preferRelativeResize="0"/>
          <p:nvPr/>
        </p:nvPicPr>
        <p:blipFill rotWithShape="1">
          <a:blip r:embed="rId13">
            <a:alphaModFix/>
          </a:blip>
          <a:srcRect b="0" l="0" r="0" t="0"/>
          <a:stretch/>
        </p:blipFill>
        <p:spPr>
          <a:xfrm>
            <a:off x="6681035" y="11061700"/>
            <a:ext cx="1117740" cy="1117600"/>
          </a:xfrm>
          <a:prstGeom prst="rect">
            <a:avLst/>
          </a:prstGeom>
          <a:noFill/>
          <a:ln>
            <a:noFill/>
          </a:ln>
        </p:spPr>
      </p:pic>
      <p:pic>
        <p:nvPicPr>
          <p:cNvPr descr=" " id="746" name="Google Shape;746;g2d0d5a6c924_0_674"/>
          <p:cNvPicPr preferRelativeResize="0"/>
          <p:nvPr/>
        </p:nvPicPr>
        <p:blipFill rotWithShape="1">
          <a:blip r:embed="rId8">
            <a:alphaModFix/>
          </a:blip>
          <a:srcRect b="0" l="0" r="0" t="0"/>
          <a:stretch/>
        </p:blipFill>
        <p:spPr>
          <a:xfrm>
            <a:off x="12574572" y="8483600"/>
            <a:ext cx="5131441" cy="1549400"/>
          </a:xfrm>
          <a:prstGeom prst="rect">
            <a:avLst/>
          </a:prstGeom>
          <a:noFill/>
          <a:ln>
            <a:noFill/>
          </a:ln>
        </p:spPr>
      </p:pic>
      <p:sp>
        <p:nvSpPr>
          <p:cNvPr id="747" name="Google Shape;747;g2d0d5a6c924_0_674"/>
          <p:cNvSpPr/>
          <p:nvPr/>
        </p:nvSpPr>
        <p:spPr>
          <a:xfrm>
            <a:off x="13133441" y="8420100"/>
            <a:ext cx="4572600" cy="1676400"/>
          </a:xfrm>
          <a:prstGeom prst="roundRect">
            <a:avLst>
              <a:gd fmla="val 327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g2d0d5a6c924_0_674"/>
          <p:cNvSpPr/>
          <p:nvPr/>
        </p:nvSpPr>
        <p:spPr>
          <a:xfrm>
            <a:off x="13844730" y="85725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Elvina</a:t>
            </a:r>
            <a:endParaRPr b="0" i="0" sz="3600" u="none" cap="none" strike="noStrike">
              <a:solidFill>
                <a:schemeClr val="dk1"/>
              </a:solidFill>
              <a:latin typeface="Calibri"/>
              <a:ea typeface="Calibri"/>
              <a:cs typeface="Calibri"/>
              <a:sym typeface="Calibri"/>
            </a:endParaRPr>
          </a:p>
        </p:txBody>
      </p:sp>
      <p:sp>
        <p:nvSpPr>
          <p:cNvPr id="749" name="Google Shape;749;g2d0d5a6c924_0_674"/>
          <p:cNvSpPr/>
          <p:nvPr/>
        </p:nvSpPr>
        <p:spPr>
          <a:xfrm>
            <a:off x="13844730" y="93345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750" name="Google Shape;750;g2d0d5a6c924_0_674"/>
          <p:cNvPicPr preferRelativeResize="0"/>
          <p:nvPr/>
        </p:nvPicPr>
        <p:blipFill rotWithShape="1">
          <a:blip r:embed="rId14">
            <a:alphaModFix/>
          </a:blip>
          <a:srcRect b="0" l="0" r="0" t="0"/>
          <a:stretch/>
        </p:blipFill>
        <p:spPr>
          <a:xfrm>
            <a:off x="12574572" y="8699500"/>
            <a:ext cx="1117740" cy="1117600"/>
          </a:xfrm>
          <a:prstGeom prst="rect">
            <a:avLst/>
          </a:prstGeom>
          <a:noFill/>
          <a:ln>
            <a:noFill/>
          </a:ln>
        </p:spPr>
      </p:pic>
      <p:pic>
        <p:nvPicPr>
          <p:cNvPr descr=" " id="751" name="Google Shape;751;g2d0d5a6c924_0_674"/>
          <p:cNvPicPr preferRelativeResize="0"/>
          <p:nvPr/>
        </p:nvPicPr>
        <p:blipFill rotWithShape="1">
          <a:blip r:embed="rId8">
            <a:alphaModFix/>
          </a:blip>
          <a:srcRect b="0" l="0" r="0" t="0"/>
          <a:stretch/>
        </p:blipFill>
        <p:spPr>
          <a:xfrm>
            <a:off x="12574572" y="10845800"/>
            <a:ext cx="5131441" cy="1549400"/>
          </a:xfrm>
          <a:prstGeom prst="rect">
            <a:avLst/>
          </a:prstGeom>
          <a:noFill/>
          <a:ln>
            <a:noFill/>
          </a:ln>
        </p:spPr>
      </p:pic>
      <p:sp>
        <p:nvSpPr>
          <p:cNvPr id="752" name="Google Shape;752;g2d0d5a6c924_0_674"/>
          <p:cNvSpPr/>
          <p:nvPr/>
        </p:nvSpPr>
        <p:spPr>
          <a:xfrm>
            <a:off x="13133441" y="10782300"/>
            <a:ext cx="4572600" cy="1676400"/>
          </a:xfrm>
          <a:prstGeom prst="roundRect">
            <a:avLst>
              <a:gd fmla="val 327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g2d0d5a6c924_0_674"/>
          <p:cNvSpPr/>
          <p:nvPr/>
        </p:nvSpPr>
        <p:spPr>
          <a:xfrm>
            <a:off x="13844730" y="109347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Seraphina</a:t>
            </a:r>
            <a:endParaRPr b="0" i="0" sz="3600" u="none" cap="none" strike="noStrike">
              <a:solidFill>
                <a:schemeClr val="dk1"/>
              </a:solidFill>
              <a:latin typeface="Calibri"/>
              <a:ea typeface="Calibri"/>
              <a:cs typeface="Calibri"/>
              <a:sym typeface="Calibri"/>
            </a:endParaRPr>
          </a:p>
        </p:txBody>
      </p:sp>
      <p:sp>
        <p:nvSpPr>
          <p:cNvPr id="754" name="Google Shape;754;g2d0d5a6c924_0_674"/>
          <p:cNvSpPr/>
          <p:nvPr/>
        </p:nvSpPr>
        <p:spPr>
          <a:xfrm>
            <a:off x="13844730" y="116967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755" name="Google Shape;755;g2d0d5a6c924_0_674"/>
          <p:cNvPicPr preferRelativeResize="0"/>
          <p:nvPr/>
        </p:nvPicPr>
        <p:blipFill rotWithShape="1">
          <a:blip r:embed="rId15">
            <a:alphaModFix/>
          </a:blip>
          <a:srcRect b="0" l="0" r="0" t="0"/>
          <a:stretch/>
        </p:blipFill>
        <p:spPr>
          <a:xfrm>
            <a:off x="12574572" y="11061700"/>
            <a:ext cx="1117740" cy="1117600"/>
          </a:xfrm>
          <a:prstGeom prst="rect">
            <a:avLst/>
          </a:prstGeom>
          <a:noFill/>
          <a:ln>
            <a:noFill/>
          </a:ln>
        </p:spPr>
      </p:pic>
      <p:pic>
        <p:nvPicPr>
          <p:cNvPr descr=" " id="756" name="Google Shape;756;g2d0d5a6c924_0_674"/>
          <p:cNvPicPr preferRelativeResize="0"/>
          <p:nvPr/>
        </p:nvPicPr>
        <p:blipFill rotWithShape="1">
          <a:blip r:embed="rId8">
            <a:alphaModFix/>
          </a:blip>
          <a:srcRect b="0" l="0" r="0" t="0"/>
          <a:stretch/>
        </p:blipFill>
        <p:spPr>
          <a:xfrm>
            <a:off x="18468108" y="8483600"/>
            <a:ext cx="5131441" cy="1549400"/>
          </a:xfrm>
          <a:prstGeom prst="rect">
            <a:avLst/>
          </a:prstGeom>
          <a:noFill/>
          <a:ln>
            <a:noFill/>
          </a:ln>
        </p:spPr>
      </p:pic>
      <p:sp>
        <p:nvSpPr>
          <p:cNvPr id="757" name="Google Shape;757;g2d0d5a6c924_0_674"/>
          <p:cNvSpPr/>
          <p:nvPr/>
        </p:nvSpPr>
        <p:spPr>
          <a:xfrm>
            <a:off x="19026978" y="8420100"/>
            <a:ext cx="4572600" cy="1676400"/>
          </a:xfrm>
          <a:prstGeom prst="roundRect">
            <a:avLst>
              <a:gd fmla="val 327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g2d0d5a6c924_0_674"/>
          <p:cNvSpPr/>
          <p:nvPr/>
        </p:nvSpPr>
        <p:spPr>
          <a:xfrm>
            <a:off x="19738267" y="85725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Kaelen</a:t>
            </a:r>
            <a:endParaRPr b="0" i="0" sz="3600" u="none" cap="none" strike="noStrike">
              <a:solidFill>
                <a:schemeClr val="dk1"/>
              </a:solidFill>
              <a:latin typeface="Calibri"/>
              <a:ea typeface="Calibri"/>
              <a:cs typeface="Calibri"/>
              <a:sym typeface="Calibri"/>
            </a:endParaRPr>
          </a:p>
        </p:txBody>
      </p:sp>
      <p:sp>
        <p:nvSpPr>
          <p:cNvPr id="759" name="Google Shape;759;g2d0d5a6c924_0_674"/>
          <p:cNvSpPr/>
          <p:nvPr/>
        </p:nvSpPr>
        <p:spPr>
          <a:xfrm>
            <a:off x="19738267" y="93345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760" name="Google Shape;760;g2d0d5a6c924_0_674"/>
          <p:cNvPicPr preferRelativeResize="0"/>
          <p:nvPr/>
        </p:nvPicPr>
        <p:blipFill rotWithShape="1">
          <a:blip r:embed="rId16">
            <a:alphaModFix/>
          </a:blip>
          <a:srcRect b="0" l="0" r="0" t="0"/>
          <a:stretch/>
        </p:blipFill>
        <p:spPr>
          <a:xfrm>
            <a:off x="18468108" y="8699500"/>
            <a:ext cx="1117740" cy="1117600"/>
          </a:xfrm>
          <a:prstGeom prst="rect">
            <a:avLst/>
          </a:prstGeom>
          <a:noFill/>
          <a:ln>
            <a:noFill/>
          </a:ln>
        </p:spPr>
      </p:pic>
      <p:pic>
        <p:nvPicPr>
          <p:cNvPr descr=" " id="761" name="Google Shape;761;g2d0d5a6c924_0_674"/>
          <p:cNvPicPr preferRelativeResize="0"/>
          <p:nvPr/>
        </p:nvPicPr>
        <p:blipFill rotWithShape="1">
          <a:blip r:embed="rId8">
            <a:alphaModFix/>
          </a:blip>
          <a:srcRect b="0" l="0" r="0" t="0"/>
          <a:stretch/>
        </p:blipFill>
        <p:spPr>
          <a:xfrm>
            <a:off x="6681035" y="6121400"/>
            <a:ext cx="5131441" cy="1549400"/>
          </a:xfrm>
          <a:prstGeom prst="rect">
            <a:avLst/>
          </a:prstGeom>
          <a:noFill/>
          <a:ln>
            <a:noFill/>
          </a:ln>
        </p:spPr>
      </p:pic>
      <p:sp>
        <p:nvSpPr>
          <p:cNvPr id="762" name="Google Shape;762;g2d0d5a6c924_0_674"/>
          <p:cNvSpPr/>
          <p:nvPr/>
        </p:nvSpPr>
        <p:spPr>
          <a:xfrm>
            <a:off x="7239905" y="6057900"/>
            <a:ext cx="4572600" cy="1676400"/>
          </a:xfrm>
          <a:prstGeom prst="roundRect">
            <a:avLst>
              <a:gd fmla="val 327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g2d0d5a6c924_0_674"/>
          <p:cNvSpPr/>
          <p:nvPr/>
        </p:nvSpPr>
        <p:spPr>
          <a:xfrm>
            <a:off x="7951194" y="62103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Aurielle</a:t>
            </a:r>
            <a:endParaRPr b="0" i="0" sz="3600" u="none" cap="none" strike="noStrike">
              <a:solidFill>
                <a:schemeClr val="dk1"/>
              </a:solidFill>
              <a:latin typeface="Calibri"/>
              <a:ea typeface="Calibri"/>
              <a:cs typeface="Calibri"/>
              <a:sym typeface="Calibri"/>
            </a:endParaRPr>
          </a:p>
        </p:txBody>
      </p:sp>
      <p:sp>
        <p:nvSpPr>
          <p:cNvPr id="764" name="Google Shape;764;g2d0d5a6c924_0_674"/>
          <p:cNvSpPr/>
          <p:nvPr/>
        </p:nvSpPr>
        <p:spPr>
          <a:xfrm>
            <a:off x="7951194" y="69723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765" name="Google Shape;765;g2d0d5a6c924_0_674"/>
          <p:cNvPicPr preferRelativeResize="0"/>
          <p:nvPr/>
        </p:nvPicPr>
        <p:blipFill rotWithShape="1">
          <a:blip r:embed="rId17">
            <a:alphaModFix/>
          </a:blip>
          <a:srcRect b="0" l="0" r="0" t="0"/>
          <a:stretch/>
        </p:blipFill>
        <p:spPr>
          <a:xfrm>
            <a:off x="6681035" y="6337300"/>
            <a:ext cx="1117740" cy="1117600"/>
          </a:xfrm>
          <a:prstGeom prst="rect">
            <a:avLst/>
          </a:prstGeom>
          <a:noFill/>
          <a:ln>
            <a:noFill/>
          </a:ln>
        </p:spPr>
      </p:pic>
      <p:pic>
        <p:nvPicPr>
          <p:cNvPr descr=" " id="766" name="Google Shape;766;g2d0d5a6c924_0_674"/>
          <p:cNvPicPr preferRelativeResize="0"/>
          <p:nvPr/>
        </p:nvPicPr>
        <p:blipFill rotWithShape="1">
          <a:blip r:embed="rId8">
            <a:alphaModFix/>
          </a:blip>
          <a:srcRect b="0" l="0" r="0" t="0"/>
          <a:stretch/>
        </p:blipFill>
        <p:spPr>
          <a:xfrm>
            <a:off x="18468108" y="6121400"/>
            <a:ext cx="5131441" cy="1549400"/>
          </a:xfrm>
          <a:prstGeom prst="rect">
            <a:avLst/>
          </a:prstGeom>
          <a:noFill/>
          <a:ln>
            <a:noFill/>
          </a:ln>
        </p:spPr>
      </p:pic>
      <p:sp>
        <p:nvSpPr>
          <p:cNvPr id="767" name="Google Shape;767;g2d0d5a6c924_0_674"/>
          <p:cNvSpPr/>
          <p:nvPr/>
        </p:nvSpPr>
        <p:spPr>
          <a:xfrm>
            <a:off x="19026978" y="6057900"/>
            <a:ext cx="4572600" cy="1676400"/>
          </a:xfrm>
          <a:prstGeom prst="roundRect">
            <a:avLst>
              <a:gd fmla="val 327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g2d0d5a6c924_0_674"/>
          <p:cNvSpPr/>
          <p:nvPr/>
        </p:nvSpPr>
        <p:spPr>
          <a:xfrm>
            <a:off x="19738267" y="62103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Dariana</a:t>
            </a:r>
            <a:endParaRPr b="0" i="0" sz="3600" u="none" cap="none" strike="noStrike">
              <a:solidFill>
                <a:schemeClr val="dk1"/>
              </a:solidFill>
              <a:latin typeface="Calibri"/>
              <a:ea typeface="Calibri"/>
              <a:cs typeface="Calibri"/>
              <a:sym typeface="Calibri"/>
            </a:endParaRPr>
          </a:p>
        </p:txBody>
      </p:sp>
      <p:sp>
        <p:nvSpPr>
          <p:cNvPr id="769" name="Google Shape;769;g2d0d5a6c924_0_674"/>
          <p:cNvSpPr/>
          <p:nvPr/>
        </p:nvSpPr>
        <p:spPr>
          <a:xfrm>
            <a:off x="19738267" y="69723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770" name="Google Shape;770;g2d0d5a6c924_0_674"/>
          <p:cNvPicPr preferRelativeResize="0"/>
          <p:nvPr/>
        </p:nvPicPr>
        <p:blipFill rotWithShape="1">
          <a:blip r:embed="rId18">
            <a:alphaModFix/>
          </a:blip>
          <a:srcRect b="0" l="0" r="0" t="0"/>
          <a:stretch/>
        </p:blipFill>
        <p:spPr>
          <a:xfrm>
            <a:off x="18468108" y="6337300"/>
            <a:ext cx="1117740" cy="1117600"/>
          </a:xfrm>
          <a:prstGeom prst="rect">
            <a:avLst/>
          </a:prstGeom>
          <a:noFill/>
          <a:ln>
            <a:noFill/>
          </a:ln>
        </p:spPr>
      </p:pic>
      <p:pic>
        <p:nvPicPr>
          <p:cNvPr descr=" " id="771" name="Google Shape;771;g2d0d5a6c924_0_674"/>
          <p:cNvPicPr preferRelativeResize="0"/>
          <p:nvPr/>
        </p:nvPicPr>
        <p:blipFill rotWithShape="1">
          <a:blip r:embed="rId8">
            <a:alphaModFix/>
          </a:blip>
          <a:srcRect b="0" l="0" r="0" t="0"/>
          <a:stretch/>
        </p:blipFill>
        <p:spPr>
          <a:xfrm>
            <a:off x="12574572" y="6121400"/>
            <a:ext cx="5131441" cy="1549400"/>
          </a:xfrm>
          <a:prstGeom prst="rect">
            <a:avLst/>
          </a:prstGeom>
          <a:noFill/>
          <a:ln>
            <a:noFill/>
          </a:ln>
        </p:spPr>
      </p:pic>
      <p:sp>
        <p:nvSpPr>
          <p:cNvPr id="772" name="Google Shape;772;g2d0d5a6c924_0_674"/>
          <p:cNvSpPr/>
          <p:nvPr/>
        </p:nvSpPr>
        <p:spPr>
          <a:xfrm>
            <a:off x="13133441" y="6057900"/>
            <a:ext cx="4572600" cy="1676400"/>
          </a:xfrm>
          <a:prstGeom prst="roundRect">
            <a:avLst>
              <a:gd fmla="val 3273"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g2d0d5a6c924_0_674"/>
          <p:cNvSpPr/>
          <p:nvPr/>
        </p:nvSpPr>
        <p:spPr>
          <a:xfrm>
            <a:off x="13844730" y="6210300"/>
            <a:ext cx="3810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Theronis</a:t>
            </a:r>
            <a:endParaRPr b="0" i="0" sz="3600" u="none" cap="none" strike="noStrike">
              <a:solidFill>
                <a:schemeClr val="dk1"/>
              </a:solidFill>
              <a:latin typeface="Calibri"/>
              <a:ea typeface="Calibri"/>
              <a:cs typeface="Calibri"/>
              <a:sym typeface="Calibri"/>
            </a:endParaRPr>
          </a:p>
        </p:txBody>
      </p:sp>
      <p:sp>
        <p:nvSpPr>
          <p:cNvPr id="774" name="Google Shape;774;g2d0d5a6c924_0_674"/>
          <p:cNvSpPr/>
          <p:nvPr/>
        </p:nvSpPr>
        <p:spPr>
          <a:xfrm>
            <a:off x="13844730" y="697230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75" name="Google Shape;775;g2d0d5a6c924_0_674"/>
          <p:cNvPicPr preferRelativeResize="0"/>
          <p:nvPr/>
        </p:nvPicPr>
        <p:blipFill rotWithShape="1">
          <a:blip r:embed="rId19">
            <a:alphaModFix/>
          </a:blip>
          <a:srcRect b="0" l="0" r="0" t="0"/>
          <a:stretch/>
        </p:blipFill>
        <p:spPr>
          <a:xfrm>
            <a:off x="12574572" y="6337300"/>
            <a:ext cx="1117740" cy="1117600"/>
          </a:xfrm>
          <a:prstGeom prst="rect">
            <a:avLst/>
          </a:prstGeom>
          <a:noFill/>
          <a:ln>
            <a:noFill/>
          </a:ln>
        </p:spPr>
      </p:pic>
      <p:pic>
        <p:nvPicPr>
          <p:cNvPr descr=" " id="776" name="Google Shape;776;g2d0d5a6c924_0_674"/>
          <p:cNvPicPr preferRelativeResize="0"/>
          <p:nvPr/>
        </p:nvPicPr>
        <p:blipFill rotWithShape="1">
          <a:blip r:embed="rId20">
            <a:alphaModFix/>
          </a:blip>
          <a:srcRect b="0" l="0" r="0" t="0"/>
          <a:stretch/>
        </p:blipFill>
        <p:spPr>
          <a:xfrm>
            <a:off x="3353219" y="5702300"/>
            <a:ext cx="17680610" cy="12700"/>
          </a:xfrm>
          <a:prstGeom prst="rect">
            <a:avLst/>
          </a:prstGeom>
          <a:noFill/>
          <a:ln>
            <a:noFill/>
          </a:ln>
        </p:spPr>
      </p:pic>
      <p:pic>
        <p:nvPicPr>
          <p:cNvPr descr=" " id="777" name="Google Shape;777;g2d0d5a6c924_0_674"/>
          <p:cNvPicPr preferRelativeResize="0"/>
          <p:nvPr/>
        </p:nvPicPr>
        <p:blipFill rotWithShape="1">
          <a:blip r:embed="rId21">
            <a:alphaModFix/>
          </a:blip>
          <a:srcRect b="0" l="0" r="0" t="0"/>
          <a:stretch/>
        </p:blipFill>
        <p:spPr>
          <a:xfrm>
            <a:off x="13006426" y="5308600"/>
            <a:ext cx="12702" cy="406400"/>
          </a:xfrm>
          <a:prstGeom prst="rect">
            <a:avLst/>
          </a:prstGeom>
          <a:noFill/>
          <a:ln>
            <a:noFill/>
          </a:ln>
        </p:spPr>
      </p:pic>
      <p:pic>
        <p:nvPicPr>
          <p:cNvPr descr=" " id="778" name="Google Shape;778;g2d0d5a6c924_0_674"/>
          <p:cNvPicPr preferRelativeResize="0"/>
          <p:nvPr/>
        </p:nvPicPr>
        <p:blipFill rotWithShape="1">
          <a:blip r:embed="rId22">
            <a:alphaModFix/>
          </a:blip>
          <a:srcRect b="0" l="0" r="0" t="0"/>
          <a:stretch/>
        </p:blipFill>
        <p:spPr>
          <a:xfrm>
            <a:off x="3353219" y="5715000"/>
            <a:ext cx="12702" cy="419100"/>
          </a:xfrm>
          <a:prstGeom prst="rect">
            <a:avLst/>
          </a:prstGeom>
          <a:noFill/>
          <a:ln>
            <a:noFill/>
          </a:ln>
        </p:spPr>
      </p:pic>
      <p:pic>
        <p:nvPicPr>
          <p:cNvPr descr=" " id="779" name="Google Shape;779;g2d0d5a6c924_0_674"/>
          <p:cNvPicPr preferRelativeResize="0"/>
          <p:nvPr/>
        </p:nvPicPr>
        <p:blipFill rotWithShape="1">
          <a:blip r:embed="rId22">
            <a:alphaModFix/>
          </a:blip>
          <a:srcRect b="0" l="0" r="0" t="0"/>
          <a:stretch/>
        </p:blipFill>
        <p:spPr>
          <a:xfrm>
            <a:off x="9513489" y="5715000"/>
            <a:ext cx="12702" cy="419100"/>
          </a:xfrm>
          <a:prstGeom prst="rect">
            <a:avLst/>
          </a:prstGeom>
          <a:noFill/>
          <a:ln>
            <a:noFill/>
          </a:ln>
        </p:spPr>
      </p:pic>
      <p:pic>
        <p:nvPicPr>
          <p:cNvPr descr=" " id="780" name="Google Shape;780;g2d0d5a6c924_0_674"/>
          <p:cNvPicPr preferRelativeResize="0"/>
          <p:nvPr/>
        </p:nvPicPr>
        <p:blipFill rotWithShape="1">
          <a:blip r:embed="rId22">
            <a:alphaModFix/>
          </a:blip>
          <a:srcRect b="0" l="0" r="0" t="0"/>
          <a:stretch/>
        </p:blipFill>
        <p:spPr>
          <a:xfrm>
            <a:off x="15407026" y="5715000"/>
            <a:ext cx="12702" cy="419100"/>
          </a:xfrm>
          <a:prstGeom prst="rect">
            <a:avLst/>
          </a:prstGeom>
          <a:noFill/>
          <a:ln>
            <a:noFill/>
          </a:ln>
        </p:spPr>
      </p:pic>
      <p:pic>
        <p:nvPicPr>
          <p:cNvPr descr=" " id="781" name="Google Shape;781;g2d0d5a6c924_0_674"/>
          <p:cNvPicPr preferRelativeResize="0"/>
          <p:nvPr/>
        </p:nvPicPr>
        <p:blipFill rotWithShape="1">
          <a:blip r:embed="rId22">
            <a:alphaModFix/>
          </a:blip>
          <a:srcRect b="0" l="0" r="0" t="0"/>
          <a:stretch/>
        </p:blipFill>
        <p:spPr>
          <a:xfrm>
            <a:off x="21021127" y="5715000"/>
            <a:ext cx="12702" cy="419100"/>
          </a:xfrm>
          <a:prstGeom prst="rect">
            <a:avLst/>
          </a:prstGeom>
          <a:noFill/>
          <a:ln>
            <a:noFill/>
          </a:ln>
        </p:spPr>
      </p:pic>
      <p:pic>
        <p:nvPicPr>
          <p:cNvPr descr=" " id="782" name="Google Shape;782;g2d0d5a6c924_0_674"/>
          <p:cNvPicPr preferRelativeResize="0"/>
          <p:nvPr/>
        </p:nvPicPr>
        <p:blipFill rotWithShape="1">
          <a:blip r:embed="rId23">
            <a:alphaModFix/>
          </a:blip>
          <a:srcRect b="0" l="0" r="0" t="0"/>
          <a:stretch/>
        </p:blipFill>
        <p:spPr>
          <a:xfrm>
            <a:off x="3353219" y="7670800"/>
            <a:ext cx="12702" cy="812800"/>
          </a:xfrm>
          <a:prstGeom prst="rect">
            <a:avLst/>
          </a:prstGeom>
          <a:noFill/>
          <a:ln>
            <a:noFill/>
          </a:ln>
        </p:spPr>
      </p:pic>
      <p:pic>
        <p:nvPicPr>
          <p:cNvPr descr=" " id="783" name="Google Shape;783;g2d0d5a6c924_0_674"/>
          <p:cNvPicPr preferRelativeResize="0"/>
          <p:nvPr/>
        </p:nvPicPr>
        <p:blipFill rotWithShape="1">
          <a:blip r:embed="rId23">
            <a:alphaModFix/>
          </a:blip>
          <a:srcRect b="0" l="0" r="0" t="0"/>
          <a:stretch/>
        </p:blipFill>
        <p:spPr>
          <a:xfrm>
            <a:off x="9513489" y="7670800"/>
            <a:ext cx="12702" cy="812800"/>
          </a:xfrm>
          <a:prstGeom prst="rect">
            <a:avLst/>
          </a:prstGeom>
          <a:noFill/>
          <a:ln>
            <a:noFill/>
          </a:ln>
        </p:spPr>
      </p:pic>
      <p:pic>
        <p:nvPicPr>
          <p:cNvPr descr=" " id="784" name="Google Shape;784;g2d0d5a6c924_0_674"/>
          <p:cNvPicPr preferRelativeResize="0"/>
          <p:nvPr/>
        </p:nvPicPr>
        <p:blipFill rotWithShape="1">
          <a:blip r:embed="rId23">
            <a:alphaModFix/>
          </a:blip>
          <a:srcRect b="0" l="0" r="0" t="0"/>
          <a:stretch/>
        </p:blipFill>
        <p:spPr>
          <a:xfrm>
            <a:off x="15407026" y="7670800"/>
            <a:ext cx="12702" cy="812800"/>
          </a:xfrm>
          <a:prstGeom prst="rect">
            <a:avLst/>
          </a:prstGeom>
          <a:noFill/>
          <a:ln>
            <a:noFill/>
          </a:ln>
        </p:spPr>
      </p:pic>
      <p:pic>
        <p:nvPicPr>
          <p:cNvPr descr=" " id="785" name="Google Shape;785;g2d0d5a6c924_0_674"/>
          <p:cNvPicPr preferRelativeResize="0"/>
          <p:nvPr/>
        </p:nvPicPr>
        <p:blipFill rotWithShape="1">
          <a:blip r:embed="rId23">
            <a:alphaModFix/>
          </a:blip>
          <a:srcRect b="0" l="0" r="0" t="0"/>
          <a:stretch/>
        </p:blipFill>
        <p:spPr>
          <a:xfrm>
            <a:off x="21021127" y="7670800"/>
            <a:ext cx="12702" cy="812800"/>
          </a:xfrm>
          <a:prstGeom prst="rect">
            <a:avLst/>
          </a:prstGeom>
          <a:noFill/>
          <a:ln>
            <a:noFill/>
          </a:ln>
        </p:spPr>
      </p:pic>
      <p:pic>
        <p:nvPicPr>
          <p:cNvPr descr=" " id="786" name="Google Shape;786;g2d0d5a6c924_0_674"/>
          <p:cNvPicPr preferRelativeResize="0"/>
          <p:nvPr/>
        </p:nvPicPr>
        <p:blipFill rotWithShape="1">
          <a:blip r:embed="rId23">
            <a:alphaModFix/>
          </a:blip>
          <a:srcRect b="0" l="0" r="0" t="0"/>
          <a:stretch/>
        </p:blipFill>
        <p:spPr>
          <a:xfrm>
            <a:off x="9513489" y="10033000"/>
            <a:ext cx="12702" cy="812800"/>
          </a:xfrm>
          <a:prstGeom prst="rect">
            <a:avLst/>
          </a:prstGeom>
          <a:noFill/>
          <a:ln>
            <a:noFill/>
          </a:ln>
        </p:spPr>
      </p:pic>
      <p:pic>
        <p:nvPicPr>
          <p:cNvPr descr=" " id="787" name="Google Shape;787;g2d0d5a6c924_0_674"/>
          <p:cNvPicPr preferRelativeResize="0"/>
          <p:nvPr/>
        </p:nvPicPr>
        <p:blipFill rotWithShape="1">
          <a:blip r:embed="rId23">
            <a:alphaModFix/>
          </a:blip>
          <a:srcRect b="0" l="0" r="0" t="0"/>
          <a:stretch/>
        </p:blipFill>
        <p:spPr>
          <a:xfrm>
            <a:off x="15407026" y="10033000"/>
            <a:ext cx="12702" cy="812800"/>
          </a:xfrm>
          <a:prstGeom prst="rect">
            <a:avLst/>
          </a:prstGeom>
          <a:noFill/>
          <a:ln>
            <a:noFill/>
          </a:ln>
        </p:spPr>
      </p:pic>
      <p:sp>
        <p:nvSpPr>
          <p:cNvPr id="788" name="Google Shape;788;g2d0d5a6c924_0_674"/>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4">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89" name="Google Shape;789;g2d0d5a6c924_0_674"/>
          <p:cNvSpPr/>
          <p:nvPr/>
        </p:nvSpPr>
        <p:spPr>
          <a:xfrm>
            <a:off x="6816519" y="1676400"/>
            <a:ext cx="10754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8673A"/>
              </a:buClr>
              <a:buSzPts val="8000"/>
              <a:buFont typeface="Aladin"/>
              <a:buNone/>
            </a:pPr>
            <a:r>
              <a:rPr b="0" i="0" lang="en-US" sz="8000" u="none" cap="none" strike="noStrike">
                <a:solidFill>
                  <a:srgbClr val="B8673A"/>
                </a:solidFill>
                <a:latin typeface="Aladin"/>
                <a:ea typeface="Aladin"/>
                <a:cs typeface="Aladin"/>
                <a:sym typeface="Aladin"/>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794" name="Shape 794"/>
        <p:cNvGrpSpPr/>
        <p:nvPr/>
      </p:nvGrpSpPr>
      <p:grpSpPr>
        <a:xfrm>
          <a:off x="0" y="0"/>
          <a:ext cx="0" cy="0"/>
          <a:chOff x="0" y="0"/>
          <a:chExt cx="0" cy="0"/>
        </a:xfrm>
      </p:grpSpPr>
      <p:pic>
        <p:nvPicPr>
          <p:cNvPr descr=" " id="795" name="Google Shape;795;g2d0d5a6c924_0_755"/>
          <p:cNvPicPr preferRelativeResize="0"/>
          <p:nvPr/>
        </p:nvPicPr>
        <p:blipFill rotWithShape="1">
          <a:blip r:embed="rId3">
            <a:alphaModFix/>
          </a:blip>
          <a:srcRect b="0" l="0" r="0" t="0"/>
          <a:stretch/>
        </p:blipFill>
        <p:spPr>
          <a:xfrm>
            <a:off x="5664908" y="736600"/>
            <a:ext cx="1613102" cy="1612900"/>
          </a:xfrm>
          <a:prstGeom prst="rect">
            <a:avLst/>
          </a:prstGeom>
          <a:noFill/>
          <a:ln>
            <a:noFill/>
          </a:ln>
        </p:spPr>
      </p:pic>
      <p:pic>
        <p:nvPicPr>
          <p:cNvPr descr=" " id="796" name="Google Shape;796;g2d0d5a6c924_0_755"/>
          <p:cNvPicPr preferRelativeResize="0"/>
          <p:nvPr/>
        </p:nvPicPr>
        <p:blipFill rotWithShape="1">
          <a:blip r:embed="rId4">
            <a:alphaModFix/>
          </a:blip>
          <a:srcRect b="0" l="0" r="0" t="0"/>
          <a:stretch/>
        </p:blipFill>
        <p:spPr>
          <a:xfrm>
            <a:off x="3315114" y="609600"/>
            <a:ext cx="1867133" cy="1866900"/>
          </a:xfrm>
          <a:prstGeom prst="rect">
            <a:avLst/>
          </a:prstGeom>
          <a:noFill/>
          <a:ln>
            <a:noFill/>
          </a:ln>
        </p:spPr>
      </p:pic>
      <p:pic>
        <p:nvPicPr>
          <p:cNvPr descr=" " id="797" name="Google Shape;797;g2d0d5a6c924_0_755"/>
          <p:cNvPicPr preferRelativeResize="0"/>
          <p:nvPr/>
        </p:nvPicPr>
        <p:blipFill rotWithShape="1">
          <a:blip r:embed="rId5">
            <a:alphaModFix/>
          </a:blip>
          <a:srcRect b="0" l="0" r="0" t="0"/>
          <a:stretch/>
        </p:blipFill>
        <p:spPr>
          <a:xfrm>
            <a:off x="406451" y="330200"/>
            <a:ext cx="2426003" cy="2425700"/>
          </a:xfrm>
          <a:prstGeom prst="rect">
            <a:avLst/>
          </a:prstGeom>
          <a:noFill/>
          <a:ln>
            <a:noFill/>
          </a:ln>
        </p:spPr>
      </p:pic>
      <p:pic>
        <p:nvPicPr>
          <p:cNvPr descr=" " id="798" name="Google Shape;798;g2d0d5a6c924_0_755"/>
          <p:cNvPicPr preferRelativeResize="0"/>
          <p:nvPr/>
        </p:nvPicPr>
        <p:blipFill rotWithShape="1">
          <a:blip r:embed="rId6">
            <a:alphaModFix/>
          </a:blip>
          <a:srcRect b="0" l="0" r="0" t="0"/>
          <a:stretch/>
        </p:blipFill>
        <p:spPr>
          <a:xfrm>
            <a:off x="21882975" y="12014200"/>
            <a:ext cx="1703873" cy="1701800"/>
          </a:xfrm>
          <a:prstGeom prst="rect">
            <a:avLst/>
          </a:prstGeom>
          <a:noFill/>
          <a:ln>
            <a:noFill/>
          </a:ln>
        </p:spPr>
      </p:pic>
      <p:pic>
        <p:nvPicPr>
          <p:cNvPr descr=" " id="799" name="Google Shape;799;g2d0d5a6c924_0_755"/>
          <p:cNvPicPr preferRelativeResize="0"/>
          <p:nvPr/>
        </p:nvPicPr>
        <p:blipFill rotWithShape="1">
          <a:blip r:embed="rId7">
            <a:alphaModFix/>
          </a:blip>
          <a:srcRect b="0" l="0" r="0" t="0"/>
          <a:stretch/>
        </p:blipFill>
        <p:spPr>
          <a:xfrm>
            <a:off x="20182823" y="12014200"/>
            <a:ext cx="1703873" cy="1701800"/>
          </a:xfrm>
          <a:prstGeom prst="rect">
            <a:avLst/>
          </a:prstGeom>
          <a:noFill/>
          <a:ln>
            <a:noFill/>
          </a:ln>
        </p:spPr>
      </p:pic>
      <p:pic>
        <p:nvPicPr>
          <p:cNvPr descr=" " id="800" name="Google Shape;800;g2d0d5a6c924_0_755"/>
          <p:cNvPicPr preferRelativeResize="0"/>
          <p:nvPr/>
        </p:nvPicPr>
        <p:blipFill rotWithShape="1">
          <a:blip r:embed="rId8">
            <a:alphaModFix/>
          </a:blip>
          <a:srcRect b="0" l="0" r="0" t="0"/>
          <a:stretch/>
        </p:blipFill>
        <p:spPr>
          <a:xfrm>
            <a:off x="10489651" y="0"/>
            <a:ext cx="1703873" cy="1705521"/>
          </a:xfrm>
          <a:prstGeom prst="rect">
            <a:avLst/>
          </a:prstGeom>
          <a:noFill/>
          <a:ln>
            <a:noFill/>
          </a:ln>
        </p:spPr>
      </p:pic>
      <p:sp>
        <p:nvSpPr>
          <p:cNvPr id="801" name="Google Shape;801;g2d0d5a6c924_0_755"/>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2" name="Google Shape;802;g2d0d5a6c924_0_755"/>
          <p:cNvPicPr preferRelativeResize="0"/>
          <p:nvPr/>
        </p:nvPicPr>
        <p:blipFill rotWithShape="1">
          <a:blip r:embed="rId9">
            <a:alphaModFix/>
          </a:blip>
          <a:srcRect b="0" l="0" r="0" t="0"/>
          <a:stretch/>
        </p:blipFill>
        <p:spPr>
          <a:xfrm>
            <a:off x="23523340" y="8788400"/>
            <a:ext cx="711289" cy="2590800"/>
          </a:xfrm>
          <a:prstGeom prst="rect">
            <a:avLst/>
          </a:prstGeom>
          <a:noFill/>
          <a:ln>
            <a:noFill/>
          </a:ln>
        </p:spPr>
      </p:pic>
      <p:sp>
        <p:nvSpPr>
          <p:cNvPr id="803" name="Google Shape;803;g2d0d5a6c924_0_755"/>
          <p:cNvSpPr/>
          <p:nvPr/>
        </p:nvSpPr>
        <p:spPr>
          <a:xfrm>
            <a:off x="1346368" y="5969000"/>
            <a:ext cx="98142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04" name="Google Shape;804;g2d0d5a6c924_0_755"/>
          <p:cNvSpPr/>
          <p:nvPr/>
        </p:nvSpPr>
        <p:spPr>
          <a:xfrm>
            <a:off x="1447981" y="3009900"/>
            <a:ext cx="10487400" cy="282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8000"/>
              <a:buFont typeface="Aladin"/>
              <a:buNone/>
            </a:pPr>
            <a:r>
              <a:rPr b="0" i="0" lang="en-US" sz="8000" u="none" cap="none" strike="noStrike">
                <a:solidFill>
                  <a:srgbClr val="B8673A"/>
                </a:solidFill>
                <a:latin typeface="Aladin"/>
                <a:ea typeface="Aladin"/>
                <a:cs typeface="Aladin"/>
                <a:sym typeface="Aladin"/>
              </a:rPr>
              <a:t>Thank you for choosing EaTemp</a:t>
            </a:r>
            <a:endParaRPr b="0" i="0" sz="8000" u="none" cap="none" strike="noStrike">
              <a:solidFill>
                <a:schemeClr val="dk1"/>
              </a:solidFill>
              <a:latin typeface="Calibri"/>
              <a:ea typeface="Calibri"/>
              <a:cs typeface="Calibri"/>
              <a:sym typeface="Calibri"/>
            </a:endParaRPr>
          </a:p>
        </p:txBody>
      </p:sp>
      <p:sp>
        <p:nvSpPr>
          <p:cNvPr id="805" name="Google Shape;805;g2d0d5a6c924_0_755"/>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0">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806" name="Google Shape;806;g2d0d5a6c924_0_755"/>
          <p:cNvPicPr preferRelativeResize="0"/>
          <p:nvPr/>
        </p:nvPicPr>
        <p:blipFill rotWithShape="1">
          <a:blip r:embed="rId11">
            <a:alphaModFix/>
          </a:blip>
          <a:srcRect b="0" l="0" r="0" t="0"/>
          <a:stretch/>
        </p:blipFill>
        <p:spPr>
          <a:xfrm>
            <a:off x="10885260" y="1638300"/>
            <a:ext cx="12485661" cy="10439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45" name="Shape 45"/>
        <p:cNvGrpSpPr/>
        <p:nvPr/>
      </p:nvGrpSpPr>
      <p:grpSpPr>
        <a:xfrm>
          <a:off x="0" y="0"/>
          <a:ext cx="0" cy="0"/>
          <a:chOff x="0" y="0"/>
          <a:chExt cx="0" cy="0"/>
        </a:xfrm>
      </p:grpSpPr>
      <p:pic>
        <p:nvPicPr>
          <p:cNvPr descr=" " id="46" name="Google Shape;46;g2d0d5a6c924_0_28"/>
          <p:cNvPicPr preferRelativeResize="0"/>
          <p:nvPr/>
        </p:nvPicPr>
        <p:blipFill rotWithShape="1">
          <a:blip r:embed="rId3">
            <a:alphaModFix/>
          </a:blip>
          <a:srcRect b="0" l="0" r="0" t="0"/>
          <a:stretch/>
        </p:blipFill>
        <p:spPr>
          <a:xfrm>
            <a:off x="0" y="508000"/>
            <a:ext cx="2426003" cy="2425700"/>
          </a:xfrm>
          <a:prstGeom prst="rect">
            <a:avLst/>
          </a:prstGeom>
          <a:noFill/>
          <a:ln>
            <a:noFill/>
          </a:ln>
        </p:spPr>
      </p:pic>
      <p:pic>
        <p:nvPicPr>
          <p:cNvPr descr=" " id="47" name="Google Shape;47;g2d0d5a6c924_0_28"/>
          <p:cNvPicPr preferRelativeResize="0"/>
          <p:nvPr/>
        </p:nvPicPr>
        <p:blipFill rotWithShape="1">
          <a:blip r:embed="rId3">
            <a:alphaModFix/>
          </a:blip>
          <a:srcRect b="0" l="0" r="0" t="0"/>
          <a:stretch/>
        </p:blipFill>
        <p:spPr>
          <a:xfrm>
            <a:off x="2426003" y="508000"/>
            <a:ext cx="2426003" cy="2425700"/>
          </a:xfrm>
          <a:prstGeom prst="rect">
            <a:avLst/>
          </a:prstGeom>
          <a:noFill/>
          <a:ln>
            <a:noFill/>
          </a:ln>
        </p:spPr>
      </p:pic>
      <p:pic>
        <p:nvPicPr>
          <p:cNvPr descr=" " id="48" name="Google Shape;48;g2d0d5a6c924_0_28"/>
          <p:cNvPicPr preferRelativeResize="0"/>
          <p:nvPr/>
        </p:nvPicPr>
        <p:blipFill rotWithShape="1">
          <a:blip r:embed="rId4">
            <a:alphaModFix/>
          </a:blip>
          <a:srcRect b="0" l="0" r="0" t="0"/>
          <a:stretch/>
        </p:blipFill>
        <p:spPr>
          <a:xfrm>
            <a:off x="22685035" y="8470897"/>
            <a:ext cx="1702013" cy="1703660"/>
          </a:xfrm>
          <a:prstGeom prst="rect">
            <a:avLst/>
          </a:prstGeom>
          <a:noFill/>
          <a:ln>
            <a:noFill/>
          </a:ln>
        </p:spPr>
      </p:pic>
      <p:pic>
        <p:nvPicPr>
          <p:cNvPr descr=" " id="49" name="Google Shape;49;g2d0d5a6c924_0_28"/>
          <p:cNvPicPr preferRelativeResize="0"/>
          <p:nvPr/>
        </p:nvPicPr>
        <p:blipFill rotWithShape="1">
          <a:blip r:embed="rId5">
            <a:alphaModFix/>
          </a:blip>
          <a:srcRect b="0" l="0" r="0" t="0"/>
          <a:stretch/>
        </p:blipFill>
        <p:spPr>
          <a:xfrm>
            <a:off x="22685035" y="6770957"/>
            <a:ext cx="1702013" cy="1703660"/>
          </a:xfrm>
          <a:prstGeom prst="rect">
            <a:avLst/>
          </a:prstGeom>
          <a:noFill/>
          <a:ln>
            <a:noFill/>
          </a:ln>
        </p:spPr>
      </p:pic>
      <p:pic>
        <p:nvPicPr>
          <p:cNvPr descr=" " id="50" name="Google Shape;50;g2d0d5a6c924_0_28"/>
          <p:cNvPicPr preferRelativeResize="0"/>
          <p:nvPr/>
        </p:nvPicPr>
        <p:blipFill rotWithShape="1">
          <a:blip r:embed="rId6">
            <a:alphaModFix/>
          </a:blip>
          <a:srcRect b="0" l="0" r="0" t="0"/>
          <a:stretch/>
        </p:blipFill>
        <p:spPr>
          <a:xfrm>
            <a:off x="0" y="11747500"/>
            <a:ext cx="1705728" cy="1703660"/>
          </a:xfrm>
          <a:prstGeom prst="rect">
            <a:avLst/>
          </a:prstGeom>
          <a:noFill/>
          <a:ln>
            <a:noFill/>
          </a:ln>
        </p:spPr>
      </p:pic>
      <p:pic>
        <p:nvPicPr>
          <p:cNvPr descr=" " id="51" name="Google Shape;51;g2d0d5a6c924_0_28"/>
          <p:cNvPicPr preferRelativeResize="0"/>
          <p:nvPr/>
        </p:nvPicPr>
        <p:blipFill rotWithShape="1">
          <a:blip r:embed="rId7">
            <a:alphaModFix/>
          </a:blip>
          <a:srcRect b="0" l="0" r="0" t="0"/>
          <a:stretch/>
        </p:blipFill>
        <p:spPr>
          <a:xfrm>
            <a:off x="4852006" y="2641600"/>
            <a:ext cx="9310264" cy="8445500"/>
          </a:xfrm>
          <a:prstGeom prst="rect">
            <a:avLst/>
          </a:prstGeom>
          <a:noFill/>
          <a:ln>
            <a:noFill/>
          </a:ln>
        </p:spPr>
      </p:pic>
      <p:pic>
        <p:nvPicPr>
          <p:cNvPr descr=" " id="52" name="Google Shape;52;g2d0d5a6c924_0_28"/>
          <p:cNvPicPr preferRelativeResize="0"/>
          <p:nvPr/>
        </p:nvPicPr>
        <p:blipFill rotWithShape="1">
          <a:blip r:embed="rId8">
            <a:alphaModFix/>
          </a:blip>
          <a:srcRect b="0" l="0" r="0" t="0"/>
          <a:stretch/>
        </p:blipFill>
        <p:spPr>
          <a:xfrm>
            <a:off x="21186248" y="12674600"/>
            <a:ext cx="3200800" cy="1016000"/>
          </a:xfrm>
          <a:prstGeom prst="rect">
            <a:avLst/>
          </a:prstGeom>
          <a:noFill/>
          <a:ln>
            <a:noFill/>
          </a:ln>
        </p:spPr>
      </p:pic>
      <p:sp>
        <p:nvSpPr>
          <p:cNvPr id="53" name="Google Shape;53;g2d0d5a6c924_0_28"/>
          <p:cNvSpPr/>
          <p:nvPr/>
        </p:nvSpPr>
        <p:spPr>
          <a:xfrm rot="-5400000">
            <a:off x="-1832079" y="5892317"/>
            <a:ext cx="95856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12800"/>
              <a:buFont typeface="Aladin"/>
              <a:buNone/>
            </a:pPr>
            <a:r>
              <a:rPr b="0" i="0" lang="en-US" sz="12800" u="none" cap="none" strike="noStrike">
                <a:solidFill>
                  <a:srgbClr val="B8673A"/>
                </a:solidFill>
                <a:latin typeface="Aladin"/>
                <a:ea typeface="Aladin"/>
                <a:cs typeface="Aladin"/>
                <a:sym typeface="Aladin"/>
              </a:rPr>
              <a:t>Table of Contents</a:t>
            </a:r>
            <a:endParaRPr b="0" i="0" sz="12800" u="none" cap="none" strike="noStrike">
              <a:solidFill>
                <a:schemeClr val="dk1"/>
              </a:solidFill>
              <a:latin typeface="Calibri"/>
              <a:ea typeface="Calibri"/>
              <a:cs typeface="Calibri"/>
              <a:sym typeface="Calibri"/>
            </a:endParaRPr>
          </a:p>
        </p:txBody>
      </p:sp>
      <p:sp>
        <p:nvSpPr>
          <p:cNvPr id="54" name="Google Shape;54;g2d0d5a6c924_0_28"/>
          <p:cNvSpPr/>
          <p:nvPr/>
        </p:nvSpPr>
        <p:spPr>
          <a:xfrm>
            <a:off x="15432429"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g2d0d5a6c924_0_28"/>
          <p:cNvPicPr preferRelativeResize="0"/>
          <p:nvPr/>
        </p:nvPicPr>
        <p:blipFill rotWithShape="1">
          <a:blip r:embed="rId9">
            <a:alphaModFix/>
          </a:blip>
          <a:srcRect b="0" l="0" r="0" t="0"/>
          <a:stretch/>
        </p:blipFill>
        <p:spPr>
          <a:xfrm>
            <a:off x="15432429" y="1638300"/>
            <a:ext cx="1625803" cy="1625600"/>
          </a:xfrm>
          <a:prstGeom prst="rect">
            <a:avLst/>
          </a:prstGeom>
          <a:noFill/>
          <a:ln>
            <a:noFill/>
          </a:ln>
        </p:spPr>
      </p:pic>
      <p:sp>
        <p:nvSpPr>
          <p:cNvPr id="56" name="Google Shape;56;g2d0d5a6c924_0_28"/>
          <p:cNvSpPr/>
          <p:nvPr/>
        </p:nvSpPr>
        <p:spPr>
          <a:xfrm>
            <a:off x="15432429" y="1638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d0d5a6c924_0_28"/>
          <p:cNvSpPr/>
          <p:nvPr/>
        </p:nvSpPr>
        <p:spPr>
          <a:xfrm>
            <a:off x="15896037" y="1974850"/>
            <a:ext cx="6987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ladin"/>
              <a:buNone/>
            </a:pPr>
            <a:r>
              <a:rPr b="0" i="0" lang="en-US" sz="4800" u="none" cap="none" strike="noStrike">
                <a:solidFill>
                  <a:srgbClr val="000000"/>
                </a:solidFill>
                <a:latin typeface="Aladin"/>
                <a:ea typeface="Aladin"/>
                <a:cs typeface="Aladin"/>
                <a:sym typeface="Aladin"/>
              </a:rPr>
              <a:t>01</a:t>
            </a:r>
            <a:endParaRPr b="0" i="0" sz="4800" u="none" cap="none" strike="noStrike">
              <a:solidFill>
                <a:schemeClr val="dk1"/>
              </a:solidFill>
              <a:latin typeface="Calibri"/>
              <a:ea typeface="Calibri"/>
              <a:cs typeface="Calibri"/>
              <a:sym typeface="Calibri"/>
            </a:endParaRPr>
          </a:p>
        </p:txBody>
      </p:sp>
      <p:sp>
        <p:nvSpPr>
          <p:cNvPr id="58" name="Google Shape;58;g2d0d5a6c924_0_28"/>
          <p:cNvSpPr/>
          <p:nvPr/>
        </p:nvSpPr>
        <p:spPr>
          <a:xfrm>
            <a:off x="17261457" y="17208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d0d5a6c924_0_28"/>
          <p:cNvSpPr/>
          <p:nvPr/>
        </p:nvSpPr>
        <p:spPr>
          <a:xfrm>
            <a:off x="17261457" y="1720850"/>
            <a:ext cx="613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Introduction</a:t>
            </a:r>
            <a:endParaRPr b="0" i="0" sz="4800" u="none" cap="none" strike="noStrike">
              <a:solidFill>
                <a:schemeClr val="dk1"/>
              </a:solidFill>
              <a:latin typeface="Calibri"/>
              <a:ea typeface="Calibri"/>
              <a:cs typeface="Calibri"/>
              <a:sym typeface="Calibri"/>
            </a:endParaRPr>
          </a:p>
        </p:txBody>
      </p:sp>
      <p:sp>
        <p:nvSpPr>
          <p:cNvPr id="60" name="Google Shape;60;g2d0d5a6c924_0_28"/>
          <p:cNvSpPr/>
          <p:nvPr/>
        </p:nvSpPr>
        <p:spPr>
          <a:xfrm>
            <a:off x="17261457" y="25717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1" name="Google Shape;61;g2d0d5a6c924_0_28"/>
          <p:cNvSpPr/>
          <p:nvPr/>
        </p:nvSpPr>
        <p:spPr>
          <a:xfrm>
            <a:off x="15432429"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 name="Google Shape;62;g2d0d5a6c924_0_28"/>
          <p:cNvPicPr preferRelativeResize="0"/>
          <p:nvPr/>
        </p:nvPicPr>
        <p:blipFill rotWithShape="1">
          <a:blip r:embed="rId9">
            <a:alphaModFix/>
          </a:blip>
          <a:srcRect b="0" l="0" r="0" t="0"/>
          <a:stretch/>
        </p:blipFill>
        <p:spPr>
          <a:xfrm>
            <a:off x="15432429" y="4356100"/>
            <a:ext cx="1625803" cy="1625600"/>
          </a:xfrm>
          <a:prstGeom prst="rect">
            <a:avLst/>
          </a:prstGeom>
          <a:noFill/>
          <a:ln>
            <a:noFill/>
          </a:ln>
        </p:spPr>
      </p:pic>
      <p:sp>
        <p:nvSpPr>
          <p:cNvPr id="63" name="Google Shape;63;g2d0d5a6c924_0_28"/>
          <p:cNvSpPr/>
          <p:nvPr/>
        </p:nvSpPr>
        <p:spPr>
          <a:xfrm>
            <a:off x="15432429" y="435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d0d5a6c924_0_28"/>
          <p:cNvSpPr/>
          <p:nvPr/>
        </p:nvSpPr>
        <p:spPr>
          <a:xfrm>
            <a:off x="15838880" y="4692650"/>
            <a:ext cx="8130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ladin"/>
              <a:buNone/>
            </a:pPr>
            <a:r>
              <a:rPr b="0" i="0" lang="en-US" sz="4800" u="none" cap="none" strike="noStrike">
                <a:solidFill>
                  <a:srgbClr val="000000"/>
                </a:solidFill>
                <a:latin typeface="Aladin"/>
                <a:ea typeface="Aladin"/>
                <a:cs typeface="Aladin"/>
                <a:sym typeface="Aladin"/>
              </a:rPr>
              <a:t>02</a:t>
            </a:r>
            <a:endParaRPr b="0" i="0" sz="4800" u="none" cap="none" strike="noStrike">
              <a:solidFill>
                <a:schemeClr val="dk1"/>
              </a:solidFill>
              <a:latin typeface="Calibri"/>
              <a:ea typeface="Calibri"/>
              <a:cs typeface="Calibri"/>
              <a:sym typeface="Calibri"/>
            </a:endParaRPr>
          </a:p>
        </p:txBody>
      </p:sp>
      <p:sp>
        <p:nvSpPr>
          <p:cNvPr id="65" name="Google Shape;65;g2d0d5a6c924_0_28"/>
          <p:cNvSpPr/>
          <p:nvPr/>
        </p:nvSpPr>
        <p:spPr>
          <a:xfrm>
            <a:off x="17261457" y="44386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d0d5a6c924_0_28"/>
          <p:cNvSpPr/>
          <p:nvPr/>
        </p:nvSpPr>
        <p:spPr>
          <a:xfrm>
            <a:off x="17261457" y="4438650"/>
            <a:ext cx="613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Encounters</a:t>
            </a:r>
            <a:endParaRPr b="0" i="0" sz="4800" u="none" cap="none" strike="noStrike">
              <a:solidFill>
                <a:schemeClr val="dk1"/>
              </a:solidFill>
              <a:latin typeface="Calibri"/>
              <a:ea typeface="Calibri"/>
              <a:cs typeface="Calibri"/>
              <a:sym typeface="Calibri"/>
            </a:endParaRPr>
          </a:p>
        </p:txBody>
      </p:sp>
      <p:sp>
        <p:nvSpPr>
          <p:cNvPr id="67" name="Google Shape;67;g2d0d5a6c924_0_28"/>
          <p:cNvSpPr/>
          <p:nvPr/>
        </p:nvSpPr>
        <p:spPr>
          <a:xfrm>
            <a:off x="17261457" y="52895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8" name="Google Shape;68;g2d0d5a6c924_0_28"/>
          <p:cNvSpPr/>
          <p:nvPr/>
        </p:nvSpPr>
        <p:spPr>
          <a:xfrm>
            <a:off x="15432429"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g2d0d5a6c924_0_28"/>
          <p:cNvPicPr preferRelativeResize="0"/>
          <p:nvPr/>
        </p:nvPicPr>
        <p:blipFill rotWithShape="1">
          <a:blip r:embed="rId9">
            <a:alphaModFix/>
          </a:blip>
          <a:srcRect b="0" l="0" r="0" t="0"/>
          <a:stretch/>
        </p:blipFill>
        <p:spPr>
          <a:xfrm>
            <a:off x="15432429" y="7073900"/>
            <a:ext cx="1625803" cy="1625600"/>
          </a:xfrm>
          <a:prstGeom prst="rect">
            <a:avLst/>
          </a:prstGeom>
          <a:noFill/>
          <a:ln>
            <a:noFill/>
          </a:ln>
        </p:spPr>
      </p:pic>
      <p:sp>
        <p:nvSpPr>
          <p:cNvPr id="70" name="Google Shape;70;g2d0d5a6c924_0_28"/>
          <p:cNvSpPr/>
          <p:nvPr/>
        </p:nvSpPr>
        <p:spPr>
          <a:xfrm>
            <a:off x="15432429"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d0d5a6c924_0_28"/>
          <p:cNvSpPr/>
          <p:nvPr/>
        </p:nvSpPr>
        <p:spPr>
          <a:xfrm>
            <a:off x="15838880" y="7410450"/>
            <a:ext cx="8130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ladin"/>
              <a:buNone/>
            </a:pPr>
            <a:r>
              <a:rPr b="0" i="0" lang="en-US" sz="4800" u="none" cap="none" strike="noStrike">
                <a:solidFill>
                  <a:srgbClr val="000000"/>
                </a:solidFill>
                <a:latin typeface="Aladin"/>
                <a:ea typeface="Aladin"/>
                <a:cs typeface="Aladin"/>
                <a:sym typeface="Aladin"/>
              </a:rPr>
              <a:t>03</a:t>
            </a:r>
            <a:endParaRPr b="0" i="0" sz="4800" u="none" cap="none" strike="noStrike">
              <a:solidFill>
                <a:schemeClr val="dk1"/>
              </a:solidFill>
              <a:latin typeface="Calibri"/>
              <a:ea typeface="Calibri"/>
              <a:cs typeface="Calibri"/>
              <a:sym typeface="Calibri"/>
            </a:endParaRPr>
          </a:p>
        </p:txBody>
      </p:sp>
      <p:sp>
        <p:nvSpPr>
          <p:cNvPr id="72" name="Google Shape;72;g2d0d5a6c924_0_28"/>
          <p:cNvSpPr/>
          <p:nvPr/>
        </p:nvSpPr>
        <p:spPr>
          <a:xfrm>
            <a:off x="17261457" y="71564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d0d5a6c924_0_28"/>
          <p:cNvSpPr/>
          <p:nvPr/>
        </p:nvSpPr>
        <p:spPr>
          <a:xfrm>
            <a:off x="17261457" y="7156450"/>
            <a:ext cx="613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Wonders</a:t>
            </a:r>
            <a:endParaRPr b="0" i="0" sz="4800" u="none" cap="none" strike="noStrike">
              <a:solidFill>
                <a:schemeClr val="dk1"/>
              </a:solidFill>
              <a:latin typeface="Calibri"/>
              <a:ea typeface="Calibri"/>
              <a:cs typeface="Calibri"/>
              <a:sym typeface="Calibri"/>
            </a:endParaRPr>
          </a:p>
        </p:txBody>
      </p:sp>
      <p:sp>
        <p:nvSpPr>
          <p:cNvPr id="74" name="Google Shape;74;g2d0d5a6c924_0_28"/>
          <p:cNvSpPr/>
          <p:nvPr/>
        </p:nvSpPr>
        <p:spPr>
          <a:xfrm>
            <a:off x="17261457" y="80073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5" name="Google Shape;75;g2d0d5a6c924_0_28"/>
          <p:cNvSpPr/>
          <p:nvPr/>
        </p:nvSpPr>
        <p:spPr>
          <a:xfrm>
            <a:off x="15432429"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 name="Google Shape;76;g2d0d5a6c924_0_28"/>
          <p:cNvPicPr preferRelativeResize="0"/>
          <p:nvPr/>
        </p:nvPicPr>
        <p:blipFill rotWithShape="1">
          <a:blip r:embed="rId9">
            <a:alphaModFix/>
          </a:blip>
          <a:srcRect b="0" l="0" r="0" t="0"/>
          <a:stretch/>
        </p:blipFill>
        <p:spPr>
          <a:xfrm>
            <a:off x="15432429" y="9791700"/>
            <a:ext cx="1625803" cy="1625600"/>
          </a:xfrm>
          <a:prstGeom prst="rect">
            <a:avLst/>
          </a:prstGeom>
          <a:noFill/>
          <a:ln>
            <a:noFill/>
          </a:ln>
        </p:spPr>
      </p:pic>
      <p:sp>
        <p:nvSpPr>
          <p:cNvPr id="77" name="Google Shape;77;g2d0d5a6c924_0_28"/>
          <p:cNvSpPr/>
          <p:nvPr/>
        </p:nvSpPr>
        <p:spPr>
          <a:xfrm>
            <a:off x="15432429"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d0d5a6c924_0_28"/>
          <p:cNvSpPr/>
          <p:nvPr/>
        </p:nvSpPr>
        <p:spPr>
          <a:xfrm>
            <a:off x="15832529" y="10128250"/>
            <a:ext cx="8256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ladin"/>
              <a:buNone/>
            </a:pPr>
            <a:r>
              <a:rPr b="0" i="0" lang="en-US" sz="4800" u="none" cap="none" strike="noStrike">
                <a:solidFill>
                  <a:srgbClr val="000000"/>
                </a:solidFill>
                <a:latin typeface="Aladin"/>
                <a:ea typeface="Aladin"/>
                <a:cs typeface="Aladin"/>
                <a:sym typeface="Aladin"/>
              </a:rPr>
              <a:t>04</a:t>
            </a:r>
            <a:endParaRPr b="0" i="0" sz="4800" u="none" cap="none" strike="noStrike">
              <a:solidFill>
                <a:schemeClr val="dk1"/>
              </a:solidFill>
              <a:latin typeface="Calibri"/>
              <a:ea typeface="Calibri"/>
              <a:cs typeface="Calibri"/>
              <a:sym typeface="Calibri"/>
            </a:endParaRPr>
          </a:p>
        </p:txBody>
      </p:sp>
      <p:sp>
        <p:nvSpPr>
          <p:cNvPr id="79" name="Google Shape;79;g2d0d5a6c924_0_28"/>
          <p:cNvSpPr/>
          <p:nvPr/>
        </p:nvSpPr>
        <p:spPr>
          <a:xfrm>
            <a:off x="17261457" y="98742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d0d5a6c924_0_28"/>
          <p:cNvSpPr/>
          <p:nvPr/>
        </p:nvSpPr>
        <p:spPr>
          <a:xfrm>
            <a:off x="17261457" y="9874250"/>
            <a:ext cx="6135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Magic</a:t>
            </a:r>
            <a:endParaRPr b="0" i="0" sz="4800" u="none" cap="none" strike="noStrike">
              <a:solidFill>
                <a:schemeClr val="dk1"/>
              </a:solidFill>
              <a:latin typeface="Calibri"/>
              <a:ea typeface="Calibri"/>
              <a:cs typeface="Calibri"/>
              <a:sym typeface="Calibri"/>
            </a:endParaRPr>
          </a:p>
        </p:txBody>
      </p:sp>
      <p:sp>
        <p:nvSpPr>
          <p:cNvPr id="81" name="Google Shape;81;g2d0d5a6c924_0_28"/>
          <p:cNvSpPr/>
          <p:nvPr/>
        </p:nvSpPr>
        <p:spPr>
          <a:xfrm>
            <a:off x="17261457" y="1072515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82" name="Google Shape;82;g2d0d5a6c924_0_28"/>
          <p:cNvSpPr/>
          <p:nvPr/>
        </p:nvSpPr>
        <p:spPr>
          <a:xfrm>
            <a:off x="15432429" y="38100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 name="Google Shape;83;g2d0d5a6c924_0_28"/>
          <p:cNvPicPr preferRelativeResize="0"/>
          <p:nvPr/>
        </p:nvPicPr>
        <p:blipFill rotWithShape="1">
          <a:blip r:embed="rId10">
            <a:alphaModFix/>
          </a:blip>
          <a:srcRect b="0" l="0" r="0" t="0"/>
          <a:stretch/>
        </p:blipFill>
        <p:spPr>
          <a:xfrm>
            <a:off x="15432429" y="3771900"/>
            <a:ext cx="1625803" cy="38100"/>
          </a:xfrm>
          <a:prstGeom prst="rect">
            <a:avLst/>
          </a:prstGeom>
          <a:noFill/>
          <a:ln>
            <a:noFill/>
          </a:ln>
        </p:spPr>
      </p:pic>
      <p:sp>
        <p:nvSpPr>
          <p:cNvPr id="84" name="Google Shape;84;g2d0d5a6c924_0_28"/>
          <p:cNvSpPr/>
          <p:nvPr/>
        </p:nvSpPr>
        <p:spPr>
          <a:xfrm>
            <a:off x="15432429" y="65278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g2d0d5a6c924_0_28"/>
          <p:cNvPicPr preferRelativeResize="0"/>
          <p:nvPr/>
        </p:nvPicPr>
        <p:blipFill rotWithShape="1">
          <a:blip r:embed="rId10">
            <a:alphaModFix/>
          </a:blip>
          <a:srcRect b="0" l="0" r="0" t="0"/>
          <a:stretch/>
        </p:blipFill>
        <p:spPr>
          <a:xfrm>
            <a:off x="15432429" y="6489700"/>
            <a:ext cx="1625803" cy="38100"/>
          </a:xfrm>
          <a:prstGeom prst="rect">
            <a:avLst/>
          </a:prstGeom>
          <a:noFill/>
          <a:ln>
            <a:noFill/>
          </a:ln>
        </p:spPr>
      </p:pic>
      <p:sp>
        <p:nvSpPr>
          <p:cNvPr id="86" name="Google Shape;86;g2d0d5a6c924_0_28"/>
          <p:cNvSpPr/>
          <p:nvPr/>
        </p:nvSpPr>
        <p:spPr>
          <a:xfrm>
            <a:off x="15432429" y="92456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d0d5a6c924_0_28"/>
          <p:cNvPicPr preferRelativeResize="0"/>
          <p:nvPr/>
        </p:nvPicPr>
        <p:blipFill rotWithShape="1">
          <a:blip r:embed="rId10">
            <a:alphaModFix/>
          </a:blip>
          <a:srcRect b="0" l="0" r="0" t="0"/>
          <a:stretch/>
        </p:blipFill>
        <p:spPr>
          <a:xfrm>
            <a:off x="15432429" y="9207500"/>
            <a:ext cx="1625803"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92" name="Shape 92"/>
        <p:cNvGrpSpPr/>
        <p:nvPr/>
      </p:nvGrpSpPr>
      <p:grpSpPr>
        <a:xfrm>
          <a:off x="0" y="0"/>
          <a:ext cx="0" cy="0"/>
          <a:chOff x="0" y="0"/>
          <a:chExt cx="0" cy="0"/>
        </a:xfrm>
      </p:grpSpPr>
      <p:pic>
        <p:nvPicPr>
          <p:cNvPr descr=" " id="93" name="Google Shape;93;g2d0d5a6c924_0_74"/>
          <p:cNvPicPr preferRelativeResize="0"/>
          <p:nvPr/>
        </p:nvPicPr>
        <p:blipFill rotWithShape="1">
          <a:blip r:embed="rId3">
            <a:alphaModFix/>
          </a:blip>
          <a:srcRect b="0" l="0" r="0" t="0"/>
          <a:stretch/>
        </p:blipFill>
        <p:spPr>
          <a:xfrm>
            <a:off x="21961045" y="8420100"/>
            <a:ext cx="2426003" cy="2425700"/>
          </a:xfrm>
          <a:prstGeom prst="rect">
            <a:avLst/>
          </a:prstGeom>
          <a:noFill/>
          <a:ln>
            <a:noFill/>
          </a:ln>
        </p:spPr>
      </p:pic>
      <p:pic>
        <p:nvPicPr>
          <p:cNvPr descr=" " id="94" name="Google Shape;94;g2d0d5a6c924_0_74"/>
          <p:cNvPicPr preferRelativeResize="0"/>
          <p:nvPr/>
        </p:nvPicPr>
        <p:blipFill rotWithShape="1">
          <a:blip r:embed="rId3">
            <a:alphaModFix/>
          </a:blip>
          <a:srcRect b="0" l="0" r="0" t="0"/>
          <a:stretch/>
        </p:blipFill>
        <p:spPr>
          <a:xfrm>
            <a:off x="21961045" y="10845800"/>
            <a:ext cx="2426003" cy="2425700"/>
          </a:xfrm>
          <a:prstGeom prst="rect">
            <a:avLst/>
          </a:prstGeom>
          <a:noFill/>
          <a:ln>
            <a:noFill/>
          </a:ln>
        </p:spPr>
      </p:pic>
      <p:pic>
        <p:nvPicPr>
          <p:cNvPr descr=" " id="95" name="Google Shape;95;g2d0d5a6c924_0_74"/>
          <p:cNvPicPr preferRelativeResize="0"/>
          <p:nvPr/>
        </p:nvPicPr>
        <p:blipFill rotWithShape="1">
          <a:blip r:embed="rId4">
            <a:alphaModFix/>
          </a:blip>
          <a:srcRect b="0" l="0" r="0" t="0"/>
          <a:stretch/>
        </p:blipFill>
        <p:spPr>
          <a:xfrm>
            <a:off x="0" y="9993040"/>
            <a:ext cx="1705728" cy="1703660"/>
          </a:xfrm>
          <a:prstGeom prst="rect">
            <a:avLst/>
          </a:prstGeom>
          <a:noFill/>
          <a:ln>
            <a:noFill/>
          </a:ln>
        </p:spPr>
      </p:pic>
      <p:pic>
        <p:nvPicPr>
          <p:cNvPr descr=" " id="96" name="Google Shape;96;g2d0d5a6c924_0_74"/>
          <p:cNvPicPr preferRelativeResize="0"/>
          <p:nvPr/>
        </p:nvPicPr>
        <p:blipFill rotWithShape="1">
          <a:blip r:embed="rId5">
            <a:alphaModFix/>
          </a:blip>
          <a:srcRect b="0" l="0" r="0" t="0"/>
          <a:stretch/>
        </p:blipFill>
        <p:spPr>
          <a:xfrm>
            <a:off x="0" y="8293100"/>
            <a:ext cx="1705728" cy="1703660"/>
          </a:xfrm>
          <a:prstGeom prst="rect">
            <a:avLst/>
          </a:prstGeom>
          <a:noFill/>
          <a:ln>
            <a:noFill/>
          </a:ln>
        </p:spPr>
      </p:pic>
      <p:pic>
        <p:nvPicPr>
          <p:cNvPr descr=" " id="97" name="Google Shape;97;g2d0d5a6c924_0_74"/>
          <p:cNvPicPr preferRelativeResize="0"/>
          <p:nvPr/>
        </p:nvPicPr>
        <p:blipFill rotWithShape="1">
          <a:blip r:embed="rId6">
            <a:alphaModFix/>
          </a:blip>
          <a:srcRect b="0" l="0" r="0" t="0"/>
          <a:stretch/>
        </p:blipFill>
        <p:spPr>
          <a:xfrm>
            <a:off x="22685035" y="533400"/>
            <a:ext cx="1702013" cy="1703660"/>
          </a:xfrm>
          <a:prstGeom prst="rect">
            <a:avLst/>
          </a:prstGeom>
          <a:noFill/>
          <a:ln>
            <a:noFill/>
          </a:ln>
        </p:spPr>
      </p:pic>
      <p:sp>
        <p:nvSpPr>
          <p:cNvPr id="98" name="Google Shape;98;g2d0d5a6c924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d0d5a6c924_0_7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00" name="Google Shape;100;g2d0d5a6c924_0_74"/>
          <p:cNvSpPr/>
          <p:nvPr/>
        </p:nvSpPr>
        <p:spPr>
          <a:xfrm>
            <a:off x="2959470" y="2222500"/>
            <a:ext cx="108684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8000"/>
              <a:buFont typeface="Aladin"/>
              <a:buNone/>
            </a:pPr>
            <a:r>
              <a:rPr b="0" i="0" lang="en-US" sz="8000" u="none" cap="none" strike="noStrike">
                <a:solidFill>
                  <a:srgbClr val="B8673A"/>
                </a:solidFill>
                <a:latin typeface="Aladin"/>
                <a:ea typeface="Aladin"/>
                <a:cs typeface="Aladin"/>
                <a:sym typeface="Aladin"/>
              </a:rPr>
              <a:t>The Realm of the Extraordinary</a:t>
            </a:r>
            <a:endParaRPr b="0" i="0" sz="8000" u="none" cap="none" strike="noStrike">
              <a:solidFill>
                <a:schemeClr val="dk1"/>
              </a:solidFill>
              <a:latin typeface="Calibri"/>
              <a:ea typeface="Calibri"/>
              <a:cs typeface="Calibri"/>
              <a:sym typeface="Calibri"/>
            </a:endParaRPr>
          </a:p>
        </p:txBody>
      </p:sp>
      <p:sp>
        <p:nvSpPr>
          <p:cNvPr id="101" name="Google Shape;101;g2d0d5a6c924_0_74"/>
          <p:cNvSpPr/>
          <p:nvPr/>
        </p:nvSpPr>
        <p:spPr>
          <a:xfrm>
            <a:off x="2959470" y="4368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2" name="Google Shape;102;g2d0d5a6c924_0_74"/>
          <p:cNvSpPr/>
          <p:nvPr/>
        </p:nvSpPr>
        <p:spPr>
          <a:xfrm>
            <a:off x="12701588" y="4368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107" name="Shape 107"/>
        <p:cNvGrpSpPr/>
        <p:nvPr/>
      </p:nvGrpSpPr>
      <p:grpSpPr>
        <a:xfrm>
          <a:off x="0" y="0"/>
          <a:ext cx="0" cy="0"/>
          <a:chOff x="0" y="0"/>
          <a:chExt cx="0" cy="0"/>
        </a:xfrm>
      </p:grpSpPr>
      <p:pic>
        <p:nvPicPr>
          <p:cNvPr descr=" " id="108" name="Google Shape;108;g2d0d5a6c924_0_88"/>
          <p:cNvPicPr preferRelativeResize="0"/>
          <p:nvPr/>
        </p:nvPicPr>
        <p:blipFill rotWithShape="1">
          <a:blip r:embed="rId3">
            <a:alphaModFix/>
          </a:blip>
          <a:srcRect b="0" l="0" r="0" t="0"/>
          <a:stretch/>
        </p:blipFill>
        <p:spPr>
          <a:xfrm>
            <a:off x="20652781" y="749300"/>
            <a:ext cx="2819752" cy="2819400"/>
          </a:xfrm>
          <a:prstGeom prst="rect">
            <a:avLst/>
          </a:prstGeom>
          <a:noFill/>
          <a:ln>
            <a:noFill/>
          </a:ln>
        </p:spPr>
      </p:pic>
      <p:pic>
        <p:nvPicPr>
          <p:cNvPr descr=" " id="109" name="Google Shape;109;g2d0d5a6c924_0_88"/>
          <p:cNvPicPr preferRelativeResize="0"/>
          <p:nvPr/>
        </p:nvPicPr>
        <p:blipFill rotWithShape="1">
          <a:blip r:embed="rId4">
            <a:alphaModFix/>
          </a:blip>
          <a:srcRect b="0" l="0" r="0" t="0"/>
          <a:stretch/>
        </p:blipFill>
        <p:spPr>
          <a:xfrm>
            <a:off x="1117740" y="10528300"/>
            <a:ext cx="2426003" cy="2425700"/>
          </a:xfrm>
          <a:prstGeom prst="rect">
            <a:avLst/>
          </a:prstGeom>
          <a:noFill/>
          <a:ln>
            <a:noFill/>
          </a:ln>
        </p:spPr>
      </p:pic>
      <p:pic>
        <p:nvPicPr>
          <p:cNvPr descr=" " id="110" name="Google Shape;110;g2d0d5a6c924_0_88"/>
          <p:cNvPicPr preferRelativeResize="0"/>
          <p:nvPr/>
        </p:nvPicPr>
        <p:blipFill rotWithShape="1">
          <a:blip r:embed="rId5">
            <a:alphaModFix/>
          </a:blip>
          <a:srcRect b="0" l="0" r="0" t="0"/>
          <a:stretch/>
        </p:blipFill>
        <p:spPr>
          <a:xfrm>
            <a:off x="20028543" y="11734800"/>
            <a:ext cx="1703873" cy="1981200"/>
          </a:xfrm>
          <a:prstGeom prst="rect">
            <a:avLst/>
          </a:prstGeom>
          <a:noFill/>
          <a:ln>
            <a:noFill/>
          </a:ln>
        </p:spPr>
      </p:pic>
      <p:pic>
        <p:nvPicPr>
          <p:cNvPr descr=" " id="111" name="Google Shape;111;g2d0d5a6c924_0_88"/>
          <p:cNvPicPr preferRelativeResize="0"/>
          <p:nvPr/>
        </p:nvPicPr>
        <p:blipFill rotWithShape="1">
          <a:blip r:embed="rId6">
            <a:alphaModFix/>
          </a:blip>
          <a:srcRect b="0" l="0" r="0" t="0"/>
          <a:stretch/>
        </p:blipFill>
        <p:spPr>
          <a:xfrm>
            <a:off x="18328391" y="11734800"/>
            <a:ext cx="1703873" cy="1981200"/>
          </a:xfrm>
          <a:prstGeom prst="rect">
            <a:avLst/>
          </a:prstGeom>
          <a:noFill/>
          <a:ln>
            <a:noFill/>
          </a:ln>
        </p:spPr>
      </p:pic>
      <p:pic>
        <p:nvPicPr>
          <p:cNvPr descr=" " id="112" name="Google Shape;112;g2d0d5a6c924_0_88"/>
          <p:cNvPicPr preferRelativeResize="0"/>
          <p:nvPr/>
        </p:nvPicPr>
        <p:blipFill rotWithShape="1">
          <a:blip r:embed="rId7">
            <a:alphaModFix/>
          </a:blip>
          <a:srcRect b="0" l="0" r="0" t="0"/>
          <a:stretch/>
        </p:blipFill>
        <p:spPr>
          <a:xfrm>
            <a:off x="1117740" y="0"/>
            <a:ext cx="1703873" cy="1705515"/>
          </a:xfrm>
          <a:prstGeom prst="rect">
            <a:avLst/>
          </a:prstGeom>
          <a:noFill/>
          <a:ln>
            <a:noFill/>
          </a:ln>
        </p:spPr>
      </p:pic>
      <p:sp>
        <p:nvSpPr>
          <p:cNvPr id="113" name="Google Shape;113;g2d0d5a6c924_0_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d0d5a6c924_0_8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15" name="Google Shape;115;g2d0d5a6c924_0_88"/>
          <p:cNvPicPr preferRelativeResize="0"/>
          <p:nvPr/>
        </p:nvPicPr>
        <p:blipFill rotWithShape="1">
          <a:blip r:embed="rId9">
            <a:alphaModFix/>
          </a:blip>
          <a:srcRect b="0" l="0" r="0" t="0"/>
          <a:stretch/>
        </p:blipFill>
        <p:spPr>
          <a:xfrm>
            <a:off x="13260457" y="1270000"/>
            <a:ext cx="9818327" cy="12446000"/>
          </a:xfrm>
          <a:prstGeom prst="rect">
            <a:avLst/>
          </a:prstGeom>
          <a:noFill/>
          <a:ln>
            <a:noFill/>
          </a:ln>
        </p:spPr>
      </p:pic>
      <p:sp>
        <p:nvSpPr>
          <p:cNvPr id="116" name="Google Shape;116;g2d0d5a6c924_0_88"/>
          <p:cNvSpPr/>
          <p:nvPr/>
        </p:nvSpPr>
        <p:spPr>
          <a:xfrm>
            <a:off x="2502213" y="2489200"/>
            <a:ext cx="7875000" cy="481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d0d5a6c924_0_88"/>
          <p:cNvPicPr preferRelativeResize="0"/>
          <p:nvPr/>
        </p:nvPicPr>
        <p:blipFill rotWithShape="1">
          <a:blip r:embed="rId10">
            <a:alphaModFix/>
          </a:blip>
          <a:srcRect b="0" l="0" r="0" t="0"/>
          <a:stretch/>
        </p:blipFill>
        <p:spPr>
          <a:xfrm>
            <a:off x="2502213" y="2489200"/>
            <a:ext cx="1242092" cy="1117600"/>
          </a:xfrm>
          <a:prstGeom prst="rect">
            <a:avLst/>
          </a:prstGeom>
          <a:noFill/>
          <a:ln>
            <a:noFill/>
          </a:ln>
        </p:spPr>
      </p:pic>
      <p:sp>
        <p:nvSpPr>
          <p:cNvPr id="118" name="Google Shape;118;g2d0d5a6c924_0_88"/>
          <p:cNvSpPr/>
          <p:nvPr/>
        </p:nvSpPr>
        <p:spPr>
          <a:xfrm>
            <a:off x="2502213" y="3911600"/>
            <a:ext cx="78750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d0d5a6c924_0_88"/>
          <p:cNvSpPr/>
          <p:nvPr/>
        </p:nvSpPr>
        <p:spPr>
          <a:xfrm>
            <a:off x="2502213" y="3911600"/>
            <a:ext cx="8078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Unicorn Sightings</a:t>
            </a:r>
            <a:endParaRPr b="0" i="0" sz="4800" u="none" cap="none" strike="noStrike">
              <a:solidFill>
                <a:schemeClr val="dk1"/>
              </a:solidFill>
              <a:latin typeface="Calibri"/>
              <a:ea typeface="Calibri"/>
              <a:cs typeface="Calibri"/>
              <a:sym typeface="Calibri"/>
            </a:endParaRPr>
          </a:p>
        </p:txBody>
      </p:sp>
      <p:sp>
        <p:nvSpPr>
          <p:cNvPr id="120" name="Google Shape;120;g2d0d5a6c924_0_88"/>
          <p:cNvSpPr/>
          <p:nvPr/>
        </p:nvSpPr>
        <p:spPr>
          <a:xfrm>
            <a:off x="2502213" y="48641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1" name="Google Shape;121;g2d0d5a6c924_0_88"/>
          <p:cNvSpPr/>
          <p:nvPr/>
        </p:nvSpPr>
        <p:spPr>
          <a:xfrm>
            <a:off x="2502213" y="8001000"/>
            <a:ext cx="7875000" cy="481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d0d5a6c924_0_88"/>
          <p:cNvPicPr preferRelativeResize="0"/>
          <p:nvPr/>
        </p:nvPicPr>
        <p:blipFill rotWithShape="1">
          <a:blip r:embed="rId11">
            <a:alphaModFix/>
          </a:blip>
          <a:srcRect b="0" l="0" r="0" t="0"/>
          <a:stretch/>
        </p:blipFill>
        <p:spPr>
          <a:xfrm>
            <a:off x="2502213" y="8001000"/>
            <a:ext cx="1064493" cy="1117600"/>
          </a:xfrm>
          <a:prstGeom prst="rect">
            <a:avLst/>
          </a:prstGeom>
          <a:noFill/>
          <a:ln>
            <a:noFill/>
          </a:ln>
        </p:spPr>
      </p:pic>
      <p:sp>
        <p:nvSpPr>
          <p:cNvPr id="123" name="Google Shape;123;g2d0d5a6c924_0_88"/>
          <p:cNvSpPr/>
          <p:nvPr/>
        </p:nvSpPr>
        <p:spPr>
          <a:xfrm>
            <a:off x="2502213" y="9423400"/>
            <a:ext cx="78750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d0d5a6c924_0_88"/>
          <p:cNvSpPr/>
          <p:nvPr/>
        </p:nvSpPr>
        <p:spPr>
          <a:xfrm>
            <a:off x="2502213" y="9423400"/>
            <a:ext cx="8078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Dragon Taming</a:t>
            </a:r>
            <a:endParaRPr b="0" i="0" sz="4800" u="none" cap="none" strike="noStrike">
              <a:solidFill>
                <a:schemeClr val="dk1"/>
              </a:solidFill>
              <a:latin typeface="Calibri"/>
              <a:ea typeface="Calibri"/>
              <a:cs typeface="Calibri"/>
              <a:sym typeface="Calibri"/>
            </a:endParaRPr>
          </a:p>
        </p:txBody>
      </p:sp>
      <p:sp>
        <p:nvSpPr>
          <p:cNvPr id="125" name="Google Shape;125;g2d0d5a6c924_0_88"/>
          <p:cNvSpPr/>
          <p:nvPr/>
        </p:nvSpPr>
        <p:spPr>
          <a:xfrm>
            <a:off x="2502213" y="103759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130" name="Shape 130"/>
        <p:cNvGrpSpPr/>
        <p:nvPr/>
      </p:nvGrpSpPr>
      <p:grpSpPr>
        <a:xfrm>
          <a:off x="0" y="0"/>
          <a:ext cx="0" cy="0"/>
          <a:chOff x="0" y="0"/>
          <a:chExt cx="0" cy="0"/>
        </a:xfrm>
      </p:grpSpPr>
      <p:pic>
        <p:nvPicPr>
          <p:cNvPr descr=" " id="131" name="Google Shape;131;g2d0d5a6c924_0_110"/>
          <p:cNvPicPr preferRelativeResize="0"/>
          <p:nvPr/>
        </p:nvPicPr>
        <p:blipFill rotWithShape="1">
          <a:blip r:embed="rId3">
            <a:alphaModFix/>
          </a:blip>
          <a:srcRect b="0" l="0" r="0" t="0"/>
          <a:stretch/>
        </p:blipFill>
        <p:spPr>
          <a:xfrm>
            <a:off x="0" y="508000"/>
            <a:ext cx="2426003" cy="2425700"/>
          </a:xfrm>
          <a:prstGeom prst="rect">
            <a:avLst/>
          </a:prstGeom>
          <a:noFill/>
          <a:ln>
            <a:noFill/>
          </a:ln>
        </p:spPr>
      </p:pic>
      <p:pic>
        <p:nvPicPr>
          <p:cNvPr descr=" " id="132" name="Google Shape;132;g2d0d5a6c924_0_110"/>
          <p:cNvPicPr preferRelativeResize="0"/>
          <p:nvPr/>
        </p:nvPicPr>
        <p:blipFill rotWithShape="1">
          <a:blip r:embed="rId3">
            <a:alphaModFix/>
          </a:blip>
          <a:srcRect b="0" l="0" r="0" t="0"/>
          <a:stretch/>
        </p:blipFill>
        <p:spPr>
          <a:xfrm>
            <a:off x="2426003" y="508000"/>
            <a:ext cx="2426003" cy="2425700"/>
          </a:xfrm>
          <a:prstGeom prst="rect">
            <a:avLst/>
          </a:prstGeom>
          <a:noFill/>
          <a:ln>
            <a:noFill/>
          </a:ln>
        </p:spPr>
      </p:pic>
      <p:pic>
        <p:nvPicPr>
          <p:cNvPr descr=" " id="133" name="Google Shape;133;g2d0d5a6c924_0_110"/>
          <p:cNvPicPr preferRelativeResize="0"/>
          <p:nvPr/>
        </p:nvPicPr>
        <p:blipFill rotWithShape="1">
          <a:blip r:embed="rId4">
            <a:alphaModFix/>
          </a:blip>
          <a:srcRect b="0" l="0" r="0" t="0"/>
          <a:stretch/>
        </p:blipFill>
        <p:spPr>
          <a:xfrm>
            <a:off x="22685035" y="8470900"/>
            <a:ext cx="1702013" cy="1703660"/>
          </a:xfrm>
          <a:prstGeom prst="rect">
            <a:avLst/>
          </a:prstGeom>
          <a:noFill/>
          <a:ln>
            <a:noFill/>
          </a:ln>
        </p:spPr>
      </p:pic>
      <p:pic>
        <p:nvPicPr>
          <p:cNvPr descr=" " id="134" name="Google Shape;134;g2d0d5a6c924_0_110"/>
          <p:cNvPicPr preferRelativeResize="0"/>
          <p:nvPr/>
        </p:nvPicPr>
        <p:blipFill rotWithShape="1">
          <a:blip r:embed="rId5">
            <a:alphaModFix/>
          </a:blip>
          <a:srcRect b="0" l="0" r="0" t="0"/>
          <a:stretch/>
        </p:blipFill>
        <p:spPr>
          <a:xfrm>
            <a:off x="22685035" y="6770960"/>
            <a:ext cx="1702013" cy="1703660"/>
          </a:xfrm>
          <a:prstGeom prst="rect">
            <a:avLst/>
          </a:prstGeom>
          <a:noFill/>
          <a:ln>
            <a:noFill/>
          </a:ln>
        </p:spPr>
      </p:pic>
      <p:pic>
        <p:nvPicPr>
          <p:cNvPr descr=" " id="135" name="Google Shape;135;g2d0d5a6c924_0_110"/>
          <p:cNvPicPr preferRelativeResize="0"/>
          <p:nvPr/>
        </p:nvPicPr>
        <p:blipFill rotWithShape="1">
          <a:blip r:embed="rId6">
            <a:alphaModFix/>
          </a:blip>
          <a:srcRect b="0" l="0" r="0" t="0"/>
          <a:stretch/>
        </p:blipFill>
        <p:spPr>
          <a:xfrm>
            <a:off x="0" y="11747500"/>
            <a:ext cx="1705728" cy="1703660"/>
          </a:xfrm>
          <a:prstGeom prst="rect">
            <a:avLst/>
          </a:prstGeom>
          <a:noFill/>
          <a:ln>
            <a:noFill/>
          </a:ln>
        </p:spPr>
      </p:pic>
      <p:sp>
        <p:nvSpPr>
          <p:cNvPr id="136" name="Google Shape;136;g2d0d5a6c924_0_1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g2d0d5a6c924_0_11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38" name="Google Shape;138;g2d0d5a6c924_0_110"/>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g2d0d5a6c924_0_110"/>
          <p:cNvPicPr preferRelativeResize="0"/>
          <p:nvPr/>
        </p:nvPicPr>
        <p:blipFill rotWithShape="1">
          <a:blip r:embed="rId8">
            <a:alphaModFix/>
          </a:blip>
          <a:srcRect b="0" l="0" r="0" t="0"/>
          <a:stretch/>
        </p:blipFill>
        <p:spPr>
          <a:xfrm>
            <a:off x="800200" y="1181100"/>
            <a:ext cx="7049381" cy="5448300"/>
          </a:xfrm>
          <a:prstGeom prst="rect">
            <a:avLst/>
          </a:prstGeom>
          <a:noFill/>
          <a:ln>
            <a:noFill/>
          </a:ln>
        </p:spPr>
      </p:pic>
      <p:sp>
        <p:nvSpPr>
          <p:cNvPr id="140" name="Google Shape;140;g2d0d5a6c924_0_110"/>
          <p:cNvSpPr/>
          <p:nvPr/>
        </p:nvSpPr>
        <p:spPr>
          <a:xfrm>
            <a:off x="2495862" y="7239000"/>
            <a:ext cx="36582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d0d5a6c924_0_110"/>
          <p:cNvSpPr/>
          <p:nvPr/>
        </p:nvSpPr>
        <p:spPr>
          <a:xfrm>
            <a:off x="2495862" y="7239000"/>
            <a:ext cx="3861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Unicorn Sightings</a:t>
            </a:r>
            <a:endParaRPr b="0" i="0" sz="4800" u="none" cap="none" strike="noStrike">
              <a:solidFill>
                <a:schemeClr val="dk1"/>
              </a:solidFill>
              <a:latin typeface="Calibri"/>
              <a:ea typeface="Calibri"/>
              <a:cs typeface="Calibri"/>
              <a:sym typeface="Calibri"/>
            </a:endParaRPr>
          </a:p>
        </p:txBody>
      </p:sp>
      <p:sp>
        <p:nvSpPr>
          <p:cNvPr id="142" name="Google Shape;142;g2d0d5a6c924_0_110"/>
          <p:cNvSpPr/>
          <p:nvPr/>
        </p:nvSpPr>
        <p:spPr>
          <a:xfrm>
            <a:off x="800200" y="85979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d0d5a6c924_0_110"/>
          <p:cNvSpPr/>
          <p:nvPr/>
        </p:nvSpPr>
        <p:spPr>
          <a:xfrm>
            <a:off x="732458" y="85979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4" name="Google Shape;144;g2d0d5a6c924_0_110"/>
          <p:cNvSpPr/>
          <p:nvPr/>
        </p:nvSpPr>
        <p:spPr>
          <a:xfrm>
            <a:off x="3848581" y="11645900"/>
            <a:ext cx="9525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d0d5a6c924_0_110"/>
          <p:cNvSpPr/>
          <p:nvPr/>
        </p:nvSpPr>
        <p:spPr>
          <a:xfrm>
            <a:off x="3848581" y="11645900"/>
            <a:ext cx="11559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4800"/>
              <a:buFont typeface="Aladin"/>
              <a:buNone/>
            </a:pPr>
            <a:r>
              <a:rPr b="0" i="0" lang="en-US" sz="4800" u="none" cap="none" strike="noStrike">
                <a:solidFill>
                  <a:srgbClr val="967250"/>
                </a:solidFill>
                <a:latin typeface="Aladin"/>
                <a:ea typeface="Aladin"/>
                <a:cs typeface="Aladin"/>
                <a:sym typeface="Aladin"/>
              </a:rPr>
              <a:t>45%</a:t>
            </a:r>
            <a:endParaRPr b="0" i="0" sz="4800" u="none" cap="none" strike="noStrike">
              <a:solidFill>
                <a:schemeClr val="dk1"/>
              </a:solidFill>
              <a:latin typeface="Calibri"/>
              <a:ea typeface="Calibri"/>
              <a:cs typeface="Calibri"/>
              <a:sym typeface="Calibri"/>
            </a:endParaRPr>
          </a:p>
        </p:txBody>
      </p:sp>
      <p:sp>
        <p:nvSpPr>
          <p:cNvPr id="146" name="Google Shape;146;g2d0d5a6c924_0_110"/>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g2d0d5a6c924_0_110"/>
          <p:cNvPicPr preferRelativeResize="0"/>
          <p:nvPr/>
        </p:nvPicPr>
        <p:blipFill rotWithShape="1">
          <a:blip r:embed="rId9">
            <a:alphaModFix/>
          </a:blip>
          <a:srcRect b="0" l="0" r="0" t="0"/>
          <a:stretch/>
        </p:blipFill>
        <p:spPr>
          <a:xfrm>
            <a:off x="16016702" y="1181100"/>
            <a:ext cx="7049381" cy="5448300"/>
          </a:xfrm>
          <a:prstGeom prst="rect">
            <a:avLst/>
          </a:prstGeom>
          <a:noFill/>
          <a:ln>
            <a:noFill/>
          </a:ln>
        </p:spPr>
      </p:pic>
      <p:sp>
        <p:nvSpPr>
          <p:cNvPr id="148" name="Google Shape;148;g2d0d5a6c924_0_110"/>
          <p:cNvSpPr/>
          <p:nvPr/>
        </p:nvSpPr>
        <p:spPr>
          <a:xfrm>
            <a:off x="17712364" y="7239000"/>
            <a:ext cx="36582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d0d5a6c924_0_110"/>
          <p:cNvSpPr/>
          <p:nvPr/>
        </p:nvSpPr>
        <p:spPr>
          <a:xfrm>
            <a:off x="17712364" y="7239000"/>
            <a:ext cx="3861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Unicorn Sightings</a:t>
            </a:r>
            <a:endParaRPr b="0" i="0" sz="4800" u="none" cap="none" strike="noStrike">
              <a:solidFill>
                <a:schemeClr val="dk1"/>
              </a:solidFill>
              <a:latin typeface="Calibri"/>
              <a:ea typeface="Calibri"/>
              <a:cs typeface="Calibri"/>
              <a:sym typeface="Calibri"/>
            </a:endParaRPr>
          </a:p>
        </p:txBody>
      </p:sp>
      <p:sp>
        <p:nvSpPr>
          <p:cNvPr id="150" name="Google Shape;150;g2d0d5a6c924_0_110"/>
          <p:cNvSpPr/>
          <p:nvPr/>
        </p:nvSpPr>
        <p:spPr>
          <a:xfrm>
            <a:off x="16016702" y="85979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d0d5a6c924_0_110"/>
          <p:cNvSpPr/>
          <p:nvPr/>
        </p:nvSpPr>
        <p:spPr>
          <a:xfrm>
            <a:off x="15948960" y="85979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52" name="Google Shape;152;g2d0d5a6c924_0_110"/>
          <p:cNvSpPr/>
          <p:nvPr/>
        </p:nvSpPr>
        <p:spPr>
          <a:xfrm>
            <a:off x="19065083" y="11645900"/>
            <a:ext cx="9525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d0d5a6c924_0_110"/>
          <p:cNvSpPr/>
          <p:nvPr/>
        </p:nvSpPr>
        <p:spPr>
          <a:xfrm>
            <a:off x="19065083" y="11645900"/>
            <a:ext cx="11559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4800"/>
              <a:buFont typeface="Aladin"/>
              <a:buNone/>
            </a:pPr>
            <a:r>
              <a:rPr b="0" i="0" lang="en-US" sz="4800" u="none" cap="none" strike="noStrike">
                <a:solidFill>
                  <a:srgbClr val="967250"/>
                </a:solidFill>
                <a:latin typeface="Aladin"/>
                <a:ea typeface="Aladin"/>
                <a:cs typeface="Aladin"/>
                <a:sym typeface="Aladin"/>
              </a:rPr>
              <a:t>45%</a:t>
            </a:r>
            <a:endParaRPr b="0" i="0" sz="4800" u="none" cap="none" strike="noStrike">
              <a:solidFill>
                <a:schemeClr val="dk1"/>
              </a:solidFill>
              <a:latin typeface="Calibri"/>
              <a:ea typeface="Calibri"/>
              <a:cs typeface="Calibri"/>
              <a:sym typeface="Calibri"/>
            </a:endParaRPr>
          </a:p>
        </p:txBody>
      </p:sp>
      <p:sp>
        <p:nvSpPr>
          <p:cNvPr id="154" name="Google Shape;154;g2d0d5a6c924_0_110"/>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d0d5a6c924_0_110"/>
          <p:cNvSpPr/>
          <p:nvPr/>
        </p:nvSpPr>
        <p:spPr>
          <a:xfrm>
            <a:off x="10408951" y="1181100"/>
            <a:ext cx="30483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d0d5a6c924_0_110"/>
          <p:cNvSpPr/>
          <p:nvPr/>
        </p:nvSpPr>
        <p:spPr>
          <a:xfrm>
            <a:off x="10408951" y="1181100"/>
            <a:ext cx="32517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Dragon Taming</a:t>
            </a:r>
            <a:endParaRPr b="0" i="0" sz="4800" u="none" cap="none" strike="noStrike">
              <a:solidFill>
                <a:schemeClr val="dk1"/>
              </a:solidFill>
              <a:latin typeface="Calibri"/>
              <a:ea typeface="Calibri"/>
              <a:cs typeface="Calibri"/>
              <a:sym typeface="Calibri"/>
            </a:endParaRPr>
          </a:p>
        </p:txBody>
      </p:sp>
      <p:sp>
        <p:nvSpPr>
          <p:cNvPr id="157" name="Google Shape;157;g2d0d5a6c924_0_110"/>
          <p:cNvSpPr/>
          <p:nvPr/>
        </p:nvSpPr>
        <p:spPr>
          <a:xfrm>
            <a:off x="8408451" y="25400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d0d5a6c924_0_110"/>
          <p:cNvSpPr/>
          <p:nvPr/>
        </p:nvSpPr>
        <p:spPr>
          <a:xfrm>
            <a:off x="8340709" y="25400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9" name="Google Shape;159;g2d0d5a6c924_0_110"/>
          <p:cNvPicPr preferRelativeResize="0"/>
          <p:nvPr/>
        </p:nvPicPr>
        <p:blipFill rotWithShape="1">
          <a:blip r:embed="rId10">
            <a:alphaModFix/>
          </a:blip>
          <a:srcRect b="0" l="0" r="0" t="0"/>
          <a:stretch/>
        </p:blipFill>
        <p:spPr>
          <a:xfrm>
            <a:off x="8408451" y="5588000"/>
            <a:ext cx="7049381" cy="5448300"/>
          </a:xfrm>
          <a:prstGeom prst="rect">
            <a:avLst/>
          </a:prstGeom>
          <a:noFill/>
          <a:ln>
            <a:noFill/>
          </a:ln>
        </p:spPr>
      </p:pic>
      <p:sp>
        <p:nvSpPr>
          <p:cNvPr id="160" name="Google Shape;160;g2d0d5a6c924_0_110"/>
          <p:cNvSpPr/>
          <p:nvPr/>
        </p:nvSpPr>
        <p:spPr>
          <a:xfrm>
            <a:off x="11482235" y="11645900"/>
            <a:ext cx="9018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d0d5a6c924_0_110"/>
          <p:cNvSpPr/>
          <p:nvPr/>
        </p:nvSpPr>
        <p:spPr>
          <a:xfrm>
            <a:off x="11482235" y="11645900"/>
            <a:ext cx="11049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50"/>
              </a:buClr>
              <a:buSzPts val="4800"/>
              <a:buFont typeface="Aladin"/>
              <a:buNone/>
            </a:pPr>
            <a:r>
              <a:rPr b="0" i="0" lang="en-US" sz="4800" u="none" cap="none" strike="noStrike">
                <a:solidFill>
                  <a:srgbClr val="967250"/>
                </a:solidFill>
                <a:latin typeface="Aladin"/>
                <a:ea typeface="Aladin"/>
                <a:cs typeface="Aladin"/>
                <a:sym typeface="Aladin"/>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166" name="Shape 166"/>
        <p:cNvGrpSpPr/>
        <p:nvPr/>
      </p:nvGrpSpPr>
      <p:grpSpPr>
        <a:xfrm>
          <a:off x="0" y="0"/>
          <a:ext cx="0" cy="0"/>
          <a:chOff x="0" y="0"/>
          <a:chExt cx="0" cy="0"/>
        </a:xfrm>
      </p:grpSpPr>
      <p:pic>
        <p:nvPicPr>
          <p:cNvPr descr=" " id="167" name="Google Shape;167;g2d0d5a6c924_0_145"/>
          <p:cNvPicPr preferRelativeResize="0"/>
          <p:nvPr/>
        </p:nvPicPr>
        <p:blipFill rotWithShape="1">
          <a:blip r:embed="rId3">
            <a:alphaModFix/>
          </a:blip>
          <a:srcRect b="0" l="0" r="0" t="0"/>
          <a:stretch/>
        </p:blipFill>
        <p:spPr>
          <a:xfrm>
            <a:off x="17109038" y="736600"/>
            <a:ext cx="1613102" cy="1612900"/>
          </a:xfrm>
          <a:prstGeom prst="rect">
            <a:avLst/>
          </a:prstGeom>
          <a:noFill/>
          <a:ln>
            <a:noFill/>
          </a:ln>
        </p:spPr>
      </p:pic>
      <p:pic>
        <p:nvPicPr>
          <p:cNvPr descr=" " id="168" name="Google Shape;168;g2d0d5a6c924_0_145"/>
          <p:cNvPicPr preferRelativeResize="0"/>
          <p:nvPr/>
        </p:nvPicPr>
        <p:blipFill rotWithShape="1">
          <a:blip r:embed="rId4">
            <a:alphaModFix/>
          </a:blip>
          <a:srcRect b="0" l="0" r="0" t="0"/>
          <a:stretch/>
        </p:blipFill>
        <p:spPr>
          <a:xfrm>
            <a:off x="19204800" y="609600"/>
            <a:ext cx="1867133" cy="1866900"/>
          </a:xfrm>
          <a:prstGeom prst="rect">
            <a:avLst/>
          </a:prstGeom>
          <a:noFill/>
          <a:ln>
            <a:noFill/>
          </a:ln>
        </p:spPr>
      </p:pic>
      <p:pic>
        <p:nvPicPr>
          <p:cNvPr descr=" " id="169" name="Google Shape;169;g2d0d5a6c924_0_145"/>
          <p:cNvPicPr preferRelativeResize="0"/>
          <p:nvPr/>
        </p:nvPicPr>
        <p:blipFill rotWithShape="1">
          <a:blip r:embed="rId5">
            <a:alphaModFix/>
          </a:blip>
          <a:srcRect b="0" l="0" r="0" t="0"/>
          <a:stretch/>
        </p:blipFill>
        <p:spPr>
          <a:xfrm>
            <a:off x="21554594" y="330200"/>
            <a:ext cx="2426003" cy="2425700"/>
          </a:xfrm>
          <a:prstGeom prst="rect">
            <a:avLst/>
          </a:prstGeom>
          <a:noFill/>
          <a:ln>
            <a:noFill/>
          </a:ln>
        </p:spPr>
      </p:pic>
      <p:pic>
        <p:nvPicPr>
          <p:cNvPr descr=" " id="170" name="Google Shape;170;g2d0d5a6c924_0_145"/>
          <p:cNvPicPr preferRelativeResize="0"/>
          <p:nvPr/>
        </p:nvPicPr>
        <p:blipFill rotWithShape="1">
          <a:blip r:embed="rId6">
            <a:alphaModFix/>
          </a:blip>
          <a:srcRect b="0" l="0" r="0" t="0"/>
          <a:stretch/>
        </p:blipFill>
        <p:spPr>
          <a:xfrm>
            <a:off x="800200" y="12014200"/>
            <a:ext cx="1703873" cy="1701800"/>
          </a:xfrm>
          <a:prstGeom prst="rect">
            <a:avLst/>
          </a:prstGeom>
          <a:noFill/>
          <a:ln>
            <a:noFill/>
          </a:ln>
        </p:spPr>
      </p:pic>
      <p:pic>
        <p:nvPicPr>
          <p:cNvPr descr=" " id="171" name="Google Shape;171;g2d0d5a6c924_0_145"/>
          <p:cNvPicPr preferRelativeResize="0"/>
          <p:nvPr/>
        </p:nvPicPr>
        <p:blipFill rotWithShape="1">
          <a:blip r:embed="rId7">
            <a:alphaModFix/>
          </a:blip>
          <a:srcRect b="0" l="0" r="0" t="0"/>
          <a:stretch/>
        </p:blipFill>
        <p:spPr>
          <a:xfrm>
            <a:off x="2500352" y="12014200"/>
            <a:ext cx="1703873" cy="1701800"/>
          </a:xfrm>
          <a:prstGeom prst="rect">
            <a:avLst/>
          </a:prstGeom>
          <a:noFill/>
          <a:ln>
            <a:noFill/>
          </a:ln>
        </p:spPr>
      </p:pic>
      <p:pic>
        <p:nvPicPr>
          <p:cNvPr descr=" " id="172" name="Google Shape;172;g2d0d5a6c924_0_145"/>
          <p:cNvPicPr preferRelativeResize="0"/>
          <p:nvPr/>
        </p:nvPicPr>
        <p:blipFill rotWithShape="1">
          <a:blip r:embed="rId8">
            <a:alphaModFix/>
          </a:blip>
          <a:srcRect b="0" l="0" r="0" t="0"/>
          <a:stretch/>
        </p:blipFill>
        <p:spPr>
          <a:xfrm>
            <a:off x="12193524" y="0"/>
            <a:ext cx="1703873" cy="1705515"/>
          </a:xfrm>
          <a:prstGeom prst="rect">
            <a:avLst/>
          </a:prstGeom>
          <a:noFill/>
          <a:ln>
            <a:noFill/>
          </a:ln>
        </p:spPr>
      </p:pic>
      <p:sp>
        <p:nvSpPr>
          <p:cNvPr id="173" name="Google Shape;173;g2d0d5a6c924_0_1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d0d5a6c924_0_14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75" name="Google Shape;175;g2d0d5a6c924_0_145"/>
          <p:cNvPicPr preferRelativeResize="0"/>
          <p:nvPr/>
        </p:nvPicPr>
        <p:blipFill rotWithShape="1">
          <a:blip r:embed="rId10">
            <a:alphaModFix/>
          </a:blip>
          <a:srcRect b="0" l="0" r="0" t="0"/>
          <a:stretch/>
        </p:blipFill>
        <p:spPr>
          <a:xfrm>
            <a:off x="0" y="1498600"/>
            <a:ext cx="5966698" cy="4437887"/>
          </a:xfrm>
          <a:prstGeom prst="rect">
            <a:avLst/>
          </a:prstGeom>
          <a:noFill/>
          <a:ln>
            <a:noFill/>
          </a:ln>
        </p:spPr>
      </p:pic>
      <p:sp>
        <p:nvSpPr>
          <p:cNvPr id="176" name="Google Shape;176;g2d0d5a6c924_0_145"/>
          <p:cNvSpPr/>
          <p:nvPr/>
        </p:nvSpPr>
        <p:spPr>
          <a:xfrm>
            <a:off x="5398175" y="4933950"/>
            <a:ext cx="136035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d0d5a6c924_0_145"/>
          <p:cNvSpPr/>
          <p:nvPr/>
        </p:nvSpPr>
        <p:spPr>
          <a:xfrm>
            <a:off x="5398175" y="4933950"/>
            <a:ext cx="13806600" cy="320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8" name="Google Shape;178;g2d0d5a6c924_0_145"/>
          <p:cNvSpPr/>
          <p:nvPr/>
        </p:nvSpPr>
        <p:spPr>
          <a:xfrm>
            <a:off x="16067508" y="8235950"/>
            <a:ext cx="30864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adin"/>
              <a:buNone/>
            </a:pPr>
            <a:r>
              <a:rPr b="0" i="0" lang="en-US" sz="3600" u="none" cap="none" strike="noStrike">
                <a:solidFill>
                  <a:srgbClr val="0E0E0E"/>
                </a:solidFill>
                <a:latin typeface="Aladin"/>
                <a:ea typeface="Aladin"/>
                <a:cs typeface="Aladin"/>
                <a:sym typeface="Aladin"/>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183" name="Shape 183"/>
        <p:cNvGrpSpPr/>
        <p:nvPr/>
      </p:nvGrpSpPr>
      <p:grpSpPr>
        <a:xfrm>
          <a:off x="0" y="0"/>
          <a:ext cx="0" cy="0"/>
          <a:chOff x="0" y="0"/>
          <a:chExt cx="0" cy="0"/>
        </a:xfrm>
      </p:grpSpPr>
      <p:pic>
        <p:nvPicPr>
          <p:cNvPr descr=" " id="184" name="Google Shape;184;g2d0d5a6c924_0_161"/>
          <p:cNvPicPr preferRelativeResize="0"/>
          <p:nvPr/>
        </p:nvPicPr>
        <p:blipFill rotWithShape="1">
          <a:blip r:embed="rId3">
            <a:alphaModFix/>
          </a:blip>
          <a:srcRect b="0" l="0" r="0" t="0"/>
          <a:stretch/>
        </p:blipFill>
        <p:spPr>
          <a:xfrm>
            <a:off x="21961045" y="8420100"/>
            <a:ext cx="2426003" cy="2425700"/>
          </a:xfrm>
          <a:prstGeom prst="rect">
            <a:avLst/>
          </a:prstGeom>
          <a:noFill/>
          <a:ln>
            <a:noFill/>
          </a:ln>
        </p:spPr>
      </p:pic>
      <p:pic>
        <p:nvPicPr>
          <p:cNvPr descr=" " id="185" name="Google Shape;185;g2d0d5a6c924_0_161"/>
          <p:cNvPicPr preferRelativeResize="0"/>
          <p:nvPr/>
        </p:nvPicPr>
        <p:blipFill rotWithShape="1">
          <a:blip r:embed="rId3">
            <a:alphaModFix/>
          </a:blip>
          <a:srcRect b="0" l="0" r="0" t="0"/>
          <a:stretch/>
        </p:blipFill>
        <p:spPr>
          <a:xfrm>
            <a:off x="21961045" y="10845800"/>
            <a:ext cx="2426003" cy="2425700"/>
          </a:xfrm>
          <a:prstGeom prst="rect">
            <a:avLst/>
          </a:prstGeom>
          <a:noFill/>
          <a:ln>
            <a:noFill/>
          </a:ln>
        </p:spPr>
      </p:pic>
      <p:pic>
        <p:nvPicPr>
          <p:cNvPr descr=" " id="186" name="Google Shape;186;g2d0d5a6c924_0_161"/>
          <p:cNvPicPr preferRelativeResize="0"/>
          <p:nvPr/>
        </p:nvPicPr>
        <p:blipFill rotWithShape="1">
          <a:blip r:embed="rId4">
            <a:alphaModFix/>
          </a:blip>
          <a:srcRect b="0" l="0" r="0" t="0"/>
          <a:stretch/>
        </p:blipFill>
        <p:spPr>
          <a:xfrm>
            <a:off x="0" y="9993040"/>
            <a:ext cx="1705728" cy="1703660"/>
          </a:xfrm>
          <a:prstGeom prst="rect">
            <a:avLst/>
          </a:prstGeom>
          <a:noFill/>
          <a:ln>
            <a:noFill/>
          </a:ln>
        </p:spPr>
      </p:pic>
      <p:pic>
        <p:nvPicPr>
          <p:cNvPr descr=" " id="187" name="Google Shape;187;g2d0d5a6c924_0_161"/>
          <p:cNvPicPr preferRelativeResize="0"/>
          <p:nvPr/>
        </p:nvPicPr>
        <p:blipFill rotWithShape="1">
          <a:blip r:embed="rId5">
            <a:alphaModFix/>
          </a:blip>
          <a:srcRect b="0" l="0" r="0" t="0"/>
          <a:stretch/>
        </p:blipFill>
        <p:spPr>
          <a:xfrm>
            <a:off x="0" y="8293100"/>
            <a:ext cx="1705728" cy="1703660"/>
          </a:xfrm>
          <a:prstGeom prst="rect">
            <a:avLst/>
          </a:prstGeom>
          <a:noFill/>
          <a:ln>
            <a:noFill/>
          </a:ln>
        </p:spPr>
      </p:pic>
      <p:pic>
        <p:nvPicPr>
          <p:cNvPr descr=" " id="188" name="Google Shape;188;g2d0d5a6c924_0_161"/>
          <p:cNvPicPr preferRelativeResize="0"/>
          <p:nvPr/>
        </p:nvPicPr>
        <p:blipFill rotWithShape="1">
          <a:blip r:embed="rId6">
            <a:alphaModFix/>
          </a:blip>
          <a:srcRect b="0" l="0" r="0" t="0"/>
          <a:stretch/>
        </p:blipFill>
        <p:spPr>
          <a:xfrm>
            <a:off x="22685035" y="533400"/>
            <a:ext cx="1702013" cy="1703660"/>
          </a:xfrm>
          <a:prstGeom prst="rect">
            <a:avLst/>
          </a:prstGeom>
          <a:noFill/>
          <a:ln>
            <a:noFill/>
          </a:ln>
        </p:spPr>
      </p:pic>
      <p:sp>
        <p:nvSpPr>
          <p:cNvPr id="189" name="Google Shape;189;g2d0d5a6c924_0_161"/>
          <p:cNvSpPr/>
          <p:nvPr/>
        </p:nvSpPr>
        <p:spPr>
          <a:xfrm>
            <a:off x="2104230" y="1079500"/>
            <a:ext cx="20216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8673A"/>
              </a:buClr>
              <a:buSzPts val="8000"/>
              <a:buFont typeface="Aladin"/>
              <a:buNone/>
            </a:pPr>
            <a:r>
              <a:rPr b="0" i="0" lang="en-US" sz="8000" u="none" cap="none" strike="noStrike">
                <a:solidFill>
                  <a:srgbClr val="B8673A"/>
                </a:solidFill>
                <a:latin typeface="Aladin"/>
                <a:ea typeface="Aladin"/>
                <a:cs typeface="Aladin"/>
                <a:sym typeface="Aladin"/>
              </a:rPr>
              <a:t>The Magic of Dragons: A Research</a:t>
            </a:r>
            <a:endParaRPr b="0" i="0" sz="8000" u="none" cap="none" strike="noStrike">
              <a:solidFill>
                <a:schemeClr val="dk1"/>
              </a:solidFill>
              <a:latin typeface="Calibri"/>
              <a:ea typeface="Calibri"/>
              <a:cs typeface="Calibri"/>
              <a:sym typeface="Calibri"/>
            </a:endParaRPr>
          </a:p>
        </p:txBody>
      </p:sp>
      <p:sp>
        <p:nvSpPr>
          <p:cNvPr id="190" name="Google Shape;190;g2d0d5a6c924_0_1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d0d5a6c924_0_16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92" name="Google Shape;192;g2d0d5a6c924_0_161"/>
          <p:cNvSpPr/>
          <p:nvPr/>
        </p:nvSpPr>
        <p:spPr>
          <a:xfrm>
            <a:off x="2121165" y="3695700"/>
            <a:ext cx="6096900" cy="6096000"/>
          </a:xfrm>
          <a:prstGeom prst="roundRect">
            <a:avLst>
              <a:gd fmla="val 2083350" name="adj"/>
            </a:avLst>
          </a:prstGeom>
          <a:noFill/>
          <a:ln cap="flat" cmpd="sng" w="38100">
            <a:solidFill>
              <a:srgbClr val="9672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2d0d5a6c924_0_161"/>
          <p:cNvPicPr preferRelativeResize="0"/>
          <p:nvPr/>
        </p:nvPicPr>
        <p:blipFill rotWithShape="1">
          <a:blip r:embed="rId8">
            <a:alphaModFix/>
          </a:blip>
          <a:srcRect b="0" l="0" r="0" t="0"/>
          <a:stretch/>
        </p:blipFill>
        <p:spPr>
          <a:xfrm>
            <a:off x="4536209" y="5029200"/>
            <a:ext cx="1266670" cy="1625600"/>
          </a:xfrm>
          <a:prstGeom prst="rect">
            <a:avLst/>
          </a:prstGeom>
          <a:noFill/>
          <a:ln>
            <a:noFill/>
          </a:ln>
        </p:spPr>
      </p:pic>
      <p:sp>
        <p:nvSpPr>
          <p:cNvPr id="194" name="Google Shape;194;g2d0d5a6c924_0_161"/>
          <p:cNvSpPr/>
          <p:nvPr/>
        </p:nvSpPr>
        <p:spPr>
          <a:xfrm>
            <a:off x="2273584" y="6959600"/>
            <a:ext cx="57918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d0d5a6c924_0_161"/>
          <p:cNvSpPr/>
          <p:nvPr/>
        </p:nvSpPr>
        <p:spPr>
          <a:xfrm>
            <a:off x="2171971" y="6959600"/>
            <a:ext cx="5995200" cy="170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Sighting</a:t>
            </a:r>
            <a:endParaRPr b="0" i="0" sz="4800" u="none" cap="none" strike="noStrike">
              <a:solidFill>
                <a:schemeClr val="dk1"/>
              </a:solidFill>
              <a:latin typeface="Calibri"/>
              <a:ea typeface="Calibri"/>
              <a:cs typeface="Calibri"/>
              <a:sym typeface="Calibri"/>
            </a:endParaRPr>
          </a:p>
        </p:txBody>
      </p:sp>
      <p:sp>
        <p:nvSpPr>
          <p:cNvPr id="196" name="Google Shape;196;g2d0d5a6c924_0_161"/>
          <p:cNvSpPr/>
          <p:nvPr/>
        </p:nvSpPr>
        <p:spPr>
          <a:xfrm>
            <a:off x="9145143" y="3695700"/>
            <a:ext cx="6096900" cy="6096000"/>
          </a:xfrm>
          <a:prstGeom prst="roundRect">
            <a:avLst>
              <a:gd fmla="val 2083350" name="adj"/>
            </a:avLst>
          </a:prstGeom>
          <a:noFill/>
          <a:ln cap="flat" cmpd="sng" w="38100">
            <a:solidFill>
              <a:srgbClr val="9672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d0d5a6c924_0_161"/>
          <p:cNvPicPr preferRelativeResize="0"/>
          <p:nvPr/>
        </p:nvPicPr>
        <p:blipFill rotWithShape="1">
          <a:blip r:embed="rId9">
            <a:alphaModFix/>
          </a:blip>
          <a:srcRect b="0" l="0" r="0" t="0"/>
          <a:stretch/>
        </p:blipFill>
        <p:spPr>
          <a:xfrm>
            <a:off x="11396140" y="5029200"/>
            <a:ext cx="1594772" cy="1625600"/>
          </a:xfrm>
          <a:prstGeom prst="rect">
            <a:avLst/>
          </a:prstGeom>
          <a:noFill/>
          <a:ln>
            <a:noFill/>
          </a:ln>
        </p:spPr>
      </p:pic>
      <p:sp>
        <p:nvSpPr>
          <p:cNvPr id="198" name="Google Shape;198;g2d0d5a6c924_0_161"/>
          <p:cNvSpPr/>
          <p:nvPr/>
        </p:nvSpPr>
        <p:spPr>
          <a:xfrm>
            <a:off x="9297562" y="6959600"/>
            <a:ext cx="57918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d0d5a6c924_0_161"/>
          <p:cNvSpPr/>
          <p:nvPr/>
        </p:nvSpPr>
        <p:spPr>
          <a:xfrm>
            <a:off x="9195949" y="6959600"/>
            <a:ext cx="5995200" cy="170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Taming</a:t>
            </a:r>
            <a:endParaRPr b="0" i="0" sz="4800" u="none" cap="none" strike="noStrike">
              <a:solidFill>
                <a:schemeClr val="dk1"/>
              </a:solidFill>
              <a:latin typeface="Calibri"/>
              <a:ea typeface="Calibri"/>
              <a:cs typeface="Calibri"/>
              <a:sym typeface="Calibri"/>
            </a:endParaRPr>
          </a:p>
        </p:txBody>
      </p:sp>
      <p:sp>
        <p:nvSpPr>
          <p:cNvPr id="200" name="Google Shape;200;g2d0d5a6c924_0_161"/>
          <p:cNvSpPr/>
          <p:nvPr/>
        </p:nvSpPr>
        <p:spPr>
          <a:xfrm>
            <a:off x="16169121" y="3695700"/>
            <a:ext cx="6096900" cy="6096000"/>
          </a:xfrm>
          <a:prstGeom prst="roundRect">
            <a:avLst>
              <a:gd fmla="val 2083350" name="adj"/>
            </a:avLst>
          </a:prstGeom>
          <a:noFill/>
          <a:ln cap="flat" cmpd="sng" w="38100">
            <a:solidFill>
              <a:srgbClr val="96725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d0d5a6c924_0_161"/>
          <p:cNvPicPr preferRelativeResize="0"/>
          <p:nvPr/>
        </p:nvPicPr>
        <p:blipFill rotWithShape="1">
          <a:blip r:embed="rId10">
            <a:alphaModFix/>
          </a:blip>
          <a:srcRect b="0" l="0" r="0" t="0"/>
          <a:stretch/>
        </p:blipFill>
        <p:spPr>
          <a:xfrm>
            <a:off x="18404659" y="5029200"/>
            <a:ext cx="1625685" cy="1625600"/>
          </a:xfrm>
          <a:prstGeom prst="rect">
            <a:avLst/>
          </a:prstGeom>
          <a:noFill/>
          <a:ln>
            <a:noFill/>
          </a:ln>
        </p:spPr>
      </p:pic>
      <p:sp>
        <p:nvSpPr>
          <p:cNvPr id="202" name="Google Shape;202;g2d0d5a6c924_0_161"/>
          <p:cNvSpPr/>
          <p:nvPr/>
        </p:nvSpPr>
        <p:spPr>
          <a:xfrm>
            <a:off x="16321540" y="6959600"/>
            <a:ext cx="57918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d0d5a6c924_0_161"/>
          <p:cNvSpPr/>
          <p:nvPr/>
        </p:nvSpPr>
        <p:spPr>
          <a:xfrm>
            <a:off x="16219927" y="6959600"/>
            <a:ext cx="5995200" cy="170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Seeing</a:t>
            </a:r>
            <a:endParaRPr b="0" i="0" sz="4800" u="none" cap="none" strike="noStrike">
              <a:solidFill>
                <a:schemeClr val="dk1"/>
              </a:solidFill>
              <a:latin typeface="Calibri"/>
              <a:ea typeface="Calibri"/>
              <a:cs typeface="Calibri"/>
              <a:sym typeface="Calibri"/>
            </a:endParaRPr>
          </a:p>
        </p:txBody>
      </p:sp>
      <p:sp>
        <p:nvSpPr>
          <p:cNvPr id="204" name="Google Shape;204;g2d0d5a6c924_0_161"/>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d0d5a6c924_0_161"/>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d0d5a6c924_0_161"/>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7" name="Google Shape;207;g2d0d5a6c924_0_161"/>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d0d5a6c924_0_161"/>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d0d5a6c924_0_161"/>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10" name="Google Shape;210;g2d0d5a6c924_0_161"/>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d0d5a6c924_0_161"/>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d0d5a6c924_0_161"/>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E6D6"/>
        </a:solidFill>
      </p:bgPr>
    </p:bg>
    <p:spTree>
      <p:nvGrpSpPr>
        <p:cNvPr id="217" name="Shape 217"/>
        <p:cNvGrpSpPr/>
        <p:nvPr/>
      </p:nvGrpSpPr>
      <p:grpSpPr>
        <a:xfrm>
          <a:off x="0" y="0"/>
          <a:ext cx="0" cy="0"/>
          <a:chOff x="0" y="0"/>
          <a:chExt cx="0" cy="0"/>
        </a:xfrm>
      </p:grpSpPr>
      <p:pic>
        <p:nvPicPr>
          <p:cNvPr descr=" " id="218" name="Google Shape;218;g2d0d5a6c924_0_194"/>
          <p:cNvPicPr preferRelativeResize="0"/>
          <p:nvPr/>
        </p:nvPicPr>
        <p:blipFill rotWithShape="1">
          <a:blip r:embed="rId3">
            <a:alphaModFix/>
          </a:blip>
          <a:srcRect b="0" l="0" r="0" t="0"/>
          <a:stretch/>
        </p:blipFill>
        <p:spPr>
          <a:xfrm>
            <a:off x="0" y="508000"/>
            <a:ext cx="2426003" cy="2425700"/>
          </a:xfrm>
          <a:prstGeom prst="rect">
            <a:avLst/>
          </a:prstGeom>
          <a:noFill/>
          <a:ln>
            <a:noFill/>
          </a:ln>
        </p:spPr>
      </p:pic>
      <p:pic>
        <p:nvPicPr>
          <p:cNvPr descr=" " id="219" name="Google Shape;219;g2d0d5a6c924_0_194"/>
          <p:cNvPicPr preferRelativeResize="0"/>
          <p:nvPr/>
        </p:nvPicPr>
        <p:blipFill rotWithShape="1">
          <a:blip r:embed="rId3">
            <a:alphaModFix/>
          </a:blip>
          <a:srcRect b="0" l="0" r="0" t="0"/>
          <a:stretch/>
        </p:blipFill>
        <p:spPr>
          <a:xfrm>
            <a:off x="2426003" y="508000"/>
            <a:ext cx="2426003" cy="2425700"/>
          </a:xfrm>
          <a:prstGeom prst="rect">
            <a:avLst/>
          </a:prstGeom>
          <a:noFill/>
          <a:ln>
            <a:noFill/>
          </a:ln>
        </p:spPr>
      </p:pic>
      <p:pic>
        <p:nvPicPr>
          <p:cNvPr descr=" " id="220" name="Google Shape;220;g2d0d5a6c924_0_194"/>
          <p:cNvPicPr preferRelativeResize="0"/>
          <p:nvPr/>
        </p:nvPicPr>
        <p:blipFill rotWithShape="1">
          <a:blip r:embed="rId4">
            <a:alphaModFix/>
          </a:blip>
          <a:srcRect b="0" l="0" r="0" t="0"/>
          <a:stretch/>
        </p:blipFill>
        <p:spPr>
          <a:xfrm>
            <a:off x="22685035" y="8470900"/>
            <a:ext cx="1702013" cy="1703660"/>
          </a:xfrm>
          <a:prstGeom prst="rect">
            <a:avLst/>
          </a:prstGeom>
          <a:noFill/>
          <a:ln>
            <a:noFill/>
          </a:ln>
        </p:spPr>
      </p:pic>
      <p:pic>
        <p:nvPicPr>
          <p:cNvPr descr=" " id="221" name="Google Shape;221;g2d0d5a6c924_0_194"/>
          <p:cNvPicPr preferRelativeResize="0"/>
          <p:nvPr/>
        </p:nvPicPr>
        <p:blipFill rotWithShape="1">
          <a:blip r:embed="rId5">
            <a:alphaModFix/>
          </a:blip>
          <a:srcRect b="0" l="0" r="0" t="0"/>
          <a:stretch/>
        </p:blipFill>
        <p:spPr>
          <a:xfrm>
            <a:off x="22685035" y="6770960"/>
            <a:ext cx="1702013" cy="1703660"/>
          </a:xfrm>
          <a:prstGeom prst="rect">
            <a:avLst/>
          </a:prstGeom>
          <a:noFill/>
          <a:ln>
            <a:noFill/>
          </a:ln>
        </p:spPr>
      </p:pic>
      <p:pic>
        <p:nvPicPr>
          <p:cNvPr descr=" " id="222" name="Google Shape;222;g2d0d5a6c924_0_194"/>
          <p:cNvPicPr preferRelativeResize="0"/>
          <p:nvPr/>
        </p:nvPicPr>
        <p:blipFill rotWithShape="1">
          <a:blip r:embed="rId6">
            <a:alphaModFix/>
          </a:blip>
          <a:srcRect b="0" l="0" r="0" t="0"/>
          <a:stretch/>
        </p:blipFill>
        <p:spPr>
          <a:xfrm>
            <a:off x="0" y="11747500"/>
            <a:ext cx="1705728" cy="1703660"/>
          </a:xfrm>
          <a:prstGeom prst="rect">
            <a:avLst/>
          </a:prstGeom>
          <a:noFill/>
          <a:ln>
            <a:noFill/>
          </a:ln>
        </p:spPr>
      </p:pic>
      <p:sp>
        <p:nvSpPr>
          <p:cNvPr id="223" name="Google Shape;223;g2d0d5a6c924_0_1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d0d5a6c924_0_19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5" name="Google Shape;225;g2d0d5a6c924_0_194"/>
          <p:cNvSpPr/>
          <p:nvPr/>
        </p:nvSpPr>
        <p:spPr>
          <a:xfrm>
            <a:off x="10097762" y="469900"/>
            <a:ext cx="45303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673A"/>
              </a:buClr>
              <a:buSzPts val="8000"/>
              <a:buFont typeface="Aladin"/>
              <a:buNone/>
            </a:pPr>
            <a:r>
              <a:rPr b="0" i="0" lang="en-US" sz="8000" u="none" cap="none" strike="noStrike">
                <a:solidFill>
                  <a:srgbClr val="B8673A"/>
                </a:solidFill>
                <a:latin typeface="Aladin"/>
                <a:ea typeface="Aladin"/>
                <a:cs typeface="Aladin"/>
                <a:sym typeface="Aladin"/>
              </a:rPr>
              <a:t>Pricing Plan</a:t>
            </a:r>
            <a:endParaRPr b="0" i="0" sz="8000" u="none" cap="none" strike="noStrike">
              <a:solidFill>
                <a:schemeClr val="dk1"/>
              </a:solidFill>
              <a:latin typeface="Calibri"/>
              <a:ea typeface="Calibri"/>
              <a:cs typeface="Calibri"/>
              <a:sym typeface="Calibri"/>
            </a:endParaRPr>
          </a:p>
        </p:txBody>
      </p:sp>
      <p:sp>
        <p:nvSpPr>
          <p:cNvPr id="226" name="Google Shape;226;g2d0d5a6c924_0_194"/>
          <p:cNvSpPr/>
          <p:nvPr/>
        </p:nvSpPr>
        <p:spPr>
          <a:xfrm>
            <a:off x="1778222" y="2286000"/>
            <a:ext cx="20843400" cy="1023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d0d5a6c924_0_194"/>
          <p:cNvSpPr/>
          <p:nvPr/>
        </p:nvSpPr>
        <p:spPr>
          <a:xfrm>
            <a:off x="1778222" y="2286000"/>
            <a:ext cx="6439800" cy="10236300"/>
          </a:xfrm>
          <a:prstGeom prst="roundRect">
            <a:avLst>
              <a:gd fmla="val 3124"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d0d5a6c924_0_194"/>
          <p:cNvPicPr preferRelativeResize="0"/>
          <p:nvPr/>
        </p:nvPicPr>
        <p:blipFill rotWithShape="1">
          <a:blip r:embed="rId8">
            <a:alphaModFix/>
          </a:blip>
          <a:srcRect b="0" l="0" r="0" t="0"/>
          <a:stretch/>
        </p:blipFill>
        <p:spPr>
          <a:xfrm>
            <a:off x="4591568" y="2743200"/>
            <a:ext cx="813013" cy="1625600"/>
          </a:xfrm>
          <a:prstGeom prst="rect">
            <a:avLst/>
          </a:prstGeom>
          <a:noFill/>
          <a:ln>
            <a:noFill/>
          </a:ln>
        </p:spPr>
      </p:pic>
      <p:sp>
        <p:nvSpPr>
          <p:cNvPr id="229" name="Google Shape;229;g2d0d5a6c924_0_194"/>
          <p:cNvSpPr/>
          <p:nvPr/>
        </p:nvSpPr>
        <p:spPr>
          <a:xfrm>
            <a:off x="4331241" y="4673600"/>
            <a:ext cx="13338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67250"/>
              </a:buClr>
              <a:buSzPts val="4800"/>
              <a:buFont typeface="Aladin"/>
              <a:buNone/>
            </a:pPr>
            <a:r>
              <a:rPr b="0" i="0" lang="en-US" sz="4800" u="none" cap="none" strike="noStrike">
                <a:solidFill>
                  <a:srgbClr val="967250"/>
                </a:solidFill>
                <a:latin typeface="Aladin"/>
                <a:ea typeface="Aladin"/>
                <a:cs typeface="Aladin"/>
                <a:sym typeface="Aladin"/>
              </a:rPr>
              <a:t>Basic</a:t>
            </a:r>
            <a:endParaRPr b="0" i="0" sz="4800" u="none" cap="none" strike="noStrike">
              <a:solidFill>
                <a:schemeClr val="dk1"/>
              </a:solidFill>
              <a:latin typeface="Calibri"/>
              <a:ea typeface="Calibri"/>
              <a:cs typeface="Calibri"/>
              <a:sym typeface="Calibri"/>
            </a:endParaRPr>
          </a:p>
        </p:txBody>
      </p:sp>
      <p:sp>
        <p:nvSpPr>
          <p:cNvPr id="230" name="Google Shape;230;g2d0d5a6c924_0_194"/>
          <p:cNvSpPr/>
          <p:nvPr/>
        </p:nvSpPr>
        <p:spPr>
          <a:xfrm>
            <a:off x="2235479" y="57277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1" name="Google Shape;231;g2d0d5a6c924_0_194"/>
          <p:cNvSpPr/>
          <p:nvPr/>
        </p:nvSpPr>
        <p:spPr>
          <a:xfrm>
            <a:off x="3740618" y="11315700"/>
            <a:ext cx="25149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$10/month</a:t>
            </a:r>
            <a:endParaRPr b="0" i="0" sz="4800" u="none" cap="none" strike="noStrike">
              <a:solidFill>
                <a:schemeClr val="dk1"/>
              </a:solidFill>
              <a:latin typeface="Calibri"/>
              <a:ea typeface="Calibri"/>
              <a:cs typeface="Calibri"/>
              <a:sym typeface="Calibri"/>
            </a:endParaRPr>
          </a:p>
        </p:txBody>
      </p:sp>
      <p:sp>
        <p:nvSpPr>
          <p:cNvPr id="232" name="Google Shape;232;g2d0d5a6c924_0_194"/>
          <p:cNvSpPr/>
          <p:nvPr/>
        </p:nvSpPr>
        <p:spPr>
          <a:xfrm>
            <a:off x="8980022" y="2286000"/>
            <a:ext cx="6439800" cy="10236300"/>
          </a:xfrm>
          <a:prstGeom prst="roundRect">
            <a:avLst>
              <a:gd fmla="val 3124"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d0d5a6c924_0_194"/>
          <p:cNvPicPr preferRelativeResize="0"/>
          <p:nvPr/>
        </p:nvPicPr>
        <p:blipFill rotWithShape="1">
          <a:blip r:embed="rId9">
            <a:alphaModFix/>
          </a:blip>
          <a:srcRect b="0" l="0" r="0" t="0"/>
          <a:stretch/>
        </p:blipFill>
        <p:spPr>
          <a:xfrm>
            <a:off x="11354571" y="2743200"/>
            <a:ext cx="1690607" cy="1625600"/>
          </a:xfrm>
          <a:prstGeom prst="rect">
            <a:avLst/>
          </a:prstGeom>
          <a:noFill/>
          <a:ln>
            <a:noFill/>
          </a:ln>
        </p:spPr>
      </p:pic>
      <p:sp>
        <p:nvSpPr>
          <p:cNvPr id="234" name="Google Shape;234;g2d0d5a6c924_0_194"/>
          <p:cNvSpPr/>
          <p:nvPr/>
        </p:nvSpPr>
        <p:spPr>
          <a:xfrm>
            <a:off x="11647356" y="4673600"/>
            <a:ext cx="11049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67250"/>
              </a:buClr>
              <a:buSzPts val="4800"/>
              <a:buFont typeface="Aladin"/>
              <a:buNone/>
            </a:pPr>
            <a:r>
              <a:rPr b="0" i="0" lang="en-US" sz="4800" u="none" cap="none" strike="noStrike">
                <a:solidFill>
                  <a:srgbClr val="967250"/>
                </a:solidFill>
                <a:latin typeface="Aladin"/>
                <a:ea typeface="Aladin"/>
                <a:cs typeface="Aladin"/>
                <a:sym typeface="Aladin"/>
              </a:rPr>
              <a:t>Elite</a:t>
            </a:r>
            <a:endParaRPr b="0" i="0" sz="4800" u="none" cap="none" strike="noStrike">
              <a:solidFill>
                <a:schemeClr val="dk1"/>
              </a:solidFill>
              <a:latin typeface="Calibri"/>
              <a:ea typeface="Calibri"/>
              <a:cs typeface="Calibri"/>
              <a:sym typeface="Calibri"/>
            </a:endParaRPr>
          </a:p>
        </p:txBody>
      </p:sp>
      <p:sp>
        <p:nvSpPr>
          <p:cNvPr id="235" name="Google Shape;235;g2d0d5a6c924_0_194"/>
          <p:cNvSpPr/>
          <p:nvPr/>
        </p:nvSpPr>
        <p:spPr>
          <a:xfrm>
            <a:off x="9437280" y="57277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6" name="Google Shape;236;g2d0d5a6c924_0_194"/>
          <p:cNvSpPr/>
          <p:nvPr/>
        </p:nvSpPr>
        <p:spPr>
          <a:xfrm>
            <a:off x="10878910" y="11315700"/>
            <a:ext cx="26418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$50/month</a:t>
            </a:r>
            <a:endParaRPr b="0" i="0" sz="4800" u="none" cap="none" strike="noStrike">
              <a:solidFill>
                <a:schemeClr val="dk1"/>
              </a:solidFill>
              <a:latin typeface="Calibri"/>
              <a:ea typeface="Calibri"/>
              <a:cs typeface="Calibri"/>
              <a:sym typeface="Calibri"/>
            </a:endParaRPr>
          </a:p>
        </p:txBody>
      </p:sp>
      <p:sp>
        <p:nvSpPr>
          <p:cNvPr id="237" name="Google Shape;237;g2d0d5a6c924_0_194"/>
          <p:cNvSpPr/>
          <p:nvPr/>
        </p:nvSpPr>
        <p:spPr>
          <a:xfrm>
            <a:off x="16181822" y="2286000"/>
            <a:ext cx="6439800" cy="10236300"/>
          </a:xfrm>
          <a:prstGeom prst="roundRect">
            <a:avLst>
              <a:gd fmla="val 3124"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g2d0d5a6c924_0_194"/>
          <p:cNvPicPr preferRelativeResize="0"/>
          <p:nvPr/>
        </p:nvPicPr>
        <p:blipFill rotWithShape="1">
          <a:blip r:embed="rId10">
            <a:alphaModFix/>
          </a:blip>
          <a:srcRect b="0" l="0" r="0" t="0"/>
          <a:stretch/>
        </p:blipFill>
        <p:spPr>
          <a:xfrm>
            <a:off x="18629160" y="2743200"/>
            <a:ext cx="1545029" cy="1625600"/>
          </a:xfrm>
          <a:prstGeom prst="rect">
            <a:avLst/>
          </a:prstGeom>
          <a:noFill/>
          <a:ln>
            <a:noFill/>
          </a:ln>
        </p:spPr>
      </p:pic>
      <p:sp>
        <p:nvSpPr>
          <p:cNvPr id="239" name="Google Shape;239;g2d0d5a6c924_0_194"/>
          <p:cNvSpPr/>
          <p:nvPr/>
        </p:nvSpPr>
        <p:spPr>
          <a:xfrm>
            <a:off x="18220427" y="4673600"/>
            <a:ext cx="23625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67250"/>
              </a:buClr>
              <a:buSzPts val="4800"/>
              <a:buFont typeface="Aladin"/>
              <a:buNone/>
            </a:pPr>
            <a:r>
              <a:rPr b="0" i="0" lang="en-US" sz="4800" u="none" cap="none" strike="noStrike">
                <a:solidFill>
                  <a:srgbClr val="967250"/>
                </a:solidFill>
                <a:latin typeface="Aladin"/>
                <a:ea typeface="Aladin"/>
                <a:cs typeface="Aladin"/>
                <a:sym typeface="Aladin"/>
              </a:rPr>
              <a:t>Legendary</a:t>
            </a:r>
            <a:endParaRPr b="0" i="0" sz="4800" u="none" cap="none" strike="noStrike">
              <a:solidFill>
                <a:schemeClr val="dk1"/>
              </a:solidFill>
              <a:latin typeface="Calibri"/>
              <a:ea typeface="Calibri"/>
              <a:cs typeface="Calibri"/>
              <a:sym typeface="Calibri"/>
            </a:endParaRPr>
          </a:p>
        </p:txBody>
      </p:sp>
      <p:sp>
        <p:nvSpPr>
          <p:cNvPr id="240" name="Google Shape;240;g2d0d5a6c924_0_194"/>
          <p:cNvSpPr/>
          <p:nvPr/>
        </p:nvSpPr>
        <p:spPr>
          <a:xfrm>
            <a:off x="16639080" y="57277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1" name="Google Shape;241;g2d0d5a6c924_0_194"/>
          <p:cNvSpPr/>
          <p:nvPr/>
        </p:nvSpPr>
        <p:spPr>
          <a:xfrm>
            <a:off x="17985448" y="11315700"/>
            <a:ext cx="28326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adin"/>
              <a:buNone/>
            </a:pPr>
            <a:r>
              <a:rPr b="0" i="0" lang="en-US" sz="4800" u="none" cap="none" strike="noStrike">
                <a:solidFill>
                  <a:srgbClr val="0E0E0E"/>
                </a:solidFill>
                <a:latin typeface="Aladin"/>
                <a:ea typeface="Aladin"/>
                <a:cs typeface="Aladin"/>
                <a:sym typeface="Aladin"/>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2024-04-30T03:33:07Z</dcterms:created>
  <dc:creator>PptxGenJS</dc:creator>
</cp:coreProperties>
</file>