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5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6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7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8.xml" ContentType="application/vnd.openxmlformats-officedocument.theme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9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0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1.xml" ContentType="application/vnd.openxmlformats-officedocument.theme+xml"/>
  <Override PartName="/ppt/theme/theme1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741" r:id="rId1"/>
    <p:sldMasterId id="2147483743" r:id="rId2"/>
    <p:sldMasterId id="2147483697" r:id="rId3"/>
    <p:sldMasterId id="2147483711" r:id="rId4"/>
    <p:sldMasterId id="2147483720" r:id="rId5"/>
    <p:sldMasterId id="2147483756" r:id="rId6"/>
    <p:sldMasterId id="2147483766" r:id="rId7"/>
    <p:sldMasterId id="2147483774" r:id="rId8"/>
    <p:sldMasterId id="2147483782" r:id="rId9"/>
    <p:sldMasterId id="2147483797" r:id="rId10"/>
    <p:sldMasterId id="2147483805" r:id="rId11"/>
  </p:sldMasterIdLst>
  <p:notesMasterIdLst>
    <p:notesMasterId r:id="rId55"/>
  </p:notesMasterIdLst>
  <p:sldIdLst>
    <p:sldId id="813" r:id="rId12"/>
    <p:sldId id="1029" r:id="rId13"/>
    <p:sldId id="705" r:id="rId14"/>
    <p:sldId id="1030" r:id="rId15"/>
    <p:sldId id="798" r:id="rId16"/>
    <p:sldId id="1061" r:id="rId17"/>
    <p:sldId id="779" r:id="rId18"/>
    <p:sldId id="780" r:id="rId19"/>
    <p:sldId id="784" r:id="rId20"/>
    <p:sldId id="1032" r:id="rId21"/>
    <p:sldId id="955" r:id="rId22"/>
    <p:sldId id="1062" r:id="rId23"/>
    <p:sldId id="902" r:id="rId24"/>
    <p:sldId id="867" r:id="rId25"/>
    <p:sldId id="1036" r:id="rId26"/>
    <p:sldId id="1064" r:id="rId27"/>
    <p:sldId id="1065" r:id="rId28"/>
    <p:sldId id="1068" r:id="rId29"/>
    <p:sldId id="1066" r:id="rId30"/>
    <p:sldId id="1067" r:id="rId31"/>
    <p:sldId id="1069" r:id="rId32"/>
    <p:sldId id="1070" r:id="rId33"/>
    <p:sldId id="1071" r:id="rId34"/>
    <p:sldId id="1072" r:id="rId35"/>
    <p:sldId id="1073" r:id="rId36"/>
    <p:sldId id="1074" r:id="rId37"/>
    <p:sldId id="1063" r:id="rId38"/>
    <p:sldId id="653" r:id="rId39"/>
    <p:sldId id="1084" r:id="rId40"/>
    <p:sldId id="1086" r:id="rId41"/>
    <p:sldId id="1087" r:id="rId42"/>
    <p:sldId id="1091" r:id="rId43"/>
    <p:sldId id="1092" r:id="rId44"/>
    <p:sldId id="1093" r:id="rId45"/>
    <p:sldId id="1088" r:id="rId46"/>
    <p:sldId id="1089" r:id="rId47"/>
    <p:sldId id="1090" r:id="rId48"/>
    <p:sldId id="1094" r:id="rId49"/>
    <p:sldId id="1095" r:id="rId50"/>
    <p:sldId id="1096" r:id="rId51"/>
    <p:sldId id="984" r:id="rId52"/>
    <p:sldId id="843" r:id="rId53"/>
    <p:sldId id="679" r:id="rId54"/>
  </p:sldIdLst>
  <p:sldSz cx="9144000" cy="6858000" type="screen4x3"/>
  <p:notesSz cx="6735763" cy="9866313"/>
  <p:embeddedFontLst>
    <p:embeddedFont>
      <p:font typeface="Dosis" pitchFamily="2" charset="0"/>
      <p:regular r:id="rId56"/>
      <p:bold r:id="rId57"/>
    </p:embeddedFont>
    <p:embeddedFont>
      <p:font typeface="Dosis ExtraBold" pitchFamily="2" charset="0"/>
      <p:bold r:id="rId58"/>
    </p:embeddedFont>
    <p:embeddedFont>
      <p:font typeface="Dosis Medium" pitchFamily="2" charset="0"/>
      <p:regular r:id="rId59"/>
    </p:embeddedFont>
    <p:embeddedFont>
      <p:font typeface="Dosis SemiBold" pitchFamily="2" charset="0"/>
      <p:bold r:id="rId60"/>
    </p:embeddedFont>
  </p:embeddedFont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FD0F942-153D-7E75-C5EB-E4990782D13C}" name="Jalila El Baraka" initials="JE" userId="S::jalila.el-baraka@ifmaroc.com::ea93c961-285f-4edc-9e51-dff84fc1dbd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ACA4"/>
    <a:srgbClr val="565F88"/>
    <a:srgbClr val="F26553"/>
    <a:srgbClr val="E84234"/>
    <a:srgbClr val="2AB6D7"/>
    <a:srgbClr val="55B7DE"/>
    <a:srgbClr val="A1A6BC"/>
    <a:srgbClr val="424D7B"/>
    <a:srgbClr val="4B537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99" autoAdjust="0"/>
    <p:restoredTop sz="87607" autoAdjust="0"/>
  </p:normalViewPr>
  <p:slideViewPr>
    <p:cSldViewPr snapToGrid="0">
      <p:cViewPr varScale="1">
        <p:scale>
          <a:sx n="66" d="100"/>
          <a:sy n="66" d="100"/>
        </p:scale>
        <p:origin x="1300" y="27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5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slide" Target="slides/slide31.xml"/><Relationship Id="rId47" Type="http://schemas.openxmlformats.org/officeDocument/2006/relationships/slide" Target="slides/slide36.xml"/><Relationship Id="rId50" Type="http://schemas.openxmlformats.org/officeDocument/2006/relationships/slide" Target="slides/slide39.xml"/><Relationship Id="rId55" Type="http://schemas.openxmlformats.org/officeDocument/2006/relationships/notesMaster" Target="notesMasters/notesMaster1.xml"/><Relationship Id="rId63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5.xml"/><Relationship Id="rId29" Type="http://schemas.openxmlformats.org/officeDocument/2006/relationships/slide" Target="slides/slide18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slide" Target="slides/slide29.xml"/><Relationship Id="rId45" Type="http://schemas.openxmlformats.org/officeDocument/2006/relationships/slide" Target="slides/slide34.xml"/><Relationship Id="rId53" Type="http://schemas.openxmlformats.org/officeDocument/2006/relationships/slide" Target="slides/slide42.xml"/><Relationship Id="rId58" Type="http://schemas.openxmlformats.org/officeDocument/2006/relationships/font" Target="fonts/font3.fntdata"/><Relationship Id="rId5" Type="http://schemas.openxmlformats.org/officeDocument/2006/relationships/slideMaster" Target="slideMasters/slideMaster5.xml"/><Relationship Id="rId61" Type="http://schemas.openxmlformats.org/officeDocument/2006/relationships/presProps" Target="presProps.xml"/><Relationship Id="rId19" Type="http://schemas.openxmlformats.org/officeDocument/2006/relationships/slide" Target="slides/slide8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openxmlformats.org/officeDocument/2006/relationships/slide" Target="slides/slide32.xml"/><Relationship Id="rId48" Type="http://schemas.openxmlformats.org/officeDocument/2006/relationships/slide" Target="slides/slide37.xml"/><Relationship Id="rId56" Type="http://schemas.openxmlformats.org/officeDocument/2006/relationships/font" Target="fonts/font1.fntdata"/><Relationship Id="rId64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0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slide" Target="slides/slide27.xml"/><Relationship Id="rId46" Type="http://schemas.openxmlformats.org/officeDocument/2006/relationships/slide" Target="slides/slide35.xml"/><Relationship Id="rId59" Type="http://schemas.openxmlformats.org/officeDocument/2006/relationships/font" Target="fonts/font4.fntdata"/><Relationship Id="rId20" Type="http://schemas.openxmlformats.org/officeDocument/2006/relationships/slide" Target="slides/slide9.xml"/><Relationship Id="rId41" Type="http://schemas.openxmlformats.org/officeDocument/2006/relationships/slide" Target="slides/slide30.xml"/><Relationship Id="rId54" Type="http://schemas.openxmlformats.org/officeDocument/2006/relationships/slide" Target="slides/slide4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49" Type="http://schemas.openxmlformats.org/officeDocument/2006/relationships/slide" Target="slides/slide38.xml"/><Relationship Id="rId57" Type="http://schemas.openxmlformats.org/officeDocument/2006/relationships/font" Target="fonts/font2.fntdata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20.xml"/><Relationship Id="rId44" Type="http://schemas.openxmlformats.org/officeDocument/2006/relationships/slide" Target="slides/slide33.xml"/><Relationship Id="rId52" Type="http://schemas.openxmlformats.org/officeDocument/2006/relationships/slide" Target="slides/slide41.xml"/><Relationship Id="rId60" Type="http://schemas.openxmlformats.org/officeDocument/2006/relationships/font" Target="fonts/font5.fntdata"/><Relationship Id="rId65" Type="http://schemas.microsoft.com/office/2018/10/relationships/authors" Target="author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39" Type="http://schemas.openxmlformats.org/officeDocument/2006/relationships/slide" Target="slides/slide28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5:51.812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6:19.330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6:19.33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7:37.75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7:37.759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8:00.343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8:00.34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9:08.61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9:08.61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0:34.22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0:34.228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0:57.98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0:57.98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2:20.57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2:20.57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2:46.19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52:46.19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5:26.86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5:26.866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4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1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9-16T16:11:52.687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28T22:51:50.225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16,'5'-4,"5"-2,2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10-30T12:45:51.811"/>
    </inkml:context>
    <inkml:brush xml:id="br0">
      <inkml:brushProperty name="width" value="0.05" units="cm"/>
      <inkml:brushProperty name="height" value="0.05" units="cm"/>
      <inkml:brushProperty name="color" value="#E71224"/>
      <inkml:brushProperty name="ignorePressure" value="1"/>
    </inkml:brush>
  </inkml:definitions>
  <inkml:trace contextRef="#ctx0" brushRef="#br0">0 1,'0'0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0800" tIns="45400" rIns="90800" bIns="45400" rtlCol="0"/>
          <a:lstStyle>
            <a:lvl1pPr algn="r">
              <a:defRPr sz="1200"/>
            </a:lvl1pPr>
          </a:lstStyle>
          <a:p>
            <a:fld id="{B170D036-93EB-4403-A328-CEEC95972C3A}" type="datetimeFigureOut">
              <a:rPr lang="fr-MA" smtClean="0"/>
              <a:t>30/10/2025</a:t>
            </a:fld>
            <a:endParaRPr lang="fr-M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7763" y="1231900"/>
            <a:ext cx="4440237" cy="33321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800" tIns="45400" rIns="90800" bIns="45400" rtlCol="0" anchor="ctr"/>
          <a:lstStyle/>
          <a:p>
            <a:endParaRPr lang="fr-MA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0"/>
          </a:xfrm>
          <a:prstGeom prst="rect">
            <a:avLst/>
          </a:prstGeom>
        </p:spPr>
        <p:txBody>
          <a:bodyPr vert="horz" lIns="90800" tIns="45400" rIns="90800" bIns="4540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M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l">
              <a:defRPr sz="1200"/>
            </a:lvl1pPr>
          </a:lstStyle>
          <a:p>
            <a:endParaRPr lang="fr-M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15373" y="9371287"/>
            <a:ext cx="2918831" cy="495028"/>
          </a:xfrm>
          <a:prstGeom prst="rect">
            <a:avLst/>
          </a:prstGeom>
        </p:spPr>
        <p:txBody>
          <a:bodyPr vert="horz" lIns="90800" tIns="45400" rIns="90800" bIns="45400" rtlCol="0" anchor="b"/>
          <a:lstStyle>
            <a:lvl1pPr algn="r">
              <a:defRPr sz="1200"/>
            </a:lvl1pPr>
          </a:lstStyle>
          <a:p>
            <a:fld id="{7136E571-1CA0-4C8D-985D-594239BEC5F6}" type="slidenum">
              <a:rPr lang="fr-MA" smtClean="0"/>
              <a:t>‹N°›</a:t>
            </a:fld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21947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36E571-1CA0-4C8D-985D-594239BEC5F6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M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4089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6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8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9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6.png"/><Relationship Id="rId5" Type="http://schemas.microsoft.com/office/2007/relationships/hdphoto" Target="../media/hdphoto2.wdp"/><Relationship Id="rId4" Type="http://schemas.openxmlformats.org/officeDocument/2006/relationships/image" Target="../media/image5.png"/><Relationship Id="rId9" Type="http://schemas.microsoft.com/office/2007/relationships/hdphoto" Target="../media/hdphoto4.wdp"/></Relationships>
</file>

<file path=ppt/slideLayouts/_rels/slideLayout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1.wdp"/><Relationship Id="rId7" Type="http://schemas.microsoft.com/office/2007/relationships/hdphoto" Target="../media/hdphoto4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Relationship Id="rId6" Type="http://schemas.openxmlformats.org/officeDocument/2006/relationships/image" Target="../media/image7.png"/><Relationship Id="rId5" Type="http://schemas.microsoft.com/office/2007/relationships/hdphoto" Target="../media/hdphoto3.wdp"/><Relationship Id="rId4" Type="http://schemas.openxmlformats.org/officeDocument/2006/relationships/image" Target="../media/image6.png"/><Relationship Id="rId9" Type="http://schemas.microsoft.com/office/2007/relationships/hdphoto" Target="../media/hdphoto2.wdp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bg>
      <p:bgPr>
        <a:blipFill dpi="0" rotWithShape="1">
          <a:blip r:embed="rId2">
            <a:lum/>
          </a:blip>
          <a:srcRect/>
          <a:stretch>
            <a:fillRect t="-1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2E8608BB-305E-34B0-C2C0-597211017D1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" b="4568"/>
          <a:stretch>
            <a:fillRect/>
          </a:stretch>
        </p:blipFill>
        <p:spPr>
          <a:xfrm>
            <a:off x="-1" y="-10567"/>
            <a:ext cx="9144001" cy="6868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72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331441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616778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7222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5936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90946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941478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37879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85169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295592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36051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1495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63959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895286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35306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706729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37648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28699870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939195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90947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2042240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77980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085500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981189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4632643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976166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673277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059753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735704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05271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821143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2993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116529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364343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745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9141636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52274F6-07EA-052B-D9C6-9BE258D5F8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5A175E23-799E-6DE0-F6F9-02D78F922EA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DFD8801C-D966-CA08-5553-A94A8606A16C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638475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40088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50283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379240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891618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40467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440692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938659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293659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23586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04560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605393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2382946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76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3458042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7017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6788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6185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Écrit : Point de langue 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534910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841313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859829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 dirty="0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251339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0432679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 dirty="0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1293924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342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77842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0759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42100615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2849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Écrit :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84350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Lecture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608430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38721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2462915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561DAE33-9723-DC88-209D-81FEF439A195}"/>
              </a:ext>
            </a:extLst>
          </p:cNvPr>
          <p:cNvSpPr>
            <a:spLocks noGrp="1"/>
          </p:cNvSpPr>
          <p:nvPr>
            <p:ph type="media" sz="quarter" idx="13"/>
          </p:nvPr>
        </p:nvSpPr>
        <p:spPr>
          <a:xfrm>
            <a:off x="2040385" y="1947285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4180F1CA-FF8B-83AE-82F6-FFE4FF2F87AB}"/>
              </a:ext>
            </a:extLst>
          </p:cNvPr>
          <p:cNvSpPr>
            <a:spLocks noGrp="1"/>
          </p:cNvSpPr>
          <p:nvPr>
            <p:ph type="media" sz="quarter" idx="14"/>
          </p:nvPr>
        </p:nvSpPr>
        <p:spPr>
          <a:xfrm>
            <a:off x="4763616" y="1962000"/>
            <a:ext cx="2340000" cy="41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4770373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e l'élément multimédia 3">
            <a:extLst>
              <a:ext uri="{FF2B5EF4-FFF2-40B4-BE49-F238E27FC236}">
                <a16:creationId xmlns:a16="http://schemas.microsoft.com/office/drawing/2014/main" id="{E091C94E-1B65-3089-5F06-AAE4424DF093}"/>
              </a:ext>
            </a:extLst>
          </p:cNvPr>
          <p:cNvSpPr>
            <a:spLocks noGrp="1"/>
          </p:cNvSpPr>
          <p:nvPr>
            <p:ph type="media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07462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038396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321B963-E189-BD8E-3E56-449FCAC984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9D88DA51-CD47-1659-DA9A-C5557C8DB3D1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892F9059-DEE3-460A-D4E9-BD3319517F6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000" y="2160000"/>
            <a:ext cx="4152862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5">
            <a:extLst>
              <a:ext uri="{FF2B5EF4-FFF2-40B4-BE49-F238E27FC236}">
                <a16:creationId xmlns:a16="http://schemas.microsoft.com/office/drawing/2014/main" id="{11208264-EBBA-CD5B-581E-72DE1C201D2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211192" y="2160000"/>
            <a:ext cx="3140808" cy="39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5951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5054435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291631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42391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10189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276888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4D61BF3-63D6-6113-434D-E22D0F0F1D3F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731056" y="3792776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85550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961280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7043668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874446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e l'élément multimédia 4">
            <a:extLst>
              <a:ext uri="{FF2B5EF4-FFF2-40B4-BE49-F238E27FC236}">
                <a16:creationId xmlns:a16="http://schemas.microsoft.com/office/drawing/2014/main" id="{734AB250-FAD4-9125-23E2-ECAE7378BE0F}"/>
              </a:ext>
            </a:extLst>
          </p:cNvPr>
          <p:cNvSpPr>
            <a:spLocks noGrp="1" noChangeAspect="1"/>
          </p:cNvSpPr>
          <p:nvPr>
            <p:ph type="media" sz="quarter" idx="10"/>
          </p:nvPr>
        </p:nvSpPr>
        <p:spPr>
          <a:xfrm>
            <a:off x="425558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4">
            <a:extLst>
              <a:ext uri="{FF2B5EF4-FFF2-40B4-BE49-F238E27FC236}">
                <a16:creationId xmlns:a16="http://schemas.microsoft.com/office/drawing/2014/main" id="{5B1196A7-DB74-F3CF-9EAB-3C47AC4C984D}"/>
              </a:ext>
            </a:extLst>
          </p:cNvPr>
          <p:cNvSpPr>
            <a:spLocks noGrp="1" noChangeAspect="1"/>
          </p:cNvSpPr>
          <p:nvPr>
            <p:ph type="media" sz="quarter" idx="11"/>
          </p:nvPr>
        </p:nvSpPr>
        <p:spPr>
          <a:xfrm>
            <a:off x="1101741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2" name="Espace réservé pour une image  16">
            <a:extLst>
              <a:ext uri="{FF2B5EF4-FFF2-40B4-BE49-F238E27FC236}">
                <a16:creationId xmlns:a16="http://schemas.microsoft.com/office/drawing/2014/main" id="{8B929772-088E-0E30-147B-C5F55ADA427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3" name="Espace réservé de l'élément multimédia 4">
            <a:extLst>
              <a:ext uri="{FF2B5EF4-FFF2-40B4-BE49-F238E27FC236}">
                <a16:creationId xmlns:a16="http://schemas.microsoft.com/office/drawing/2014/main" id="{5311BBD6-241A-3F44-9535-F2E9C92A04F2}"/>
              </a:ext>
            </a:extLst>
          </p:cNvPr>
          <p:cNvSpPr>
            <a:spLocks noGrp="1" noChangeAspect="1"/>
          </p:cNvSpPr>
          <p:nvPr>
            <p:ph type="media" sz="quarter" idx="13"/>
          </p:nvPr>
        </p:nvSpPr>
        <p:spPr>
          <a:xfrm>
            <a:off x="1777924" y="6001659"/>
            <a:ext cx="540000" cy="54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548504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9533981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9371ADD-26AE-A577-29B9-449852C9B6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036697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144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Ecriture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268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marL="342900" lvl="0" indent="-342900">
              <a:buAutoNum type="arabicPeriod"/>
            </a:pPr>
            <a:r>
              <a:rPr lang="fr-MA" dirty="0"/>
              <a:t>Dialogue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8971338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0F2A5A2-07B7-D4DA-50E5-C4F55CED7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2000"/>
            <a:ext cx="7886700" cy="720000"/>
          </a:xfrm>
          <a:prstGeom prst="rect">
            <a:avLst/>
          </a:prstGeom>
        </p:spPr>
        <p:txBody>
          <a:bodyPr anchor="ctr"/>
          <a:lstStyle>
            <a:lvl1pPr algn="ctr">
              <a:defRPr lang="fr-MA" sz="3600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F1E9647-C23F-0AB7-101C-32D0969E9F60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DD7159A8-5CAC-1F2F-AA5A-44097860B98F}"/>
              </a:ext>
            </a:extLst>
          </p:cNvPr>
          <p:cNvSpPr/>
          <p:nvPr userDrawn="1"/>
        </p:nvSpPr>
        <p:spPr>
          <a:xfrm>
            <a:off x="4951350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C29B8546-2300-CF26-DE2E-38073503AB14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6" name="Organigramme : Terminateur 5">
            <a:extLst>
              <a:ext uri="{FF2B5EF4-FFF2-40B4-BE49-F238E27FC236}">
                <a16:creationId xmlns:a16="http://schemas.microsoft.com/office/drawing/2014/main" id="{9F63B16B-0D64-E4B7-A02B-5B9E10FD9E1A}"/>
              </a:ext>
            </a:extLst>
          </p:cNvPr>
          <p:cNvSpPr/>
          <p:nvPr userDrawn="1"/>
        </p:nvSpPr>
        <p:spPr>
          <a:xfrm>
            <a:off x="844649" y="50232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76ABA10-32B5-B604-0B98-F854920B1C35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8D09FAA9-8B01-B85B-6AD2-AA1306C99B4F}"/>
              </a:ext>
            </a:extLst>
          </p:cNvPr>
          <p:cNvSpPr/>
          <p:nvPr userDrawn="1"/>
        </p:nvSpPr>
        <p:spPr>
          <a:xfrm>
            <a:off x="4951350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3917791-49A0-A179-89BD-9B276594FD5C}"/>
              </a:ext>
            </a:extLst>
          </p:cNvPr>
          <p:cNvSpPr/>
          <p:nvPr userDrawn="1"/>
        </p:nvSpPr>
        <p:spPr>
          <a:xfrm>
            <a:off x="628649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0" name="Organigramme : Terminateur 9">
            <a:extLst>
              <a:ext uri="{FF2B5EF4-FFF2-40B4-BE49-F238E27FC236}">
                <a16:creationId xmlns:a16="http://schemas.microsoft.com/office/drawing/2014/main" id="{F9D3FD68-51AA-4AAC-DA0F-FC1598DFD10B}"/>
              </a:ext>
            </a:extLst>
          </p:cNvPr>
          <p:cNvSpPr/>
          <p:nvPr userDrawn="1"/>
        </p:nvSpPr>
        <p:spPr>
          <a:xfrm>
            <a:off x="844649" y="3482113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CC537851-8C6F-4D1B-3353-B99C763FE6F0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2" name="Organigramme : Terminateur 11">
            <a:extLst>
              <a:ext uri="{FF2B5EF4-FFF2-40B4-BE49-F238E27FC236}">
                <a16:creationId xmlns:a16="http://schemas.microsoft.com/office/drawing/2014/main" id="{E95BC511-E9AF-223A-8E8C-7786DA7A9B1E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15" name="Espace réservé du texte 5">
            <a:extLst>
              <a:ext uri="{FF2B5EF4-FFF2-40B4-BE49-F238E27FC236}">
                <a16:creationId xmlns:a16="http://schemas.microsoft.com/office/drawing/2014/main" id="{D174E1EA-100E-B3C4-9105-A0B081A78EFB}"/>
              </a:ext>
            </a:extLst>
          </p:cNvPr>
          <p:cNvSpPr txBox="1">
            <a:spLocks/>
          </p:cNvSpPr>
          <p:nvPr userDrawn="1"/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Révision</a:t>
            </a:r>
          </a:p>
          <a:p>
            <a:r>
              <a:rPr lang="fr-MA" dirty="0"/>
              <a:t>Lecture offerte</a:t>
            </a:r>
          </a:p>
        </p:txBody>
      </p:sp>
      <p:grpSp>
        <p:nvGrpSpPr>
          <p:cNvPr id="18" name="Groupe 17">
            <a:extLst>
              <a:ext uri="{FF2B5EF4-FFF2-40B4-BE49-F238E27FC236}">
                <a16:creationId xmlns:a16="http://schemas.microsoft.com/office/drawing/2014/main" id="{8C5080DA-EEE4-B0DB-4320-B6333D61EC3F}"/>
              </a:ext>
            </a:extLst>
          </p:cNvPr>
          <p:cNvGrpSpPr/>
          <p:nvPr userDrawn="1"/>
        </p:nvGrpSpPr>
        <p:grpSpPr>
          <a:xfrm>
            <a:off x="648000" y="1944000"/>
            <a:ext cx="3780000" cy="1332000"/>
            <a:chOff x="648000" y="1944000"/>
            <a:chExt cx="3780000" cy="1332000"/>
          </a:xfrm>
        </p:grpSpPr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FF956EF7-1C04-B75A-99DB-1610B0777584}"/>
                </a:ext>
              </a:extLst>
            </p:cNvPr>
            <p:cNvSpPr/>
            <p:nvPr/>
          </p:nvSpPr>
          <p:spPr>
            <a:xfrm>
              <a:off x="648000" y="2196000"/>
              <a:ext cx="3780000" cy="1080000"/>
            </a:xfrm>
            <a:prstGeom prst="roundRect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fr-MA"/>
            </a:p>
          </p:txBody>
        </p:sp>
        <p:sp>
          <p:nvSpPr>
            <p:cNvPr id="20" name="Organigramme : Terminateur 19">
              <a:extLst>
                <a:ext uri="{FF2B5EF4-FFF2-40B4-BE49-F238E27FC236}">
                  <a16:creationId xmlns:a16="http://schemas.microsoft.com/office/drawing/2014/main" id="{E1429BD4-3BA4-BBFA-4BEF-AD11475F7BBB}"/>
                </a:ext>
              </a:extLst>
            </p:cNvPr>
            <p:cNvSpPr/>
            <p:nvPr/>
          </p:nvSpPr>
          <p:spPr>
            <a:xfrm>
              <a:off x="864000" y="1944000"/>
              <a:ext cx="1260000" cy="360000"/>
            </a:xfrm>
            <a:prstGeom prst="flowChartTerminator">
              <a:avLst/>
            </a:prstGeom>
            <a:solidFill>
              <a:schemeClr val="bg2">
                <a:lumMod val="75000"/>
              </a:schemeClr>
            </a:solidFill>
            <a:ln>
              <a:solidFill>
                <a:srgbClr val="75757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r>
                <a:rPr lang="fr-MA" dirty="0">
                  <a:solidFill>
                    <a:srgbClr val="757575"/>
                  </a:solidFill>
                  <a:latin typeface="Dosis ExtraBold" pitchFamily="2" charset="0"/>
                </a:rPr>
                <a:t>Séance 1</a:t>
              </a:r>
            </a:p>
          </p:txBody>
        </p:sp>
      </p:grpSp>
      <p:sp>
        <p:nvSpPr>
          <p:cNvPr id="26" name="Espace réservé du texte 25">
            <a:extLst>
              <a:ext uri="{FF2B5EF4-FFF2-40B4-BE49-F238E27FC236}">
                <a16:creationId xmlns:a16="http://schemas.microsoft.com/office/drawing/2014/main" id="{5309429C-1039-2C54-E46D-AB6F245EAE6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0611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7" name="Espace réservé du texte 25">
            <a:extLst>
              <a:ext uri="{FF2B5EF4-FFF2-40B4-BE49-F238E27FC236}">
                <a16:creationId xmlns:a16="http://schemas.microsoft.com/office/drawing/2014/main" id="{804D03EF-3A2B-E15D-3E5B-9B72509A83C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909142" y="23952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8" name="Espace réservé du texte 25">
            <a:extLst>
              <a:ext uri="{FF2B5EF4-FFF2-40B4-BE49-F238E27FC236}">
                <a16:creationId xmlns:a16="http://schemas.microsoft.com/office/drawing/2014/main" id="{37C3B835-3703-D664-EDC0-55915565194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0611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29" name="Espace réservé du texte 25">
            <a:extLst>
              <a:ext uri="{FF2B5EF4-FFF2-40B4-BE49-F238E27FC236}">
                <a16:creationId xmlns:a16="http://schemas.microsoft.com/office/drawing/2014/main" id="{17275B2B-E189-AEF4-7C55-C06676186A1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909142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0" name="Espace réservé du texte 25">
            <a:extLst>
              <a:ext uri="{FF2B5EF4-FFF2-40B4-BE49-F238E27FC236}">
                <a16:creationId xmlns:a16="http://schemas.microsoft.com/office/drawing/2014/main" id="{35F22259-A426-1C6B-4A60-50940908B1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00611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  <p:sp>
        <p:nvSpPr>
          <p:cNvPr id="31" name="Espace réservé du texte 25">
            <a:extLst>
              <a:ext uri="{FF2B5EF4-FFF2-40B4-BE49-F238E27FC236}">
                <a16:creationId xmlns:a16="http://schemas.microsoft.com/office/drawing/2014/main" id="{B9583407-B6F3-0B8E-9991-D458D8A7CB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909142" y="54745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>
              <a:defRPr lang="fr-FR" sz="1200" smtClean="0">
                <a:solidFill>
                  <a:srgbClr val="757575"/>
                </a:solidFill>
                <a:latin typeface="Dosis SemiBold" pitchFamily="2" charset="0"/>
              </a:defRPr>
            </a:lvl1pPr>
            <a:lvl2pPr marL="457200" indent="0">
              <a:buNone/>
              <a:defRPr lang="fr-FR" sz="1100" smtClean="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lang="fr-FR" sz="1100" smtClean="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lang="fr-FR" sz="1050" smtClean="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lang="fr-MA"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marL="266700" lvl="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</a:pPr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762897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F45224-BA7F-8144-8607-A09DDE370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976039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F34C4EC-38D2-DF0E-79EE-51FD9A9B44D8}"/>
              </a:ext>
            </a:extLst>
          </p:cNvPr>
          <p:cNvSpPr/>
          <p:nvPr userDrawn="1"/>
        </p:nvSpPr>
        <p:spPr>
          <a:xfrm>
            <a:off x="612000" y="2196000"/>
            <a:ext cx="3780000" cy="1080000"/>
          </a:xfrm>
          <a:prstGeom prst="roundRect">
            <a:avLst/>
          </a:prstGeom>
          <a:solidFill>
            <a:srgbClr val="A1D6EC"/>
          </a:solidFill>
          <a:ln>
            <a:solidFill>
              <a:schemeClr val="accent5"/>
            </a:solidFill>
          </a:ln>
          <a:effectLst>
            <a:outerShdw blurRad="38100" dist="25400" dir="2700000" algn="tl" rotWithShape="0">
              <a:srgbClr val="00B0F0">
                <a:alpha val="40000"/>
              </a:srgb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4" name="Organigramme : Terminateur 3">
            <a:extLst>
              <a:ext uri="{FF2B5EF4-FFF2-40B4-BE49-F238E27FC236}">
                <a16:creationId xmlns:a16="http://schemas.microsoft.com/office/drawing/2014/main" id="{38E0A981-512D-DDF2-8598-875BCCC3C132}"/>
              </a:ext>
            </a:extLst>
          </p:cNvPr>
          <p:cNvSpPr/>
          <p:nvPr userDrawn="1"/>
        </p:nvSpPr>
        <p:spPr>
          <a:xfrm>
            <a:off x="828000" y="1944000"/>
            <a:ext cx="1260000" cy="360000"/>
          </a:xfrm>
          <a:prstGeom prst="flowChartTerminator">
            <a:avLst/>
          </a:prstGeom>
          <a:solidFill>
            <a:srgbClr val="A1D6EC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474F71"/>
                </a:solidFill>
                <a:latin typeface="Dosis ExtraBold" pitchFamily="2" charset="0"/>
              </a:rPr>
              <a:t>Séance 1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9368326-A537-80A0-9302-1EE9F91FF39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92000" y="2395639"/>
            <a:ext cx="3420000" cy="792000"/>
          </a:xfrm>
          <a:prstGeom prst="roundRect">
            <a:avLst/>
          </a:prstGeom>
          <a:solidFill>
            <a:srgbClr val="E6F3FA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>
                <a:solidFill>
                  <a:srgbClr val="474F71"/>
                </a:solidFill>
                <a:latin typeface="Dosis SemiBold" pitchFamily="2" charset="0"/>
                <a:sym typeface="Wingdings" panose="05000000000000000000" pitchFamily="2" charset="2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474F71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876AB203-C4D4-63C1-C9BD-6180ADF322D9}"/>
              </a:ext>
            </a:extLst>
          </p:cNvPr>
          <p:cNvSpPr/>
          <p:nvPr userDrawn="1"/>
        </p:nvSpPr>
        <p:spPr>
          <a:xfrm>
            <a:off x="4716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8" name="Organigramme : Terminateur 7">
            <a:extLst>
              <a:ext uri="{FF2B5EF4-FFF2-40B4-BE49-F238E27FC236}">
                <a16:creationId xmlns:a16="http://schemas.microsoft.com/office/drawing/2014/main" id="{72211034-E5CD-05DB-42AD-0BC0C22E5903}"/>
              </a:ext>
            </a:extLst>
          </p:cNvPr>
          <p:cNvSpPr/>
          <p:nvPr userDrawn="1"/>
        </p:nvSpPr>
        <p:spPr>
          <a:xfrm>
            <a:off x="4932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4</a:t>
            </a:r>
          </a:p>
        </p:txBody>
      </p:sp>
      <p:sp>
        <p:nvSpPr>
          <p:cNvPr id="9" name="Espace réservé du texte 5">
            <a:extLst>
              <a:ext uri="{FF2B5EF4-FFF2-40B4-BE49-F238E27FC236}">
                <a16:creationId xmlns:a16="http://schemas.microsoft.com/office/drawing/2014/main" id="{3A2F45E5-0D2B-B4F1-5CD0-221F0821891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896000" y="2395639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828C7C5B-D002-002E-FEE3-B7A0B6B29B84}"/>
              </a:ext>
            </a:extLst>
          </p:cNvPr>
          <p:cNvSpPr/>
          <p:nvPr userDrawn="1"/>
        </p:nvSpPr>
        <p:spPr>
          <a:xfrm>
            <a:off x="628649" y="3708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18" name="Organigramme : Terminateur 17">
            <a:extLst>
              <a:ext uri="{FF2B5EF4-FFF2-40B4-BE49-F238E27FC236}">
                <a16:creationId xmlns:a16="http://schemas.microsoft.com/office/drawing/2014/main" id="{A35578E3-0C86-555B-DF74-F22BC26A843E}"/>
              </a:ext>
            </a:extLst>
          </p:cNvPr>
          <p:cNvSpPr/>
          <p:nvPr userDrawn="1"/>
        </p:nvSpPr>
        <p:spPr>
          <a:xfrm>
            <a:off x="828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2</a:t>
            </a:r>
          </a:p>
        </p:txBody>
      </p:sp>
      <p:sp>
        <p:nvSpPr>
          <p:cNvPr id="19" name="Espace réservé du texte 5">
            <a:extLst>
              <a:ext uri="{FF2B5EF4-FFF2-40B4-BE49-F238E27FC236}">
                <a16:creationId xmlns:a16="http://schemas.microsoft.com/office/drawing/2014/main" id="{FE19DBD7-3323-C0FE-A7C0-054D4D6947A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08649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8DBAB32-5108-FCF6-2E8F-44876E1F3A86}"/>
              </a:ext>
            </a:extLst>
          </p:cNvPr>
          <p:cNvSpPr/>
          <p:nvPr userDrawn="1"/>
        </p:nvSpPr>
        <p:spPr>
          <a:xfrm>
            <a:off x="628649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1" name="Organigramme : Terminateur 20">
            <a:extLst>
              <a:ext uri="{FF2B5EF4-FFF2-40B4-BE49-F238E27FC236}">
                <a16:creationId xmlns:a16="http://schemas.microsoft.com/office/drawing/2014/main" id="{B810E982-403C-2AEF-3862-CB8B7F890D65}"/>
              </a:ext>
            </a:extLst>
          </p:cNvPr>
          <p:cNvSpPr/>
          <p:nvPr userDrawn="1"/>
        </p:nvSpPr>
        <p:spPr>
          <a:xfrm>
            <a:off x="828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3</a:t>
            </a:r>
          </a:p>
        </p:txBody>
      </p:sp>
      <p:sp>
        <p:nvSpPr>
          <p:cNvPr id="22" name="Espace réservé du texte 5">
            <a:extLst>
              <a:ext uri="{FF2B5EF4-FFF2-40B4-BE49-F238E27FC236}">
                <a16:creationId xmlns:a16="http://schemas.microsoft.com/office/drawing/2014/main" id="{578E4694-7E2B-3E51-F604-26B60BCB0CD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808649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09EF5DAB-AFE5-A7BB-ECBF-E6D0E54DC52C}"/>
              </a:ext>
            </a:extLst>
          </p:cNvPr>
          <p:cNvSpPr/>
          <p:nvPr userDrawn="1"/>
        </p:nvSpPr>
        <p:spPr>
          <a:xfrm>
            <a:off x="4735350" y="3734113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4" name="Organigramme : Terminateur 23">
            <a:extLst>
              <a:ext uri="{FF2B5EF4-FFF2-40B4-BE49-F238E27FC236}">
                <a16:creationId xmlns:a16="http://schemas.microsoft.com/office/drawing/2014/main" id="{867828EE-B1E5-9F8B-0D7C-A5A846A60ACE}"/>
              </a:ext>
            </a:extLst>
          </p:cNvPr>
          <p:cNvSpPr/>
          <p:nvPr userDrawn="1"/>
        </p:nvSpPr>
        <p:spPr>
          <a:xfrm>
            <a:off x="4932000" y="342982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5</a:t>
            </a:r>
          </a:p>
        </p:txBody>
      </p:sp>
      <p:sp>
        <p:nvSpPr>
          <p:cNvPr id="25" name="Espace réservé du texte 5">
            <a:extLst>
              <a:ext uri="{FF2B5EF4-FFF2-40B4-BE49-F238E27FC236}">
                <a16:creationId xmlns:a16="http://schemas.microsoft.com/office/drawing/2014/main" id="{DD324492-66B3-DE4C-8000-A60CFAE496A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915350" y="39368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26" name="Rectangle : coins arrondis 25">
            <a:extLst>
              <a:ext uri="{FF2B5EF4-FFF2-40B4-BE49-F238E27FC236}">
                <a16:creationId xmlns:a16="http://schemas.microsoft.com/office/drawing/2014/main" id="{EF2B26AA-471C-2E08-9C98-93BB32368F48}"/>
              </a:ext>
            </a:extLst>
          </p:cNvPr>
          <p:cNvSpPr/>
          <p:nvPr userDrawn="1"/>
        </p:nvSpPr>
        <p:spPr>
          <a:xfrm>
            <a:off x="4735350" y="52752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fr-MA"/>
          </a:p>
        </p:txBody>
      </p:sp>
      <p:sp>
        <p:nvSpPr>
          <p:cNvPr id="27" name="Organigramme : Terminateur 26">
            <a:extLst>
              <a:ext uri="{FF2B5EF4-FFF2-40B4-BE49-F238E27FC236}">
                <a16:creationId xmlns:a16="http://schemas.microsoft.com/office/drawing/2014/main" id="{48A37FD4-80CC-1828-6DF5-5882F04CAB2A}"/>
              </a:ext>
            </a:extLst>
          </p:cNvPr>
          <p:cNvSpPr/>
          <p:nvPr userDrawn="1"/>
        </p:nvSpPr>
        <p:spPr>
          <a:xfrm>
            <a:off x="4932000" y="4971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fr-MA" dirty="0">
                <a:solidFill>
                  <a:srgbClr val="757575"/>
                </a:solidFill>
                <a:latin typeface="Dosis ExtraBold" pitchFamily="2" charset="0"/>
              </a:rPr>
              <a:t>Séance 6</a:t>
            </a:r>
          </a:p>
        </p:txBody>
      </p:sp>
      <p:sp>
        <p:nvSpPr>
          <p:cNvPr id="28" name="Espace réservé du texte 5">
            <a:extLst>
              <a:ext uri="{FF2B5EF4-FFF2-40B4-BE49-F238E27FC236}">
                <a16:creationId xmlns:a16="http://schemas.microsoft.com/office/drawing/2014/main" id="{36806FA2-43DA-8964-E325-6EA04158668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4915350" y="54779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Ð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>
              <a:lnSpc>
                <a:spcPct val="100000"/>
              </a:lnSpc>
              <a:spcBef>
                <a:spcPts val="300"/>
              </a:spcBef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32527130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0011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Acte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10727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 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176057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>
            <a:extLst>
              <a:ext uri="{FF2B5EF4-FFF2-40B4-BE49-F238E27FC236}">
                <a16:creationId xmlns:a16="http://schemas.microsoft.com/office/drawing/2014/main" id="{C1636943-B7ED-9DE9-05E7-0EF7269D8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5" name="Image 24">
            <a:extLst>
              <a:ext uri="{FF2B5EF4-FFF2-40B4-BE49-F238E27FC236}">
                <a16:creationId xmlns:a16="http://schemas.microsoft.com/office/drawing/2014/main" id="{177D1CC0-8A13-B399-A07F-823E203718E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6BDEABDE-DF85-2C7F-016B-8BB6AEE8988A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09" y="3643281"/>
            <a:ext cx="27425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Point de langue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1" name="Espace réservé du texte 5">
            <a:extLst>
              <a:ext uri="{FF2B5EF4-FFF2-40B4-BE49-F238E27FC236}">
                <a16:creationId xmlns:a16="http://schemas.microsoft.com/office/drawing/2014/main" id="{87C29410-194A-A0FC-02AA-D45ED9C6D91B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2201410" y="550842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lang="fr-FR" sz="1200" kern="1200" dirty="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6" name="Espace réservé pour une image  26">
            <a:extLst>
              <a:ext uri="{FF2B5EF4-FFF2-40B4-BE49-F238E27FC236}">
                <a16:creationId xmlns:a16="http://schemas.microsoft.com/office/drawing/2014/main" id="{FA15E7D4-4E24-20DC-DC31-FB1FD66404E2}"/>
              </a:ext>
            </a:extLst>
          </p:cNvPr>
          <p:cNvSpPr>
            <a:spLocks noGrp="1" noChangeAspect="1"/>
          </p:cNvSpPr>
          <p:nvPr userDrawn="1"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872047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4357CEDB-D7C0-6190-51B4-5912E1EF23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5126699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/>
        </p:spPr>
      </p:pic>
      <p:sp>
        <p:nvSpPr>
          <p:cNvPr id="3" name="Titre 1">
            <a:extLst>
              <a:ext uri="{FF2B5EF4-FFF2-40B4-BE49-F238E27FC236}">
                <a16:creationId xmlns:a16="http://schemas.microsoft.com/office/drawing/2014/main" id="{B32E692A-F1C0-31C0-AE0A-FCA61C63A9EF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628650" y="1198485"/>
            <a:ext cx="7886700" cy="705267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rgbClr val="474F71"/>
                </a:solidFill>
                <a:latin typeface="Dosis" pitchFamily="2" charset="0"/>
              </a:defRPr>
            </a:lvl1pPr>
          </a:lstStyle>
          <a:p>
            <a:r>
              <a:rPr lang="fr-FR" dirty="0"/>
              <a:t>Modifiez le style du titre</a:t>
            </a:r>
            <a:endParaRPr lang="fr-MA" dirty="0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774F252E-D349-CF92-A916-6A805163943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364328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92D2E50B-0D45-2CB6-4D0B-3582E286439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3672000"/>
            <a:ext cx="536340" cy="540000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AA3FD7D-A058-EEFF-B5E0-B9773B884245}"/>
              </a:ext>
            </a:extLst>
          </p:cNvPr>
          <p:cNvSpPr txBox="1"/>
          <p:nvPr userDrawn="1"/>
        </p:nvSpPr>
        <p:spPr>
          <a:xfrm>
            <a:off x="2201410" y="3643281"/>
            <a:ext cx="22542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1600" dirty="0">
                <a:solidFill>
                  <a:srgbClr val="757575"/>
                </a:solidFill>
                <a:latin typeface="Dosis ExtraBold" pitchFamily="2" charset="0"/>
              </a:rPr>
              <a:t>2.  Lecture</a:t>
            </a: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9EC8C79E-4B15-7487-6A1B-A73CF29122A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0340" y="5158300"/>
            <a:ext cx="540000" cy="418523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E6DAA44-232F-53C1-0537-521982920F43}"/>
              </a:ext>
            </a:extLst>
          </p:cNvPr>
          <p:cNvSpPr txBox="1"/>
          <p:nvPr userDrawn="1"/>
        </p:nvSpPr>
        <p:spPr>
          <a:xfrm>
            <a:off x="2225078" y="5126699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3.  Écriture</a:t>
            </a:r>
          </a:p>
        </p:txBody>
      </p:sp>
      <p:sp>
        <p:nvSpPr>
          <p:cNvPr id="10" name="Espace réservé du texte 5">
            <a:extLst>
              <a:ext uri="{FF2B5EF4-FFF2-40B4-BE49-F238E27FC236}">
                <a16:creationId xmlns:a16="http://schemas.microsoft.com/office/drawing/2014/main" id="{7ED25096-1652-CF94-A635-43A9EF75D40F}"/>
              </a:ext>
            </a:extLst>
          </p:cNvPr>
          <p:cNvSpPr>
            <a:spLocks noGrp="1"/>
          </p:cNvSpPr>
          <p:nvPr userDrawn="1">
            <p:ph type="body" sz="quarter" idx="19"/>
          </p:nvPr>
        </p:nvSpPr>
        <p:spPr>
          <a:xfrm>
            <a:off x="2192797" y="4028135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7" name="Espace réservé pour une image  26">
            <a:extLst>
              <a:ext uri="{FF2B5EF4-FFF2-40B4-BE49-F238E27FC236}">
                <a16:creationId xmlns:a16="http://schemas.microsoft.com/office/drawing/2014/main" id="{AB5B6BF7-7F16-3864-93ED-878A7E81FCF6}"/>
              </a:ext>
            </a:extLst>
          </p:cNvPr>
          <p:cNvSpPr>
            <a:spLocks noGrp="1" noChangeAspect="1"/>
          </p:cNvSpPr>
          <p:nvPr userDrawn="1">
            <p:ph type="pic" sz="quarter" idx="12"/>
          </p:nvPr>
        </p:nvSpPr>
        <p:spPr>
          <a:xfrm>
            <a:off x="7298796" y="3473285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26">
            <a:extLst>
              <a:ext uri="{FF2B5EF4-FFF2-40B4-BE49-F238E27FC236}">
                <a16:creationId xmlns:a16="http://schemas.microsoft.com/office/drawing/2014/main" id="{72C83DB3-4158-81C2-DF0C-02358E6383D2}"/>
              </a:ext>
            </a:extLst>
          </p:cNvPr>
          <p:cNvSpPr>
            <a:spLocks noGrp="1" noChangeAspect="1"/>
          </p:cNvSpPr>
          <p:nvPr userDrawn="1">
            <p:ph type="pic" sz="quarter" idx="13"/>
          </p:nvPr>
        </p:nvSpPr>
        <p:spPr>
          <a:xfrm>
            <a:off x="7298796" y="495811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6BAD3D9-AD58-179C-B69E-830F87AB16D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11543" y="2138891"/>
            <a:ext cx="6120914" cy="1158340"/>
          </a:xfrm>
          <a:prstGeom prst="roundRect">
            <a:avLst>
              <a:gd name="adj" fmla="val 16667"/>
            </a:avLst>
          </a:prstGeom>
          <a:ln w="19050">
            <a:solidFill>
              <a:srgbClr val="757575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C07E0A2-EA33-DE3C-110B-9BF33762DD3A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4000" y="2247028"/>
            <a:ext cx="544953" cy="54000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150E2FFA-A2BC-19B6-2E21-52362DDA208C}"/>
              </a:ext>
            </a:extLst>
          </p:cNvPr>
          <p:cNvSpPr txBox="1"/>
          <p:nvPr userDrawn="1"/>
        </p:nvSpPr>
        <p:spPr>
          <a:xfrm>
            <a:off x="2225078" y="2156784"/>
            <a:ext cx="164820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 lvl="0">
              <a:defRPr sz="1600">
                <a:solidFill>
                  <a:srgbClr val="757575"/>
                </a:solidFill>
                <a:latin typeface="Dosis ExtraBold" pitchFamily="2" charset="0"/>
              </a:defRPr>
            </a:lvl1pPr>
          </a:lstStyle>
          <a:p>
            <a:pPr lvl="0"/>
            <a:r>
              <a:rPr lang="fr-MA" dirty="0"/>
              <a:t>1.  Prise de parole</a:t>
            </a:r>
          </a:p>
        </p:txBody>
      </p:sp>
      <p:sp>
        <p:nvSpPr>
          <p:cNvPr id="12" name="Espace réservé du texte 5">
            <a:extLst>
              <a:ext uri="{FF2B5EF4-FFF2-40B4-BE49-F238E27FC236}">
                <a16:creationId xmlns:a16="http://schemas.microsoft.com/office/drawing/2014/main" id="{01B804A5-6AAB-7FA2-7E6D-C43CE6A9B264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</p:txBody>
      </p:sp>
      <p:sp>
        <p:nvSpPr>
          <p:cNvPr id="14" name="Espace réservé pour une image  26">
            <a:extLst>
              <a:ext uri="{FF2B5EF4-FFF2-40B4-BE49-F238E27FC236}">
                <a16:creationId xmlns:a16="http://schemas.microsoft.com/office/drawing/2014/main" id="{1B168C30-0497-899C-FCA3-02A763CF9BD9}"/>
              </a:ext>
            </a:extLst>
          </p:cNvPr>
          <p:cNvSpPr>
            <a:spLocks noGrp="1" noChangeAspect="1"/>
          </p:cNvSpPr>
          <p:nvPr>
            <p:ph type="pic" sz="quarter" idx="11"/>
          </p:nvPr>
        </p:nvSpPr>
        <p:spPr>
          <a:xfrm>
            <a:off x="7298796" y="1938857"/>
            <a:ext cx="540000" cy="540000"/>
          </a:xfrm>
          <a:prstGeom prst="rect">
            <a:avLst/>
          </a:prstGeom>
          <a:noFill/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28327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546605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F4075D5-1BC9-1702-EA5C-D90B611B7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4" name="Espace réservé pour une image  3">
            <a:extLst>
              <a:ext uri="{FF2B5EF4-FFF2-40B4-BE49-F238E27FC236}">
                <a16:creationId xmlns:a16="http://schemas.microsoft.com/office/drawing/2014/main" id="{C2B2EBE3-60B4-A88E-7734-282BC655292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2000" y="2160000"/>
            <a:ext cx="7560000" cy="3960000"/>
          </a:xfrm>
          <a:prstGeom prst="rect">
            <a:avLst/>
          </a:prstGeom>
        </p:spPr>
        <p:txBody>
          <a:bodyPr/>
          <a:lstStyle/>
          <a:p>
            <a:endParaRPr lang="fr-FR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3518FEEA-7DA1-3C40-38E8-4E39DC786288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2779433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5" name="Espace réservé pour une image  16">
            <a:extLst>
              <a:ext uri="{FF2B5EF4-FFF2-40B4-BE49-F238E27FC236}">
                <a16:creationId xmlns:a16="http://schemas.microsoft.com/office/drawing/2014/main" id="{2F159B12-62B7-22A2-9765-7264C5423C1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44147A9C-D420-131A-541B-25D8B7E39B65}"/>
              </a:ext>
            </a:extLst>
          </p:cNvPr>
          <p:cNvSpPr>
            <a:spLocks noGrp="1" noChangeAspect="1"/>
          </p:cNvSpPr>
          <p:nvPr>
            <p:ph sz="quarter" idx="13"/>
          </p:nvPr>
        </p:nvSpPr>
        <p:spPr>
          <a:xfrm>
            <a:off x="3515834" y="1800000"/>
            <a:ext cx="2318436" cy="4140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8575128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10" name="Espace réservé pour une image  14">
            <a:extLst>
              <a:ext uri="{FF2B5EF4-FFF2-40B4-BE49-F238E27FC236}">
                <a16:creationId xmlns:a16="http://schemas.microsoft.com/office/drawing/2014/main" id="{F72B9DAC-5B26-3AA7-F1E9-7199F361C36B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1" name="Espace réservé pour une image  14">
            <a:extLst>
              <a:ext uri="{FF2B5EF4-FFF2-40B4-BE49-F238E27FC236}">
                <a16:creationId xmlns:a16="http://schemas.microsoft.com/office/drawing/2014/main" id="{6CAD6A59-FF09-83BD-CF55-048C618D77D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2" name="Espace réservé pour une image  14">
            <a:extLst>
              <a:ext uri="{FF2B5EF4-FFF2-40B4-BE49-F238E27FC236}">
                <a16:creationId xmlns:a16="http://schemas.microsoft.com/office/drawing/2014/main" id="{2270B6D3-B398-4D84-E776-FBEF7EA75FB9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3" name="Espace réservé pour une image  14">
            <a:extLst>
              <a:ext uri="{FF2B5EF4-FFF2-40B4-BE49-F238E27FC236}">
                <a16:creationId xmlns:a16="http://schemas.microsoft.com/office/drawing/2014/main" id="{5DBFF0BF-C86C-814E-B36F-BBBAA0F52754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14" name="Espace réservé pour une image  14">
            <a:extLst>
              <a:ext uri="{FF2B5EF4-FFF2-40B4-BE49-F238E27FC236}">
                <a16:creationId xmlns:a16="http://schemas.microsoft.com/office/drawing/2014/main" id="{E726AE8C-307B-2987-95A8-6F7E9A0252DE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70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A2CD01F-7E61-72E1-781D-BC987C25305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346302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4">
            <a:extLst>
              <a:ext uri="{FF2B5EF4-FFF2-40B4-BE49-F238E27FC236}">
                <a16:creationId xmlns:a16="http://schemas.microsoft.com/office/drawing/2014/main" id="{AB00CDEA-C535-05BC-92B7-B0E757AEA08F}"/>
              </a:ext>
            </a:extLst>
          </p:cNvPr>
          <p:cNvSpPr>
            <a:spLocks noGrp="1" noChangeAspect="1"/>
          </p:cNvSpPr>
          <p:nvPr>
            <p:ph type="pic" sz="quarter" idx="18"/>
          </p:nvPr>
        </p:nvSpPr>
        <p:spPr>
          <a:xfrm>
            <a:off x="453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pour une image  14">
            <a:extLst>
              <a:ext uri="{FF2B5EF4-FFF2-40B4-BE49-F238E27FC236}">
                <a16:creationId xmlns:a16="http://schemas.microsoft.com/office/drawing/2014/main" id="{45BFCF21-05D6-0635-14C3-4036B77C991A}"/>
              </a:ext>
            </a:extLst>
          </p:cNvPr>
          <p:cNvSpPr>
            <a:spLocks noGrp="1" noChangeAspect="1"/>
          </p:cNvSpPr>
          <p:nvPr>
            <p:ph type="pic" sz="quarter" idx="19"/>
          </p:nvPr>
        </p:nvSpPr>
        <p:spPr>
          <a:xfrm>
            <a:off x="7149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6" name="Espace réservé pour une image  14">
            <a:extLst>
              <a:ext uri="{FF2B5EF4-FFF2-40B4-BE49-F238E27FC236}">
                <a16:creationId xmlns:a16="http://schemas.microsoft.com/office/drawing/2014/main" id="{C021C7F8-9FBB-182F-9804-FFD90427CEB3}"/>
              </a:ext>
            </a:extLst>
          </p:cNvPr>
          <p:cNvSpPr>
            <a:spLocks noGrp="1" noChangeAspect="1"/>
          </p:cNvSpPr>
          <p:nvPr>
            <p:ph type="pic" sz="quarter" idx="20"/>
          </p:nvPr>
        </p:nvSpPr>
        <p:spPr>
          <a:xfrm>
            <a:off x="2127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4">
            <a:extLst>
              <a:ext uri="{FF2B5EF4-FFF2-40B4-BE49-F238E27FC236}">
                <a16:creationId xmlns:a16="http://schemas.microsoft.com/office/drawing/2014/main" id="{1E7E2E84-5BCF-57F7-53CE-B1919ADE36B3}"/>
              </a:ext>
            </a:extLst>
          </p:cNvPr>
          <p:cNvSpPr>
            <a:spLocks noGrp="1" noChangeAspect="1"/>
          </p:cNvSpPr>
          <p:nvPr>
            <p:ph type="pic" sz="quarter" idx="21"/>
          </p:nvPr>
        </p:nvSpPr>
        <p:spPr>
          <a:xfrm>
            <a:off x="3801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4">
            <a:extLst>
              <a:ext uri="{FF2B5EF4-FFF2-40B4-BE49-F238E27FC236}">
                <a16:creationId xmlns:a16="http://schemas.microsoft.com/office/drawing/2014/main" id="{90D830FC-239D-2D70-9B23-55D73A842324}"/>
              </a:ext>
            </a:extLst>
          </p:cNvPr>
          <p:cNvSpPr>
            <a:spLocks noGrp="1" noChangeAspect="1"/>
          </p:cNvSpPr>
          <p:nvPr>
            <p:ph type="pic" sz="quarter" idx="22"/>
          </p:nvPr>
        </p:nvSpPr>
        <p:spPr>
          <a:xfrm>
            <a:off x="5475739" y="2880000"/>
            <a:ext cx="1490261" cy="1490261"/>
          </a:xfrm>
          <a:prstGeom prst="roundRect">
            <a:avLst/>
          </a:prstGeom>
          <a:ln>
            <a:solidFill>
              <a:srgbClr val="4B5377"/>
            </a:solidFill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14">
            <a:extLst>
              <a:ext uri="{FF2B5EF4-FFF2-40B4-BE49-F238E27FC236}">
                <a16:creationId xmlns:a16="http://schemas.microsoft.com/office/drawing/2014/main" id="{88F8AB01-F5C1-D26D-8FF7-F56C5270268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3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3" name="Espace réservé du texte 14">
            <a:extLst>
              <a:ext uri="{FF2B5EF4-FFF2-40B4-BE49-F238E27FC236}">
                <a16:creationId xmlns:a16="http://schemas.microsoft.com/office/drawing/2014/main" id="{67AFADB4-7669-1E89-D013-57F5714DE244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2127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4" name="Espace réservé du texte 14">
            <a:extLst>
              <a:ext uri="{FF2B5EF4-FFF2-40B4-BE49-F238E27FC236}">
                <a16:creationId xmlns:a16="http://schemas.microsoft.com/office/drawing/2014/main" id="{F3EA8C00-7A46-8A6A-EB6D-C7926BCD78C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801737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5" name="Espace réservé du texte 14">
            <a:extLst>
              <a:ext uri="{FF2B5EF4-FFF2-40B4-BE49-F238E27FC236}">
                <a16:creationId xmlns:a16="http://schemas.microsoft.com/office/drawing/2014/main" id="{51B07B91-8923-526B-40B1-AF892C31F928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5475738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6" name="Espace réservé du texte 14">
            <a:extLst>
              <a:ext uri="{FF2B5EF4-FFF2-40B4-BE49-F238E27FC236}">
                <a16:creationId xmlns:a16="http://schemas.microsoft.com/office/drawing/2014/main" id="{8DB91941-0D8C-2A50-0450-48D7D459257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7149739" y="4572000"/>
            <a:ext cx="1490261" cy="285502"/>
          </a:xfrm>
          <a:prstGeom prst="roundRect">
            <a:avLst/>
          </a:prstGeom>
          <a:ln>
            <a:solidFill>
              <a:srgbClr val="FFFFFF"/>
            </a:solidFill>
          </a:ln>
        </p:spPr>
        <p:txBody>
          <a:bodyPr anchor="ctr"/>
          <a:lstStyle>
            <a:lvl1pPr marL="0" indent="0" algn="ctr">
              <a:buNone/>
              <a:defRPr sz="1800" b="1" cap="none" spc="0">
                <a:ln w="0"/>
                <a:solidFill>
                  <a:srgbClr val="565F88"/>
                </a:solidFill>
                <a:effectLst/>
              </a:defRPr>
            </a:lvl1pPr>
            <a:lvl2pPr marL="257168" indent="0">
              <a:buNone/>
              <a:defRPr/>
            </a:lvl2pPr>
            <a:lvl3pPr marL="514337" indent="0">
              <a:buNone/>
              <a:defRPr/>
            </a:lvl3pPr>
            <a:lvl4pPr marL="771506" indent="0">
              <a:buNone/>
              <a:defRPr/>
            </a:lvl4pPr>
            <a:lvl5pPr marL="1028675" indent="0">
              <a:buNone/>
              <a:defRPr/>
            </a:lvl5pPr>
          </a:lstStyle>
          <a:p>
            <a:pPr lvl="0"/>
            <a:r>
              <a:rPr lang="fr-FR" dirty="0"/>
              <a:t>Cliquez pour modifier</a:t>
            </a:r>
            <a:endParaRPr lang="fr-MA" dirty="0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024A84BC-B023-FC98-8A1A-BEAA9CB98355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8486006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>
            <a:extLst>
              <a:ext uri="{FF2B5EF4-FFF2-40B4-BE49-F238E27FC236}">
                <a16:creationId xmlns:a16="http://schemas.microsoft.com/office/drawing/2014/main" id="{A8D3F979-AB26-D012-8CCC-CD2D3A494D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66218"/>
            <a:ext cx="7886700" cy="1325563"/>
          </a:xfrm>
          <a:prstGeom prst="rect">
            <a:avLst/>
          </a:prstGeom>
        </p:spPr>
        <p:txBody>
          <a:bodyPr anchor="ctr"/>
          <a:lstStyle>
            <a:lvl1pPr>
              <a:defRPr lang="fr-MA" b="1">
                <a:solidFill>
                  <a:srgbClr val="565F88"/>
                </a:solidFill>
                <a:latin typeface="Dosis" pitchFamily="2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fr-FR"/>
              <a:t>Modifiez le style du titre</a:t>
            </a:r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1786740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7" name="Espace réservé de l'élément multimédia 6">
            <a:extLst>
              <a:ext uri="{FF2B5EF4-FFF2-40B4-BE49-F238E27FC236}">
                <a16:creationId xmlns:a16="http://schemas.microsoft.com/office/drawing/2014/main" id="{1368263A-435E-242A-4FC3-B98A6893335F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96E83277-7C48-4984-EAFC-AC30063D602B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CC388E16-9CDA-5A68-1DA5-3E3029D57020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3431384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6" name="Espace réservé pour une image  12">
            <a:extLst>
              <a:ext uri="{FF2B5EF4-FFF2-40B4-BE49-F238E27FC236}">
                <a16:creationId xmlns:a16="http://schemas.microsoft.com/office/drawing/2014/main" id="{FBC78621-3A4A-1E2F-F0B3-63DCE10B8DF4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1672207" y="216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7" name="Espace réservé du texte 4">
            <a:extLst>
              <a:ext uri="{FF2B5EF4-FFF2-40B4-BE49-F238E27FC236}">
                <a16:creationId xmlns:a16="http://schemas.microsoft.com/office/drawing/2014/main" id="{1E57DE57-73BC-9D35-0504-6FD7B3A0C0A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731056" y="3240000"/>
            <a:ext cx="311699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4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8" name="Espace réservé pour une image  16">
            <a:extLst>
              <a:ext uri="{FF2B5EF4-FFF2-40B4-BE49-F238E27FC236}">
                <a16:creationId xmlns:a16="http://schemas.microsoft.com/office/drawing/2014/main" id="{940B3F3E-1DD4-369A-897A-30E8560CAC29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411635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2">
            <a:extLst>
              <a:ext uri="{FF2B5EF4-FFF2-40B4-BE49-F238E27FC236}">
                <a16:creationId xmlns:a16="http://schemas.microsoft.com/office/drawing/2014/main" id="{C8528F83-9A65-C0AF-DA97-1526D668AC8E}"/>
              </a:ext>
            </a:extLst>
          </p:cNvPr>
          <p:cNvSpPr>
            <a:spLocks noGrp="1" noChangeAspect="1"/>
          </p:cNvSpPr>
          <p:nvPr>
            <p:ph type="pic" sz="quarter" idx="10"/>
          </p:nvPr>
        </p:nvSpPr>
        <p:spPr>
          <a:xfrm>
            <a:off x="3122103" y="1800000"/>
            <a:ext cx="2899793" cy="2899793"/>
          </a:xfrm>
          <a:prstGeom prst="roundRect">
            <a:avLst/>
          </a:prstGeom>
          <a:ln>
            <a:noFill/>
          </a:ln>
        </p:spPr>
        <p:txBody>
          <a:bodyPr/>
          <a:lstStyle/>
          <a:p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8D458727-BDFC-1272-9B53-0ACB5D153EFC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de l'élément multimédia 6">
            <a:extLst>
              <a:ext uri="{FF2B5EF4-FFF2-40B4-BE49-F238E27FC236}">
                <a16:creationId xmlns:a16="http://schemas.microsoft.com/office/drawing/2014/main" id="{EFFB216F-D99E-F1EF-F93F-240CCAB35205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10" name="Espace réservé pour une image  16">
            <a:extLst>
              <a:ext uri="{FF2B5EF4-FFF2-40B4-BE49-F238E27FC236}">
                <a16:creationId xmlns:a16="http://schemas.microsoft.com/office/drawing/2014/main" id="{B812E8BA-CC14-795F-9235-4606810F031F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9716496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4" name="Espace réservé du texte 4">
            <a:extLst>
              <a:ext uri="{FF2B5EF4-FFF2-40B4-BE49-F238E27FC236}">
                <a16:creationId xmlns:a16="http://schemas.microsoft.com/office/drawing/2014/main" id="{993D7940-6B7C-F4DD-FCA1-A62E6F04A7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11999" y="5040000"/>
            <a:ext cx="7920000" cy="66210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fr-MA" sz="4000" b="1" kern="1200" cap="none" spc="0" dirty="0">
                <a:ln w="0"/>
                <a:solidFill>
                  <a:srgbClr val="565F88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pPr lvl="0"/>
            <a:endParaRPr lang="fr-MA" dirty="0"/>
          </a:p>
        </p:txBody>
      </p:sp>
      <p:sp>
        <p:nvSpPr>
          <p:cNvPr id="3" name="Espace réservé de l'élément multimédia 6">
            <a:extLst>
              <a:ext uri="{FF2B5EF4-FFF2-40B4-BE49-F238E27FC236}">
                <a16:creationId xmlns:a16="http://schemas.microsoft.com/office/drawing/2014/main" id="{FD52EB99-E981-2632-F694-5D24B6EA29D2}"/>
              </a:ext>
            </a:extLst>
          </p:cNvPr>
          <p:cNvSpPr>
            <a:spLocks noGrp="1"/>
          </p:cNvSpPr>
          <p:nvPr>
            <p:ph type="media" sz="quarter" idx="16"/>
          </p:nvPr>
        </p:nvSpPr>
        <p:spPr>
          <a:xfrm>
            <a:off x="360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6" name="Espace réservé de l'élément multimédia 6">
            <a:extLst>
              <a:ext uri="{FF2B5EF4-FFF2-40B4-BE49-F238E27FC236}">
                <a16:creationId xmlns:a16="http://schemas.microsoft.com/office/drawing/2014/main" id="{48493950-33C8-C8E6-2647-4FE07EDF0D47}"/>
              </a:ext>
            </a:extLst>
          </p:cNvPr>
          <p:cNvSpPr>
            <a:spLocks noGrp="1"/>
          </p:cNvSpPr>
          <p:nvPr>
            <p:ph type="media" sz="quarter" idx="17"/>
          </p:nvPr>
        </p:nvSpPr>
        <p:spPr>
          <a:xfrm>
            <a:off x="864000" y="6102000"/>
            <a:ext cx="360000" cy="36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  <p:sp>
        <p:nvSpPr>
          <p:cNvPr id="9" name="Espace réservé pour une image  16">
            <a:extLst>
              <a:ext uri="{FF2B5EF4-FFF2-40B4-BE49-F238E27FC236}">
                <a16:creationId xmlns:a16="http://schemas.microsoft.com/office/drawing/2014/main" id="{3DF2813A-6371-7F3C-0514-56A1AC4971BB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1701073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8A1991-394D-89AA-508B-12EC0C0186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lang="fr-FR"/>
              <a:t>Modifiez le style du titre</a:t>
            </a:r>
            <a:endParaRPr lang="fr-MA"/>
          </a:p>
        </p:txBody>
      </p:sp>
      <p:sp>
        <p:nvSpPr>
          <p:cNvPr id="3" name="Espace réservé pour une image  16">
            <a:extLst>
              <a:ext uri="{FF2B5EF4-FFF2-40B4-BE49-F238E27FC236}">
                <a16:creationId xmlns:a16="http://schemas.microsoft.com/office/drawing/2014/main" id="{530C1F1E-49B9-A2F2-21BA-AC60A722DF8E}"/>
              </a:ext>
            </a:extLst>
          </p:cNvPr>
          <p:cNvSpPr>
            <a:spLocks noGrp="1" noChangeAspect="1"/>
          </p:cNvSpPr>
          <p:nvPr>
            <p:ph type="pic" sz="quarter" idx="12"/>
          </p:nvPr>
        </p:nvSpPr>
        <p:spPr>
          <a:xfrm>
            <a:off x="394184" y="792000"/>
            <a:ext cx="720000" cy="720000"/>
          </a:xfrm>
          <a:prstGeom prst="rect">
            <a:avLst/>
          </a:prstGeom>
        </p:spPr>
        <p:txBody>
          <a:bodyPr/>
          <a:lstStyle/>
          <a:p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54219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theme" Target="../theme/theme10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0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5" Type="http://schemas.openxmlformats.org/officeDocument/2006/relationships/slideLayout" Target="../slideLayouts/slideLayout83.xml"/><Relationship Id="rId4" Type="http://schemas.openxmlformats.org/officeDocument/2006/relationships/slideLayout" Target="../slideLayouts/slideLayout82.xml"/><Relationship Id="rId9" Type="http://schemas.openxmlformats.org/officeDocument/2006/relationships/image" Target="../media/image3.jp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90.xml"/><Relationship Id="rId10" Type="http://schemas.openxmlformats.org/officeDocument/2006/relationships/theme" Target="../theme/theme11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1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3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9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4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image" Target="../media/image12.jpg"/><Relationship Id="rId5" Type="http://schemas.openxmlformats.org/officeDocument/2006/relationships/slideLayout" Target="../slideLayouts/slideLayout37.xml"/><Relationship Id="rId10" Type="http://schemas.openxmlformats.org/officeDocument/2006/relationships/theme" Target="../theme/theme5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image" Target="../media/image1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image" Target="../media/image9.png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image" Target="../media/image8.jpg"/><Relationship Id="rId5" Type="http://schemas.openxmlformats.org/officeDocument/2006/relationships/slideLayout" Target="../slideLayouts/slideLayout46.xml"/><Relationship Id="rId10" Type="http://schemas.openxmlformats.org/officeDocument/2006/relationships/theme" Target="../theme/theme6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Relationship Id="rId14" Type="http://schemas.openxmlformats.org/officeDocument/2006/relationships/image" Target="../media/image11.pn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theme" Target="../theme/theme7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5.xml"/><Relationship Id="rId4" Type="http://schemas.openxmlformats.org/officeDocument/2006/relationships/slideLayout" Target="../slideLayouts/slideLayout54.xml"/><Relationship Id="rId9" Type="http://schemas.openxmlformats.org/officeDocument/2006/relationships/image" Target="../media/image3.jpg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5" Type="http://schemas.openxmlformats.org/officeDocument/2006/relationships/slideLayout" Target="../slideLayouts/slideLayout62.xml"/><Relationship Id="rId4" Type="http://schemas.openxmlformats.org/officeDocument/2006/relationships/slideLayout" Target="../slideLayouts/slideLayout61.xml"/><Relationship Id="rId9" Type="http://schemas.openxmlformats.org/officeDocument/2006/relationships/image" Target="../media/image3.jp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2.xml"/><Relationship Id="rId13" Type="http://schemas.openxmlformats.org/officeDocument/2006/relationships/slideLayout" Target="../slideLayouts/slideLayout77.xml"/><Relationship Id="rId18" Type="http://schemas.openxmlformats.org/officeDocument/2006/relationships/image" Target="../media/image10.png"/><Relationship Id="rId3" Type="http://schemas.openxmlformats.org/officeDocument/2006/relationships/slideLayout" Target="../slideLayouts/slideLayout67.xml"/><Relationship Id="rId7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76.xml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66.xml"/><Relationship Id="rId16" Type="http://schemas.openxmlformats.org/officeDocument/2006/relationships/image" Target="../media/image8.jpg"/><Relationship Id="rId1" Type="http://schemas.openxmlformats.org/officeDocument/2006/relationships/slideLayout" Target="../slideLayouts/slideLayout65.xml"/><Relationship Id="rId6" Type="http://schemas.openxmlformats.org/officeDocument/2006/relationships/slideLayout" Target="../slideLayouts/slideLayout70.xml"/><Relationship Id="rId11" Type="http://schemas.openxmlformats.org/officeDocument/2006/relationships/slideLayout" Target="../slideLayouts/slideLayout75.xml"/><Relationship Id="rId5" Type="http://schemas.openxmlformats.org/officeDocument/2006/relationships/slideLayout" Target="../slideLayouts/slideLayout69.xml"/><Relationship Id="rId15" Type="http://schemas.openxmlformats.org/officeDocument/2006/relationships/theme" Target="../theme/theme9.xml"/><Relationship Id="rId10" Type="http://schemas.openxmlformats.org/officeDocument/2006/relationships/slideLayout" Target="../slideLayouts/slideLayout74.xml"/><Relationship Id="rId19" Type="http://schemas.openxmlformats.org/officeDocument/2006/relationships/image" Target="../media/image11.png"/><Relationship Id="rId4" Type="http://schemas.openxmlformats.org/officeDocument/2006/relationships/slideLayout" Target="../slideLayouts/slideLayout68.xml"/><Relationship Id="rId9" Type="http://schemas.openxmlformats.org/officeDocument/2006/relationships/slideLayout" Target="../slideLayouts/slideLayout73.xml"/><Relationship Id="rId14" Type="http://schemas.openxmlformats.org/officeDocument/2006/relationships/slideLayout" Target="../slideLayouts/slideLayout7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88245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51" r:id="rId2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43847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397822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8" y="209734"/>
            <a:ext cx="172577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1497563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6" r:id="rId1"/>
    <p:sldLayoutId id="2147483807" r:id="rId2"/>
    <p:sldLayoutId id="2147483808" r:id="rId3"/>
    <p:sldLayoutId id="2147483809" r:id="rId4"/>
    <p:sldLayoutId id="2147483810" r:id="rId5"/>
    <p:sldLayoutId id="2147483811" r:id="rId6"/>
    <p:sldLayoutId id="2147483812" r:id="rId7"/>
    <p:sldLayoutId id="2147483813" r:id="rId8"/>
    <p:sldLayoutId id="2147483814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9626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Dialogue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2073310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704" r:id="rId2"/>
    <p:sldLayoutId id="2147483738" r:id="rId3"/>
    <p:sldLayoutId id="2147483753" r:id="rId4"/>
    <p:sldLayoutId id="2147483754" r:id="rId5"/>
    <p:sldLayoutId id="2147483701" r:id="rId6"/>
    <p:sldLayoutId id="2147483702" r:id="rId7"/>
    <p:sldLayoutId id="2147483700" r:id="rId8"/>
    <p:sldLayoutId id="2147483739" r:id="rId9"/>
    <p:sldLayoutId id="2147483699" r:id="rId10"/>
    <p:sldLayoutId id="2147483705" r:id="rId11"/>
    <p:sldLayoutId id="2147483706" r:id="rId12"/>
    <p:sldLayoutId id="2147483740" r:id="rId13"/>
    <p:sldLayoutId id="2147483752" r:id="rId14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09" y="209734"/>
            <a:ext cx="1490281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78596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12" r:id="rId2"/>
    <p:sldLayoutId id="2147483713" r:id="rId3"/>
    <p:sldLayoutId id="2147483714" r:id="rId4"/>
    <p:sldLayoutId id="2147483715" r:id="rId5"/>
    <p:sldLayoutId id="2147483716" r:id="rId6"/>
    <p:sldLayoutId id="2147483717" r:id="rId7"/>
    <p:sldLayoutId id="2147483718" r:id="rId8"/>
    <p:sldLayoutId id="2147483719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B75ED6-5142-8070-01D0-E1EE0D17EEC3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6CC7EE1-E266-3710-9D6B-DA4E80E58182}"/>
              </a:ext>
            </a:extLst>
          </p:cNvPr>
          <p:cNvSpPr txBox="1"/>
          <p:nvPr userDrawn="1"/>
        </p:nvSpPr>
        <p:spPr>
          <a:xfrm>
            <a:off x="1937910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Dialogue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BC049F-4686-7F5C-28F9-498C8168F34B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/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1FC11AC-165F-C50D-5CD1-6E16455E40A3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7D7278D-4153-001C-679A-0650571384C1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622F559-467F-635B-8216-3126DBD539D6}"/>
              </a:ext>
            </a:extLst>
          </p:cNvPr>
          <p:cNvSpPr txBox="1"/>
          <p:nvPr userDrawn="1"/>
        </p:nvSpPr>
        <p:spPr>
          <a:xfrm>
            <a:off x="422031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</p:spTree>
    <p:extLst>
      <p:ext uri="{BB962C8B-B14F-4D97-AF65-F5344CB8AC3E}">
        <p14:creationId xmlns:p14="http://schemas.microsoft.com/office/powerpoint/2010/main" val="3817117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9016B5C-4F0D-8C9E-7D9C-2D5340D4A9D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70E475D1-3C3D-105F-70AF-39B2DD05AD97}"/>
              </a:ext>
            </a:extLst>
          </p:cNvPr>
          <p:cNvSpPr txBox="1"/>
          <p:nvPr userDrawn="1"/>
        </p:nvSpPr>
        <p:spPr>
          <a:xfrm>
            <a:off x="1937909" y="209734"/>
            <a:ext cx="1689153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>
                    <a:alpha val="20000"/>
                  </a:srgbClr>
                </a:solidFill>
              </a:rPr>
              <a:t>Prise de parole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F82500B-6A5F-B8EC-F959-33A2F11B0A67}"/>
              </a:ext>
            </a:extLst>
          </p:cNvPr>
          <p:cNvSpPr txBox="1"/>
          <p:nvPr userDrawn="1"/>
        </p:nvSpPr>
        <p:spPr>
          <a:xfrm>
            <a:off x="6427999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4721792-6BF7-6946-23A4-F71B5C88DEB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D633DC7F-3541-411E-187F-37F555735247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8387D66-D67F-007F-9A03-274347535585}"/>
              </a:ext>
            </a:extLst>
          </p:cNvPr>
          <p:cNvSpPr txBox="1"/>
          <p:nvPr userDrawn="1"/>
        </p:nvSpPr>
        <p:spPr>
          <a:xfrm>
            <a:off x="4220319" y="209734"/>
            <a:ext cx="1614424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/>
                </a:solidFill>
              </a:rPr>
              <a:t>Lecture</a:t>
            </a:r>
          </a:p>
        </p:txBody>
      </p:sp>
    </p:spTree>
    <p:extLst>
      <p:ext uri="{BB962C8B-B14F-4D97-AF65-F5344CB8AC3E}">
        <p14:creationId xmlns:p14="http://schemas.microsoft.com/office/powerpoint/2010/main" val="170594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54711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4337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itre 2">
            <a:extLst>
              <a:ext uri="{FF2B5EF4-FFF2-40B4-BE49-F238E27FC236}">
                <a16:creationId xmlns:a16="http://schemas.microsoft.com/office/drawing/2014/main" id="{6295DA3C-0F90-EDFC-CC2A-D213841AC8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61A4847-11E1-BB92-81A2-6B18663F7AC0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88076" y="24915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3C55676-34BC-9B05-ADC0-422947AB2BF5}"/>
              </a:ext>
            </a:extLst>
          </p:cNvPr>
          <p:cNvSpPr txBox="1"/>
          <p:nvPr userDrawn="1"/>
        </p:nvSpPr>
        <p:spPr>
          <a:xfrm>
            <a:off x="1937910" y="209734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r>
              <a:rPr lang="fr-MA" sz="1400" b="1" dirty="0">
                <a:solidFill>
                  <a:srgbClr val="424D7B"/>
                </a:solidFill>
              </a:rPr>
              <a:t>Prise de parole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8A1BB9-9161-3DF5-265F-0A23866C04BF}"/>
              </a:ext>
            </a:extLst>
          </p:cNvPr>
          <p:cNvSpPr txBox="1"/>
          <p:nvPr userDrawn="1"/>
        </p:nvSpPr>
        <p:spPr>
          <a:xfrm>
            <a:off x="3963435" y="226705"/>
            <a:ext cx="1493936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>
            <a:defPPr>
              <a:defRPr lang="fr-FR"/>
            </a:defPPr>
            <a:lvl1pPr>
              <a:defRPr sz="1400" b="1">
                <a:solidFill>
                  <a:srgbClr val="424D7B"/>
                </a:solidFill>
              </a:defRPr>
            </a:lvl1pPr>
          </a:lstStyle>
          <a:p>
            <a:pPr lvl="0"/>
            <a:r>
              <a:rPr lang="fr-MA" sz="1400" dirty="0">
                <a:solidFill>
                  <a:srgbClr val="424D7B">
                    <a:alpha val="40000"/>
                  </a:srgbClr>
                </a:solidFill>
              </a:rPr>
              <a:t>Lecture 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415C982-D13E-405C-91C0-1DFB9B9F7B23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56510" y="269856"/>
            <a:ext cx="243310" cy="243310"/>
          </a:xfrm>
          <a:prstGeom prst="rect">
            <a:avLst/>
          </a:prstGeom>
          <a:ln>
            <a:noFill/>
          </a:ln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8F43714C-BD5D-E2F6-AAF9-998C9C90C911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alphaModFix am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656370" y="241967"/>
            <a:ext cx="243310" cy="243310"/>
          </a:xfrm>
          <a:prstGeom prst="rect">
            <a:avLst/>
          </a:prstGeom>
          <a:ln>
            <a:noFill/>
          </a:ln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50D59CB6-DB93-5449-D352-9ADD78D859FA}"/>
              </a:ext>
            </a:extLst>
          </p:cNvPr>
          <p:cNvSpPr txBox="1"/>
          <p:nvPr userDrawn="1"/>
        </p:nvSpPr>
        <p:spPr>
          <a:xfrm>
            <a:off x="6295924" y="209734"/>
            <a:ext cx="1260000" cy="30777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sz="1400" b="1" dirty="0">
                <a:solidFill>
                  <a:srgbClr val="424D7B">
                    <a:alpha val="40000"/>
                  </a:srgbClr>
                </a:solidFill>
              </a:rPr>
              <a:t>Écriture </a:t>
            </a:r>
          </a:p>
        </p:txBody>
      </p:sp>
    </p:spTree>
    <p:extLst>
      <p:ext uri="{BB962C8B-B14F-4D97-AF65-F5344CB8AC3E}">
        <p14:creationId xmlns:p14="http://schemas.microsoft.com/office/powerpoint/2010/main" val="151772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  <p:sldLayoutId id="2147483785" r:id="rId3"/>
    <p:sldLayoutId id="2147483786" r:id="rId4"/>
    <p:sldLayoutId id="2147483787" r:id="rId5"/>
    <p:sldLayoutId id="2147483788" r:id="rId6"/>
    <p:sldLayoutId id="2147483789" r:id="rId7"/>
    <p:sldLayoutId id="2147483790" r:id="rId8"/>
    <p:sldLayoutId id="2147483791" r:id="rId9"/>
    <p:sldLayoutId id="2147483792" r:id="rId10"/>
    <p:sldLayoutId id="2147483793" r:id="rId11"/>
    <p:sldLayoutId id="2147483794" r:id="rId12"/>
    <p:sldLayoutId id="2147483795" r:id="rId13"/>
    <p:sldLayoutId id="2147483796" r:id="rId14"/>
  </p:sldLayoutIdLst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xStyles>
    <p:titleStyle>
      <a:lvl1pPr algn="l" defTabSz="514337" rtl="0" eaLnBrk="1" latinLnBrk="0" hangingPunct="1">
        <a:lnSpc>
          <a:spcPct val="90000"/>
        </a:lnSpc>
        <a:spcBef>
          <a:spcPct val="0"/>
        </a:spcBef>
        <a:buNone/>
        <a:defRPr lang="fr-MA" sz="1600" b="0" kern="1200" dirty="0">
          <a:solidFill>
            <a:prstClr val="white">
              <a:lumMod val="65000"/>
            </a:prstClr>
          </a:solidFill>
          <a:latin typeface="Calibri"/>
          <a:ea typeface="+mn-ea"/>
          <a:cs typeface="+mn-cs"/>
        </a:defRPr>
      </a:lvl1pPr>
    </p:titleStyle>
    <p:bodyStyle>
      <a:lvl1pPr marL="128585" indent="-128585" algn="l" defTabSz="514337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5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21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090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59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27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596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765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33" indent="-128585" algn="l" defTabSz="514337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6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37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06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675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43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11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180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349" algn="l" defTabSz="514337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6.xml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3.xml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5.png"/><Relationship Id="rId5" Type="http://schemas.openxmlformats.org/officeDocument/2006/relationships/image" Target="../media/image390.png"/><Relationship Id="rId4" Type="http://schemas.openxmlformats.org/officeDocument/2006/relationships/customXml" Target="../ink/ink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6.xm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5.xml"/><Relationship Id="rId5" Type="http://schemas.openxmlformats.org/officeDocument/2006/relationships/image" Target="../media/image36.png"/><Relationship Id="rId4" Type="http://schemas.openxmlformats.org/officeDocument/2006/relationships/customXml" Target="../ink/ink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customXml" Target="../ink/ink10.xml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9.xml"/><Relationship Id="rId5" Type="http://schemas.openxmlformats.org/officeDocument/2006/relationships/image" Target="../media/image36.png"/><Relationship Id="rId4" Type="http://schemas.openxmlformats.org/officeDocument/2006/relationships/customXml" Target="../ink/ink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14.xml"/><Relationship Id="rId2" Type="http://schemas.openxmlformats.org/officeDocument/2006/relationships/customXml" Target="../ink/ink1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13.xml"/><Relationship Id="rId5" Type="http://schemas.openxmlformats.org/officeDocument/2006/relationships/image" Target="../media/image36.png"/><Relationship Id="rId4" Type="http://schemas.openxmlformats.org/officeDocument/2006/relationships/customXml" Target="../ink/ink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18.xml"/><Relationship Id="rId2" Type="http://schemas.openxmlformats.org/officeDocument/2006/relationships/customXml" Target="../ink/ink15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17.xml"/><Relationship Id="rId5" Type="http://schemas.openxmlformats.org/officeDocument/2006/relationships/image" Target="../media/image36.png"/><Relationship Id="rId4" Type="http://schemas.openxmlformats.org/officeDocument/2006/relationships/customXml" Target="../ink/ink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22.xml"/><Relationship Id="rId2" Type="http://schemas.openxmlformats.org/officeDocument/2006/relationships/customXml" Target="../ink/ink19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1.xml"/><Relationship Id="rId5" Type="http://schemas.openxmlformats.org/officeDocument/2006/relationships/image" Target="../media/image36.png"/><Relationship Id="rId4" Type="http://schemas.openxmlformats.org/officeDocument/2006/relationships/customXml" Target="../ink/ink20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customXml" Target="../ink/ink26.xml"/><Relationship Id="rId2" Type="http://schemas.openxmlformats.org/officeDocument/2006/relationships/customXml" Target="../ink/ink23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25.xml"/><Relationship Id="rId5" Type="http://schemas.openxmlformats.org/officeDocument/2006/relationships/image" Target="../media/image36.png"/><Relationship Id="rId4" Type="http://schemas.openxmlformats.org/officeDocument/2006/relationships/customXml" Target="../ink/ink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customXml" Target="../ink/ink27.xml"/><Relationship Id="rId1" Type="http://schemas.openxmlformats.org/officeDocument/2006/relationships/slideLayout" Target="../slideLayouts/slideLayout43.xml"/><Relationship Id="rId6" Type="http://schemas.openxmlformats.org/officeDocument/2006/relationships/image" Target="../media/image25.png"/><Relationship Id="rId5" Type="http://schemas.openxmlformats.org/officeDocument/2006/relationships/image" Target="../media/image36.png"/><Relationship Id="rId4" Type="http://schemas.openxmlformats.org/officeDocument/2006/relationships/customXml" Target="../ink/ink2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32.xml"/><Relationship Id="rId2" Type="http://schemas.openxmlformats.org/officeDocument/2006/relationships/customXml" Target="../ink/ink29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31.xml"/><Relationship Id="rId5" Type="http://schemas.openxmlformats.org/officeDocument/2006/relationships/image" Target="../media/image36.png"/><Relationship Id="rId4" Type="http://schemas.openxmlformats.org/officeDocument/2006/relationships/customXml" Target="../ink/ink30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36.xml"/><Relationship Id="rId2" Type="http://schemas.openxmlformats.org/officeDocument/2006/relationships/customXml" Target="../ink/ink33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35.xml"/><Relationship Id="rId5" Type="http://schemas.openxmlformats.org/officeDocument/2006/relationships/image" Target="../media/image36.png"/><Relationship Id="rId4" Type="http://schemas.openxmlformats.org/officeDocument/2006/relationships/customXml" Target="../ink/ink34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35.png"/><Relationship Id="rId7" Type="http://schemas.openxmlformats.org/officeDocument/2006/relationships/customXml" Target="../ink/ink40.xml"/><Relationship Id="rId2" Type="http://schemas.openxmlformats.org/officeDocument/2006/relationships/customXml" Target="../ink/ink37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39.xml"/><Relationship Id="rId5" Type="http://schemas.openxmlformats.org/officeDocument/2006/relationships/image" Target="../media/image36.png"/><Relationship Id="rId4" Type="http://schemas.openxmlformats.org/officeDocument/2006/relationships/customXml" Target="../ink/ink38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5.png"/><Relationship Id="rId7" Type="http://schemas.openxmlformats.org/officeDocument/2006/relationships/customXml" Target="../ink/ink44.xml"/><Relationship Id="rId2" Type="http://schemas.openxmlformats.org/officeDocument/2006/relationships/customXml" Target="../ink/ink41.xml"/><Relationship Id="rId1" Type="http://schemas.openxmlformats.org/officeDocument/2006/relationships/slideLayout" Target="../slideLayouts/slideLayout43.xml"/><Relationship Id="rId6" Type="http://schemas.openxmlformats.org/officeDocument/2006/relationships/customXml" Target="../ink/ink43.xml"/><Relationship Id="rId5" Type="http://schemas.openxmlformats.org/officeDocument/2006/relationships/image" Target="../media/image36.png"/><Relationship Id="rId4" Type="http://schemas.openxmlformats.org/officeDocument/2006/relationships/customXml" Target="../ink/ink4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4.xml"/><Relationship Id="rId4" Type="http://schemas.openxmlformats.org/officeDocument/2006/relationships/image" Target="../media/image22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7" Type="http://schemas.openxmlformats.org/officeDocument/2006/relationships/image" Target="../media/image230.png"/><Relationship Id="rId2" Type="http://schemas.openxmlformats.org/officeDocument/2006/relationships/customXml" Target="../ink/ink45.xml"/><Relationship Id="rId1" Type="http://schemas.openxmlformats.org/officeDocument/2006/relationships/slideLayout" Target="../slideLayouts/slideLayout94.xml"/><Relationship Id="rId6" Type="http://schemas.openxmlformats.org/officeDocument/2006/relationships/customXml" Target="../ink/ink46.xml"/><Relationship Id="rId5" Type="http://schemas.openxmlformats.org/officeDocument/2006/relationships/image" Target="../media/image220.png"/><Relationship Id="rId9" Type="http://schemas.openxmlformats.org/officeDocument/2006/relationships/image" Target="../media/image2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47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2.png"/><Relationship Id="rId4" Type="http://schemas.openxmlformats.org/officeDocument/2006/relationships/customXml" Target="../ink/ink4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48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customXml" Target="../ink/ink50.xml"/><Relationship Id="rId5" Type="http://schemas.openxmlformats.org/officeDocument/2006/relationships/image" Target="../media/image47.png"/><Relationship Id="rId10" Type="http://schemas.openxmlformats.org/officeDocument/2006/relationships/image" Target="../media/image39.png"/><Relationship Id="rId4" Type="http://schemas.openxmlformats.org/officeDocument/2006/relationships/customXml" Target="../ink/ink49.xml"/><Relationship Id="rId9" Type="http://schemas.openxmlformats.org/officeDocument/2006/relationships/image" Target="../media/image2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51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2.png"/><Relationship Id="rId4" Type="http://schemas.openxmlformats.org/officeDocument/2006/relationships/customXml" Target="../ink/ink5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53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2.png"/><Relationship Id="rId4" Type="http://schemas.openxmlformats.org/officeDocument/2006/relationships/customXml" Target="../ink/ink54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94.xml"/><Relationship Id="rId7" Type="http://schemas.openxmlformats.org/officeDocument/2006/relationships/image" Target="../media/image48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customXml" Target="../ink/ink56.xml"/><Relationship Id="rId5" Type="http://schemas.openxmlformats.org/officeDocument/2006/relationships/image" Target="../media/image47.png"/><Relationship Id="rId10" Type="http://schemas.openxmlformats.org/officeDocument/2006/relationships/image" Target="../media/image39.png"/><Relationship Id="rId4" Type="http://schemas.openxmlformats.org/officeDocument/2006/relationships/customXml" Target="../ink/ink55.xml"/><Relationship Id="rId9" Type="http://schemas.openxmlformats.org/officeDocument/2006/relationships/image" Target="../media/image27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customXml" Target="../ink/ink57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2.png"/><Relationship Id="rId4" Type="http://schemas.openxmlformats.org/officeDocument/2006/relationships/customXml" Target="../ink/ink5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ustomXml" Target="../ink/ink59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6.png"/><Relationship Id="rId4" Type="http://schemas.openxmlformats.org/officeDocument/2006/relationships/customXml" Target="../ink/ink60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ustomXml" Target="../ink/ink61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0.png"/><Relationship Id="rId5" Type="http://schemas.openxmlformats.org/officeDocument/2006/relationships/image" Target="../media/image46.png"/><Relationship Id="rId4" Type="http://schemas.openxmlformats.org/officeDocument/2006/relationships/customXml" Target="../ink/ink6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63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8.png"/><Relationship Id="rId4" Type="http://schemas.openxmlformats.org/officeDocument/2006/relationships/customXml" Target="../ink/ink6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ustomXml" Target="../ink/ink65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6.png"/><Relationship Id="rId4" Type="http://schemas.openxmlformats.org/officeDocument/2006/relationships/customXml" Target="../ink/ink6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customXml" Target="../ink/ink67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0.png"/><Relationship Id="rId5" Type="http://schemas.openxmlformats.org/officeDocument/2006/relationships/image" Target="../media/image46.png"/><Relationship Id="rId4" Type="http://schemas.openxmlformats.org/officeDocument/2006/relationships/customXml" Target="../ink/ink6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8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customXml" Target="../ink/ink69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8.png"/><Relationship Id="rId4" Type="http://schemas.openxmlformats.org/officeDocument/2006/relationships/customXml" Target="../ink/ink70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43.pn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30.png"/><Relationship Id="rId7" Type="http://schemas.openxmlformats.org/officeDocument/2006/relationships/image" Target="../media/image44.png"/><Relationship Id="rId2" Type="http://schemas.openxmlformats.org/officeDocument/2006/relationships/customXml" Target="../ink/ink71.xml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5.png"/><Relationship Id="rId5" Type="http://schemas.openxmlformats.org/officeDocument/2006/relationships/image" Target="../media/image440.png"/><Relationship Id="rId4" Type="http://schemas.openxmlformats.org/officeDocument/2006/relationships/customXml" Target="../ink/ink7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3.xml"/><Relationship Id="rId7" Type="http://schemas.openxmlformats.org/officeDocument/2006/relationships/image" Target="../media/image51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43.png"/><Relationship Id="rId5" Type="http://schemas.openxmlformats.org/officeDocument/2006/relationships/image" Target="../media/image50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2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microsoft.com/office/2007/relationships/media" Target="../media/media2.mp4"/><Relationship Id="rId7" Type="http://schemas.openxmlformats.org/officeDocument/2006/relationships/image" Target="../media/image24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3.png"/><Relationship Id="rId5" Type="http://schemas.openxmlformats.org/officeDocument/2006/relationships/slideLayout" Target="../slideLayouts/slideLayout66.xml"/><Relationship Id="rId4" Type="http://schemas.openxmlformats.org/officeDocument/2006/relationships/video" Target="../media/media2.mp4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6" Type="http://schemas.openxmlformats.org/officeDocument/2006/relationships/image" Target="../media/image29.png"/><Relationship Id="rId5" Type="http://schemas.openxmlformats.org/officeDocument/2006/relationships/image" Target="../media/image28.gif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Une image contenant texte, capture d’écra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9B2444B8-428F-BA0F-67C5-F3887707B8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9159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0BEF00-2BBA-FDB7-430B-3873EE4E46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5F58E59-5520-C4C4-25CC-4DA75C52F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 votre tour ! Qui veut se présenter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en français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avec ses propres informations ?                      Il faut dire son nom et son âge.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629E5C7-DBE3-7232-F6E1-67188A19F0C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593" b="11327"/>
          <a:stretch>
            <a:fillRect/>
          </a:stretch>
        </p:blipFill>
        <p:spPr>
          <a:xfrm>
            <a:off x="211756" y="648969"/>
            <a:ext cx="1087654" cy="980062"/>
          </a:xfrm>
          <a:prstGeom prst="ellipse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8DE7D9E-626E-4727-5672-2E56845B26DD}"/>
              </a:ext>
            </a:extLst>
          </p:cNvPr>
          <p:cNvSpPr/>
          <p:nvPr/>
        </p:nvSpPr>
        <p:spPr>
          <a:xfrm>
            <a:off x="3815432" y="3206168"/>
            <a:ext cx="3653773" cy="1411285"/>
          </a:xfrm>
          <a:prstGeom prst="roundRect">
            <a:avLst>
              <a:gd name="adj" fmla="val 8792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BEA232A-4E4E-1BAF-CEC9-052FBCABE06E}"/>
              </a:ext>
            </a:extLst>
          </p:cNvPr>
          <p:cNvSpPr txBox="1"/>
          <p:nvPr/>
        </p:nvSpPr>
        <p:spPr>
          <a:xfrm>
            <a:off x="4152237" y="3304263"/>
            <a:ext cx="4025138" cy="1044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m’appelle  __________________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J’ai  _______ ans.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B81334A9-BC77-480E-A563-666C6203A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9410" y="2513148"/>
            <a:ext cx="2133600" cy="32004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5BA615A-C6E7-AAE7-1D86-0E589636BD1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76898" y="1949718"/>
            <a:ext cx="1219370" cy="1362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67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86881-4317-E92B-F523-04E6ED594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B2147BA4-9C97-9685-44A4-4CA3F5E730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Maintenant, tout le monde participe. Chacun se présente à son voisin en donnant son nom et son âge.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E8CF3E4-AD4E-CEF9-A55E-C931C36BD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2313973" y="2721157"/>
            <a:ext cx="4279332" cy="285288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4D9EDF2-58ED-F518-673A-67C8F86005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528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39ED5C-C040-80F4-C6F8-FC9A99FD4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C2B1937B-420E-2769-7067-CBC6DE932A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3090" y="3439348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1AAB39AE-C88C-2050-B1F8-20189324A92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2201410" y="2522109"/>
            <a:ext cx="5367790" cy="756000"/>
          </a:xfrm>
        </p:spPr>
        <p:txBody>
          <a:bodyPr/>
          <a:lstStyle/>
          <a:p>
            <a:r>
              <a:rPr lang="fr-FR" sz="1400" dirty="0"/>
              <a:t>Prendre la parole pour se présenter.  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16F0179-3CB0-BDC7-0565-AE10D8CF180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2201410" y="5508429"/>
            <a:ext cx="4960805" cy="756000"/>
          </a:xfrm>
        </p:spPr>
        <p:txBody>
          <a:bodyPr/>
          <a:lstStyle/>
          <a:p>
            <a:r>
              <a:rPr lang="fr-FR" sz="1400" dirty="0"/>
              <a:t>Écrire des phrases.</a:t>
            </a:r>
          </a:p>
        </p:txBody>
      </p:sp>
      <p:pic>
        <p:nvPicPr>
          <p:cNvPr id="3" name="Espace réservé pour une image  2">
            <a:extLst>
              <a:ext uri="{FF2B5EF4-FFF2-40B4-BE49-F238E27FC236}">
                <a16:creationId xmlns:a16="http://schemas.microsoft.com/office/drawing/2014/main" id="{0D64BE76-0E65-B67C-7698-F10F00C7319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9325" y="1957588"/>
            <a:ext cx="539750" cy="539750"/>
          </a:xfrm>
        </p:spPr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5611B869-3B20-6F0A-E988-DBF6A748461D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4958117"/>
            <a:ext cx="540000" cy="540000"/>
          </a:xfrm>
        </p:spPr>
      </p:pic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C2E9EBEF-C46E-04F5-5174-F0ECD3CBE75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>
          <a:xfrm>
            <a:off x="7298796" y="3473285"/>
            <a:ext cx="540000" cy="540000"/>
          </a:xfrm>
          <a:prstGeom prst="rect">
            <a:avLst/>
          </a:prstGeom>
        </p:spPr>
      </p:pic>
      <p:sp>
        <p:nvSpPr>
          <p:cNvPr id="10" name="Titre 8">
            <a:extLst>
              <a:ext uri="{FF2B5EF4-FFF2-40B4-BE49-F238E27FC236}">
                <a16:creationId xmlns:a16="http://schemas.microsoft.com/office/drawing/2014/main" id="{EDF9D4F3-9826-E150-682E-971B493CF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5D876F97-6410-B8B0-A468-4E616EC243F4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BAB41FB-9459-DAE0-9B88-6C974D7DFEF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C0087458-33FB-A857-C7B7-A4B4B37FA14C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Titre 53">
              <a:extLst>
                <a:ext uri="{FF2B5EF4-FFF2-40B4-BE49-F238E27FC236}">
                  <a16:creationId xmlns:a16="http://schemas.microsoft.com/office/drawing/2014/main" id="{C8DF71B1-353D-0DFB-1F7C-4D024A7FD730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147ED9BD-C99B-11DB-4E09-9646AAF91999}"/>
              </a:ext>
            </a:extLst>
          </p:cNvPr>
          <p:cNvSpPr txBox="1">
            <a:spLocks/>
          </p:cNvSpPr>
          <p:nvPr/>
        </p:nvSpPr>
        <p:spPr>
          <a:xfrm>
            <a:off x="2139721" y="3922572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Comprendre </a:t>
            </a:r>
            <a:r>
              <a:rPr lang="fr-FR" sz="1400" dirty="0"/>
              <a:t>un texte</a:t>
            </a: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.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BCCB2E0-8516-CD6C-1D4D-01872C33CF9F}"/>
              </a:ext>
            </a:extLst>
          </p:cNvPr>
          <p:cNvSpPr txBox="1"/>
          <p:nvPr/>
        </p:nvSpPr>
        <p:spPr>
          <a:xfrm>
            <a:off x="2317076" y="3546342"/>
            <a:ext cx="302743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2.  Lecture</a:t>
            </a:r>
          </a:p>
        </p:txBody>
      </p:sp>
    </p:spTree>
    <p:extLst>
      <p:ext uri="{BB962C8B-B14F-4D97-AF65-F5344CB8AC3E}">
        <p14:creationId xmlns:p14="http://schemas.microsoft.com/office/powerpoint/2010/main" val="1718503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662D6-7D07-FCF4-7AA6-E25B628937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07242A26-0ACF-F71F-1F62-F486DF0A0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571502" cy="612000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11. Nous avons déjà lu ce texte. Maintenant, on va essayer de le comprendre, partie par partie.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FEA3B04-7166-827A-5FC8-7BF634A211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0BF0D16D-2DF5-867B-E74F-D04BA8750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8503" y="1588347"/>
            <a:ext cx="3346994" cy="5047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15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1F8BD085-C810-AE70-36F6-50BBF564E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Pour chaque partie du texte, on va suivre les mêmes étapes.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99E2316-7816-20E6-09FC-C4EFDBEBCA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79B56BC-9190-2EDE-B796-B65BB3CAB36E}"/>
              </a:ext>
            </a:extLst>
          </p:cNvPr>
          <p:cNvSpPr/>
          <p:nvPr/>
        </p:nvSpPr>
        <p:spPr>
          <a:xfrm>
            <a:off x="1490001" y="2618070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6A6EDB-9980-670F-71CA-C770C6B1AF63}"/>
              </a:ext>
            </a:extLst>
          </p:cNvPr>
          <p:cNvSpPr txBox="1"/>
          <p:nvPr/>
        </p:nvSpPr>
        <p:spPr>
          <a:xfrm>
            <a:off x="1692000" y="2647654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4D93103-DCB7-2E10-8546-B4551CE1BFA7}"/>
              </a:ext>
            </a:extLst>
          </p:cNvPr>
          <p:cNvSpPr txBox="1"/>
          <p:nvPr/>
        </p:nvSpPr>
        <p:spPr>
          <a:xfrm>
            <a:off x="1292342" y="3458880"/>
            <a:ext cx="163629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Je lis en silence </a:t>
            </a:r>
            <a:r>
              <a:rPr kumimoji="0" lang="fr-FR" sz="18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et j’essaie de comprendre le texte.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F2AA33DB-479C-C198-EDEC-310DC8B5E439}"/>
              </a:ext>
            </a:extLst>
          </p:cNvPr>
          <p:cNvSpPr/>
          <p:nvPr/>
        </p:nvSpPr>
        <p:spPr>
          <a:xfrm>
            <a:off x="3731573" y="2617361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13FFFCA-E165-27FA-310D-7EDC2B6BCD56}"/>
              </a:ext>
            </a:extLst>
          </p:cNvPr>
          <p:cNvSpPr txBox="1"/>
          <p:nvPr/>
        </p:nvSpPr>
        <p:spPr>
          <a:xfrm>
            <a:off x="3952821" y="2646945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EA4C80AA-83FC-68D0-EA4F-621537FB920E}"/>
              </a:ext>
            </a:extLst>
          </p:cNvPr>
          <p:cNvSpPr txBox="1"/>
          <p:nvPr/>
        </p:nvSpPr>
        <p:spPr>
          <a:xfrm>
            <a:off x="3403010" y="3450538"/>
            <a:ext cx="194700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spcAft>
                <a:spcPts val="1800"/>
              </a:spcAft>
              <a:defRPr/>
            </a:pPr>
            <a:r>
              <a:rPr lang="fr-FR" b="1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Je repère les mots difficiles </a:t>
            </a:r>
            <a:r>
              <a:rPr lang="fr-FR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et je demande à mon enseignant(e) de me les expliquer</a:t>
            </a:r>
            <a:endParaRPr kumimoji="0" lang="fr-FR" sz="1800" i="0" u="none" strike="noStrike" kern="1200" cap="none" spc="0" normalizeH="0" baseline="0" noProof="0" dirty="0">
              <a:ln w="0"/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 Medium" pitchFamily="2" charset="0"/>
            </a:endParaRPr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277AC3F7-D1BA-328F-FCCE-53E9341EC2CF}"/>
              </a:ext>
            </a:extLst>
          </p:cNvPr>
          <p:cNvSpPr/>
          <p:nvPr/>
        </p:nvSpPr>
        <p:spPr>
          <a:xfrm>
            <a:off x="6060553" y="2617361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638572A1-A560-C96B-3E8A-2679F9394C19}"/>
              </a:ext>
            </a:extLst>
          </p:cNvPr>
          <p:cNvSpPr txBox="1"/>
          <p:nvPr/>
        </p:nvSpPr>
        <p:spPr>
          <a:xfrm>
            <a:off x="6262552" y="2646945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9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BD9437-2A03-318E-C18C-60BD2838D929}"/>
              </a:ext>
            </a:extLst>
          </p:cNvPr>
          <p:cNvSpPr txBox="1"/>
          <p:nvPr/>
        </p:nvSpPr>
        <p:spPr>
          <a:xfrm>
            <a:off x="5872519" y="3487046"/>
            <a:ext cx="1796906" cy="1708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  <a:defRPr/>
            </a:pPr>
            <a:r>
              <a:rPr lang="fr-FR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Je lis la question, puis </a:t>
            </a:r>
            <a:r>
              <a:rPr lang="fr-FR" b="1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je cherche la réponse </a:t>
            </a:r>
            <a:r>
              <a:rPr lang="fr-FR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dans le texte. </a:t>
            </a:r>
          </a:p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endParaRPr kumimoji="0" lang="fr-FR" sz="1800" i="0" u="none" strike="noStrike" kern="1200" cap="none" spc="0" normalizeH="0" baseline="0" noProof="0" dirty="0">
              <a:ln w="0"/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Dosis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87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92F61-CF3A-554E-EBB6-F85CAD804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909FE360-C4D2-1ECF-E09A-BF53B31150E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909FE360-C4D2-1ECF-E09A-BF53B31150E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792154D0-F293-CC0D-4677-6DF1E273259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792154D0-F293-CC0D-4677-6DF1E273259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EAFA9CC-A684-296B-9EB9-BFABE122E5E0}"/>
              </a:ext>
            </a:extLst>
          </p:cNvPr>
          <p:cNvSpPr/>
          <p:nvPr/>
        </p:nvSpPr>
        <p:spPr>
          <a:xfrm>
            <a:off x="3303745" y="1640856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2FABE667-62A4-2A47-2821-35C1295C4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silencieusement le texte et essayez de la comprendre.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76E1B4D0-62A7-3937-4C60-CCFF192CBA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E1A9947-5F3E-AA4C-329C-D62292E4EF9C}"/>
              </a:ext>
            </a:extLst>
          </p:cNvPr>
          <p:cNvSpPr txBox="1"/>
          <p:nvPr/>
        </p:nvSpPr>
        <p:spPr>
          <a:xfrm>
            <a:off x="3505744" y="167044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F9BBD6D-4C64-E22E-EA8A-DDFBE45BAC21}"/>
              </a:ext>
            </a:extLst>
          </p:cNvPr>
          <p:cNvSpPr txBox="1"/>
          <p:nvPr/>
        </p:nvSpPr>
        <p:spPr>
          <a:xfrm>
            <a:off x="1602171" y="1670440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1/3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F679B62-59FC-455E-B086-7CAE348123A2}"/>
              </a:ext>
            </a:extLst>
          </p:cNvPr>
          <p:cNvSpPr/>
          <p:nvPr/>
        </p:nvSpPr>
        <p:spPr>
          <a:xfrm>
            <a:off x="5023234" y="1640856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2459D30-7F53-BC09-4BCF-A5F7129918BC}"/>
              </a:ext>
            </a:extLst>
          </p:cNvPr>
          <p:cNvSpPr txBox="1"/>
          <p:nvPr/>
        </p:nvSpPr>
        <p:spPr>
          <a:xfrm>
            <a:off x="5225233" y="167044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48841A36-98E6-2863-87C6-1D523A76B0F6}"/>
              </a:ext>
            </a:extLst>
          </p:cNvPr>
          <p:cNvSpPr/>
          <p:nvPr/>
        </p:nvSpPr>
        <p:spPr>
          <a:xfrm>
            <a:off x="6742723" y="1652888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C5FC351-DAF4-280B-2AC6-8C138F737BC8}"/>
              </a:ext>
            </a:extLst>
          </p:cNvPr>
          <p:cNvSpPr txBox="1"/>
          <p:nvPr/>
        </p:nvSpPr>
        <p:spPr>
          <a:xfrm>
            <a:off x="6944722" y="168247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CC4FC97-09F7-0960-64C3-52A7F4AD4761}"/>
              </a:ext>
            </a:extLst>
          </p:cNvPr>
          <p:cNvSpPr txBox="1"/>
          <p:nvPr/>
        </p:nvSpPr>
        <p:spPr>
          <a:xfrm>
            <a:off x="973096" y="3316486"/>
            <a:ext cx="7278611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Bonjour ! Je vais me présenter. Mon nom de famille est Karam et mon prénom est Rim.</a:t>
            </a:r>
          </a:p>
        </p:txBody>
      </p:sp>
    </p:spTree>
    <p:extLst>
      <p:ext uri="{BB962C8B-B14F-4D97-AF65-F5344CB8AC3E}">
        <p14:creationId xmlns:p14="http://schemas.microsoft.com/office/powerpoint/2010/main" val="19545198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98685C-90E9-8040-4CEB-F98008E858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444B4544-644A-EDE3-C57A-4CE2DCAAAC6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444B4544-644A-EDE3-C57A-4CE2DCAAAC6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B32611B3-CC56-EEBE-6926-A5AF2F2F579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B32611B3-CC56-EEBE-6926-A5AF2F2F579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35D9D66A-79DD-051D-902F-456B478E168B}"/>
              </a:ext>
            </a:extLst>
          </p:cNvPr>
          <p:cNvSpPr/>
          <p:nvPr/>
        </p:nvSpPr>
        <p:spPr>
          <a:xfrm>
            <a:off x="3263343" y="161301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0981CC0-CA09-A9BD-C802-73FF3AEDC7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Quels sont les mots difficiles dans le texte ? Levez la main. Je vais vous expliquer.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09092097-3FFE-EEB3-78EC-400A252AED4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09092097-3FFE-EEB3-78EC-400A252AED4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7CDE47CF-2F19-079D-6FD6-96A42B17A26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7CDE47CF-2F19-079D-6FD6-96A42B17A26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FD9AA370-96FA-9B11-3F37-DC1ABAFBD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5B57BC2-5A1D-EF79-939D-72EA4D1554E7}"/>
              </a:ext>
            </a:extLst>
          </p:cNvPr>
          <p:cNvSpPr/>
          <p:nvPr/>
        </p:nvSpPr>
        <p:spPr>
          <a:xfrm>
            <a:off x="4952306" y="1612304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BAFD4AF-9F86-B5E6-FCCA-CBB1D7B8E7D6}"/>
              </a:ext>
            </a:extLst>
          </p:cNvPr>
          <p:cNvSpPr txBox="1"/>
          <p:nvPr/>
        </p:nvSpPr>
        <p:spPr>
          <a:xfrm>
            <a:off x="3434816" y="16491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70F4DC5-A0A3-EC84-EB87-85FB439F29BD}"/>
              </a:ext>
            </a:extLst>
          </p:cNvPr>
          <p:cNvSpPr txBox="1"/>
          <p:nvPr/>
        </p:nvSpPr>
        <p:spPr>
          <a:xfrm>
            <a:off x="1576811" y="1641888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1/3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8916F2-1DDB-7A75-00BE-27174D22E719}"/>
              </a:ext>
            </a:extLst>
          </p:cNvPr>
          <p:cNvSpPr txBox="1"/>
          <p:nvPr/>
        </p:nvSpPr>
        <p:spPr>
          <a:xfrm>
            <a:off x="5144680" y="16491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ED5F23B-66DF-8C7F-95B7-7DCB7B4186AB}"/>
              </a:ext>
            </a:extLst>
          </p:cNvPr>
          <p:cNvSpPr/>
          <p:nvPr/>
        </p:nvSpPr>
        <p:spPr>
          <a:xfrm>
            <a:off x="6671795" y="1612304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1AD8A81-4116-F7BF-9C93-B86080D712A0}"/>
              </a:ext>
            </a:extLst>
          </p:cNvPr>
          <p:cNvSpPr txBox="1"/>
          <p:nvPr/>
        </p:nvSpPr>
        <p:spPr>
          <a:xfrm>
            <a:off x="6873794" y="164188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953404D-6EC4-E32F-BE05-210AB141DD8D}"/>
              </a:ext>
            </a:extLst>
          </p:cNvPr>
          <p:cNvSpPr txBox="1"/>
          <p:nvPr/>
        </p:nvSpPr>
        <p:spPr>
          <a:xfrm>
            <a:off x="973096" y="3316486"/>
            <a:ext cx="7278611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Bonjour ! Je vais me présenter. Mon nom de famille est Karam et mon prénom est Rim.</a:t>
            </a:r>
          </a:p>
        </p:txBody>
      </p:sp>
    </p:spTree>
    <p:extLst>
      <p:ext uri="{BB962C8B-B14F-4D97-AF65-F5344CB8AC3E}">
        <p14:creationId xmlns:p14="http://schemas.microsoft.com/office/powerpoint/2010/main" val="22252181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3F8C9-3506-E40E-4D90-C3B41CF3B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6246566-2FB7-FE9E-3286-312BFBECFE7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6246566-2FB7-FE9E-3286-312BFBECFE7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46E7A74-7372-78B0-C71E-2FBE0924BB9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046E7A74-7372-78B0-C71E-2FBE0924BB9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2899167A-D5DA-F647-F4FD-892E5F56D9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la question et cherchez la réponse dans le texte. Qui veut répondre ?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90024A23-D02C-5954-E117-DC048EC08E0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90024A23-D02C-5954-E117-DC048EC08E0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862722CC-208D-C911-F9C3-20BF398FD2A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862722CC-208D-C911-F9C3-20BF398FD2A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96EEC795-98DB-E3B5-2A4C-D1C89C03147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11F5F9E-7E9F-442A-6B2F-A46B2B1442C6}"/>
              </a:ext>
            </a:extLst>
          </p:cNvPr>
          <p:cNvSpPr txBox="1"/>
          <p:nvPr/>
        </p:nvSpPr>
        <p:spPr>
          <a:xfrm>
            <a:off x="1512066" y="2547903"/>
            <a:ext cx="668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1 : Quel est le prénom de la fille ?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231D37D0-E2DC-3129-0E35-739B9AAB57C2}"/>
              </a:ext>
            </a:extLst>
          </p:cNvPr>
          <p:cNvSpPr/>
          <p:nvPr/>
        </p:nvSpPr>
        <p:spPr>
          <a:xfrm>
            <a:off x="3235740" y="1585327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00C24F-F3CA-0B5D-0F8E-8FBB85E20B47}"/>
              </a:ext>
            </a:extLst>
          </p:cNvPr>
          <p:cNvSpPr txBox="1"/>
          <p:nvPr/>
        </p:nvSpPr>
        <p:spPr>
          <a:xfrm>
            <a:off x="3407213" y="162142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90263BF0-A762-8723-2BD5-585B001926F9}"/>
              </a:ext>
            </a:extLst>
          </p:cNvPr>
          <p:cNvSpPr txBox="1"/>
          <p:nvPr/>
        </p:nvSpPr>
        <p:spPr>
          <a:xfrm>
            <a:off x="1592546" y="1636498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1/3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F97DC67-1216-204D-A24F-15576ED99540}"/>
              </a:ext>
            </a:extLst>
          </p:cNvPr>
          <p:cNvSpPr/>
          <p:nvPr/>
        </p:nvSpPr>
        <p:spPr>
          <a:xfrm>
            <a:off x="4969398" y="1603868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D69956C1-564A-F6D6-EB13-3C7CC24DCCBF}"/>
              </a:ext>
            </a:extLst>
          </p:cNvPr>
          <p:cNvSpPr txBox="1"/>
          <p:nvPr/>
        </p:nvSpPr>
        <p:spPr>
          <a:xfrm>
            <a:off x="5171397" y="163345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4A208A2B-4982-1967-254C-25A2C3418B92}"/>
              </a:ext>
            </a:extLst>
          </p:cNvPr>
          <p:cNvSpPr/>
          <p:nvPr/>
        </p:nvSpPr>
        <p:spPr>
          <a:xfrm>
            <a:off x="6686127" y="1603868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01212CF-CEC8-DF68-F0D8-1EF5A1A67571}"/>
              </a:ext>
            </a:extLst>
          </p:cNvPr>
          <p:cNvSpPr txBox="1"/>
          <p:nvPr/>
        </p:nvSpPr>
        <p:spPr>
          <a:xfrm>
            <a:off x="6878501" y="164067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BCC4CB61-5000-F179-8FF2-BD092742F2EF}"/>
              </a:ext>
            </a:extLst>
          </p:cNvPr>
          <p:cNvSpPr txBox="1"/>
          <p:nvPr/>
        </p:nvSpPr>
        <p:spPr>
          <a:xfrm>
            <a:off x="973096" y="3316486"/>
            <a:ext cx="7278611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Bonjour ! Je vais me présenter. Mon nom de famille est Karam et mon prénom est Rim.</a:t>
            </a:r>
          </a:p>
        </p:txBody>
      </p:sp>
    </p:spTree>
    <p:extLst>
      <p:ext uri="{BB962C8B-B14F-4D97-AF65-F5344CB8AC3E}">
        <p14:creationId xmlns:p14="http://schemas.microsoft.com/office/powerpoint/2010/main" val="1218033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F263C-4AA4-9B47-4241-C90130DB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0FE89B91-8CC5-63ED-DD39-2D63657FFD51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0FE89B91-8CC5-63ED-DD39-2D63657FFD5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5786B489-2C44-0D79-DA2E-0E1EA9EB103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5786B489-2C44-0D79-DA2E-0E1EA9EB103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ECFA55C6-C8B9-5A23-4E5C-3986C88251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réponse est : Le prénom de la fille est Rim.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EB69C06C-64CA-F880-5834-05821BD9D2A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EB69C06C-64CA-F880-5834-05821BD9D2A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A38316E5-AB46-24EC-0737-84CFEAFA0E5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A38316E5-AB46-24EC-0737-84CFEAFA0E5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7" name="ZoneTexte 6">
            <a:extLst>
              <a:ext uri="{FF2B5EF4-FFF2-40B4-BE49-F238E27FC236}">
                <a16:creationId xmlns:a16="http://schemas.microsoft.com/office/drawing/2014/main" id="{5823D71E-0BFA-0E5E-90C5-E007314E99E4}"/>
              </a:ext>
            </a:extLst>
          </p:cNvPr>
          <p:cNvSpPr txBox="1"/>
          <p:nvPr/>
        </p:nvSpPr>
        <p:spPr>
          <a:xfrm>
            <a:off x="1512066" y="2547903"/>
            <a:ext cx="668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1 : Quel est  le prénom de la fille ? </a:t>
            </a: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99DFF3F-4901-D9F3-64C6-1A4E501B777A}"/>
              </a:ext>
            </a:extLst>
          </p:cNvPr>
          <p:cNvSpPr/>
          <p:nvPr/>
        </p:nvSpPr>
        <p:spPr>
          <a:xfrm>
            <a:off x="3235740" y="1585327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E036CEEB-EAC8-E877-CC78-32976936467C}"/>
              </a:ext>
            </a:extLst>
          </p:cNvPr>
          <p:cNvSpPr txBox="1"/>
          <p:nvPr/>
        </p:nvSpPr>
        <p:spPr>
          <a:xfrm>
            <a:off x="3407213" y="162142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03B9DAB-1890-F763-5F1E-DA459322EBC0}"/>
              </a:ext>
            </a:extLst>
          </p:cNvPr>
          <p:cNvSpPr txBox="1"/>
          <p:nvPr/>
        </p:nvSpPr>
        <p:spPr>
          <a:xfrm>
            <a:off x="1592546" y="1607623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1/3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FF56E45-2F8C-2E0F-0410-6719905BE15D}"/>
              </a:ext>
            </a:extLst>
          </p:cNvPr>
          <p:cNvSpPr/>
          <p:nvPr/>
        </p:nvSpPr>
        <p:spPr>
          <a:xfrm>
            <a:off x="4950148" y="157499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C32EAF-B07C-1907-C01F-49811C6D640D}"/>
              </a:ext>
            </a:extLst>
          </p:cNvPr>
          <p:cNvSpPr txBox="1"/>
          <p:nvPr/>
        </p:nvSpPr>
        <p:spPr>
          <a:xfrm>
            <a:off x="5152147" y="1604577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DA837AAC-3DAB-4912-444A-C88133BFF838}"/>
              </a:ext>
            </a:extLst>
          </p:cNvPr>
          <p:cNvSpPr/>
          <p:nvPr/>
        </p:nvSpPr>
        <p:spPr>
          <a:xfrm>
            <a:off x="6666877" y="1574993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7F6A21D-D32F-E79E-FEB6-CAFED51A4AB4}"/>
              </a:ext>
            </a:extLst>
          </p:cNvPr>
          <p:cNvSpPr txBox="1"/>
          <p:nvPr/>
        </p:nvSpPr>
        <p:spPr>
          <a:xfrm>
            <a:off x="6859251" y="1611795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77057BC-5E3B-94C8-5BBB-D1262842A7A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0871B5AB-0BD0-34FA-7970-DF176CEDC2FC}"/>
              </a:ext>
            </a:extLst>
          </p:cNvPr>
          <p:cNvSpPr txBox="1"/>
          <p:nvPr/>
        </p:nvSpPr>
        <p:spPr>
          <a:xfrm>
            <a:off x="973096" y="3316486"/>
            <a:ext cx="7278611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Bonjour ! Je vais me présenter. Mon nom de famille est Karam et 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/>
                <a:uLnTx/>
                <a:uFillTx/>
                <a:latin typeface="Dosis Medium" pitchFamily="2" charset="0"/>
              </a:rPr>
              <a:t>mon prénom est Rim</a:t>
            </a:r>
            <a:r>
              <a:rPr kumimoji="0" lang="fr-FR" sz="2200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873904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46F97-31A5-CF94-1459-90EFE07ED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E9D16DA6-7812-5961-F344-36D9D8E5AF1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E9D16DA6-7812-5961-F344-36D9D8E5AF1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37D7DD0A-A3F7-E1E4-BCDC-5A775642DC3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37D7DD0A-A3F7-E1E4-BCDC-5A775642DC3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06A53CB8-A6F4-1505-7331-8931629D00E1}"/>
              </a:ext>
            </a:extLst>
          </p:cNvPr>
          <p:cNvSpPr/>
          <p:nvPr/>
        </p:nvSpPr>
        <p:spPr>
          <a:xfrm>
            <a:off x="2993458" y="1622128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EDE8E616-CA42-08CA-C630-AB4E6A097B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la deuxième partie du texte. Lisez en silence et essayez de comprendre.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DCA08EB8-CB76-21F4-600E-11B0DF8078C7}"/>
                  </a:ext>
                </a:extLst>
              </p14:cNvPr>
              <p14:cNvContentPartPr/>
              <p14:nvPr/>
            </p14:nvContentPartPr>
            <p14:xfrm>
              <a:off x="381127" y="1146750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DCA08EB8-CB76-21F4-600E-11B0DF8078C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2127" y="113775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341C7E88-5020-B7EA-92A0-B69D334ABF5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341C7E88-5020-B7EA-92A0-B69D334ABF5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D8AD1276-34C6-CEE2-3007-838B47E801A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FFFF747A-4C9F-6DF2-7ACC-AE59CF2B87C2}"/>
              </a:ext>
            </a:extLst>
          </p:cNvPr>
          <p:cNvSpPr txBox="1"/>
          <p:nvPr/>
        </p:nvSpPr>
        <p:spPr>
          <a:xfrm>
            <a:off x="3195457" y="165171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B823CAD-6398-F5E6-6668-FED4557D1F6B}"/>
              </a:ext>
            </a:extLst>
          </p:cNvPr>
          <p:cNvSpPr txBox="1"/>
          <p:nvPr/>
        </p:nvSpPr>
        <p:spPr>
          <a:xfrm>
            <a:off x="1494144" y="1651712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2/3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2D9BB762-6ADE-0C4E-FAB9-4563E1EB4619}"/>
              </a:ext>
            </a:extLst>
          </p:cNvPr>
          <p:cNvSpPr/>
          <p:nvPr/>
        </p:nvSpPr>
        <p:spPr>
          <a:xfrm>
            <a:off x="4712947" y="1622128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15F7DE5F-46A8-F43E-3E06-DA4511287DE0}"/>
              </a:ext>
            </a:extLst>
          </p:cNvPr>
          <p:cNvSpPr txBox="1"/>
          <p:nvPr/>
        </p:nvSpPr>
        <p:spPr>
          <a:xfrm>
            <a:off x="4914946" y="165171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8CEDB74-E910-D574-C91B-D74146D1B425}"/>
              </a:ext>
            </a:extLst>
          </p:cNvPr>
          <p:cNvSpPr/>
          <p:nvPr/>
        </p:nvSpPr>
        <p:spPr>
          <a:xfrm>
            <a:off x="6432436" y="1634160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9BF061-A34E-A07B-2940-D7766CCDE4CB}"/>
              </a:ext>
            </a:extLst>
          </p:cNvPr>
          <p:cNvSpPr txBox="1"/>
          <p:nvPr/>
        </p:nvSpPr>
        <p:spPr>
          <a:xfrm>
            <a:off x="6634435" y="1663744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77EA1BC-FAB8-E4EC-A726-A800FA027756}"/>
              </a:ext>
            </a:extLst>
          </p:cNvPr>
          <p:cNvSpPr txBox="1"/>
          <p:nvPr/>
        </p:nvSpPr>
        <p:spPr>
          <a:xfrm>
            <a:off x="458163" y="3067970"/>
            <a:ext cx="8073837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Je suis née à Oujda, le 10 octobre 2015. J’ai dix ans. J’ai un frère ; il s’appelle Salim. Il a douze ans. On joue beaucoup ensemble.</a:t>
            </a:r>
          </a:p>
        </p:txBody>
      </p:sp>
    </p:spTree>
    <p:extLst>
      <p:ext uri="{BB962C8B-B14F-4D97-AF65-F5344CB8AC3E}">
        <p14:creationId xmlns:p14="http://schemas.microsoft.com/office/powerpoint/2010/main" val="2284006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CD26D-F4F8-3EB5-E117-B204C12A65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C870BD63-6704-532B-68D5-E9EF8FE04861}"/>
              </a:ext>
            </a:extLst>
          </p:cNvPr>
          <p:cNvGrpSpPr/>
          <p:nvPr/>
        </p:nvGrpSpPr>
        <p:grpSpPr>
          <a:xfrm>
            <a:off x="2959621" y="0"/>
            <a:ext cx="2902163" cy="1096802"/>
            <a:chOff x="2911496" y="0"/>
            <a:chExt cx="2902163" cy="109680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223799F-EBA8-F4DD-163C-89A9355B9C72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38A7F318-166E-6646-0393-E9BB69EE49D4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Titre 53">
              <a:extLst>
                <a:ext uri="{FF2B5EF4-FFF2-40B4-BE49-F238E27FC236}">
                  <a16:creationId xmlns:a16="http://schemas.microsoft.com/office/drawing/2014/main" id="{3293DD0F-B97E-9EF3-4D43-C83389E47B8D}"/>
                </a:ext>
              </a:extLst>
            </p:cNvPr>
            <p:cNvSpPr txBox="1">
              <a:spLocks/>
            </p:cNvSpPr>
            <p:nvPr/>
          </p:nvSpPr>
          <p:spPr>
            <a:xfrm>
              <a:off x="2911496" y="484802"/>
              <a:ext cx="2902163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3" name="Image 12">
            <a:extLst>
              <a:ext uri="{FF2B5EF4-FFF2-40B4-BE49-F238E27FC236}">
                <a16:creationId xmlns:a16="http://schemas.microsoft.com/office/drawing/2014/main" id="{D15FBB08-9786-44A6-193B-DC38319F28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1" t="6341" r="53113" b="77157"/>
          <a:stretch>
            <a:fillRect/>
          </a:stretch>
        </p:blipFill>
        <p:spPr>
          <a:xfrm>
            <a:off x="544958" y="3303872"/>
            <a:ext cx="7731487" cy="1700635"/>
          </a:xfrm>
          <a:prstGeom prst="roundRect">
            <a:avLst/>
          </a:prstGeom>
        </p:spPr>
      </p:pic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EA893545-122C-C3DE-F934-9B53D7CA7A63}"/>
              </a:ext>
            </a:extLst>
          </p:cNvPr>
          <p:cNvSpPr/>
          <p:nvPr/>
        </p:nvSpPr>
        <p:spPr>
          <a:xfrm>
            <a:off x="375385" y="3545087"/>
            <a:ext cx="1465153" cy="1556302"/>
          </a:xfrm>
          <a:prstGeom prst="roundRect">
            <a:avLst/>
          </a:prstGeom>
          <a:noFill/>
          <a:ln w="38100">
            <a:solidFill>
              <a:srgbClr val="00ACA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83AE1F9C-3B90-289D-5694-4EB97A0CCA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52" y="2130317"/>
            <a:ext cx="7886700" cy="720000"/>
          </a:xfrm>
        </p:spPr>
        <p:txBody>
          <a:bodyPr/>
          <a:lstStyle/>
          <a:p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Il convient de lancer </a:t>
            </a:r>
            <a:r>
              <a:rPr lang="fr-MA" sz="2800" dirty="0">
                <a:solidFill>
                  <a:srgbClr val="00ACA4"/>
                </a:solidFill>
              </a:rPr>
              <a:t>le mode diaporama </a:t>
            </a:r>
            <a:r>
              <a:rPr lang="fr-MA" sz="2800" dirty="0">
                <a:solidFill>
                  <a:schemeClr val="accent1">
                    <a:lumMod val="50000"/>
                  </a:schemeClr>
                </a:solidFill>
              </a:rPr>
              <a:t>pour la diffusion de la leçon en classe</a:t>
            </a:r>
          </a:p>
        </p:txBody>
      </p:sp>
    </p:spTree>
    <p:extLst>
      <p:ext uri="{BB962C8B-B14F-4D97-AF65-F5344CB8AC3E}">
        <p14:creationId xmlns:p14="http://schemas.microsoft.com/office/powerpoint/2010/main" val="3182982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28E3-C175-8D1E-5B29-1C399378CC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E23DE442-E2AF-0FD5-582D-1AAA5B5F800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E23DE442-E2AF-0FD5-582D-1AAA5B5F800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DF281F64-E7DA-61C1-0998-82D56BC17BF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DF281F64-E7DA-61C1-0998-82D56BC17BF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9FBCE2D4-1E63-C735-6F46-B751C1D9E1E8}"/>
              </a:ext>
            </a:extLst>
          </p:cNvPr>
          <p:cNvSpPr/>
          <p:nvPr/>
        </p:nvSpPr>
        <p:spPr>
          <a:xfrm>
            <a:off x="3424100" y="1595965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AA99DF69-C09E-A611-C017-00660DFE4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Quels sont les mots difficiles dans le texte ? Levez la main. Je vais vous expliquer.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2C2A7341-8316-A4D2-71E2-433595DEB79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2C2A7341-8316-A4D2-71E2-433595DEB79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BDAAE4A-9F1B-D59D-9375-0B9A25934D0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BDAAE4A-9F1B-D59D-9375-0B9A25934D0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7EE881A2-BB4F-4467-E7C0-052273D2A3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614E49D-9D5D-F270-C69D-34C9BD3286F8}"/>
              </a:ext>
            </a:extLst>
          </p:cNvPr>
          <p:cNvSpPr/>
          <p:nvPr/>
        </p:nvSpPr>
        <p:spPr>
          <a:xfrm>
            <a:off x="5113063" y="1614506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C2761D5-5E37-AB5A-7C7C-1CB0ABAB9639}"/>
              </a:ext>
            </a:extLst>
          </p:cNvPr>
          <p:cNvSpPr txBox="1"/>
          <p:nvPr/>
        </p:nvSpPr>
        <p:spPr>
          <a:xfrm>
            <a:off x="3595573" y="163205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4D1E162-E540-1FD7-C06D-593CBDF7B250}"/>
              </a:ext>
            </a:extLst>
          </p:cNvPr>
          <p:cNvSpPr txBox="1"/>
          <p:nvPr/>
        </p:nvSpPr>
        <p:spPr>
          <a:xfrm>
            <a:off x="1692000" y="1636992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2/3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3EB0CAD-49B8-F85D-7760-9641A593971B}"/>
              </a:ext>
            </a:extLst>
          </p:cNvPr>
          <p:cNvSpPr txBox="1"/>
          <p:nvPr/>
        </p:nvSpPr>
        <p:spPr>
          <a:xfrm>
            <a:off x="5305437" y="165130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349A73B-3ACF-02B7-3B39-441F7758BFD4}"/>
              </a:ext>
            </a:extLst>
          </p:cNvPr>
          <p:cNvSpPr/>
          <p:nvPr/>
        </p:nvSpPr>
        <p:spPr>
          <a:xfrm>
            <a:off x="6832552" y="1614506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B207E26-094B-C642-C94C-825487FAB477}"/>
              </a:ext>
            </a:extLst>
          </p:cNvPr>
          <p:cNvSpPr txBox="1"/>
          <p:nvPr/>
        </p:nvSpPr>
        <p:spPr>
          <a:xfrm>
            <a:off x="7034551" y="164409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825BEF85-E986-0BF2-A50E-EF687C1C2364}"/>
              </a:ext>
            </a:extLst>
          </p:cNvPr>
          <p:cNvSpPr txBox="1"/>
          <p:nvPr/>
        </p:nvSpPr>
        <p:spPr>
          <a:xfrm>
            <a:off x="458163" y="3067970"/>
            <a:ext cx="8073837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Je suis née à Oujda, le 10 octobre 2015. J’ai dix ans. J’ai un frère ; il s’appelle Salim. Il a douze ans. On joue beaucoup ensemble.</a:t>
            </a:r>
          </a:p>
        </p:txBody>
      </p:sp>
    </p:spTree>
    <p:extLst>
      <p:ext uri="{BB962C8B-B14F-4D97-AF65-F5344CB8AC3E}">
        <p14:creationId xmlns:p14="http://schemas.microsoft.com/office/powerpoint/2010/main" val="2712566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F813B-9136-DDC6-FA14-EE2E2D8B4C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75056187-5A11-4D3A-E281-CED25AF129B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75056187-5A11-4D3A-E281-CED25AF129B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5FAECC30-7E89-96D4-C683-C98F2A11280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5FAECC30-7E89-96D4-C683-C98F2A11280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itre 1">
            <a:extLst>
              <a:ext uri="{FF2B5EF4-FFF2-40B4-BE49-F238E27FC236}">
                <a16:creationId xmlns:a16="http://schemas.microsoft.com/office/drawing/2014/main" id="{14E68EDE-7397-82C3-B2F9-19971929F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la question et cherchez la réponse dans le texte. Qui veut répondre ?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6" name="Encre 15">
                <a:extLst>
                  <a:ext uri="{FF2B5EF4-FFF2-40B4-BE49-F238E27FC236}">
                    <a16:creationId xmlns:a16="http://schemas.microsoft.com/office/drawing/2014/main" id="{6EC1C9C2-C72C-F1FA-C187-47DFAA704A8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6" name="Encre 15">
                <a:extLst>
                  <a:ext uri="{FF2B5EF4-FFF2-40B4-BE49-F238E27FC236}">
                    <a16:creationId xmlns:a16="http://schemas.microsoft.com/office/drawing/2014/main" id="{6EC1C9C2-C72C-F1FA-C187-47DFAA704A8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7" name="Encre 16">
                <a:extLst>
                  <a:ext uri="{FF2B5EF4-FFF2-40B4-BE49-F238E27FC236}">
                    <a16:creationId xmlns:a16="http://schemas.microsoft.com/office/drawing/2014/main" id="{58D93B54-46F9-AADB-B74C-5B9C2E26C8F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7" name="Encre 16">
                <a:extLst>
                  <a:ext uri="{FF2B5EF4-FFF2-40B4-BE49-F238E27FC236}">
                    <a16:creationId xmlns:a16="http://schemas.microsoft.com/office/drawing/2014/main" id="{58D93B54-46F9-AADB-B74C-5B9C2E26C8FE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Image 17">
            <a:extLst>
              <a:ext uri="{FF2B5EF4-FFF2-40B4-BE49-F238E27FC236}">
                <a16:creationId xmlns:a16="http://schemas.microsoft.com/office/drawing/2014/main" id="{BF675FBB-E0E3-0AD5-BA3D-AA78C4ACD9BD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83D7C677-C9B4-DE55-1896-14774F8AC7D7}"/>
              </a:ext>
            </a:extLst>
          </p:cNvPr>
          <p:cNvSpPr txBox="1"/>
          <p:nvPr/>
        </p:nvSpPr>
        <p:spPr>
          <a:xfrm>
            <a:off x="1383550" y="2381389"/>
            <a:ext cx="668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2 : Rim a quel âge ? </a:t>
            </a:r>
          </a:p>
        </p:txBody>
      </p:sp>
      <p:sp>
        <p:nvSpPr>
          <p:cNvPr id="20" name="Rectangle : coins arrondis 19">
            <a:extLst>
              <a:ext uri="{FF2B5EF4-FFF2-40B4-BE49-F238E27FC236}">
                <a16:creationId xmlns:a16="http://schemas.microsoft.com/office/drawing/2014/main" id="{A5171E87-B158-E27F-1CD3-B03A86613A26}"/>
              </a:ext>
            </a:extLst>
          </p:cNvPr>
          <p:cNvSpPr/>
          <p:nvPr/>
        </p:nvSpPr>
        <p:spPr>
          <a:xfrm>
            <a:off x="3417341" y="155256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E66E052-3C4E-BC3F-5406-F57E24F9815D}"/>
              </a:ext>
            </a:extLst>
          </p:cNvPr>
          <p:cNvSpPr txBox="1"/>
          <p:nvPr/>
        </p:nvSpPr>
        <p:spPr>
          <a:xfrm>
            <a:off x="3588814" y="158865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4D0A7273-0CDA-F85E-1A94-74618B085312}"/>
              </a:ext>
            </a:extLst>
          </p:cNvPr>
          <p:cNvSpPr txBox="1"/>
          <p:nvPr/>
        </p:nvSpPr>
        <p:spPr>
          <a:xfrm>
            <a:off x="1685241" y="1642235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2/3</a:t>
            </a:r>
          </a:p>
        </p:txBody>
      </p:sp>
      <p:sp>
        <p:nvSpPr>
          <p:cNvPr id="25" name="Rectangle : coins arrondis 24">
            <a:extLst>
              <a:ext uri="{FF2B5EF4-FFF2-40B4-BE49-F238E27FC236}">
                <a16:creationId xmlns:a16="http://schemas.microsoft.com/office/drawing/2014/main" id="{A17328AB-20A6-21B1-BDB0-DB247E8ABC32}"/>
              </a:ext>
            </a:extLst>
          </p:cNvPr>
          <p:cNvSpPr/>
          <p:nvPr/>
        </p:nvSpPr>
        <p:spPr>
          <a:xfrm>
            <a:off x="5150999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D48F2FC4-DB39-AC39-C622-C2489BD8096E}"/>
              </a:ext>
            </a:extLst>
          </p:cNvPr>
          <p:cNvSpPr txBox="1"/>
          <p:nvPr/>
        </p:nvSpPr>
        <p:spPr>
          <a:xfrm>
            <a:off x="5352998" y="160068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16605CA8-0BC4-95DF-3CC6-D587F7406479}"/>
              </a:ext>
            </a:extLst>
          </p:cNvPr>
          <p:cNvSpPr/>
          <p:nvPr/>
        </p:nvSpPr>
        <p:spPr>
          <a:xfrm>
            <a:off x="6867728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8" name="ZoneTexte 27">
            <a:extLst>
              <a:ext uri="{FF2B5EF4-FFF2-40B4-BE49-F238E27FC236}">
                <a16:creationId xmlns:a16="http://schemas.microsoft.com/office/drawing/2014/main" id="{94232EEA-EF31-F56C-A025-2AEB6AD4C788}"/>
              </a:ext>
            </a:extLst>
          </p:cNvPr>
          <p:cNvSpPr txBox="1"/>
          <p:nvPr/>
        </p:nvSpPr>
        <p:spPr>
          <a:xfrm>
            <a:off x="7060102" y="16079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014AC966-11EE-4960-F22E-21073DADBEA9}"/>
              </a:ext>
            </a:extLst>
          </p:cNvPr>
          <p:cNvSpPr txBox="1"/>
          <p:nvPr/>
        </p:nvSpPr>
        <p:spPr>
          <a:xfrm>
            <a:off x="458163" y="3067970"/>
            <a:ext cx="8073837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Je suis née à Oujda, le 10 octobre 2015. J’ai dix ans. J’ai un frère ; il s’appelle Salim. Il a douze ans. On joue beaucoup ensemble.</a:t>
            </a:r>
          </a:p>
        </p:txBody>
      </p:sp>
    </p:spTree>
    <p:extLst>
      <p:ext uri="{BB962C8B-B14F-4D97-AF65-F5344CB8AC3E}">
        <p14:creationId xmlns:p14="http://schemas.microsoft.com/office/powerpoint/2010/main" val="722903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12E668-9D20-0799-EE38-A0550C509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FE44B57C-0FB2-5A44-72CB-28ED3AD6315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FE44B57C-0FB2-5A44-72CB-28ED3AD6315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1C8326A-AE97-99B7-A679-5D72384CF4D7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1C8326A-AE97-99B7-A679-5D72384CF4D7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7E9B770F-3BC3-39D1-29DC-1C0A830D8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réponse est : Rim a dix ans.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BCCFAA8-4036-86CA-264F-E248DBA6DB44}"/>
              </a:ext>
            </a:extLst>
          </p:cNvPr>
          <p:cNvSpPr txBox="1"/>
          <p:nvPr/>
        </p:nvSpPr>
        <p:spPr>
          <a:xfrm>
            <a:off x="1383550" y="2381389"/>
            <a:ext cx="668489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2 : Rim a quel âge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15C9F7C-F2A7-44C9-896F-C514C6F98B60}"/>
              </a:ext>
            </a:extLst>
          </p:cNvPr>
          <p:cNvSpPr txBox="1"/>
          <p:nvPr/>
        </p:nvSpPr>
        <p:spPr>
          <a:xfrm>
            <a:off x="1685241" y="1642235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2/3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4B541E0-C12E-DCD8-5CA9-DD592AB8AA23}"/>
              </a:ext>
            </a:extLst>
          </p:cNvPr>
          <p:cNvSpPr txBox="1"/>
          <p:nvPr/>
        </p:nvSpPr>
        <p:spPr>
          <a:xfrm>
            <a:off x="535081" y="3238773"/>
            <a:ext cx="8073837" cy="10445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Je suis née à Oujda, le 10 octobre 2015. 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dix ans. </a:t>
            </a: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un frère ; il s’appelle Salim. Il a douze ans. On joue beaucoup ensemble.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C9B338F-2BA5-0656-3C78-1BD26DD87DC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8D8623F-AF22-9E93-4A88-928AA9D8FA66}"/>
              </a:ext>
            </a:extLst>
          </p:cNvPr>
          <p:cNvSpPr/>
          <p:nvPr/>
        </p:nvSpPr>
        <p:spPr>
          <a:xfrm>
            <a:off x="3417341" y="155256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90548DE-5D7A-0701-82F1-87E25BD5F442}"/>
              </a:ext>
            </a:extLst>
          </p:cNvPr>
          <p:cNvSpPr txBox="1"/>
          <p:nvPr/>
        </p:nvSpPr>
        <p:spPr>
          <a:xfrm>
            <a:off x="3588814" y="158865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90D7EE1-99F4-9C87-8967-A9AE58F30A7F}"/>
              </a:ext>
            </a:extLst>
          </p:cNvPr>
          <p:cNvSpPr txBox="1"/>
          <p:nvPr/>
        </p:nvSpPr>
        <p:spPr>
          <a:xfrm>
            <a:off x="1685241" y="1642235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2/3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49687DC-1C8B-8B7D-52F2-0811FFF8A93B}"/>
              </a:ext>
            </a:extLst>
          </p:cNvPr>
          <p:cNvSpPr/>
          <p:nvPr/>
        </p:nvSpPr>
        <p:spPr>
          <a:xfrm>
            <a:off x="5150999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C2C9B3A-FDB0-EA10-BB90-29E9AFC413B4}"/>
              </a:ext>
            </a:extLst>
          </p:cNvPr>
          <p:cNvSpPr txBox="1"/>
          <p:nvPr/>
        </p:nvSpPr>
        <p:spPr>
          <a:xfrm>
            <a:off x="5352998" y="160068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B4F3D89-5736-BF2B-4360-0AB24FB1B818}"/>
              </a:ext>
            </a:extLst>
          </p:cNvPr>
          <p:cNvSpPr/>
          <p:nvPr/>
        </p:nvSpPr>
        <p:spPr>
          <a:xfrm>
            <a:off x="6867728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B1E4EA4-6808-CA36-8669-E884944F5954}"/>
              </a:ext>
            </a:extLst>
          </p:cNvPr>
          <p:cNvSpPr txBox="1"/>
          <p:nvPr/>
        </p:nvSpPr>
        <p:spPr>
          <a:xfrm>
            <a:off x="7060102" y="16079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9167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FAF9A-7FC0-9DA3-B488-CF9703A06F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21EFB9F-31BA-71AC-8FD5-C091415E6C5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21EFB9F-31BA-71AC-8FD5-C091415E6C5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BEE6D0F-EE87-F75B-655A-81A5F1CC5D7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BEE6D0F-EE87-F75B-655A-81A5F1CC5D7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7A966D5-8948-DAAD-7EFB-555DC7A2EC25}"/>
              </a:ext>
            </a:extLst>
          </p:cNvPr>
          <p:cNvSpPr/>
          <p:nvPr/>
        </p:nvSpPr>
        <p:spPr>
          <a:xfrm>
            <a:off x="2993458" y="1622128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D84EA90E-5A5E-365C-087D-3E15ECBDA3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On passe à la troisième partie du texte. Lisez en silence et essayez de comprendre.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DF31DF09-A3C8-77D2-B649-57E280A4DAAA}"/>
                  </a:ext>
                </a:extLst>
              </p14:cNvPr>
              <p14:cNvContentPartPr/>
              <p14:nvPr/>
            </p14:nvContentPartPr>
            <p14:xfrm>
              <a:off x="381127" y="1146750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DF31DF09-A3C8-77D2-B649-57E280A4DAA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2127" y="1137750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98C1125E-7E9C-80EB-FD2D-005B4876C2B5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98C1125E-7E9C-80EB-FD2D-005B4876C2B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8E09ABFC-4350-029D-D456-EEB27FD4E22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A94474B6-ECE3-7206-D2DB-405F4E939E4D}"/>
              </a:ext>
            </a:extLst>
          </p:cNvPr>
          <p:cNvSpPr txBox="1"/>
          <p:nvPr/>
        </p:nvSpPr>
        <p:spPr>
          <a:xfrm>
            <a:off x="3195457" y="165171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A068326-B118-36AF-2A22-CA3BE24E7545}"/>
              </a:ext>
            </a:extLst>
          </p:cNvPr>
          <p:cNvSpPr txBox="1"/>
          <p:nvPr/>
        </p:nvSpPr>
        <p:spPr>
          <a:xfrm>
            <a:off x="1494144" y="1651712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</a:t>
            </a:r>
            <a:r>
              <a:rPr lang="fr-FR" sz="2200" b="1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3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/3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66A193C-B876-179D-CFF1-31C4EC6769B9}"/>
              </a:ext>
            </a:extLst>
          </p:cNvPr>
          <p:cNvSpPr/>
          <p:nvPr/>
        </p:nvSpPr>
        <p:spPr>
          <a:xfrm>
            <a:off x="4712947" y="1622128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1B66E19-B553-42E1-E89A-CD757BEAEE1A}"/>
              </a:ext>
            </a:extLst>
          </p:cNvPr>
          <p:cNvSpPr txBox="1"/>
          <p:nvPr/>
        </p:nvSpPr>
        <p:spPr>
          <a:xfrm>
            <a:off x="4914946" y="1651712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6B14365-3FD5-D087-52BD-C4017916FA22}"/>
              </a:ext>
            </a:extLst>
          </p:cNvPr>
          <p:cNvSpPr/>
          <p:nvPr/>
        </p:nvSpPr>
        <p:spPr>
          <a:xfrm>
            <a:off x="6432436" y="1634160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4E6CA1B-041B-5B6F-EA82-39BF7A359248}"/>
              </a:ext>
            </a:extLst>
          </p:cNvPr>
          <p:cNvSpPr txBox="1"/>
          <p:nvPr/>
        </p:nvSpPr>
        <p:spPr>
          <a:xfrm>
            <a:off x="6634435" y="1663744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80F87B5-27B0-D634-B18E-C7E8636C454C}"/>
              </a:ext>
            </a:extLst>
          </p:cNvPr>
          <p:cNvSpPr txBox="1"/>
          <p:nvPr/>
        </p:nvSpPr>
        <p:spPr>
          <a:xfrm>
            <a:off x="525456" y="3089734"/>
            <a:ext cx="8073837" cy="155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un ami à l’école. Il s’appelle Sami Alami. Il est né le 15 juin 2016. Il a neuf ans. Il a une sœur qui s’appelle Nada. Elle est née à Rabat, le 30 mai 2013. Elle a douze ans.</a:t>
            </a:r>
          </a:p>
        </p:txBody>
      </p:sp>
    </p:spTree>
    <p:extLst>
      <p:ext uri="{BB962C8B-B14F-4D97-AF65-F5344CB8AC3E}">
        <p14:creationId xmlns:p14="http://schemas.microsoft.com/office/powerpoint/2010/main" val="1631564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C5329D-E117-9C71-B05F-C5F1510896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C3AC2E9E-F56F-C79E-5831-1C2787948BC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C3AC2E9E-F56F-C79E-5831-1C2787948BCE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2BE93578-C38A-87D8-0457-41A7F2C1AAB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2BE93578-C38A-87D8-0457-41A7F2C1AABB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D07CAA5-19EB-C010-E9F1-E449D6E3AC50}"/>
              </a:ext>
            </a:extLst>
          </p:cNvPr>
          <p:cNvSpPr/>
          <p:nvPr/>
        </p:nvSpPr>
        <p:spPr>
          <a:xfrm>
            <a:off x="3424100" y="1595965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133E69FD-03A4-A8FC-5F5C-7C6544307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Quels sont les mots difficiles dans le texte ? Levez la main. Je vais vous expliquer.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7F9744DA-750D-2262-6009-165C2BBA13C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7F9744DA-750D-2262-6009-165C2BBA13C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5" name="Encre 4">
                <a:extLst>
                  <a:ext uri="{FF2B5EF4-FFF2-40B4-BE49-F238E27FC236}">
                    <a16:creationId xmlns:a16="http://schemas.microsoft.com/office/drawing/2014/main" id="{07BA0F66-E40D-2880-4CB2-2C0E24025A2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5" name="Encre 4">
                <a:extLst>
                  <a:ext uri="{FF2B5EF4-FFF2-40B4-BE49-F238E27FC236}">
                    <a16:creationId xmlns:a16="http://schemas.microsoft.com/office/drawing/2014/main" id="{07BA0F66-E40D-2880-4CB2-2C0E24025A2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80B930AF-E233-629C-4652-9179FF671C3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14F76E61-9645-C40D-D38F-978C09D43867}"/>
              </a:ext>
            </a:extLst>
          </p:cNvPr>
          <p:cNvSpPr/>
          <p:nvPr/>
        </p:nvSpPr>
        <p:spPr>
          <a:xfrm>
            <a:off x="5113063" y="1614506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7685025-D78C-7FF6-0BD1-4BE2485BA769}"/>
              </a:ext>
            </a:extLst>
          </p:cNvPr>
          <p:cNvSpPr txBox="1"/>
          <p:nvPr/>
        </p:nvSpPr>
        <p:spPr>
          <a:xfrm>
            <a:off x="3595573" y="163205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0B924772-1489-0868-A528-B0C764E94D56}"/>
              </a:ext>
            </a:extLst>
          </p:cNvPr>
          <p:cNvSpPr txBox="1"/>
          <p:nvPr/>
        </p:nvSpPr>
        <p:spPr>
          <a:xfrm>
            <a:off x="1692000" y="1636992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</a:t>
            </a:r>
            <a:r>
              <a:rPr lang="fr-FR" sz="2200" b="1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3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/3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D2B7C3-8129-5A0E-F70C-95862453A471}"/>
              </a:ext>
            </a:extLst>
          </p:cNvPr>
          <p:cNvSpPr txBox="1"/>
          <p:nvPr/>
        </p:nvSpPr>
        <p:spPr>
          <a:xfrm>
            <a:off x="5305437" y="165130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0DA76441-4B1F-9C55-0F18-D32BF3C269AC}"/>
              </a:ext>
            </a:extLst>
          </p:cNvPr>
          <p:cNvSpPr/>
          <p:nvPr/>
        </p:nvSpPr>
        <p:spPr>
          <a:xfrm>
            <a:off x="6832552" y="1614506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6FFB5B7-1C2F-97E9-63E2-2DCE681DAF47}"/>
              </a:ext>
            </a:extLst>
          </p:cNvPr>
          <p:cNvSpPr txBox="1"/>
          <p:nvPr/>
        </p:nvSpPr>
        <p:spPr>
          <a:xfrm>
            <a:off x="7034551" y="1644090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>
                    <a:lumMod val="85000"/>
                  </a:schemeClr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F1BA00-3D54-B17B-5191-47ADE8491B25}"/>
              </a:ext>
            </a:extLst>
          </p:cNvPr>
          <p:cNvSpPr txBox="1"/>
          <p:nvPr/>
        </p:nvSpPr>
        <p:spPr>
          <a:xfrm>
            <a:off x="525456" y="3089734"/>
            <a:ext cx="8073837" cy="155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un ami à l’école. Il s’appelle Sami Alami. Il est né le 15 juin 2016. Il a neuf ans. Il a une sœur qui s’appelle Nada. Elle est née à Rabat, le 30 mai 2013. Elle a douze ans.</a:t>
            </a:r>
          </a:p>
        </p:txBody>
      </p:sp>
    </p:spTree>
    <p:extLst>
      <p:ext uri="{BB962C8B-B14F-4D97-AF65-F5344CB8AC3E}">
        <p14:creationId xmlns:p14="http://schemas.microsoft.com/office/powerpoint/2010/main" val="20073276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74CA3B-9961-77D8-173C-E124A2CC4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FC4625B6-9A7E-E53D-6AC2-A498D5E95183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FC4625B6-9A7E-E53D-6AC2-A498D5E95183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EBECAE48-45D3-26C8-BAA9-EED978EA8D2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EBECAE48-45D3-26C8-BAA9-EED978EA8D2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9252AAD3-6371-D874-50AA-F965424E12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la question et cherchez la réponse dans le texte. Qui veut répondre ? 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5676551E-588C-6C73-40BA-69742E57755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5676551E-588C-6C73-40BA-69742E57755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5D20094D-4237-D32B-5482-877AFFB23B3A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5D20094D-4237-D32B-5482-877AFFB23B3A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44F8D82D-896F-8B70-163E-4C18106C3E44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6EB8BF7-8C48-DE1F-6A2A-7ADD3B43CE00}"/>
              </a:ext>
            </a:extLst>
          </p:cNvPr>
          <p:cNvSpPr/>
          <p:nvPr/>
        </p:nvSpPr>
        <p:spPr>
          <a:xfrm>
            <a:off x="3417341" y="155256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F2B20DA-58C6-B492-A546-FA3DE7F90C5C}"/>
              </a:ext>
            </a:extLst>
          </p:cNvPr>
          <p:cNvSpPr txBox="1"/>
          <p:nvPr/>
        </p:nvSpPr>
        <p:spPr>
          <a:xfrm>
            <a:off x="3588814" y="158865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3784E6D-FD30-FB41-FA64-8819AD553C3A}"/>
              </a:ext>
            </a:extLst>
          </p:cNvPr>
          <p:cNvSpPr txBox="1"/>
          <p:nvPr/>
        </p:nvSpPr>
        <p:spPr>
          <a:xfrm>
            <a:off x="1685241" y="1642235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</a:t>
            </a:r>
            <a:r>
              <a:rPr lang="fr-FR" sz="2200" b="1" dirty="0">
                <a:ln w="0"/>
                <a:solidFill>
                  <a:schemeClr val="accent5">
                    <a:lumMod val="50000"/>
                  </a:schemeClr>
                </a:solidFill>
                <a:latin typeface="Dosis Medium" pitchFamily="2" charset="0"/>
              </a:rPr>
              <a:t>3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/3</a:t>
            </a: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FCEC048-3FF3-5FA5-C94C-0484D22DA00D}"/>
              </a:ext>
            </a:extLst>
          </p:cNvPr>
          <p:cNvSpPr/>
          <p:nvPr/>
        </p:nvSpPr>
        <p:spPr>
          <a:xfrm>
            <a:off x="5150999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88B7D98-0733-5029-7D11-906CED9F6D38}"/>
              </a:ext>
            </a:extLst>
          </p:cNvPr>
          <p:cNvSpPr txBox="1"/>
          <p:nvPr/>
        </p:nvSpPr>
        <p:spPr>
          <a:xfrm>
            <a:off x="5352998" y="160068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BCFC23D3-C195-9CD6-41A1-366453F2BF22}"/>
              </a:ext>
            </a:extLst>
          </p:cNvPr>
          <p:cNvSpPr/>
          <p:nvPr/>
        </p:nvSpPr>
        <p:spPr>
          <a:xfrm>
            <a:off x="6867728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4052CF78-3CA5-03BC-EF4E-81650EE0F9A7}"/>
              </a:ext>
            </a:extLst>
          </p:cNvPr>
          <p:cNvSpPr txBox="1"/>
          <p:nvPr/>
        </p:nvSpPr>
        <p:spPr>
          <a:xfrm>
            <a:off x="7060102" y="16079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C4215D-0411-29F3-B68A-A68A9AB66A40}"/>
              </a:ext>
            </a:extLst>
          </p:cNvPr>
          <p:cNvSpPr txBox="1"/>
          <p:nvPr/>
        </p:nvSpPr>
        <p:spPr>
          <a:xfrm>
            <a:off x="525456" y="3089734"/>
            <a:ext cx="8073837" cy="155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un ami à l’école. Il s’appelle Sami Alami. Il est né le 15 juin 2016. Il a neuf ans. Il a une sœur qui s’appelle Nada. Elle est née à Rabat, le 30 mai 2013. Elle a douze ans.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E9E5011E-1219-BABC-6572-2A7CBB1056F0}"/>
              </a:ext>
            </a:extLst>
          </p:cNvPr>
          <p:cNvSpPr txBox="1"/>
          <p:nvPr/>
        </p:nvSpPr>
        <p:spPr>
          <a:xfrm>
            <a:off x="1383550" y="2381389"/>
            <a:ext cx="7057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3 :  Quel est le lieu de naissance de Nada ? </a:t>
            </a:r>
          </a:p>
        </p:txBody>
      </p:sp>
    </p:spTree>
    <p:extLst>
      <p:ext uri="{BB962C8B-B14F-4D97-AF65-F5344CB8AC3E}">
        <p14:creationId xmlns:p14="http://schemas.microsoft.com/office/powerpoint/2010/main" val="3796889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73528-9F9B-4D24-2D5A-9EEBB78C69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AC809070-8E75-F1A9-5B2F-1427ACB4D60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AC809070-8E75-F1A9-5B2F-1427ACB4D600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5258A06-9250-9746-F64B-7EB9FC4B39D0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5258A06-9250-9746-F64B-7EB9FC4B39D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1">
            <a:extLst>
              <a:ext uri="{FF2B5EF4-FFF2-40B4-BE49-F238E27FC236}">
                <a16:creationId xmlns:a16="http://schemas.microsoft.com/office/drawing/2014/main" id="{8095D223-EF77-AC87-ECC9-D78C502E25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réponse est : Le lieu de naissance de Nada est Rabat. 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" name="Encre 2">
                <a:extLst>
                  <a:ext uri="{FF2B5EF4-FFF2-40B4-BE49-F238E27FC236}">
                    <a16:creationId xmlns:a16="http://schemas.microsoft.com/office/drawing/2014/main" id="{C1BED743-43DA-1AD9-D58E-3834F9E1D6B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3" name="Encre 2">
                <a:extLst>
                  <a:ext uri="{FF2B5EF4-FFF2-40B4-BE49-F238E27FC236}">
                    <a16:creationId xmlns:a16="http://schemas.microsoft.com/office/drawing/2014/main" id="{C1BED743-43DA-1AD9-D58E-3834F9E1D6B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4" name="Encre 3">
                <a:extLst>
                  <a:ext uri="{FF2B5EF4-FFF2-40B4-BE49-F238E27FC236}">
                    <a16:creationId xmlns:a16="http://schemas.microsoft.com/office/drawing/2014/main" id="{14405BA3-713D-5941-4CEB-6353F0AE259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4" name="Encre 3">
                <a:extLst>
                  <a:ext uri="{FF2B5EF4-FFF2-40B4-BE49-F238E27FC236}">
                    <a16:creationId xmlns:a16="http://schemas.microsoft.com/office/drawing/2014/main" id="{14405BA3-713D-5941-4CEB-6353F0AE259F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6AB1519-0C1D-7E1B-2089-26A952472848}"/>
              </a:ext>
            </a:extLst>
          </p:cNvPr>
          <p:cNvSpPr/>
          <p:nvPr/>
        </p:nvSpPr>
        <p:spPr>
          <a:xfrm>
            <a:off x="3417341" y="1552563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F8F8F3B-42FE-D805-1D4B-DBEB01ADDF2C}"/>
              </a:ext>
            </a:extLst>
          </p:cNvPr>
          <p:cNvSpPr txBox="1"/>
          <p:nvPr/>
        </p:nvSpPr>
        <p:spPr>
          <a:xfrm>
            <a:off x="3588814" y="158865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1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C69EB62-7BE8-2830-86FF-6D4092FCFB09}"/>
              </a:ext>
            </a:extLst>
          </p:cNvPr>
          <p:cNvSpPr txBox="1"/>
          <p:nvPr/>
        </p:nvSpPr>
        <p:spPr>
          <a:xfrm>
            <a:off x="1685241" y="1642235"/>
            <a:ext cx="1903573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 Medium" pitchFamily="2" charset="0"/>
              </a:rPr>
              <a:t>Partie 3/3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CAA678D-C773-F027-7DBC-0236D5D3DEC1}"/>
              </a:ext>
            </a:extLst>
          </p:cNvPr>
          <p:cNvSpPr/>
          <p:nvPr/>
        </p:nvSpPr>
        <p:spPr>
          <a:xfrm>
            <a:off x="5150999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D4FD697-92B3-57F8-A47A-4147528EEDCF}"/>
              </a:ext>
            </a:extLst>
          </p:cNvPr>
          <p:cNvSpPr txBox="1"/>
          <p:nvPr/>
        </p:nvSpPr>
        <p:spPr>
          <a:xfrm>
            <a:off x="5352998" y="1600688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Dosis" pitchFamily="2" charset="0"/>
              </a:rPr>
              <a:t>Etape 2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007F49-195D-72CD-E691-FF382DD69524}"/>
              </a:ext>
            </a:extLst>
          </p:cNvPr>
          <p:cNvSpPr/>
          <p:nvPr/>
        </p:nvSpPr>
        <p:spPr>
          <a:xfrm>
            <a:off x="6867728" y="1571104"/>
            <a:ext cx="1308657" cy="502018"/>
          </a:xfrm>
          <a:prstGeom prst="roundRect">
            <a:avLst>
              <a:gd name="adj" fmla="val 41592"/>
            </a:avLst>
          </a:prstGeom>
          <a:solidFill>
            <a:srgbClr val="565F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9B85EE2-BCA3-DC1C-6620-EDC0D658E641}"/>
              </a:ext>
            </a:extLst>
          </p:cNvPr>
          <p:cNvSpPr txBox="1"/>
          <p:nvPr/>
        </p:nvSpPr>
        <p:spPr>
          <a:xfrm>
            <a:off x="7060102" y="1607906"/>
            <a:ext cx="105494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18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 w="0"/>
                <a:solidFill>
                  <a:schemeClr val="bg1"/>
                </a:solidFill>
                <a:effectLst/>
                <a:uLnTx/>
                <a:uFillTx/>
                <a:latin typeface="Dosis" pitchFamily="2" charset="0"/>
              </a:rPr>
              <a:t>Etape </a:t>
            </a:r>
            <a:r>
              <a:rPr lang="fr-FR" sz="2000" b="1" dirty="0">
                <a:ln w="0"/>
                <a:solidFill>
                  <a:schemeClr val="bg1"/>
                </a:solidFill>
                <a:latin typeface="Dosis" pitchFamily="2" charset="0"/>
              </a:rPr>
              <a:t>3</a:t>
            </a:r>
            <a:endParaRPr kumimoji="0" lang="fr-FR" sz="2000" i="0" u="none" strike="noStrike" kern="1200" cap="none" spc="0" normalizeH="0" baseline="0" noProof="0" dirty="0">
              <a:ln w="0"/>
              <a:solidFill>
                <a:schemeClr val="bg1"/>
              </a:solidFill>
              <a:effectLst/>
              <a:uLnTx/>
              <a:uFillTx/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CD3F6C6-7E8E-02D1-44E8-DEB5739406B8}"/>
              </a:ext>
            </a:extLst>
          </p:cNvPr>
          <p:cNvSpPr txBox="1"/>
          <p:nvPr/>
        </p:nvSpPr>
        <p:spPr>
          <a:xfrm>
            <a:off x="535081" y="3320079"/>
            <a:ext cx="8073837" cy="1552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J’ai un ami à l’école. Il s’appelle Sami Alami. Il est né le 15 juin 2016. Il a neuf ans. Il a une sœur qui s’appelle Nada</a:t>
            </a:r>
            <a:r>
              <a:rPr kumimoji="0" lang="fr-FR" sz="22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. Elle est née à Rabat</a:t>
            </a:r>
            <a:r>
              <a:rPr kumimoji="0" lang="fr-FR" sz="2200" b="0" i="0" u="none" strike="noStrike" kern="1200" cap="none" spc="0" normalizeH="0" baseline="0" noProof="0" dirty="0">
                <a:ln w="0"/>
                <a:solidFill>
                  <a:srgbClr val="565F88"/>
                </a:solidFill>
                <a:effectLst/>
                <a:uLnTx/>
                <a:uFillTx/>
                <a:latin typeface="Dosis Medium" pitchFamily="2" charset="0"/>
                <a:ea typeface="+mn-ea"/>
                <a:cs typeface="+mn-cs"/>
              </a:rPr>
              <a:t>, le 30 mai 2013. Elle a douze ans.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F9C33C6-BA40-8173-F5BB-9549A8A254A1}"/>
              </a:ext>
            </a:extLst>
          </p:cNvPr>
          <p:cNvSpPr txBox="1"/>
          <p:nvPr/>
        </p:nvSpPr>
        <p:spPr>
          <a:xfrm>
            <a:off x="1383550" y="2381389"/>
            <a:ext cx="70578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dirty="0">
                <a:solidFill>
                  <a:schemeClr val="accent1">
                    <a:lumMod val="50000"/>
                  </a:schemeClr>
                </a:solidFill>
                <a:latin typeface="Dosis" pitchFamily="2" charset="0"/>
              </a:rPr>
              <a:t>Question 3 :  Quel est le lieu de naissance de Nada ?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B0E719BC-8F07-57CF-86E2-046A2266FE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8063" y="515358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5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:a16="http://schemas.microsoft.com/office/drawing/2014/main" id="{91CBA917-A7F1-D143-F376-10C3D550D8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056" y="5038460"/>
            <a:ext cx="6254069" cy="1446177"/>
          </a:xfrm>
          <a:prstGeom prst="rect">
            <a:avLst/>
          </a:prstGeom>
        </p:spPr>
      </p:pic>
      <p:sp>
        <p:nvSpPr>
          <p:cNvPr id="10" name="Espace réservé du texte 9">
            <a:extLst>
              <a:ext uri="{FF2B5EF4-FFF2-40B4-BE49-F238E27FC236}">
                <a16:creationId xmlns:a16="http://schemas.microsoft.com/office/drawing/2014/main" id="{99076A47-0B8D-410C-5BE8-3468CCF0FF3A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Comprendre  un texte.</a:t>
            </a:r>
          </a:p>
        </p:txBody>
      </p:sp>
      <p:pic>
        <p:nvPicPr>
          <p:cNvPr id="16" name="Espace réservé pour une image  15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DABA421-0643-F3B2-09E2-9F21CDBD460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798278C3-473A-7110-313B-F546DD4BFE1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2201410" y="2522109"/>
            <a:ext cx="5277419" cy="756000"/>
          </a:xfrm>
        </p:spPr>
        <p:txBody>
          <a:bodyPr/>
          <a:lstStyle/>
          <a:p>
            <a:r>
              <a:rPr lang="fr-FR" sz="1400" dirty="0"/>
              <a:t>Prendre la parole pour se présenter.</a:t>
            </a:r>
          </a:p>
        </p:txBody>
      </p:sp>
      <p:pic>
        <p:nvPicPr>
          <p:cNvPr id="18" name="Espace réservé pour une image  17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05AC2783-78BD-E6B4-CB23-ED15ABB0BE0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pic>
        <p:nvPicPr>
          <p:cNvPr id="14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62D4E4F4-7A38-347E-6A75-31D004B471B5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335CB33E-BD6C-ABCE-F925-A7DB01A85400}"/>
              </a:ext>
            </a:extLst>
          </p:cNvPr>
          <p:cNvSpPr txBox="1"/>
          <p:nvPr/>
        </p:nvSpPr>
        <p:spPr>
          <a:xfrm>
            <a:off x="2302530" y="5136820"/>
            <a:ext cx="11464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3. Écriture  </a:t>
            </a:r>
          </a:p>
        </p:txBody>
      </p:sp>
      <p:sp>
        <p:nvSpPr>
          <p:cNvPr id="20" name="Espace réservé du texte 5">
            <a:extLst>
              <a:ext uri="{FF2B5EF4-FFF2-40B4-BE49-F238E27FC236}">
                <a16:creationId xmlns:a16="http://schemas.microsoft.com/office/drawing/2014/main" id="{B8CB6B97-D5A6-06D1-AA2B-60F3D0BA4542}"/>
              </a:ext>
            </a:extLst>
          </p:cNvPr>
          <p:cNvSpPr txBox="1">
            <a:spLocks/>
          </p:cNvSpPr>
          <p:nvPr/>
        </p:nvSpPr>
        <p:spPr>
          <a:xfrm>
            <a:off x="2201410" y="5517367"/>
            <a:ext cx="4960805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Écrire des phrases.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3E1B32DC-FBEB-7EC1-4919-4D891CB0C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A222A991-FAE2-EB7E-5616-984F0E1319F6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7BCACC1-CD1A-06E8-288E-E065EF916BC4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D5BD56B-5681-0EC7-5155-C44AE85D9C2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D97DEF0C-36F2-72FC-67F4-52D5D6B127EC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C9D42C34-09D5-0E75-6115-769CDEA9F5BC}"/>
              </a:ext>
            </a:extLst>
          </p:cNvPr>
          <p:cNvSpPr txBox="1">
            <a:spLocks/>
          </p:cNvSpPr>
          <p:nvPr/>
        </p:nvSpPr>
        <p:spPr>
          <a:xfrm>
            <a:off x="-2726185" y="102937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endParaRPr kumimoji="0" lang="fr-FR" sz="1400" b="0" i="0" u="none" strike="noStrike" kern="1200" cap="none" spc="0" normalizeH="0" baseline="0" noProof="0" dirty="0">
              <a:ln>
                <a:noFill/>
              </a:ln>
              <a:solidFill>
                <a:srgbClr val="424D7B"/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82054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292F99E8-F572-491E-BD50-32C5ED450964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74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0DC126B-EC29-4187-ACD1-8B770D396086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171" y="833545"/>
                <a:ext cx="2736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itre 1">
            <a:extLst>
              <a:ext uri="{FF2B5EF4-FFF2-40B4-BE49-F238E27FC236}">
                <a16:creationId xmlns:a16="http://schemas.microsoft.com/office/drawing/2014/main" id="{D90BECDA-7FF6-2297-9B6F-D68831D21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Maintenant, nous allons faire de l’écriture.  Prenez vos cahiers.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D89BBAC-7A06-3409-EC30-D28A328722E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EAE8E4"/>
              </a:clrFrom>
              <a:clrTo>
                <a:srgbClr val="EAE8E4">
                  <a:alpha val="0"/>
                </a:srgbClr>
              </a:clrTo>
            </a:clrChange>
          </a:blip>
          <a:srcRect l="4527" t="16702" r="3992" b="15930"/>
          <a:stretch>
            <a:fillRect/>
          </a:stretch>
        </p:blipFill>
        <p:spPr>
          <a:xfrm>
            <a:off x="2440917" y="2435192"/>
            <a:ext cx="4397832" cy="3238624"/>
          </a:xfrm>
          <a:prstGeom prst="roundRect">
            <a:avLst>
              <a:gd name="adj" fmla="val 6988"/>
            </a:avLst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03A3A46-15FE-AD54-170D-AF0E429487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3491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B22B60-9B95-EE19-E53F-4C42148CF7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3468B42-77AA-7E60-040D-86FD419EB05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3468B42-77AA-7E60-040D-86FD419EB0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3FFDBE50-029F-83F9-315D-7F9DC9B738F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3FFDBE50-029F-83F9-315D-7F9DC9B738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C591B86B-5AE3-6C48-E7F8-4130E14EC6D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935F64DC-D814-866A-CB2C-D43292056F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Lisez et observez cette phrase. Vous allez l’écrire après. Tenez-vous prêts.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E712A35-0E84-0EFE-C94C-B39FC14F3D68}"/>
              </a:ext>
            </a:extLst>
          </p:cNvPr>
          <p:cNvSpPr txBox="1"/>
          <p:nvPr/>
        </p:nvSpPr>
        <p:spPr>
          <a:xfrm>
            <a:off x="2053216" y="2830708"/>
            <a:ext cx="503756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800" b="1" dirty="0">
                <a:solidFill>
                  <a:srgbClr val="565F88"/>
                </a:solidFill>
                <a:latin typeface="Dosis Medium" pitchFamily="2" charset="0"/>
              </a:rPr>
              <a:t>Je m’appelle Nada.</a:t>
            </a:r>
          </a:p>
        </p:txBody>
      </p:sp>
    </p:spTree>
    <p:extLst>
      <p:ext uri="{BB962C8B-B14F-4D97-AF65-F5344CB8AC3E}">
        <p14:creationId xmlns:p14="http://schemas.microsoft.com/office/powerpoint/2010/main" val="2961007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 3">
            <a:extLst>
              <a:ext uri="{FF2B5EF4-FFF2-40B4-BE49-F238E27FC236}">
                <a16:creationId xmlns:a16="http://schemas.microsoft.com/office/drawing/2014/main" id="{8A4169DB-E4D1-7C6D-4EE9-718DE6CF13E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7A39F50-33BD-B486-03A4-6A680CB17867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3FBA5B5-54B2-9678-F62D-CA621C951F8A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itre 53">
              <a:extLst>
                <a:ext uri="{FF2B5EF4-FFF2-40B4-BE49-F238E27FC236}">
                  <a16:creationId xmlns:a16="http://schemas.microsoft.com/office/drawing/2014/main" id="{E5A07AC2-DF3E-B6F2-143B-054E07511E74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1" name="Titre 1">
            <a:extLst>
              <a:ext uri="{FF2B5EF4-FFF2-40B4-BE49-F238E27FC236}">
                <a16:creationId xmlns:a16="http://schemas.microsoft.com/office/drawing/2014/main" id="{C4E1D551-D9DA-307E-06BB-BF8B547CF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0" y="1419408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Pictogrammes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E8EFFE-F92D-6AFB-141F-8C8242CD16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3400" y="2474382"/>
            <a:ext cx="7520578" cy="2799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2771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58D69-731B-5511-D088-32459ADA50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A451639A-EFC6-5679-204F-613E7D4A7A9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CB4776B4-EA99-38F3-EE87-E9A5B147F2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A34D00F7-5426-613E-3B02-80EBCB8FF97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4" name="tlcharger-19">
            <a:hlinkClick r:id="" action="ppaction://media"/>
            <a:extLst>
              <a:ext uri="{FF2B5EF4-FFF2-40B4-BE49-F238E27FC236}">
                <a16:creationId xmlns:a16="http://schemas.microsoft.com/office/drawing/2014/main" id="{0F0BF462-3D80-F2DE-052A-4B0DB1E0F36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97524" y="88018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74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70BCB-4265-BFB0-6B7C-AB8DD8BC79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D41647F0-5FD0-D094-2BC3-1E0B9A8859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639DD85-0857-3B3F-4860-92DD381193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74491378-E65D-AEE5-153D-BB3FF8C4D9E4}"/>
              </a:ext>
            </a:extLst>
          </p:cNvPr>
          <p:cNvSpPr txBox="1"/>
          <p:nvPr/>
        </p:nvSpPr>
        <p:spPr>
          <a:xfrm>
            <a:off x="2053216" y="2830708"/>
            <a:ext cx="5037568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4800" b="1" dirty="0">
                <a:solidFill>
                  <a:srgbClr val="565F88"/>
                </a:solidFill>
                <a:latin typeface="Dosis Medium" pitchFamily="2" charset="0"/>
              </a:rPr>
              <a:t>Je m’appelle Nada.</a:t>
            </a:r>
          </a:p>
        </p:txBody>
      </p:sp>
    </p:spTree>
    <p:extLst>
      <p:ext uri="{BB962C8B-B14F-4D97-AF65-F5344CB8AC3E}">
        <p14:creationId xmlns:p14="http://schemas.microsoft.com/office/powerpoint/2010/main" val="2411651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D34F53-348A-881C-A3A1-F1FF5A4DD2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1170AA31-1878-19D4-A94B-B87BACFCE09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3468B42-77AA-7E60-040D-86FD419EB05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9FA97A32-2CF8-FE46-DA6A-E53255679011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3FFDBE50-029F-83F9-315D-7F9DC9B738F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75B7399F-6262-B923-EA49-510D48E5DA9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2093E587-CAA5-81B8-36BD-02A97DC17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Lisez et observez cette phrase. Vous allez l’écrire après. Tenez-vous prêts. 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ACF9F9C-CD47-AB8D-4CE9-5B2772450CAD}"/>
              </a:ext>
            </a:extLst>
          </p:cNvPr>
          <p:cNvSpPr txBox="1"/>
          <p:nvPr/>
        </p:nvSpPr>
        <p:spPr>
          <a:xfrm>
            <a:off x="3179371" y="2776898"/>
            <a:ext cx="5037568" cy="130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dirty="0">
                <a:solidFill>
                  <a:srgbClr val="565F88"/>
                </a:solidFill>
                <a:latin typeface="Dosis Medium" pitchFamily="2" charset="0"/>
              </a:rPr>
              <a:t>J’ai neuf.</a:t>
            </a:r>
          </a:p>
        </p:txBody>
      </p:sp>
    </p:spTree>
    <p:extLst>
      <p:ext uri="{BB962C8B-B14F-4D97-AF65-F5344CB8AC3E}">
        <p14:creationId xmlns:p14="http://schemas.microsoft.com/office/powerpoint/2010/main" val="215007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1C763-D592-3EFC-A0D1-BF804637BA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D8236C2A-5AB0-3731-432C-E146ECF01F9E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ACAE33F4-377A-FF89-7C87-7E8731F4378C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8A0B12B6-68EF-299D-D7C3-05EBFB676BE4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49DC383F-4CB3-AAF8-2E88-DC500E8CD66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4" name="Image 23">
            <a:extLst>
              <a:ext uri="{FF2B5EF4-FFF2-40B4-BE49-F238E27FC236}">
                <a16:creationId xmlns:a16="http://schemas.microsoft.com/office/drawing/2014/main" id="{B73B68F8-C14F-237D-54E7-91A0C5CC70A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89208" y="2286000"/>
            <a:ext cx="4565583" cy="3043722"/>
          </a:xfrm>
          <a:prstGeom prst="rect">
            <a:avLst/>
          </a:prstGeom>
        </p:spPr>
      </p:pic>
      <p:sp>
        <p:nvSpPr>
          <p:cNvPr id="27" name="Titre 1">
            <a:extLst>
              <a:ext uri="{FF2B5EF4-FFF2-40B4-BE49-F238E27FC236}">
                <a16:creationId xmlns:a16="http://schemas.microsoft.com/office/drawing/2014/main" id="{A7537FB3-6A7A-DF5B-2DBB-B0D7D80FE5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Dictée en cours.</a:t>
            </a:r>
          </a:p>
        </p:txBody>
      </p:sp>
      <p:pic>
        <p:nvPicPr>
          <p:cNvPr id="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30EC9780-9ADE-1DE9-7ACC-DE37483DF102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pic>
        <p:nvPicPr>
          <p:cNvPr id="2" name="tlcharger-21">
            <a:hlinkClick r:id="" action="ppaction://media"/>
            <a:extLst>
              <a:ext uri="{FF2B5EF4-FFF2-40B4-BE49-F238E27FC236}">
                <a16:creationId xmlns:a16="http://schemas.microsoft.com/office/drawing/2014/main" id="{8B10D18C-D073-A78B-4174-365A4AE004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7920522" y="834966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86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C7FEB-AC16-992C-E6E9-C6440D672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5BE8D8A4-B5F4-9143-2ED8-2E6F6B44CE12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960AF255-4A87-84EA-D6E7-467A64B2CFF7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E1248D61-D476-7E7D-8058-58D9AE2E931D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0DA4B721-71A9-E352-2B27-832DEA4D7081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61014F51-C46C-097E-D196-4EEF869295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CC95025-31D0-CA76-6F37-23F9CCC5A0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F9D72FE-58E7-369F-47CA-3A1346AAEA29}"/>
              </a:ext>
            </a:extLst>
          </p:cNvPr>
          <p:cNvSpPr txBox="1"/>
          <p:nvPr/>
        </p:nvSpPr>
        <p:spPr>
          <a:xfrm>
            <a:off x="3179371" y="2776898"/>
            <a:ext cx="5037568" cy="1304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fr-FR" sz="6000" b="1" dirty="0">
                <a:solidFill>
                  <a:srgbClr val="565F88"/>
                </a:solidFill>
                <a:latin typeface="Dosis Medium" pitchFamily="2" charset="0"/>
              </a:rPr>
              <a:t>J’ai neuf.</a:t>
            </a:r>
          </a:p>
        </p:txBody>
      </p:sp>
    </p:spTree>
    <p:extLst>
      <p:ext uri="{BB962C8B-B14F-4D97-AF65-F5344CB8AC3E}">
        <p14:creationId xmlns:p14="http://schemas.microsoft.com/office/powerpoint/2010/main" val="1730863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7B51D-FD28-336A-6090-D7B72AA7B9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1F3697EC-5838-E816-0CAA-8D0B74A0FBF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1F3697EC-5838-E816-0CAA-8D0B74A0FB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BED9F8E4-6580-26BE-0A55-81D9148FF84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ED9F8E4-6580-26BE-0A55-81D9148FF8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8D142ECD-C560-80F8-DA20-1A0B8C8E04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0A1D29C-CE0D-83FA-B0B9-F019F22C88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On passe à une autre activité. Ces mots sont en désordre. Ecrivez sur vos cahiers une phrase correcte à partir de ces mots.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5DEF537-E38B-65E2-61FF-BA149C8FF7C4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F8A25924-CC61-32EB-3980-075DCAD2B1BD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m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’appelle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EF1439D-2F87-3CE6-9192-CF1247D01222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ED3FE2FA-0CB6-3D32-E435-DB23EBFE341C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Salim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C14150D6-03F6-F283-3A43-06B86281CBDA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0DF48B5-8204-451C-0B7E-64AD6765ED7C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361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8BA2E9-BEF1-D290-BE89-E39E0DA83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7BAADCB-458E-42FF-86E7-03F2EF6E2BCD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7BAADCB-458E-42FF-86E7-03F2EF6E2B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C9BFCB1E-31BF-8724-481E-BBF14106ACA6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9BFCB1E-31BF-8724-481E-BBF14106AC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itre 1">
            <a:extLst>
              <a:ext uri="{FF2B5EF4-FFF2-40B4-BE49-F238E27FC236}">
                <a16:creationId xmlns:a16="http://schemas.microsoft.com/office/drawing/2014/main" id="{F17D566F-52D3-7F32-8A85-22D14CACFC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4DEBE97-5041-CF55-864D-083B8A09581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41A65996-2B50-25EC-035D-1AEE1B85EC75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DF10092-484D-B057-69CA-FF8FABE47510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m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’appelle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3517172A-2DC7-05A6-FF88-C6CE37B5864B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50D396-FDDD-0084-99D8-9578EC76FF25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Salim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9611C51-AC77-E3C5-D0DD-1AE533074F6A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93741D23-C3CF-DD02-DC19-4F4A5ECC4379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505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8C5065-E835-0A45-A7DA-D492AA9D6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itre 1">
            <a:extLst>
              <a:ext uri="{FF2B5EF4-FFF2-40B4-BE49-F238E27FC236}">
                <a16:creationId xmlns:a16="http://schemas.microsoft.com/office/drawing/2014/main" id="{CCC3278E-9F7F-CA9C-8FD1-15790A0AB0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8D45F330-16D7-AF89-2716-D77407D99BE0}"/>
              </a:ext>
            </a:extLst>
          </p:cNvPr>
          <p:cNvSpPr txBox="1"/>
          <p:nvPr/>
        </p:nvSpPr>
        <p:spPr>
          <a:xfrm>
            <a:off x="1243975" y="2582869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J</a:t>
            </a:r>
            <a:r>
              <a:rPr lang="fr-FR" sz="48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e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 m’appelle Salim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.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2E71719-3724-5F05-27F9-C2EB52336C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B9BA178-AAE7-3CE1-72A1-A0E3EB0D0D25}"/>
              </a:ext>
            </a:extLst>
          </p:cNvPr>
          <p:cNvSpPr/>
          <p:nvPr/>
        </p:nvSpPr>
        <p:spPr>
          <a:xfrm>
            <a:off x="3443500" y="4141689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A6CA73C8-6899-C52E-BA65-33B75E49E593}"/>
              </a:ext>
            </a:extLst>
          </p:cNvPr>
          <p:cNvSpPr txBox="1"/>
          <p:nvPr/>
        </p:nvSpPr>
        <p:spPr>
          <a:xfrm>
            <a:off x="3746841" y="4176454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m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’appelle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C52938A-C818-3D71-F413-71C26BC4355C}"/>
              </a:ext>
            </a:extLst>
          </p:cNvPr>
          <p:cNvSpPr/>
          <p:nvPr/>
        </p:nvSpPr>
        <p:spPr>
          <a:xfrm>
            <a:off x="6096303" y="4141689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71C76D6-B0E3-C9DB-58F7-378436E5B55C}"/>
              </a:ext>
            </a:extLst>
          </p:cNvPr>
          <p:cNvSpPr txBox="1"/>
          <p:nvPr/>
        </p:nvSpPr>
        <p:spPr>
          <a:xfrm>
            <a:off x="6438145" y="4176454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Salim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4D35FFE4-E42C-3A7D-23C6-16DAEC156C59}"/>
              </a:ext>
            </a:extLst>
          </p:cNvPr>
          <p:cNvSpPr/>
          <p:nvPr/>
        </p:nvSpPr>
        <p:spPr>
          <a:xfrm>
            <a:off x="780085" y="4140779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0342C490-0E8C-FF0C-BA66-D0ECD4E97507}"/>
              </a:ext>
            </a:extLst>
          </p:cNvPr>
          <p:cNvSpPr txBox="1"/>
          <p:nvPr/>
        </p:nvSpPr>
        <p:spPr>
          <a:xfrm>
            <a:off x="751975" y="4175544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je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63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E0C4C9-96DA-BA8D-8992-C6532F20E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2A91A263-FBEB-0325-DC14-134F861D0389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1F3697EC-5838-E816-0CAA-8D0B74A0FBF6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4FB0E73A-A792-FAD9-0F81-9B2F43203DBF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BED9F8E4-6580-26BE-0A55-81D9148FF84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pic>
        <p:nvPicPr>
          <p:cNvPr id="2" name="Image 1">
            <a:extLst>
              <a:ext uri="{FF2B5EF4-FFF2-40B4-BE49-F238E27FC236}">
                <a16:creationId xmlns:a16="http://schemas.microsoft.com/office/drawing/2014/main" id="{582BAF1F-1E59-FD59-9832-DFF67CA3542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31E1B088-AFFF-7098-20D1-0CD12CE1B1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autre phrase en désordre. Ecrivez sur vos cahiers une phrase correcte à partir de ces mots.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E775444-6791-C88B-5D53-8A6506C6F468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A4D0763-549A-333F-8720-A8BE5A128709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dix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29BF376-37CA-0221-26FD-AA6BEB9EEE86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19581C1-F37E-2CB6-39E9-02CACDD5766B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’ai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EB89A5ED-9A69-ADA8-95F7-F00423D59704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56B9833-CF1B-D8C1-5A2F-2171386F091E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</a:t>
            </a:r>
          </a:p>
        </p:txBody>
      </p:sp>
    </p:spTree>
    <p:extLst>
      <p:ext uri="{BB962C8B-B14F-4D97-AF65-F5344CB8AC3E}">
        <p14:creationId xmlns:p14="http://schemas.microsoft.com/office/powerpoint/2010/main" val="3859296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B745A2-A017-9E93-FAE7-91A771FE13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E0401C7A-0DF5-585F-FA49-6F2A6D5AADC0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7BAADCB-458E-42FF-86E7-03F2EF6E2BCD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229FD754-5F72-256A-D6FA-497C16C968DE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C9BFCB1E-31BF-8724-481E-BBF14106ACA6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itre 1">
            <a:extLst>
              <a:ext uri="{FF2B5EF4-FFF2-40B4-BE49-F238E27FC236}">
                <a16:creationId xmlns:a16="http://schemas.microsoft.com/office/drawing/2014/main" id="{E897AB59-6A7F-850C-9B33-7C5DC73130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Qui veut lire sa phrase ?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B846865-982C-8014-F866-7ABD817F1D4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1593" b="11327"/>
          <a:stretch>
            <a:fillRect/>
          </a:stretch>
        </p:blipFill>
        <p:spPr>
          <a:xfrm>
            <a:off x="215393" y="650122"/>
            <a:ext cx="1087654" cy="980062"/>
          </a:xfrm>
          <a:prstGeom prst="ellipse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60F68E-5793-BA66-AEF1-47791DD96290}"/>
              </a:ext>
            </a:extLst>
          </p:cNvPr>
          <p:cNvSpPr/>
          <p:nvPr/>
        </p:nvSpPr>
        <p:spPr>
          <a:xfrm>
            <a:off x="81814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74F9C11-F979-A125-71FE-84394D94350A}"/>
              </a:ext>
            </a:extLst>
          </p:cNvPr>
          <p:cNvSpPr txBox="1"/>
          <p:nvPr/>
        </p:nvSpPr>
        <p:spPr>
          <a:xfrm>
            <a:off x="1121486" y="3534191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dix</a:t>
            </a:r>
            <a:endParaRPr kumimoji="0" lang="fr-FR" sz="2800" b="1" i="0" u="none" strike="noStrike" kern="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7B9B0418-D0D8-474C-0EB5-F9DA67F01C47}"/>
              </a:ext>
            </a:extLst>
          </p:cNvPr>
          <p:cNvSpPr/>
          <p:nvPr/>
        </p:nvSpPr>
        <p:spPr>
          <a:xfrm>
            <a:off x="3470948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B22D8F3-1DBF-8523-E85C-B5AE13E8B521}"/>
              </a:ext>
            </a:extLst>
          </p:cNvPr>
          <p:cNvSpPr txBox="1"/>
          <p:nvPr/>
        </p:nvSpPr>
        <p:spPr>
          <a:xfrm>
            <a:off x="3812790" y="3534191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’ai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829580F4-3F7D-78C2-FD89-118A4E7C79F7}"/>
              </a:ext>
            </a:extLst>
          </p:cNvPr>
          <p:cNvSpPr/>
          <p:nvPr/>
        </p:nvSpPr>
        <p:spPr>
          <a:xfrm>
            <a:off x="6172605" y="3499426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3D0B754D-9604-158D-7C9C-AAA1D3051467}"/>
              </a:ext>
            </a:extLst>
          </p:cNvPr>
          <p:cNvSpPr txBox="1"/>
          <p:nvPr/>
        </p:nvSpPr>
        <p:spPr>
          <a:xfrm>
            <a:off x="6144495" y="3534191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</a:t>
            </a:r>
          </a:p>
        </p:txBody>
      </p:sp>
    </p:spTree>
    <p:extLst>
      <p:ext uri="{BB962C8B-B14F-4D97-AF65-F5344CB8AC3E}">
        <p14:creationId xmlns:p14="http://schemas.microsoft.com/office/powerpoint/2010/main" val="310574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8798B87-ACD7-5B2C-A764-90C2F061330D}"/>
              </a:ext>
            </a:extLst>
          </p:cNvPr>
          <p:cNvSpPr/>
          <p:nvPr/>
        </p:nvSpPr>
        <p:spPr>
          <a:xfrm>
            <a:off x="3224463" y="365760"/>
            <a:ext cx="2483318" cy="549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49137C7-E550-5A92-91B8-0E4A94A8CBF7}"/>
              </a:ext>
            </a:extLst>
          </p:cNvPr>
          <p:cNvSpPr/>
          <p:nvPr/>
        </p:nvSpPr>
        <p:spPr>
          <a:xfrm>
            <a:off x="3330341" y="0"/>
            <a:ext cx="2483318" cy="365760"/>
          </a:xfrm>
          <a:prstGeom prst="rect">
            <a:avLst/>
          </a:prstGeom>
          <a:solidFill>
            <a:srgbClr val="424D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itre 1">
            <a:extLst>
              <a:ext uri="{FF2B5EF4-FFF2-40B4-BE49-F238E27FC236}">
                <a16:creationId xmlns:a16="http://schemas.microsoft.com/office/drawing/2014/main" id="{76131734-4580-1F17-EA9B-8E7C57AD8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1868" y="1496921"/>
            <a:ext cx="7886700" cy="720000"/>
          </a:xfrm>
        </p:spPr>
        <p:txBody>
          <a:bodyPr/>
          <a:lstStyle/>
          <a:p>
            <a:r>
              <a:rPr lang="fr-MA" sz="3200" dirty="0">
                <a:solidFill>
                  <a:srgbClr val="424D7B"/>
                </a:solidFill>
              </a:rPr>
              <a:t>Contenu de la semaine 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4A1339CC-F3E4-C863-2C16-CE40052C4C1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1B4CFA6-F847-8AD0-B41B-CBAA28F1601E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54EBD59-A30D-A09D-FBD6-229E4460D27D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itre 53">
              <a:extLst>
                <a:ext uri="{FF2B5EF4-FFF2-40B4-BE49-F238E27FC236}">
                  <a16:creationId xmlns:a16="http://schemas.microsoft.com/office/drawing/2014/main" id="{20E803C9-555C-3000-B4E7-15E79582503F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535C6010-6CEE-5E17-3041-CD3C8CF7C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025" y="2566303"/>
            <a:ext cx="1550228" cy="237895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04C4A91A-8823-C822-3514-C4E10071C8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28" y="2584191"/>
            <a:ext cx="3062728" cy="2361062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ED00E810-9C54-F8F5-1E11-F9D103C5EC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51" y="2566303"/>
            <a:ext cx="3085932" cy="23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520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3138D4-E58B-60E5-640A-F5FCC745CF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BFCC59F6-1B09-E476-12E2-4625F906C206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E9CF882A-4ADE-1566-C334-3EE9E6339525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5903A022-0FA1-584E-2F7F-98EA6D79918B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5771665A-A0C9-EDC9-B5A6-AADC14496E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Titre 1">
            <a:extLst>
              <a:ext uri="{FF2B5EF4-FFF2-40B4-BE49-F238E27FC236}">
                <a16:creationId xmlns:a16="http://schemas.microsoft.com/office/drawing/2014/main" id="{907A8946-9B2C-F0F0-2D55-94C57677D4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Corrigez. Je n’oublie pas la majuscule au début de la phrase et le point à la fin. 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475981A-41FA-127D-29B0-CDF6D4E325E9}"/>
              </a:ext>
            </a:extLst>
          </p:cNvPr>
          <p:cNvSpPr txBox="1"/>
          <p:nvPr/>
        </p:nvSpPr>
        <p:spPr>
          <a:xfrm>
            <a:off x="1243975" y="2582869"/>
            <a:ext cx="6840000" cy="10618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800" b="1" dirty="0">
                <a:solidFill>
                  <a:srgbClr val="00ACA4"/>
                </a:solidFill>
                <a:latin typeface="Dosis" pitchFamily="2" charset="0"/>
              </a:rPr>
              <a:t>J</a:t>
            </a:r>
            <a:r>
              <a:rPr lang="fr-FR" sz="4800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’ai dix ans</a:t>
            </a: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srgbClr val="00ACA4"/>
                </a:solidFill>
                <a:effectLst/>
                <a:uLnTx/>
                <a:uFillTx/>
                <a:latin typeface="Dosis" pitchFamily="2" charset="0"/>
              </a:rPr>
              <a:t>.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Dosis" pitchFamily="2" charset="0"/>
              </a:rPr>
              <a:t> 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8DA99A7-77F8-DE39-1386-5908638E12E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C1070922-EC06-A55F-ACD2-3360352BF26B}"/>
              </a:ext>
            </a:extLst>
          </p:cNvPr>
          <p:cNvSpPr/>
          <p:nvPr/>
        </p:nvSpPr>
        <p:spPr>
          <a:xfrm>
            <a:off x="797821" y="4007448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04E8D40-7FD3-B8CE-0818-A80753ED3265}"/>
              </a:ext>
            </a:extLst>
          </p:cNvPr>
          <p:cNvSpPr txBox="1"/>
          <p:nvPr/>
        </p:nvSpPr>
        <p:spPr>
          <a:xfrm>
            <a:off x="1101162" y="4042213"/>
            <a:ext cx="18114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kern="0" dirty="0">
                <a:solidFill>
                  <a:srgbClr val="106585"/>
                </a:solidFill>
                <a:latin typeface="Calibri" panose="020F0502020204030204"/>
              </a:rPr>
              <a:t>j</a:t>
            </a: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’ai</a:t>
            </a: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26A9D01B-0F76-11D0-3AF7-1EEB02489213}"/>
              </a:ext>
            </a:extLst>
          </p:cNvPr>
          <p:cNvSpPr/>
          <p:nvPr/>
        </p:nvSpPr>
        <p:spPr>
          <a:xfrm>
            <a:off x="3450624" y="4007448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BCA24600-7CB8-1212-E963-E94B5DE1237C}"/>
              </a:ext>
            </a:extLst>
          </p:cNvPr>
          <p:cNvSpPr txBox="1"/>
          <p:nvPr/>
        </p:nvSpPr>
        <p:spPr>
          <a:xfrm>
            <a:off x="3792466" y="4042213"/>
            <a:ext cx="16458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dix</a:t>
            </a: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ED1FA758-B420-C29E-F219-FF60197463CB}"/>
              </a:ext>
            </a:extLst>
          </p:cNvPr>
          <p:cNvSpPr/>
          <p:nvPr/>
        </p:nvSpPr>
        <p:spPr>
          <a:xfrm>
            <a:off x="6152281" y="4007448"/>
            <a:ext cx="2331705" cy="612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9525" cap="flat" cmpd="sng" algn="ctr">
            <a:solidFill>
              <a:sysClr val="window" lastClr="FFFFFF">
                <a:lumMod val="65000"/>
              </a:sys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0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43F6E6E-BDD2-B479-A540-D093E942A235}"/>
              </a:ext>
            </a:extLst>
          </p:cNvPr>
          <p:cNvSpPr txBox="1"/>
          <p:nvPr/>
        </p:nvSpPr>
        <p:spPr>
          <a:xfrm>
            <a:off x="6124171" y="4042213"/>
            <a:ext cx="24745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ans</a:t>
            </a:r>
          </a:p>
        </p:txBody>
      </p:sp>
    </p:spTree>
    <p:extLst>
      <p:ext uri="{BB962C8B-B14F-4D97-AF65-F5344CB8AC3E}">
        <p14:creationId xmlns:p14="http://schemas.microsoft.com/office/powerpoint/2010/main" val="256172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5456CA-8A22-A083-776D-AF76009840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E6384F8A-E656-6861-497C-5F80E75BA7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Prenez vos livrets à la page 12. Réalisez l’activité. Je vais circuler entre les rangs pour vous aider.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AD15E81-0124-AD59-80AE-B06E7849C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13BCEC06-8A62-7450-BB95-DE27E1D8B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9275" y="2752717"/>
            <a:ext cx="2203904" cy="2203904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AAB5060-0FB6-0C81-6E85-94BDAD232C2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2000" y="1524059"/>
            <a:ext cx="3031153" cy="469162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19D71E-CCB7-E0DF-E67D-A05C22BB152E}"/>
              </a:ext>
            </a:extLst>
          </p:cNvPr>
          <p:cNvSpPr/>
          <p:nvPr/>
        </p:nvSpPr>
        <p:spPr>
          <a:xfrm>
            <a:off x="1692000" y="4791496"/>
            <a:ext cx="3241578" cy="6120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0544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38C62F-0F36-324D-9FC1-EBD42D6BF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14:cNvPr>
              <p14:cNvContentPartPr/>
              <p14:nvPr/>
            </p14:nvContentPartPr>
            <p14:xfrm>
              <a:off x="2912571" y="1083385"/>
              <a:ext cx="360" cy="360"/>
            </p14:xfrm>
          </p:contentPart>
        </mc:Choice>
        <mc:Fallback xmlns="">
          <p:pic>
            <p:nvPicPr>
              <p:cNvPr id="11" name="Encre 10">
                <a:extLst>
                  <a:ext uri="{FF2B5EF4-FFF2-40B4-BE49-F238E27FC236}">
                    <a16:creationId xmlns:a16="http://schemas.microsoft.com/office/drawing/2014/main" id="{8EBC3122-D2E5-40B9-C68D-DE02FB10F67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903571" y="1074385"/>
                <a:ext cx="1800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14:cNvPr>
              <p14:cNvContentPartPr/>
              <p14:nvPr/>
            </p14:nvContentPartPr>
            <p14:xfrm>
              <a:off x="1602171" y="842185"/>
              <a:ext cx="9720" cy="576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F7C94638-EDA0-DEF0-7BD0-BEFD7BE56028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593492" y="833185"/>
                <a:ext cx="26730" cy="234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itre 5">
            <a:extLst>
              <a:ext uri="{FF2B5EF4-FFF2-40B4-BE49-F238E27FC236}">
                <a16:creationId xmlns:a16="http://schemas.microsoft.com/office/drawing/2014/main" id="{25D1D783-C278-324D-26F6-6D0B58916930}"/>
              </a:ext>
            </a:extLst>
          </p:cNvPr>
          <p:cNvSpPr txBox="1">
            <a:spLocks/>
          </p:cNvSpPr>
          <p:nvPr/>
        </p:nvSpPr>
        <p:spPr>
          <a:xfrm>
            <a:off x="1664400" y="777385"/>
            <a:ext cx="6840000" cy="61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51433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fr-MA" sz="1600" b="0" kern="1200">
                <a:solidFill>
                  <a:prstClr val="white">
                    <a:lumMod val="65000"/>
                  </a:prst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marR="0" lvl="0" indent="0" algn="l" defTabSz="514337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Corrigez.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427834BF-88AC-3D5A-9902-8373E87445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577" y="535130"/>
            <a:ext cx="1152244" cy="1072989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D0A249B7-FF24-DC89-3084-C65B69A7EB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64400" y="1911018"/>
            <a:ext cx="5168945" cy="1613510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E863D82E-2EA0-B6B8-B305-9FD591614103}"/>
              </a:ext>
            </a:extLst>
          </p:cNvPr>
          <p:cNvSpPr txBox="1"/>
          <p:nvPr/>
        </p:nvSpPr>
        <p:spPr>
          <a:xfrm>
            <a:off x="999531" y="2549641"/>
            <a:ext cx="6840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 m’appelle Nada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632FDA73-4C4D-1C9B-6A86-3460B9909BC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3329" y="3583226"/>
            <a:ext cx="5168944" cy="182606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99A6E5F-56D5-A218-874B-7120595E52A3}"/>
              </a:ext>
            </a:extLst>
          </p:cNvPr>
          <p:cNvSpPr txBox="1"/>
          <p:nvPr/>
        </p:nvSpPr>
        <p:spPr>
          <a:xfrm>
            <a:off x="963935" y="4384066"/>
            <a:ext cx="684000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’ai </a:t>
            </a:r>
            <a:r>
              <a:rPr lang="fr-FR" sz="3200" dirty="0">
                <a:solidFill>
                  <a:srgbClr val="C00000"/>
                </a:solidFill>
                <a:latin typeface="Dosis" pitchFamily="2" charset="0"/>
              </a:rPr>
              <a:t>dix ans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r>
              <a:rPr kumimoji="0" lang="fr-FR" sz="3200" b="0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602330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majd_wave">
            <a:hlinkClick r:id="" action="ppaction://media"/>
            <a:extLst>
              <a:ext uri="{FF2B5EF4-FFF2-40B4-BE49-F238E27FC236}">
                <a16:creationId xmlns:a16="http://schemas.microsoft.com/office/drawing/2014/main" id="{2D085470-6254-1CCC-EAE4-0E8D4685473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92587" y="2142065"/>
            <a:ext cx="1996613" cy="3549535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FEB082D5-E6CD-4695-6114-FD007FEEC3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La séance d’aujourd’hui est terminée. À la maison,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lisez le texte de la page 11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et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réalisez l’activité 5 de la page 12 </a:t>
            </a:r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. 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9" name="Espace réservé pour une image  2" descr="Une image contenant habits, illustratio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BC904AA9-F74C-7128-E2AE-905B3654E9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54"/>
          <a:stretch>
            <a:fillRect/>
          </a:stretch>
        </p:blipFill>
        <p:spPr>
          <a:xfrm>
            <a:off x="115503" y="651192"/>
            <a:ext cx="1289783" cy="936977"/>
          </a:xfrm>
          <a:prstGeom prst="ellipse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D96E8396-79A4-7158-5F20-91A394235A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38792" y="1833269"/>
            <a:ext cx="2492778" cy="3858331"/>
          </a:xfrm>
          <a:prstGeom prst="rect">
            <a:avLst/>
          </a:prstGeom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79D82D8E-3660-5D8A-5BDA-6CC43BDCA50F}"/>
              </a:ext>
            </a:extLst>
          </p:cNvPr>
          <p:cNvSpPr/>
          <p:nvPr/>
        </p:nvSpPr>
        <p:spPr>
          <a:xfrm>
            <a:off x="6051687" y="4968774"/>
            <a:ext cx="2409904" cy="503300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D357398-DF58-CE04-38D1-A31E4ED564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15122" y="1833269"/>
            <a:ext cx="2565557" cy="385833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3F8C9D0-00ED-32BA-6D1C-4483BC86453B}"/>
              </a:ext>
            </a:extLst>
          </p:cNvPr>
          <p:cNvSpPr/>
          <p:nvPr/>
        </p:nvSpPr>
        <p:spPr>
          <a:xfrm>
            <a:off x="2659320" y="2354428"/>
            <a:ext cx="2477160" cy="779383"/>
          </a:xfrm>
          <a:prstGeom prst="roundRect">
            <a:avLst/>
          </a:prstGeom>
          <a:noFill/>
          <a:ln w="38100">
            <a:solidFill>
              <a:srgbClr val="E8423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42616580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itre 30">
            <a:extLst>
              <a:ext uri="{FF2B5EF4-FFF2-40B4-BE49-F238E27FC236}">
                <a16:creationId xmlns:a16="http://schemas.microsoft.com/office/drawing/2014/main" id="{FA78663C-B4A4-66CC-78D4-9F85DA1CD3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76958"/>
            <a:ext cx="7886700" cy="720000"/>
          </a:xfrm>
        </p:spPr>
        <p:txBody>
          <a:bodyPr/>
          <a:lstStyle/>
          <a:p>
            <a:r>
              <a:rPr lang="fr-MA" sz="2800" dirty="0"/>
              <a:t>Organisation de la semaine</a:t>
            </a:r>
          </a:p>
        </p:txBody>
      </p:sp>
      <p:sp>
        <p:nvSpPr>
          <p:cNvPr id="32" name="Rectangle : coins arrondis 31">
            <a:extLst>
              <a:ext uri="{FF2B5EF4-FFF2-40B4-BE49-F238E27FC236}">
                <a16:creationId xmlns:a16="http://schemas.microsoft.com/office/drawing/2014/main" id="{E5765066-62E9-C747-F21F-3FFD5EF1BD7D}"/>
              </a:ext>
            </a:extLst>
          </p:cNvPr>
          <p:cNvSpPr/>
          <p:nvPr/>
        </p:nvSpPr>
        <p:spPr>
          <a:xfrm>
            <a:off x="4735350" y="52954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rganigramme : Terminateur 32">
            <a:extLst>
              <a:ext uri="{FF2B5EF4-FFF2-40B4-BE49-F238E27FC236}">
                <a16:creationId xmlns:a16="http://schemas.microsoft.com/office/drawing/2014/main" id="{5DFFBDDB-3D4F-E819-8F7D-4E2047FD8EC4}"/>
              </a:ext>
            </a:extLst>
          </p:cNvPr>
          <p:cNvSpPr/>
          <p:nvPr/>
        </p:nvSpPr>
        <p:spPr>
          <a:xfrm>
            <a:off x="4951350" y="49847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6</a:t>
            </a:r>
          </a:p>
        </p:txBody>
      </p:sp>
      <p:sp>
        <p:nvSpPr>
          <p:cNvPr id="34" name="Rectangle : coins arrondis 33">
            <a:extLst>
              <a:ext uri="{FF2B5EF4-FFF2-40B4-BE49-F238E27FC236}">
                <a16:creationId xmlns:a16="http://schemas.microsoft.com/office/drawing/2014/main" id="{27B67DEB-FA14-C68A-D306-A4EAF613FB6E}"/>
              </a:ext>
            </a:extLst>
          </p:cNvPr>
          <p:cNvSpPr/>
          <p:nvPr/>
        </p:nvSpPr>
        <p:spPr>
          <a:xfrm>
            <a:off x="648000" y="3713195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Organigramme : Terminateur 34">
            <a:extLst>
              <a:ext uri="{FF2B5EF4-FFF2-40B4-BE49-F238E27FC236}">
                <a16:creationId xmlns:a16="http://schemas.microsoft.com/office/drawing/2014/main" id="{B2B40A44-646F-CFD1-8BD6-641115BE99B3}"/>
              </a:ext>
            </a:extLst>
          </p:cNvPr>
          <p:cNvSpPr/>
          <p:nvPr/>
        </p:nvSpPr>
        <p:spPr>
          <a:xfrm>
            <a:off x="864000" y="3461195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2</a:t>
            </a:r>
          </a:p>
        </p:txBody>
      </p:sp>
      <p:sp>
        <p:nvSpPr>
          <p:cNvPr id="36" name="Rectangle : coins arrondis 35">
            <a:extLst>
              <a:ext uri="{FF2B5EF4-FFF2-40B4-BE49-F238E27FC236}">
                <a16:creationId xmlns:a16="http://schemas.microsoft.com/office/drawing/2014/main" id="{637F9C9C-A02D-128C-B58A-E9E349CF8C1B}"/>
              </a:ext>
            </a:extLst>
          </p:cNvPr>
          <p:cNvSpPr/>
          <p:nvPr/>
        </p:nvSpPr>
        <p:spPr>
          <a:xfrm>
            <a:off x="4840650" y="2160349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Organigramme : Terminateur 36">
            <a:extLst>
              <a:ext uri="{FF2B5EF4-FFF2-40B4-BE49-F238E27FC236}">
                <a16:creationId xmlns:a16="http://schemas.microsoft.com/office/drawing/2014/main" id="{39E02ABA-FCC4-BB47-BAC3-A50DD832EB82}"/>
              </a:ext>
            </a:extLst>
          </p:cNvPr>
          <p:cNvSpPr/>
          <p:nvPr/>
        </p:nvSpPr>
        <p:spPr>
          <a:xfrm>
            <a:off x="5056650" y="1908349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4</a:t>
            </a:r>
          </a:p>
        </p:txBody>
      </p:sp>
      <p:sp>
        <p:nvSpPr>
          <p:cNvPr id="40" name="Rectangle : coins arrondis 39">
            <a:extLst>
              <a:ext uri="{FF2B5EF4-FFF2-40B4-BE49-F238E27FC236}">
                <a16:creationId xmlns:a16="http://schemas.microsoft.com/office/drawing/2014/main" id="{81152347-F8B0-43CC-CCD6-E085D45C971C}"/>
              </a:ext>
            </a:extLst>
          </p:cNvPr>
          <p:cNvSpPr/>
          <p:nvPr/>
        </p:nvSpPr>
        <p:spPr>
          <a:xfrm>
            <a:off x="648000" y="5236788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rganigramme : Terminateur 40">
            <a:extLst>
              <a:ext uri="{FF2B5EF4-FFF2-40B4-BE49-F238E27FC236}">
                <a16:creationId xmlns:a16="http://schemas.microsoft.com/office/drawing/2014/main" id="{5541FB79-EF30-CC5F-7725-95505B073E2A}"/>
              </a:ext>
            </a:extLst>
          </p:cNvPr>
          <p:cNvSpPr/>
          <p:nvPr/>
        </p:nvSpPr>
        <p:spPr>
          <a:xfrm>
            <a:off x="864000" y="4984788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3</a:t>
            </a:r>
          </a:p>
        </p:txBody>
      </p:sp>
      <p:sp>
        <p:nvSpPr>
          <p:cNvPr id="48" name="Rectangle : coins arrondis 47">
            <a:extLst>
              <a:ext uri="{FF2B5EF4-FFF2-40B4-BE49-F238E27FC236}">
                <a16:creationId xmlns:a16="http://schemas.microsoft.com/office/drawing/2014/main" id="{87D26E65-6890-E560-0F8D-1770B785B234}"/>
              </a:ext>
            </a:extLst>
          </p:cNvPr>
          <p:cNvSpPr/>
          <p:nvPr/>
        </p:nvSpPr>
        <p:spPr>
          <a:xfrm>
            <a:off x="648000" y="2196000"/>
            <a:ext cx="3780000" cy="1080000"/>
          </a:xfrm>
          <a:prstGeom prst="roundRect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rganigramme : Terminateur 48">
            <a:extLst>
              <a:ext uri="{FF2B5EF4-FFF2-40B4-BE49-F238E27FC236}">
                <a16:creationId xmlns:a16="http://schemas.microsoft.com/office/drawing/2014/main" id="{F8E03BE0-12F4-D3D1-EC97-CC64DF167170}"/>
              </a:ext>
            </a:extLst>
          </p:cNvPr>
          <p:cNvSpPr/>
          <p:nvPr/>
        </p:nvSpPr>
        <p:spPr>
          <a:xfrm>
            <a:off x="864000" y="1944000"/>
            <a:ext cx="1260000" cy="360000"/>
          </a:xfrm>
          <a:prstGeom prst="flowChartTerminator">
            <a:avLst/>
          </a:prstGeom>
          <a:solidFill>
            <a:schemeClr val="bg2">
              <a:lumMod val="75000"/>
            </a:schemeClr>
          </a:solidFill>
          <a:ln>
            <a:solidFill>
              <a:srgbClr val="75757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1</a:t>
            </a:r>
          </a:p>
        </p:txBody>
      </p:sp>
      <p:sp>
        <p:nvSpPr>
          <p:cNvPr id="2" name="Espace réservé du texte 60">
            <a:extLst>
              <a:ext uri="{FF2B5EF4-FFF2-40B4-BE49-F238E27FC236}">
                <a16:creationId xmlns:a16="http://schemas.microsoft.com/office/drawing/2014/main" id="{B1633320-881D-3046-CC25-D40DFB941180}"/>
              </a:ext>
            </a:extLst>
          </p:cNvPr>
          <p:cNvSpPr txBox="1">
            <a:spLocks/>
          </p:cNvSpPr>
          <p:nvPr/>
        </p:nvSpPr>
        <p:spPr>
          <a:xfrm>
            <a:off x="828000" y="391248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Acte de parole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1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Mots avec difficultés </a:t>
            </a:r>
          </a:p>
        </p:txBody>
      </p:sp>
      <p:sp>
        <p:nvSpPr>
          <p:cNvPr id="3" name="Espace réservé du texte 5">
            <a:extLst>
              <a:ext uri="{FF2B5EF4-FFF2-40B4-BE49-F238E27FC236}">
                <a16:creationId xmlns:a16="http://schemas.microsoft.com/office/drawing/2014/main" id="{106D8CA2-60E3-9232-FFC0-312BF804780F}"/>
              </a:ext>
            </a:extLst>
          </p:cNvPr>
          <p:cNvSpPr txBox="1">
            <a:spLocks/>
          </p:cNvSpPr>
          <p:nvPr/>
        </p:nvSpPr>
        <p:spPr>
          <a:xfrm>
            <a:off x="4951350" y="5436076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defPPr>
              <a:defRPr lang="fr-FR"/>
            </a:defPPr>
            <a:lvl1pPr marL="269875" indent="-269875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>
                <a:solidFill>
                  <a:srgbClr val="757575"/>
                </a:solidFill>
                <a:latin typeface="Dosis SemiBold" pitchFamily="2" charset="0"/>
              </a:defRPr>
            </a:lvl1pPr>
            <a:lvl2pPr marL="685800" indent="-228600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>
                <a:solidFill>
                  <a:srgbClr val="757575"/>
                </a:solidFill>
                <a:latin typeface="Dosis SemiBold" pitchFamily="2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>
                <a:solidFill>
                  <a:srgbClr val="474F71"/>
                </a:solidFill>
                <a:latin typeface="Dosis SemiBold" pitchFamily="2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>
                <a:solidFill>
                  <a:srgbClr val="474F71"/>
                </a:solidFill>
                <a:latin typeface="Dosis SemiBold" pitchFamily="2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Révision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MA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offerte</a:t>
            </a:r>
          </a:p>
        </p:txBody>
      </p:sp>
      <p:sp>
        <p:nvSpPr>
          <p:cNvPr id="4" name="Espace réservé du texte 5">
            <a:extLst>
              <a:ext uri="{FF2B5EF4-FFF2-40B4-BE49-F238E27FC236}">
                <a16:creationId xmlns:a16="http://schemas.microsoft.com/office/drawing/2014/main" id="{69B3428C-7F7F-4E71-B064-80FE895C10F7}"/>
              </a:ext>
            </a:extLst>
          </p:cNvPr>
          <p:cNvSpPr txBox="1">
            <a:spLocks/>
          </p:cNvSpPr>
          <p:nvPr/>
        </p:nvSpPr>
        <p:spPr>
          <a:xfrm>
            <a:off x="802706" y="2417013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Dosis SemiBold" pitchFamily="2" charset="0"/>
              <a:ea typeface="+mn-ea"/>
              <a:cs typeface="+mn-cs"/>
              <a:sym typeface="Wingdings" panose="05000000000000000000" pitchFamily="2" charset="2"/>
            </a:endParaRPr>
          </a:p>
        </p:txBody>
      </p:sp>
      <p:sp>
        <p:nvSpPr>
          <p:cNvPr id="5" name="Espace réservé du texte 5">
            <a:extLst>
              <a:ext uri="{FF2B5EF4-FFF2-40B4-BE49-F238E27FC236}">
                <a16:creationId xmlns:a16="http://schemas.microsoft.com/office/drawing/2014/main" id="{EBFAD96D-5FEA-AA42-9005-A218CD1D9E8D}"/>
              </a:ext>
            </a:extLst>
          </p:cNvPr>
          <p:cNvSpPr txBox="1">
            <a:spLocks/>
          </p:cNvSpPr>
          <p:nvPr/>
        </p:nvSpPr>
        <p:spPr>
          <a:xfrm>
            <a:off x="828000" y="5436427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 - Acte de parole 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 – Point de langue 2</a:t>
            </a:r>
          </a:p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Phrases</a:t>
            </a:r>
          </a:p>
        </p:txBody>
      </p:sp>
      <p:sp>
        <p:nvSpPr>
          <p:cNvPr id="7" name="Espace réservé du texte 5">
            <a:extLst>
              <a:ext uri="{FF2B5EF4-FFF2-40B4-BE49-F238E27FC236}">
                <a16:creationId xmlns:a16="http://schemas.microsoft.com/office/drawing/2014/main" id="{4B9D94D2-948F-A6A8-1CAC-6BC21867784E}"/>
              </a:ext>
            </a:extLst>
          </p:cNvPr>
          <p:cNvSpPr txBox="1">
            <a:spLocks/>
          </p:cNvSpPr>
          <p:nvPr/>
        </p:nvSpPr>
        <p:spPr>
          <a:xfrm>
            <a:off x="5020650" y="2363049"/>
            <a:ext cx="3587584" cy="792000"/>
          </a:xfrm>
          <a:prstGeom prst="roundRect">
            <a:avLst/>
          </a:prstGeom>
          <a:solidFill>
            <a:schemeClr val="bg2"/>
          </a:solidFill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m"/>
              <a:defRPr sz="12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757575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Oral – Dialogue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Lecture – Texte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757575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Ecriture – Mots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46EFC07-3194-3074-7547-9AFB444900F1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96F1D6C-2264-569C-15F0-696F71FB4775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0F8DB59-06BF-ED3E-8819-51B8AF4E5E28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Titre 53">
              <a:extLst>
                <a:ext uri="{FF2B5EF4-FFF2-40B4-BE49-F238E27FC236}">
                  <a16:creationId xmlns:a16="http://schemas.microsoft.com/office/drawing/2014/main" id="{2890137E-E5C1-3157-1D3A-42F6091EC5FA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sp>
        <p:nvSpPr>
          <p:cNvPr id="17" name="Espace réservé du texte 60">
            <a:extLst>
              <a:ext uri="{FF2B5EF4-FFF2-40B4-BE49-F238E27FC236}">
                <a16:creationId xmlns:a16="http://schemas.microsoft.com/office/drawing/2014/main" id="{7AEDF68E-77FB-F668-03BB-6B662DD8C10D}"/>
              </a:ext>
            </a:extLst>
          </p:cNvPr>
          <p:cNvSpPr txBox="1">
            <a:spLocks/>
          </p:cNvSpPr>
          <p:nvPr/>
        </p:nvSpPr>
        <p:spPr>
          <a:xfrm>
            <a:off x="819220" y="2407388"/>
            <a:ext cx="3420000" cy="792000"/>
          </a:xfrm>
          <a:prstGeom prst="roundRect">
            <a:avLst/>
          </a:prstGeom>
          <a:solidFill>
            <a:schemeClr val="bg2"/>
          </a:solidFill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Présentation du vocabulaire 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Exploitation du vocabulaire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m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Travail sur livret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D4B6B7-E80F-64B5-5DA5-B133DF3F80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6347" y="3492349"/>
            <a:ext cx="3828620" cy="1359526"/>
          </a:xfrm>
          <a:prstGeom prst="rect">
            <a:avLst/>
          </a:prstGeom>
        </p:spPr>
      </p:pic>
      <p:sp>
        <p:nvSpPr>
          <p:cNvPr id="53" name="Organigramme : Terminateur 52">
            <a:extLst>
              <a:ext uri="{FF2B5EF4-FFF2-40B4-BE49-F238E27FC236}">
                <a16:creationId xmlns:a16="http://schemas.microsoft.com/office/drawing/2014/main" id="{7A4380FA-20B2-A9EC-C2A0-319127ED62D0}"/>
              </a:ext>
            </a:extLst>
          </p:cNvPr>
          <p:cNvSpPr/>
          <p:nvPr/>
        </p:nvSpPr>
        <p:spPr>
          <a:xfrm>
            <a:off x="4883440" y="3473956"/>
            <a:ext cx="1260000" cy="360000"/>
          </a:xfrm>
          <a:prstGeom prst="flowChartTerminator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Séance 5</a:t>
            </a:r>
          </a:p>
        </p:txBody>
      </p:sp>
      <p:sp>
        <p:nvSpPr>
          <p:cNvPr id="16" name="Espace réservé du texte 5">
            <a:extLst>
              <a:ext uri="{FF2B5EF4-FFF2-40B4-BE49-F238E27FC236}">
                <a16:creationId xmlns:a16="http://schemas.microsoft.com/office/drawing/2014/main" id="{970954A4-CF87-B312-8087-0957A3F90A1F}"/>
              </a:ext>
            </a:extLst>
          </p:cNvPr>
          <p:cNvSpPr txBox="1">
            <a:spLocks/>
          </p:cNvSpPr>
          <p:nvPr/>
        </p:nvSpPr>
        <p:spPr>
          <a:xfrm>
            <a:off x="4803082" y="3941932"/>
            <a:ext cx="3420000" cy="792000"/>
          </a:xfrm>
          <a:prstGeom prst="roundRect">
            <a:avLst/>
          </a:prstGeom>
          <a:noFill/>
        </p:spPr>
        <p:txBody>
          <a:bodyPr anchor="ctr"/>
          <a:lstStyle>
            <a:lvl1pPr marL="269875" indent="-269875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"/>
              <a:defRPr sz="12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Oral –  Prise de parole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Lecture – Compréhension de texte</a:t>
            </a:r>
          </a:p>
          <a:p>
            <a:pPr marL="269875" marR="0" lvl="0" indent="-269875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"/>
              <a:tabLst/>
              <a:defRPr/>
            </a:pPr>
            <a:r>
              <a:rPr kumimoji="0" lang="fr-FR" sz="1200" b="0" i="0" u="none" strike="noStrike" kern="1200" cap="none" spc="0" normalizeH="0" baseline="0" noProof="0" dirty="0">
                <a:ln>
                  <a:noFill/>
                </a:ln>
                <a:solidFill>
                  <a:srgbClr val="474F71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  <a:sym typeface="Wingdings" panose="05000000000000000000" pitchFamily="2" charset="2"/>
              </a:rPr>
              <a:t>Ecriture – Phrases </a:t>
            </a:r>
          </a:p>
        </p:txBody>
      </p:sp>
    </p:spTree>
    <p:extLst>
      <p:ext uri="{BB962C8B-B14F-4D97-AF65-F5344CB8AC3E}">
        <p14:creationId xmlns:p14="http://schemas.microsoft.com/office/powerpoint/2010/main" val="21912222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Image 20">
            <a:extLst>
              <a:ext uri="{FF2B5EF4-FFF2-40B4-BE49-F238E27FC236}">
                <a16:creationId xmlns:a16="http://schemas.microsoft.com/office/drawing/2014/main" id="{D8806F3F-7599-25E3-D697-B60ABFB524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4965" y="1988687"/>
            <a:ext cx="6254069" cy="1446177"/>
          </a:xfrm>
          <a:prstGeom prst="rect">
            <a:avLst/>
          </a:prstGeom>
        </p:spPr>
      </p:pic>
      <p:sp>
        <p:nvSpPr>
          <p:cNvPr id="13" name="Espace réservé du texte 12">
            <a:extLst>
              <a:ext uri="{FF2B5EF4-FFF2-40B4-BE49-F238E27FC236}">
                <a16:creationId xmlns:a16="http://schemas.microsoft.com/office/drawing/2014/main" id="{AC6BF3D7-556E-448C-F085-3C1582824A2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sz="1400" dirty="0"/>
              <a:t>Comprendre  un texte.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55B1DD48-DCD5-6EEE-7311-AD30A741D962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fr-FR" sz="1400" dirty="0"/>
              <a:t>Écrire des phrases.</a:t>
            </a:r>
            <a:endParaRPr lang="fr-MA" sz="1400" dirty="0"/>
          </a:p>
        </p:txBody>
      </p:sp>
      <p:pic>
        <p:nvPicPr>
          <p:cNvPr id="20" name="Espace réservé pour une image  19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2F02A0D9-D793-8E90-F2B1-7F736C3BFEE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26" r="-7526"/>
          <a:stretch>
            <a:fillRect/>
          </a:stretch>
        </p:blipFill>
        <p:spPr/>
      </p:pic>
      <p:pic>
        <p:nvPicPr>
          <p:cNvPr id="22" name="Espace réservé pour une image  21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3068D98F-B919-E1C8-FE2A-127F46CE9B27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/>
      </p:pic>
      <p:sp>
        <p:nvSpPr>
          <p:cNvPr id="16" name="ZoneTexte 15">
            <a:extLst>
              <a:ext uri="{FF2B5EF4-FFF2-40B4-BE49-F238E27FC236}">
                <a16:creationId xmlns:a16="http://schemas.microsoft.com/office/drawing/2014/main" id="{82B5FAC4-ACF8-1ECD-6767-F343568C1958}"/>
              </a:ext>
            </a:extLst>
          </p:cNvPr>
          <p:cNvSpPr txBox="1"/>
          <p:nvPr/>
        </p:nvSpPr>
        <p:spPr>
          <a:xfrm>
            <a:off x="2320205" y="2144230"/>
            <a:ext cx="190495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6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ExtraBold" pitchFamily="2" charset="0"/>
                <a:ea typeface="+mn-ea"/>
                <a:cs typeface="+mn-cs"/>
              </a:rPr>
              <a:t>1.  Prise de parole </a:t>
            </a:r>
          </a:p>
        </p:txBody>
      </p:sp>
      <p:sp>
        <p:nvSpPr>
          <p:cNvPr id="17" name="Espace réservé du texte 5">
            <a:extLst>
              <a:ext uri="{FF2B5EF4-FFF2-40B4-BE49-F238E27FC236}">
                <a16:creationId xmlns:a16="http://schemas.microsoft.com/office/drawing/2014/main" id="{39A7660A-DEEB-2C87-175B-55238BB1DF0E}"/>
              </a:ext>
            </a:extLst>
          </p:cNvPr>
          <p:cNvSpPr txBox="1">
            <a:spLocks/>
          </p:cNvSpPr>
          <p:nvPr/>
        </p:nvSpPr>
        <p:spPr>
          <a:xfrm>
            <a:off x="2221200" y="2516862"/>
            <a:ext cx="5180627" cy="756000"/>
          </a:xfrm>
          <a:prstGeom prst="rect">
            <a:avLst/>
          </a:prstGeom>
          <a:noFill/>
        </p:spPr>
        <p:txBody>
          <a:bodyPr anchor="ctr"/>
          <a:lstStyle>
            <a:lvl1pPr marL="266700" indent="-26670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Wingdings" panose="05000000000000000000" pitchFamily="2" charset="2"/>
              <a:buChar char="l"/>
              <a:defRPr sz="1200" kern="1200">
                <a:solidFill>
                  <a:srgbClr val="424D7B"/>
                </a:solidFill>
                <a:latin typeface="Dosis SemiBold" pitchFamily="2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300"/>
              </a:spcBef>
              <a:buFont typeface="Arial" panose="020B0604020202020204" pitchFamily="34" charset="0"/>
              <a:buNone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10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050" kern="1200">
                <a:solidFill>
                  <a:srgbClr val="474F71"/>
                </a:solidFill>
                <a:latin typeface="Dosis SemiBold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marR="0" lvl="0" indent="-26670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l"/>
              <a:tabLst/>
              <a:defRPr/>
            </a:pPr>
            <a:r>
              <a: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srgbClr val="424D7B"/>
                </a:solidFill>
                <a:effectLst/>
                <a:uLnTx/>
                <a:uFillTx/>
                <a:latin typeface="Dosis SemiBold" pitchFamily="2" charset="0"/>
                <a:ea typeface="+mn-ea"/>
                <a:cs typeface="+mn-cs"/>
              </a:rPr>
              <a:t>Prendre la parole pour se présenter.   </a:t>
            </a:r>
          </a:p>
        </p:txBody>
      </p:sp>
      <p:sp>
        <p:nvSpPr>
          <p:cNvPr id="7" name="Titre 8">
            <a:extLst>
              <a:ext uri="{FF2B5EF4-FFF2-40B4-BE49-F238E27FC236}">
                <a16:creationId xmlns:a16="http://schemas.microsoft.com/office/drawing/2014/main" id="{4F5D5631-2CA7-823C-6B7E-B36CFC9B7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308847"/>
            <a:ext cx="7886700" cy="705267"/>
          </a:xfrm>
        </p:spPr>
        <p:txBody>
          <a:bodyPr/>
          <a:lstStyle/>
          <a:p>
            <a:r>
              <a:rPr lang="fr-MA" sz="3200" dirty="0"/>
              <a:t>Plan de la séance 5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E31CAD52-6D84-B6A3-F2CE-323C5095E573}"/>
              </a:ext>
            </a:extLst>
          </p:cNvPr>
          <p:cNvGrpSpPr/>
          <p:nvPr/>
        </p:nvGrpSpPr>
        <p:grpSpPr>
          <a:xfrm>
            <a:off x="3120265" y="0"/>
            <a:ext cx="2741519" cy="1084434"/>
            <a:chOff x="3072140" y="0"/>
            <a:chExt cx="2741519" cy="1084434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D5D12A8-FAE8-7515-A03C-D46EBFE83ABC}"/>
                </a:ext>
              </a:extLst>
            </p:cNvPr>
            <p:cNvSpPr/>
            <p:nvPr/>
          </p:nvSpPr>
          <p:spPr>
            <a:xfrm>
              <a:off x="3224463" y="365760"/>
              <a:ext cx="2483318" cy="549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8A8A272-23CD-D90F-AD34-B458AD3BAED5}"/>
                </a:ext>
              </a:extLst>
            </p:cNvPr>
            <p:cNvSpPr/>
            <p:nvPr/>
          </p:nvSpPr>
          <p:spPr>
            <a:xfrm>
              <a:off x="3330341" y="0"/>
              <a:ext cx="2483318" cy="365760"/>
            </a:xfrm>
            <a:prstGeom prst="rect">
              <a:avLst/>
            </a:prstGeom>
            <a:solidFill>
              <a:srgbClr val="424D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itre 53">
              <a:extLst>
                <a:ext uri="{FF2B5EF4-FFF2-40B4-BE49-F238E27FC236}">
                  <a16:creationId xmlns:a16="http://schemas.microsoft.com/office/drawing/2014/main" id="{B1240784-8592-2A04-732B-6560EBF83003}"/>
                </a:ext>
              </a:extLst>
            </p:cNvPr>
            <p:cNvSpPr txBox="1">
              <a:spLocks/>
            </p:cNvSpPr>
            <p:nvPr/>
          </p:nvSpPr>
          <p:spPr>
            <a:xfrm>
              <a:off x="3072140" y="472434"/>
              <a:ext cx="2660360" cy="612000"/>
            </a:xfrm>
            <a:prstGeom prst="rect">
              <a:avLst/>
            </a:prstGeom>
          </p:spPr>
          <p:txBody>
            <a:bodyPr/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000" b="1" kern="1200">
                  <a:solidFill>
                    <a:srgbClr val="474F71"/>
                  </a:solidFill>
                  <a:latin typeface="Dosis" pitchFamily="2" charset="0"/>
                  <a:ea typeface="+mj-ea"/>
                  <a:cs typeface="+mj-cs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MA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5B9BD5">
                      <a:lumMod val="50000"/>
                    </a:srgbClr>
                  </a:solidFill>
                  <a:effectLst/>
                  <a:uLnTx/>
                  <a:uFillTx/>
                  <a:latin typeface="Dosis" pitchFamily="2" charset="0"/>
                  <a:ea typeface="+mj-ea"/>
                  <a:cs typeface="+mj-cs"/>
                </a:rPr>
                <a:t>Réservé à l’enseignant (e)</a:t>
              </a:r>
            </a:p>
          </p:txBody>
        </p:sp>
      </p:grpSp>
      <p:pic>
        <p:nvPicPr>
          <p:cNvPr id="19" name="Espace réservé pour une image  13" descr="Une image contenant horloge, cercle, symbole, Police&#10;&#10;Le contenu généré par l’IA peut être incorrect.">
            <a:extLst>
              <a:ext uri="{FF2B5EF4-FFF2-40B4-BE49-F238E27FC236}">
                <a16:creationId xmlns:a16="http://schemas.microsoft.com/office/drawing/2014/main" id="{7FBB0BF1-34ED-5F46-A256-216E568A19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560" r="-7560"/>
          <a:stretch>
            <a:fillRect/>
          </a:stretch>
        </p:blipFill>
        <p:spPr>
          <a:xfrm>
            <a:off x="7298796" y="1940805"/>
            <a:ext cx="540000" cy="54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944390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9280-6E7E-3756-3618-2206D12FC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re 8">
            <a:extLst>
              <a:ext uri="{FF2B5EF4-FFF2-40B4-BE49-F238E27FC236}">
                <a16:creationId xmlns:a16="http://schemas.microsoft.com/office/drawing/2014/main" id="{D7D45EB6-D897-D734-157B-CDA6F7FAB0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65000"/>
                    <a:lumOff val="35000"/>
                  </a:schemeClr>
                </a:solidFill>
                <a:latin typeface="Dosis Medium" pitchFamily="2" charset="0"/>
              </a:rPr>
              <a:t>Bonjour les enfants !  La leçon de français commence maintenant.</a:t>
            </a:r>
            <a:endParaRPr lang="fr-MA" dirty="0">
              <a:solidFill>
                <a:schemeClr val="tx1">
                  <a:lumMod val="65000"/>
                  <a:lumOff val="35000"/>
                </a:schemeClr>
              </a:solidFill>
              <a:latin typeface="Dosis Medium" pitchFamily="2" charset="0"/>
            </a:endParaRPr>
          </a:p>
        </p:txBody>
      </p:sp>
      <p:pic>
        <p:nvPicPr>
          <p:cNvPr id="8" name="Nada-Wave">
            <a:hlinkClick r:id="" action="ppaction://media"/>
            <a:extLst>
              <a:ext uri="{FF2B5EF4-FFF2-40B4-BE49-F238E27FC236}">
                <a16:creationId xmlns:a16="http://schemas.microsoft.com/office/drawing/2014/main" id="{46B6250D-9536-295E-F7DB-CBFF746EE15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04823" y="2222899"/>
            <a:ext cx="2277239" cy="3636784"/>
          </a:xfrm>
          <a:prstGeom prst="rect">
            <a:avLst/>
          </a:prstGeom>
        </p:spPr>
      </p:pic>
      <p:pic>
        <p:nvPicPr>
          <p:cNvPr id="10" name="majd_wave">
            <a:hlinkClick r:id="" action="ppaction://media"/>
            <a:extLst>
              <a:ext uri="{FF2B5EF4-FFF2-40B4-BE49-F238E27FC236}">
                <a16:creationId xmlns:a16="http://schemas.microsoft.com/office/drawing/2014/main" id="{EAE3F6D3-15A3-8E7A-6CE9-CF30B5B4975D}"/>
              </a:ext>
            </a:extLst>
          </p:cNvPr>
          <p:cNvPicPr>
            <a:picLocks noGrp="1" noChangeAspect="1"/>
          </p:cNvPicPr>
          <p:nvPr>
            <p:ph type="media" sz="quarter" idx="13"/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rcRect b="1605"/>
          <a:stretch>
            <a:fillRect/>
          </a:stretch>
        </p:blipFill>
        <p:spPr>
          <a:xfrm>
            <a:off x="2492943" y="2215633"/>
            <a:ext cx="2079057" cy="3636784"/>
          </a:xfr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6AC812C0-4391-6BD4-D6AE-3BC31116F3F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55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2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FDC1D2-8C8B-9DC6-0B42-9A58B0C29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8">
            <a:extLst>
              <a:ext uri="{FF2B5EF4-FFF2-40B4-BE49-F238E27FC236}">
                <a16:creationId xmlns:a16="http://schemas.microsoft.com/office/drawing/2014/main" id="{F4BB8375-101F-4E97-1AB7-D8ADFA8B2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>
                <a:solidFill>
                  <a:prstClr val="black">
                    <a:lumMod val="65000"/>
                    <a:lumOff val="35000"/>
                  </a:prstClr>
                </a:solidFill>
              </a:rPr>
              <a:t>Aujourd’hui nous allons apprendre à nous présenter en français. Écoutez bien.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70603A-90B1-245A-488B-144E9E9C23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325" y="544755"/>
            <a:ext cx="1152244" cy="1072989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ED2985C7-5C88-A236-E8E3-DED05B91D6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7301" y="2425565"/>
            <a:ext cx="2950143" cy="2950143"/>
          </a:xfrm>
          <a:prstGeom prst="roundRect">
            <a:avLst>
              <a:gd name="adj" fmla="val 10201"/>
            </a:avLst>
          </a:prstGeom>
        </p:spPr>
      </p:pic>
    </p:spTree>
    <p:extLst>
      <p:ext uri="{BB962C8B-B14F-4D97-AF65-F5344CB8AC3E}">
        <p14:creationId xmlns:p14="http://schemas.microsoft.com/office/powerpoint/2010/main" val="1552006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A950B2-7C4A-40AF-1C40-C20EF9DCA9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Espace réservé pour une image  32" descr="Une image contenant capture d’écran, Graphique, Bleu électrique, conception&#10;&#10;Le contenu généré par l’IA peut être incorrect.">
            <a:extLst>
              <a:ext uri="{FF2B5EF4-FFF2-40B4-BE49-F238E27FC236}">
                <a16:creationId xmlns:a16="http://schemas.microsoft.com/office/drawing/2014/main" id="{653CB3B7-B045-1907-12B9-E6AC293B2E8E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" b="110"/>
          <a:stretch>
            <a:fillRect/>
          </a:stretch>
        </p:blipFill>
        <p:spPr>
          <a:xfrm>
            <a:off x="333370" y="702310"/>
            <a:ext cx="857816" cy="857816"/>
          </a:xfrm>
        </p:spPr>
      </p:pic>
      <p:sp>
        <p:nvSpPr>
          <p:cNvPr id="5" name="Titre 8">
            <a:extLst>
              <a:ext uri="{FF2B5EF4-FFF2-40B4-BE49-F238E27FC236}">
                <a16:creationId xmlns:a16="http://schemas.microsoft.com/office/drawing/2014/main" id="{79CD3307-7E5A-5469-12FA-4179D2DCF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2000" y="756000"/>
            <a:ext cx="6840000" cy="612000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MA" i="1" dirty="0">
                <a:solidFill>
                  <a:prstClr val="black">
                    <a:lumMod val="65000"/>
                    <a:lumOff val="35000"/>
                  </a:prstClr>
                </a:solidFill>
                <a:latin typeface="Dosis Medium" pitchFamily="2" charset="0"/>
              </a:rPr>
              <a:t>Lecture de la vidéo.</a:t>
            </a:r>
            <a:endParaRPr lang="fr-FR" i="1" dirty="0">
              <a:solidFill>
                <a:prstClr val="black">
                  <a:lumMod val="65000"/>
                  <a:lumOff val="35000"/>
                </a:prstClr>
              </a:solidFill>
              <a:latin typeface="Dosis Medium" pitchFamily="2" charset="0"/>
            </a:endParaRPr>
          </a:p>
        </p:txBody>
      </p:sp>
      <p:pic>
        <p:nvPicPr>
          <p:cNvPr id="7" name="Image 6" descr="Une image contenant noir, obscurité&#10;&#10;Le contenu généré par l’IA peut être incorrect.">
            <a:extLst>
              <a:ext uri="{FF2B5EF4-FFF2-40B4-BE49-F238E27FC236}">
                <a16:creationId xmlns:a16="http://schemas.microsoft.com/office/drawing/2014/main" id="{F4588761-9A87-D056-933E-62D6830AD4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9461" y="5968461"/>
            <a:ext cx="812539" cy="812539"/>
          </a:xfrm>
          <a:prstGeom prst="rect">
            <a:avLst/>
          </a:prstGeom>
        </p:spPr>
      </p:pic>
      <p:pic>
        <p:nvPicPr>
          <p:cNvPr id="3" name="Mdia4">
            <a:hlinkClick r:id="" action="ppaction://media"/>
            <a:extLst>
              <a:ext uri="{FF2B5EF4-FFF2-40B4-BE49-F238E27FC236}">
                <a16:creationId xmlns:a16="http://schemas.microsoft.com/office/drawing/2014/main" id="{74A5AF95-A31B-39A3-A346-E22ADD176DF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1703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4024" y="2048572"/>
            <a:ext cx="6968691" cy="391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75438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50">
        <p:fade/>
      </p:transition>
    </mc:Choice>
    <mc:Fallback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3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331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10.xml><?xml version="1.0" encoding="utf-8"?>
<a:theme xmlns:a="http://schemas.openxmlformats.org/drawingml/2006/main" name="3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1_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00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Ecri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Lectu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Env-Enseignant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ral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7415</TotalTime>
  <Words>1369</Words>
  <PresentationFormat>Affichage à l'écran (4:3)</PresentationFormat>
  <Paragraphs>186</Paragraphs>
  <Slides>43</Slides>
  <Notes>1</Notes>
  <HiddenSlides>0</HiddenSlides>
  <MMClips>6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11</vt:i4>
      </vt:variant>
      <vt:variant>
        <vt:lpstr>Titres des diapositives</vt:lpstr>
      </vt:variant>
      <vt:variant>
        <vt:i4>43</vt:i4>
      </vt:variant>
    </vt:vector>
  </HeadingPairs>
  <TitlesOfParts>
    <vt:vector size="61" baseType="lpstr">
      <vt:lpstr>Dosis SemiBold</vt:lpstr>
      <vt:lpstr>Dosis Medium</vt:lpstr>
      <vt:lpstr>Wingdings</vt:lpstr>
      <vt:lpstr>Dosis ExtraBold</vt:lpstr>
      <vt:lpstr>Arial</vt:lpstr>
      <vt:lpstr>Dosis</vt:lpstr>
      <vt:lpstr>Calibri</vt:lpstr>
      <vt:lpstr>2_Conception personnalisée</vt:lpstr>
      <vt:lpstr>00_Env-Enseignant</vt:lpstr>
      <vt:lpstr>Oral</vt:lpstr>
      <vt:lpstr>Lecture</vt:lpstr>
      <vt:lpstr>Ecriture</vt:lpstr>
      <vt:lpstr>1_Lecture</vt:lpstr>
      <vt:lpstr>1_Env-Enseignant</vt:lpstr>
      <vt:lpstr>2_Env-Enseignant</vt:lpstr>
      <vt:lpstr>1_Oral</vt:lpstr>
      <vt:lpstr>3_Env-Enseignant</vt:lpstr>
      <vt:lpstr>1_Ecriture</vt:lpstr>
      <vt:lpstr>Présentation PowerPoint</vt:lpstr>
      <vt:lpstr>Il convient de lancer le mode diaporama pour la diffusion de la leçon en classe</vt:lpstr>
      <vt:lpstr>Pictogrammes</vt:lpstr>
      <vt:lpstr>Contenu de la semaine </vt:lpstr>
      <vt:lpstr>Organisation de la semaine</vt:lpstr>
      <vt:lpstr>Plan de la séance 5</vt:lpstr>
      <vt:lpstr>Bonjour les enfants !  La leçon de français commence maintenant.</vt:lpstr>
      <vt:lpstr>Aujourd’hui nous allons apprendre à nous présenter en français. Écoutez bien.</vt:lpstr>
      <vt:lpstr>Lecture de la vidéo.</vt:lpstr>
      <vt:lpstr>A votre tour ! Qui veut se présenter en français avec ses propres informations ?                      Il faut dire son nom et son âge. </vt:lpstr>
      <vt:lpstr>Maintenant, tout le monde participe. Chacun se présente à son voisin en donnant son nom et son âge.</vt:lpstr>
      <vt:lpstr>Plan de la séance 5</vt:lpstr>
      <vt:lpstr>Prenez vos livrets à la page 11. Nous avons déjà lu ce texte. Maintenant, on va essayer de le comprendre, partie par partie. </vt:lpstr>
      <vt:lpstr>Pour chaque partie du texte, on va suivre les mêmes étapes. </vt:lpstr>
      <vt:lpstr>Lisez silencieusement le texte et essayez de la comprendre. </vt:lpstr>
      <vt:lpstr>Quels sont les mots difficiles dans le texte ? Levez la main. Je vais vous expliquer. </vt:lpstr>
      <vt:lpstr>Lisez la question et cherchez la réponse dans le texte. Qui veut répondre ?  </vt:lpstr>
      <vt:lpstr>La réponse est : Le prénom de la fille est Rim. </vt:lpstr>
      <vt:lpstr>On passe à la deuxième partie du texte. Lisez en silence et essayez de comprendre. </vt:lpstr>
      <vt:lpstr>Quels sont les mots difficiles dans le texte ? Levez la main. Je vais vous expliquer. </vt:lpstr>
      <vt:lpstr>Lisez la question et cherchez la réponse dans le texte. Qui veut répondre ?  </vt:lpstr>
      <vt:lpstr>La réponse est : Rim a dix ans.</vt:lpstr>
      <vt:lpstr>On passe à la troisième partie du texte. Lisez en silence et essayez de comprendre. </vt:lpstr>
      <vt:lpstr>Quels sont les mots difficiles dans le texte ? Levez la main. Je vais vous expliquer. </vt:lpstr>
      <vt:lpstr>Lisez la question et cherchez la réponse dans le texte. Qui veut répondre ?  </vt:lpstr>
      <vt:lpstr>La réponse est : Le lieu de naissance de Nada est Rabat. </vt:lpstr>
      <vt:lpstr>Plan de la séance 5</vt:lpstr>
      <vt:lpstr>Maintenant, nous allons faire de l’écriture.  Prenez vos cahiers.</vt:lpstr>
      <vt:lpstr>Lisez et observez cette phrase. Vous allez l’écrire après. Tenez-vous prêts.  </vt:lpstr>
      <vt:lpstr>Dictée en cours.</vt:lpstr>
      <vt:lpstr>Corrigez. </vt:lpstr>
      <vt:lpstr>Lisez et observez cette phrase. Vous allez l’écrire après. Tenez-vous prêts.  </vt:lpstr>
      <vt:lpstr>Dictée en cours.</vt:lpstr>
      <vt:lpstr>Corrigez. </vt:lpstr>
      <vt:lpstr>On passe à une autre activité. Ces mots sont en désordre. Ecrivez sur vos cahiers une phrase correcte à partir de ces mots.</vt:lpstr>
      <vt:lpstr>Qui veut lire sa phrase ?</vt:lpstr>
      <vt:lpstr>Corrigez. Je n’oublie pas la majuscule au début de la phrase et le point à la fin.  </vt:lpstr>
      <vt:lpstr>Voici une autre phrase en désordre. Ecrivez sur vos cahiers une phrase correcte à partir de ces mots.</vt:lpstr>
      <vt:lpstr>Qui veut lire sa phrase ?</vt:lpstr>
      <vt:lpstr>Corrigez. Je n’oublie pas la majuscule au début de la phrase et le point à la fin.  </vt:lpstr>
      <vt:lpstr>Prenez vos livrets à la page 12. Réalisez l’activité. Je vais circuler entre les rangs pour vous aider. </vt:lpstr>
      <vt:lpstr>Présentation PowerPoint</vt:lpstr>
      <vt:lpstr>La séance d’aujourd’hui est terminée. À la maison, lisez le texte de la page 11 et réalisez l’activité 5 de la page 12 .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2025-08-13T10:11:39Z</cp:lastPrinted>
  <dcterms:created xsi:type="dcterms:W3CDTF">2025-08-01T12:31:49Z</dcterms:created>
  <dcterms:modified xsi:type="dcterms:W3CDTF">2025-10-30T14:24:09Z</dcterms:modified>
</cp:coreProperties>
</file>