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0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74" r:id="rId8"/>
    <p:sldMasterId id="2147483782" r:id="rId9"/>
    <p:sldMasterId id="2147483797" r:id="rId10"/>
    <p:sldMasterId id="2147483805" r:id="rId11"/>
  </p:sldMasterIdLst>
  <p:notesMasterIdLst>
    <p:notesMasterId r:id="rId55"/>
  </p:notesMasterIdLst>
  <p:sldIdLst>
    <p:sldId id="813" r:id="rId12"/>
    <p:sldId id="1029" r:id="rId13"/>
    <p:sldId id="705" r:id="rId14"/>
    <p:sldId id="1030" r:id="rId15"/>
    <p:sldId id="798" r:id="rId16"/>
    <p:sldId id="1061" r:id="rId17"/>
    <p:sldId id="779" r:id="rId18"/>
    <p:sldId id="780" r:id="rId19"/>
    <p:sldId id="784" r:id="rId20"/>
    <p:sldId id="1032" r:id="rId21"/>
    <p:sldId id="955" r:id="rId22"/>
    <p:sldId id="1062" r:id="rId23"/>
    <p:sldId id="902" r:id="rId24"/>
    <p:sldId id="867" r:id="rId25"/>
    <p:sldId id="1036" r:id="rId26"/>
    <p:sldId id="1064" r:id="rId27"/>
    <p:sldId id="1065" r:id="rId28"/>
    <p:sldId id="1068" r:id="rId29"/>
    <p:sldId id="1066" r:id="rId30"/>
    <p:sldId id="1067" r:id="rId31"/>
    <p:sldId id="1069" r:id="rId32"/>
    <p:sldId id="1070" r:id="rId33"/>
    <p:sldId id="1071" r:id="rId34"/>
    <p:sldId id="1072" r:id="rId35"/>
    <p:sldId id="1073" r:id="rId36"/>
    <p:sldId id="1074" r:id="rId37"/>
    <p:sldId id="1063" r:id="rId38"/>
    <p:sldId id="653" r:id="rId39"/>
    <p:sldId id="1084" r:id="rId40"/>
    <p:sldId id="1086" r:id="rId41"/>
    <p:sldId id="1087" r:id="rId42"/>
    <p:sldId id="1091" r:id="rId43"/>
    <p:sldId id="1092" r:id="rId44"/>
    <p:sldId id="1093" r:id="rId45"/>
    <p:sldId id="1088" r:id="rId46"/>
    <p:sldId id="1089" r:id="rId47"/>
    <p:sldId id="1090" r:id="rId48"/>
    <p:sldId id="1094" r:id="rId49"/>
    <p:sldId id="1095" r:id="rId50"/>
    <p:sldId id="1096" r:id="rId51"/>
    <p:sldId id="984" r:id="rId52"/>
    <p:sldId id="843" r:id="rId53"/>
    <p:sldId id="679" r:id="rId54"/>
  </p:sldIdLst>
  <p:sldSz cx="9144000" cy="6858000" type="screen4x3"/>
  <p:notesSz cx="6735763" cy="9866313"/>
  <p:embeddedFontLst>
    <p:embeddedFont>
      <p:font typeface="Dosis" pitchFamily="2" charset="0"/>
      <p:regular r:id="rId56"/>
      <p:bold r:id="rId57"/>
    </p:embeddedFont>
    <p:embeddedFont>
      <p:font typeface="Dosis ExtraBold" pitchFamily="2" charset="0"/>
      <p:bold r:id="rId58"/>
    </p:embeddedFont>
    <p:embeddedFont>
      <p:font typeface="Dosis Medium" pitchFamily="2" charset="0"/>
      <p:regular r:id="rId59"/>
    </p:embeddedFont>
    <p:embeddedFont>
      <p:font typeface="Dosis SemiBold" pitchFamily="2" charset="0"/>
      <p:bold r:id="rId6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565F88"/>
    <a:srgbClr val="F26553"/>
    <a:srgbClr val="E84234"/>
    <a:srgbClr val="2AB6D7"/>
    <a:srgbClr val="55B7DE"/>
    <a:srgbClr val="A1A6BC"/>
    <a:srgbClr val="424D7B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1300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notesMaster" Target="notesMasters/notesMaster1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font" Target="fonts/font1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4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font" Target="fonts/font2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font" Target="fonts/font5.fntdata"/><Relationship Id="rId65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51.81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6:19.3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6:19.33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7:37.75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7:37.75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8:00.34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8:00.3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9:08.61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9:08.61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34.22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34.2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57.98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57.98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20.57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20.57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46.19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46.19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26.8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26.8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51.81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E8608BB-305E-34B0-C2C0-597211017D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b="4568"/>
          <a:stretch>
            <a:fillRect/>
          </a:stretch>
        </p:blipFill>
        <p:spPr>
          <a:xfrm>
            <a:off x="-1" y="-10567"/>
            <a:ext cx="9144001" cy="686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847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00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502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3792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916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046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4406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9386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2358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456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0539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38294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4580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678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349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84131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8598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133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29392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842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006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8430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387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629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7703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62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0383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595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9163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2391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18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550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128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436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444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48504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339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669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342900" lvl="0" indent="-342900">
              <a:buAutoNum type="arabicPeriod"/>
            </a:pPr>
            <a:r>
              <a:rPr lang="fr-MA" dirty="0"/>
              <a:t>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6289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25271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720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327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660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943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751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463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860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313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163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164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107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4219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9" Type="http://schemas.openxmlformats.org/officeDocument/2006/relationships/image" Target="../media/image3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90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1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3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4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8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149756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09" y="209734"/>
            <a:ext cx="14902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09" y="209734"/>
            <a:ext cx="168915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17059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71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33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15177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5.png"/><Relationship Id="rId5" Type="http://schemas.openxmlformats.org/officeDocument/2006/relationships/image" Target="../media/image390.png"/><Relationship Id="rId4" Type="http://schemas.openxmlformats.org/officeDocument/2006/relationships/customXml" Target="../ink/ink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5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5.xml"/><Relationship Id="rId5" Type="http://schemas.openxmlformats.org/officeDocument/2006/relationships/image" Target="../media/image36.png"/><Relationship Id="rId4" Type="http://schemas.openxmlformats.org/officeDocument/2006/relationships/customXml" Target="../ink/ink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9.xml"/><Relationship Id="rId5" Type="http://schemas.openxmlformats.org/officeDocument/2006/relationships/image" Target="../media/image36.png"/><Relationship Id="rId4" Type="http://schemas.openxmlformats.org/officeDocument/2006/relationships/customXml" Target="../ink/ink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5.png"/><Relationship Id="rId7" Type="http://schemas.openxmlformats.org/officeDocument/2006/relationships/customXml" Target="../ink/ink14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13.xml"/><Relationship Id="rId5" Type="http://schemas.openxmlformats.org/officeDocument/2006/relationships/image" Target="../media/image36.png"/><Relationship Id="rId4" Type="http://schemas.openxmlformats.org/officeDocument/2006/relationships/customXml" Target="../ink/ink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5.png"/><Relationship Id="rId7" Type="http://schemas.openxmlformats.org/officeDocument/2006/relationships/customXml" Target="../ink/ink18.xml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17.xml"/><Relationship Id="rId5" Type="http://schemas.openxmlformats.org/officeDocument/2006/relationships/image" Target="../media/image36.png"/><Relationship Id="rId4" Type="http://schemas.openxmlformats.org/officeDocument/2006/relationships/customXml" Target="../ink/ink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5.png"/><Relationship Id="rId7" Type="http://schemas.openxmlformats.org/officeDocument/2006/relationships/customXml" Target="../ink/ink22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21.xml"/><Relationship Id="rId5" Type="http://schemas.openxmlformats.org/officeDocument/2006/relationships/image" Target="../media/image36.png"/><Relationship Id="rId4" Type="http://schemas.openxmlformats.org/officeDocument/2006/relationships/customXml" Target="../ink/ink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customXml" Target="../ink/ink26.xml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25.xml"/><Relationship Id="rId5" Type="http://schemas.openxmlformats.org/officeDocument/2006/relationships/image" Target="../media/image36.png"/><Relationship Id="rId4" Type="http://schemas.openxmlformats.org/officeDocument/2006/relationships/customXml" Target="../ink/ink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5.png"/><Relationship Id="rId5" Type="http://schemas.openxmlformats.org/officeDocument/2006/relationships/image" Target="../media/image36.png"/><Relationship Id="rId4" Type="http://schemas.openxmlformats.org/officeDocument/2006/relationships/customXml" Target="../ink/ink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5.png"/><Relationship Id="rId7" Type="http://schemas.openxmlformats.org/officeDocument/2006/relationships/customXml" Target="../ink/ink32.xml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31.xml"/><Relationship Id="rId5" Type="http://schemas.openxmlformats.org/officeDocument/2006/relationships/image" Target="../media/image36.png"/><Relationship Id="rId4" Type="http://schemas.openxmlformats.org/officeDocument/2006/relationships/customXml" Target="../ink/ink3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5.png"/><Relationship Id="rId7" Type="http://schemas.openxmlformats.org/officeDocument/2006/relationships/customXml" Target="../ink/ink36.xml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35.xml"/><Relationship Id="rId5" Type="http://schemas.openxmlformats.org/officeDocument/2006/relationships/image" Target="../media/image36.png"/><Relationship Id="rId4" Type="http://schemas.openxmlformats.org/officeDocument/2006/relationships/customXml" Target="../ink/ink3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customXml" Target="../ink/ink40.xml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39.xml"/><Relationship Id="rId5" Type="http://schemas.openxmlformats.org/officeDocument/2006/relationships/image" Target="../media/image36.png"/><Relationship Id="rId4" Type="http://schemas.openxmlformats.org/officeDocument/2006/relationships/customXml" Target="../ink/ink3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5.png"/><Relationship Id="rId7" Type="http://schemas.openxmlformats.org/officeDocument/2006/relationships/customXml" Target="../ink/ink44.xml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43.xml"/><Relationship Id="rId5" Type="http://schemas.openxmlformats.org/officeDocument/2006/relationships/image" Target="../media/image36.png"/><Relationship Id="rId4" Type="http://schemas.openxmlformats.org/officeDocument/2006/relationships/customXml" Target="../ink/ink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7" Type="http://schemas.openxmlformats.org/officeDocument/2006/relationships/image" Target="../media/image230.png"/><Relationship Id="rId2" Type="http://schemas.openxmlformats.org/officeDocument/2006/relationships/customXml" Target="../ink/ink45.xml"/><Relationship Id="rId1" Type="http://schemas.openxmlformats.org/officeDocument/2006/relationships/slideLayout" Target="../slideLayouts/slideLayout94.xml"/><Relationship Id="rId6" Type="http://schemas.openxmlformats.org/officeDocument/2006/relationships/customXml" Target="../ink/ink46.xml"/><Relationship Id="rId5" Type="http://schemas.openxmlformats.org/officeDocument/2006/relationships/image" Target="../media/image220.png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customXml" Target="../ink/ink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customXml" Target="../ink/ink50.xml"/><Relationship Id="rId5" Type="http://schemas.openxmlformats.org/officeDocument/2006/relationships/image" Target="../media/image47.png"/><Relationship Id="rId10" Type="http://schemas.openxmlformats.org/officeDocument/2006/relationships/image" Target="../media/image39.png"/><Relationship Id="rId4" Type="http://schemas.openxmlformats.org/officeDocument/2006/relationships/customXml" Target="../ink/ink49.xml"/><Relationship Id="rId9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51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customXml" Target="../ink/ink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53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customXml" Target="../ink/ink5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4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customXml" Target="../ink/ink56.xml"/><Relationship Id="rId5" Type="http://schemas.openxmlformats.org/officeDocument/2006/relationships/image" Target="../media/image47.png"/><Relationship Id="rId10" Type="http://schemas.openxmlformats.org/officeDocument/2006/relationships/image" Target="../media/image39.png"/><Relationship Id="rId4" Type="http://schemas.openxmlformats.org/officeDocument/2006/relationships/customXml" Target="../ink/ink55.xml"/><Relationship Id="rId9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57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customXml" Target="../ink/ink5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59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5.png"/><Relationship Id="rId5" Type="http://schemas.openxmlformats.org/officeDocument/2006/relationships/image" Target="../media/image46.png"/><Relationship Id="rId4" Type="http://schemas.openxmlformats.org/officeDocument/2006/relationships/customXml" Target="../ink/ink6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61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0.png"/><Relationship Id="rId5" Type="http://schemas.openxmlformats.org/officeDocument/2006/relationships/image" Target="../media/image46.png"/><Relationship Id="rId4" Type="http://schemas.openxmlformats.org/officeDocument/2006/relationships/customXml" Target="../ink/ink6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ustomXml" Target="../ink/ink63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5.png"/><Relationship Id="rId5" Type="http://schemas.openxmlformats.org/officeDocument/2006/relationships/image" Target="../media/image48.png"/><Relationship Id="rId4" Type="http://schemas.openxmlformats.org/officeDocument/2006/relationships/customXml" Target="../ink/ink6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6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5.png"/><Relationship Id="rId5" Type="http://schemas.openxmlformats.org/officeDocument/2006/relationships/image" Target="../media/image46.png"/><Relationship Id="rId4" Type="http://schemas.openxmlformats.org/officeDocument/2006/relationships/customXml" Target="../ink/ink6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67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0.png"/><Relationship Id="rId5" Type="http://schemas.openxmlformats.org/officeDocument/2006/relationships/image" Target="../media/image46.png"/><Relationship Id="rId4" Type="http://schemas.openxmlformats.org/officeDocument/2006/relationships/customXml" Target="../ink/ink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ustomXml" Target="../ink/ink69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5.png"/><Relationship Id="rId5" Type="http://schemas.openxmlformats.org/officeDocument/2006/relationships/image" Target="../media/image48.png"/><Relationship Id="rId4" Type="http://schemas.openxmlformats.org/officeDocument/2006/relationships/customXml" Target="../ink/ink7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0.png"/><Relationship Id="rId7" Type="http://schemas.openxmlformats.org/officeDocument/2006/relationships/image" Target="../media/image44.png"/><Relationship Id="rId2" Type="http://schemas.openxmlformats.org/officeDocument/2006/relationships/customXml" Target="../ink/ink71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5.png"/><Relationship Id="rId5" Type="http://schemas.openxmlformats.org/officeDocument/2006/relationships/image" Target="../media/image440.png"/><Relationship Id="rId4" Type="http://schemas.openxmlformats.org/officeDocument/2006/relationships/customXml" Target="../ink/ink7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5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3.png"/><Relationship Id="rId5" Type="http://schemas.openxmlformats.org/officeDocument/2006/relationships/image" Target="../media/image50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66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2444B8-428F-BA0F-67C5-F3887707B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1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 votre tour ! Qui veut se présenter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avec ses propres informations ?                      Il faut dire son nom et son âge.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DE7D9E-626E-4727-5672-2E56845B26DD}"/>
              </a:ext>
            </a:extLst>
          </p:cNvPr>
          <p:cNvSpPr/>
          <p:nvPr/>
        </p:nvSpPr>
        <p:spPr>
          <a:xfrm>
            <a:off x="3815432" y="3206168"/>
            <a:ext cx="3653773" cy="141128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EA232A-4E4E-1BAF-CEC9-052FBCABE06E}"/>
              </a:ext>
            </a:extLst>
          </p:cNvPr>
          <p:cNvSpPr txBox="1"/>
          <p:nvPr/>
        </p:nvSpPr>
        <p:spPr>
          <a:xfrm>
            <a:off x="4152237" y="3304263"/>
            <a:ext cx="4025138" cy="104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m’appelle  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J’ai  _______ ans.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10" y="2513148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898" y="1949718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se présente à son voisin en donnant son nom et son âge.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2B1937B-420E-2769-7067-CBC6DE93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Prendre la parole pour se présenter.  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EDF9D4F3-9826-E150-682E-971B493C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876F97-6410-B8B0-A468-4E616EC243F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AB41FB-9459-DAE0-9B88-6C974D7DFE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087458-33FB-A857-C7B7-A4B4B37FA1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C8DF71B1-353D-0DFB-1F7C-4D024A7FD73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Comprendre </a:t>
            </a:r>
            <a:r>
              <a:rPr lang="fr-FR" sz="1400" dirty="0"/>
              <a:t>un texte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</p:spTree>
    <p:extLst>
      <p:ext uri="{BB962C8B-B14F-4D97-AF65-F5344CB8AC3E}">
        <p14:creationId xmlns:p14="http://schemas.microsoft.com/office/powerpoint/2010/main" val="1718503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7242A26-0ACF-F71F-1F62-F486DF0A0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571502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11. Nous avons déjà lu ce texte. Maintenant, on va essayer de le comprendre, partie par partie.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EA3B04-7166-827A-5FC8-7BF634A21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BF0D16D-2DF5-867B-E74F-D04BA8750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503" y="1588347"/>
            <a:ext cx="3346994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F8BD085-C810-AE70-36F6-50BBF564E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Pour chaque partie du texte, on va suivre les mêmes étapes.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9E2316-7816-20E6-09FC-C4EFDBEBC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79B56BC-9190-2EDE-B796-B65BB3CAB36E}"/>
              </a:ext>
            </a:extLst>
          </p:cNvPr>
          <p:cNvSpPr/>
          <p:nvPr/>
        </p:nvSpPr>
        <p:spPr>
          <a:xfrm>
            <a:off x="1490001" y="2618070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6A6EDB-9980-670F-71CA-C770C6B1AF63}"/>
              </a:ext>
            </a:extLst>
          </p:cNvPr>
          <p:cNvSpPr txBox="1"/>
          <p:nvPr/>
        </p:nvSpPr>
        <p:spPr>
          <a:xfrm>
            <a:off x="1692000" y="264765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4D93103-DCB7-2E10-8546-B4551CE1BFA7}"/>
              </a:ext>
            </a:extLst>
          </p:cNvPr>
          <p:cNvSpPr txBox="1"/>
          <p:nvPr/>
        </p:nvSpPr>
        <p:spPr>
          <a:xfrm>
            <a:off x="1292342" y="3458880"/>
            <a:ext cx="1636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Je lis en silence </a:t>
            </a:r>
            <a:r>
              <a:rPr kumimoji="0" lang="fr-FR" sz="1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et j’essaie de comprendre le texte.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2AA33DB-479C-C198-EDEC-310DC8B5E439}"/>
              </a:ext>
            </a:extLst>
          </p:cNvPr>
          <p:cNvSpPr/>
          <p:nvPr/>
        </p:nvSpPr>
        <p:spPr>
          <a:xfrm>
            <a:off x="373157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13FFFCA-E165-27FA-310D-7EDC2B6BCD56}"/>
              </a:ext>
            </a:extLst>
          </p:cNvPr>
          <p:cNvSpPr txBox="1"/>
          <p:nvPr/>
        </p:nvSpPr>
        <p:spPr>
          <a:xfrm>
            <a:off x="3952821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A4C80AA-83FC-68D0-EA4F-621537FB920E}"/>
              </a:ext>
            </a:extLst>
          </p:cNvPr>
          <p:cNvSpPr txBox="1"/>
          <p:nvPr/>
        </p:nvSpPr>
        <p:spPr>
          <a:xfrm>
            <a:off x="3403010" y="3450538"/>
            <a:ext cx="19470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repère les mots difficiles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et je demande à mon enseignant(e) de me les expliquer</a:t>
            </a: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77AC3F7-D1BA-328F-FCCE-53E9341EC2CF}"/>
              </a:ext>
            </a:extLst>
          </p:cNvPr>
          <p:cNvSpPr/>
          <p:nvPr/>
        </p:nvSpPr>
        <p:spPr>
          <a:xfrm>
            <a:off x="606055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38572A1-A560-C96B-3E8A-2679F9394C19}"/>
              </a:ext>
            </a:extLst>
          </p:cNvPr>
          <p:cNvSpPr txBox="1"/>
          <p:nvPr/>
        </p:nvSpPr>
        <p:spPr>
          <a:xfrm>
            <a:off x="6262552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9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6BD9437-2A03-318E-C18C-60BD2838D929}"/>
              </a:ext>
            </a:extLst>
          </p:cNvPr>
          <p:cNvSpPr txBox="1"/>
          <p:nvPr/>
        </p:nvSpPr>
        <p:spPr>
          <a:xfrm>
            <a:off x="5872519" y="3487046"/>
            <a:ext cx="179690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defRPr/>
            </a:pP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lis la question, puis </a:t>
            </a: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cherche la réponse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dans le texte.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8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92F61-CF3A-554E-EBB6-F85CAD804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909FE360-C4D2-1ECF-E09A-BF53B31150E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909FE360-C4D2-1ECF-E09A-BF53B31150E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792154D0-F293-CC0D-4677-6DF1E273259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792154D0-F293-CC0D-4677-6DF1E27325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EAFA9CC-A684-296B-9EB9-BFABE122E5E0}"/>
              </a:ext>
            </a:extLst>
          </p:cNvPr>
          <p:cNvSpPr/>
          <p:nvPr/>
        </p:nvSpPr>
        <p:spPr>
          <a:xfrm>
            <a:off x="3303745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FABE667-62A4-2A47-2821-35C1295C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 texte et essayez de la comprendre.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E1B4D0-62A7-3937-4C60-CCFF192CB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E1A9947-5F3E-AA4C-329C-D62292E4EF9C}"/>
              </a:ext>
            </a:extLst>
          </p:cNvPr>
          <p:cNvSpPr txBox="1"/>
          <p:nvPr/>
        </p:nvSpPr>
        <p:spPr>
          <a:xfrm>
            <a:off x="3505744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9BBD6D-4C64-E22E-EA8A-DDFBE45BAC21}"/>
              </a:ext>
            </a:extLst>
          </p:cNvPr>
          <p:cNvSpPr txBox="1"/>
          <p:nvPr/>
        </p:nvSpPr>
        <p:spPr>
          <a:xfrm>
            <a:off x="1602171" y="1670440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F679B62-59FC-455E-B086-7CAE348123A2}"/>
              </a:ext>
            </a:extLst>
          </p:cNvPr>
          <p:cNvSpPr/>
          <p:nvPr/>
        </p:nvSpPr>
        <p:spPr>
          <a:xfrm>
            <a:off x="5023234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459D30-7F53-BC09-4BCF-A5F7129918BC}"/>
              </a:ext>
            </a:extLst>
          </p:cNvPr>
          <p:cNvSpPr txBox="1"/>
          <p:nvPr/>
        </p:nvSpPr>
        <p:spPr>
          <a:xfrm>
            <a:off x="5225233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8841A36-98E6-2863-87C6-1D523A76B0F6}"/>
              </a:ext>
            </a:extLst>
          </p:cNvPr>
          <p:cNvSpPr/>
          <p:nvPr/>
        </p:nvSpPr>
        <p:spPr>
          <a:xfrm>
            <a:off x="6742723" y="165288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C5FC351-DAF4-280B-2AC6-8C138F737BC8}"/>
              </a:ext>
            </a:extLst>
          </p:cNvPr>
          <p:cNvSpPr txBox="1"/>
          <p:nvPr/>
        </p:nvSpPr>
        <p:spPr>
          <a:xfrm>
            <a:off x="6944722" y="168247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CC4FC97-09F7-0960-64C3-52A7F4AD4761}"/>
              </a:ext>
            </a:extLst>
          </p:cNvPr>
          <p:cNvSpPr txBox="1"/>
          <p:nvPr/>
        </p:nvSpPr>
        <p:spPr>
          <a:xfrm>
            <a:off x="973096" y="3316486"/>
            <a:ext cx="7278611" cy="1044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Bonjour ! Je vais me présenter. Mon nom de famille est Karam et mon prénom est Rim.</a:t>
            </a:r>
          </a:p>
        </p:txBody>
      </p:sp>
    </p:spTree>
    <p:extLst>
      <p:ext uri="{BB962C8B-B14F-4D97-AF65-F5344CB8AC3E}">
        <p14:creationId xmlns:p14="http://schemas.microsoft.com/office/powerpoint/2010/main" val="195451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8685C-90E9-8040-4CEB-F98008E85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444B4544-644A-EDE3-C57A-4CE2DCAAAC6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444B4544-644A-EDE3-C57A-4CE2DCAAAC6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B32611B3-CC56-EEBE-6926-A5AF2F2F579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B32611B3-CC56-EEBE-6926-A5AF2F2F57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5D9D66A-79DD-051D-902F-456B478E168B}"/>
              </a:ext>
            </a:extLst>
          </p:cNvPr>
          <p:cNvSpPr/>
          <p:nvPr/>
        </p:nvSpPr>
        <p:spPr>
          <a:xfrm>
            <a:off x="3263343" y="161301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0981CC0-CA09-A9BD-C802-73FF3AED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09092097-3FFE-EEB3-78EC-400A252AED4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09092097-3FFE-EEB3-78EC-400A252AED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7CDE47CF-2F19-079D-6FD6-96A42B17A26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7CDE47CF-2F19-079D-6FD6-96A42B17A2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FD9AA370-96FA-9B11-3F37-DC1ABAFBD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5B57BC2-5A1D-EF79-939D-72EA4D1554E7}"/>
              </a:ext>
            </a:extLst>
          </p:cNvPr>
          <p:cNvSpPr/>
          <p:nvPr/>
        </p:nvSpPr>
        <p:spPr>
          <a:xfrm>
            <a:off x="4952306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AFD4AF-9F86-B5E6-FCCA-CBB1D7B8E7D6}"/>
              </a:ext>
            </a:extLst>
          </p:cNvPr>
          <p:cNvSpPr txBox="1"/>
          <p:nvPr/>
        </p:nvSpPr>
        <p:spPr>
          <a:xfrm>
            <a:off x="3434816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0F4DC5-A0A3-EC84-EB87-85FB439F29BD}"/>
              </a:ext>
            </a:extLst>
          </p:cNvPr>
          <p:cNvSpPr txBox="1"/>
          <p:nvPr/>
        </p:nvSpPr>
        <p:spPr>
          <a:xfrm>
            <a:off x="1576811" y="164188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8916F2-1DDB-7A75-00BE-27174D22E719}"/>
              </a:ext>
            </a:extLst>
          </p:cNvPr>
          <p:cNvSpPr txBox="1"/>
          <p:nvPr/>
        </p:nvSpPr>
        <p:spPr>
          <a:xfrm>
            <a:off x="5144680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ED5F23B-66DF-8C7F-95B7-7DCB7B4186AB}"/>
              </a:ext>
            </a:extLst>
          </p:cNvPr>
          <p:cNvSpPr/>
          <p:nvPr/>
        </p:nvSpPr>
        <p:spPr>
          <a:xfrm>
            <a:off x="6671795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1AD8A81-4116-F7BF-9C93-B86080D712A0}"/>
              </a:ext>
            </a:extLst>
          </p:cNvPr>
          <p:cNvSpPr txBox="1"/>
          <p:nvPr/>
        </p:nvSpPr>
        <p:spPr>
          <a:xfrm>
            <a:off x="6873794" y="16418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953404D-6EC4-E32F-BE05-210AB141DD8D}"/>
              </a:ext>
            </a:extLst>
          </p:cNvPr>
          <p:cNvSpPr txBox="1"/>
          <p:nvPr/>
        </p:nvSpPr>
        <p:spPr>
          <a:xfrm>
            <a:off x="973096" y="3316486"/>
            <a:ext cx="7278611" cy="1044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Bonjour ! Je vais me présenter. Mon nom de famille est Karam et mon prénom est Rim.</a:t>
            </a:r>
          </a:p>
        </p:txBody>
      </p:sp>
    </p:spTree>
    <p:extLst>
      <p:ext uri="{BB962C8B-B14F-4D97-AF65-F5344CB8AC3E}">
        <p14:creationId xmlns:p14="http://schemas.microsoft.com/office/powerpoint/2010/main" val="222521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3F8C9-3506-E40E-4D90-C3B41CF3B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6246566-2FB7-FE9E-3286-312BFBECFE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6246566-2FB7-FE9E-3286-312BFBECF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046E7A74-7372-78B0-C71E-2FBE0924BB9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046E7A74-7372-78B0-C71E-2FBE0924BB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2899167A-D5DA-F647-F4FD-892E5F56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90024A23-D02C-5954-E117-DC048EC08E0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90024A23-D02C-5954-E117-DC048EC08E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862722CC-208D-C911-F9C3-20BF398FD2A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862722CC-208D-C911-F9C3-20BF398FD2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96EEC795-98DB-E3B5-2A4C-D1C89C0314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11F5F9E-7E9F-442A-6B2F-A46B2B1442C6}"/>
              </a:ext>
            </a:extLst>
          </p:cNvPr>
          <p:cNvSpPr txBox="1"/>
          <p:nvPr/>
        </p:nvSpPr>
        <p:spPr>
          <a:xfrm>
            <a:off x="1512066" y="2547903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Quel est le prénom de la fille ?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31D37D0-E2DC-3129-0E35-739B9AAB57C2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00C24F-F3CA-0B5D-0F8E-8FBB85E20B47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263BF0-A762-8723-2BD5-585B001926F9}"/>
              </a:ext>
            </a:extLst>
          </p:cNvPr>
          <p:cNvSpPr txBox="1"/>
          <p:nvPr/>
        </p:nvSpPr>
        <p:spPr>
          <a:xfrm>
            <a:off x="1592546" y="163649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97DC67-1216-204D-A24F-15576ED99540}"/>
              </a:ext>
            </a:extLst>
          </p:cNvPr>
          <p:cNvSpPr/>
          <p:nvPr/>
        </p:nvSpPr>
        <p:spPr>
          <a:xfrm>
            <a:off x="4969398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69956C1-564A-F6D6-EB13-3C7CC24DCCBF}"/>
              </a:ext>
            </a:extLst>
          </p:cNvPr>
          <p:cNvSpPr txBox="1"/>
          <p:nvPr/>
        </p:nvSpPr>
        <p:spPr>
          <a:xfrm>
            <a:off x="5171397" y="163345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A208A2B-4982-1967-254C-25A2C3418B92}"/>
              </a:ext>
            </a:extLst>
          </p:cNvPr>
          <p:cNvSpPr/>
          <p:nvPr/>
        </p:nvSpPr>
        <p:spPr>
          <a:xfrm>
            <a:off x="6686127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01212CF-CEC8-DF68-F0D8-1EF5A1A67571}"/>
              </a:ext>
            </a:extLst>
          </p:cNvPr>
          <p:cNvSpPr txBox="1"/>
          <p:nvPr/>
        </p:nvSpPr>
        <p:spPr>
          <a:xfrm>
            <a:off x="6878501" y="164067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CC4CB61-5000-F179-8FF2-BD092742F2EF}"/>
              </a:ext>
            </a:extLst>
          </p:cNvPr>
          <p:cNvSpPr txBox="1"/>
          <p:nvPr/>
        </p:nvSpPr>
        <p:spPr>
          <a:xfrm>
            <a:off x="973096" y="3316486"/>
            <a:ext cx="7278611" cy="1044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Bonjour ! Je vais me présenter. Mon nom de famille est Karam et mon prénom est Rim.</a:t>
            </a:r>
          </a:p>
        </p:txBody>
      </p:sp>
    </p:spTree>
    <p:extLst>
      <p:ext uri="{BB962C8B-B14F-4D97-AF65-F5344CB8AC3E}">
        <p14:creationId xmlns:p14="http://schemas.microsoft.com/office/powerpoint/2010/main" val="121803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F263C-4AA4-9B47-4241-C90130DBB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FE89B91-8CC5-63ED-DD39-2D63657FFD5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0FE89B91-8CC5-63ED-DD39-2D63657FFD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5786B489-2C44-0D79-DA2E-0E1EA9EB103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5786B489-2C44-0D79-DA2E-0E1EA9EB10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ECFA55C6-C8B9-5A23-4E5C-3986C882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Le prénom de la fille est Rim.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EB69C06C-64CA-F880-5834-05821BD9D2A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EB69C06C-64CA-F880-5834-05821BD9D2A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A38316E5-AB46-24EC-0737-84CFEAFA0E5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A38316E5-AB46-24EC-0737-84CFEAFA0E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5823D71E-0BFA-0E5E-90C5-E007314E99E4}"/>
              </a:ext>
            </a:extLst>
          </p:cNvPr>
          <p:cNvSpPr txBox="1"/>
          <p:nvPr/>
        </p:nvSpPr>
        <p:spPr>
          <a:xfrm>
            <a:off x="1512066" y="2547903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Quel est  le prénom de la fille ?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99DFF3F-4901-D9F3-64C6-1A4E501B777A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36CEEB-EAC8-E877-CC78-32976936467C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3B9DAB-1890-F763-5F1E-DA459322EBC0}"/>
              </a:ext>
            </a:extLst>
          </p:cNvPr>
          <p:cNvSpPr txBox="1"/>
          <p:nvPr/>
        </p:nvSpPr>
        <p:spPr>
          <a:xfrm>
            <a:off x="1592546" y="1607623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FF56E45-2F8C-2E0F-0410-6719905BE15D}"/>
              </a:ext>
            </a:extLst>
          </p:cNvPr>
          <p:cNvSpPr/>
          <p:nvPr/>
        </p:nvSpPr>
        <p:spPr>
          <a:xfrm>
            <a:off x="4950148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7C32EAF-B07C-1907-C01F-49811C6D640D}"/>
              </a:ext>
            </a:extLst>
          </p:cNvPr>
          <p:cNvSpPr txBox="1"/>
          <p:nvPr/>
        </p:nvSpPr>
        <p:spPr>
          <a:xfrm>
            <a:off x="5152147" y="1604577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A837AAC-3DAB-4912-444A-C88133BFF838}"/>
              </a:ext>
            </a:extLst>
          </p:cNvPr>
          <p:cNvSpPr/>
          <p:nvPr/>
        </p:nvSpPr>
        <p:spPr>
          <a:xfrm>
            <a:off x="6666877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7F6A21D-D32F-E79E-FEB6-CAFED51A4AB4}"/>
              </a:ext>
            </a:extLst>
          </p:cNvPr>
          <p:cNvSpPr txBox="1"/>
          <p:nvPr/>
        </p:nvSpPr>
        <p:spPr>
          <a:xfrm>
            <a:off x="6859251" y="161179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77057BC-5E3B-94C8-5BBB-D1262842A7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871B5AB-0BD0-34FA-7970-DF176CEDC2FC}"/>
              </a:ext>
            </a:extLst>
          </p:cNvPr>
          <p:cNvSpPr txBox="1"/>
          <p:nvPr/>
        </p:nvSpPr>
        <p:spPr>
          <a:xfrm>
            <a:off x="973096" y="3316486"/>
            <a:ext cx="7278611" cy="1044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Bonjour ! Je vais me présenter. Mon nom de famille est Karam et 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</a:rPr>
              <a:t>mon prénom est Rim</a:t>
            </a: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739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46F97-31A5-CF94-1459-90EFE07ED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E9D16DA6-7812-5961-F344-36D9D8E5AF1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E9D16DA6-7812-5961-F344-36D9D8E5AF1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37D7DD0A-A3F7-E1E4-BCDC-5A775642DC3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37D7DD0A-A3F7-E1E4-BCDC-5A775642DC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6A53CB8-A6F4-1505-7331-8931629D00E1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DE8E616-CA42-08CA-C630-AB4E6A097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 du texte. Lisez en silence et essayez de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DCA08EB8-CB76-21F4-600E-11B0DF8078C7}"/>
                  </a:ext>
                </a:extLst>
              </p14:cNvPr>
              <p14:cNvContentPartPr/>
              <p14:nvPr/>
            </p14:nvContentPartPr>
            <p14:xfrm>
              <a:off x="381127" y="1146750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DCA08EB8-CB76-21F4-600E-11B0DF8078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27" y="1137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41C7E88-5020-B7EA-92A0-B69D334ABF5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41C7E88-5020-B7EA-92A0-B69D334ABF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D8AD1276-34C6-CEE2-3007-838B47E80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FFF747A-4C9F-6DF2-7ACC-AE59CF2B87C2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823CAD-6398-F5E6-6668-FED4557D1F6B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D9BB762-6ADE-0C4E-FAB9-4563E1EB4619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F7DE5F-46A8-F43E-3E06-DA4511287DE0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CEDB74-E910-D574-C91B-D74146D1B425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9BF061-A34E-A07B-2940-D7766CCDE4CB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77EA1BC-FAB8-E4EC-A726-A800FA027756}"/>
              </a:ext>
            </a:extLst>
          </p:cNvPr>
          <p:cNvSpPr txBox="1"/>
          <p:nvPr/>
        </p:nvSpPr>
        <p:spPr>
          <a:xfrm>
            <a:off x="458163" y="3067970"/>
            <a:ext cx="8073837" cy="1044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suis née à Oujda, le 10 octobre 2015. J’ai dix ans. J’ai un frère ; il s’appelle Salim. Il a douze ans. On joue beaucoup ensemble.</a:t>
            </a:r>
          </a:p>
        </p:txBody>
      </p:sp>
    </p:spTree>
    <p:extLst>
      <p:ext uri="{BB962C8B-B14F-4D97-AF65-F5344CB8AC3E}">
        <p14:creationId xmlns:p14="http://schemas.microsoft.com/office/powerpoint/2010/main" val="228400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D28E3-C175-8D1E-5B29-1C399378C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E23DE442-E2AF-0FD5-582D-1AAA5B5F800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E23DE442-E2AF-0FD5-582D-1AAA5B5F80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DF281F64-E7DA-61C1-0998-82D56BC17BF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DF281F64-E7DA-61C1-0998-82D56BC17BF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FBCE2D4-1E63-C735-6F46-B751C1D9E1E8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A99DF69-C09E-A611-C017-00660DFE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2C2A7341-8316-A4D2-71E2-433595DEB79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2C2A7341-8316-A4D2-71E2-433595DEB7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BDAAE4A-9F1B-D59D-9375-0B9A25934D0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BDAAE4A-9F1B-D59D-9375-0B9A25934D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EE881A2-BB4F-4467-E7C0-052273D2A3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14E49D-9D5D-F270-C69D-34C9BD3286F8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2761D5-5E37-AB5A-7C7C-1CB0ABAB9639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4D1E162-E540-1FD7-C06D-593CBDF7B250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EB0CAD-49B8-F85D-7760-9641A593971B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349A73B-3ACF-02B7-3B39-441F7758BFD4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207E26-094B-C642-C94C-825487FAB477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25BEF85-E986-0BF2-A50E-EF687C1C2364}"/>
              </a:ext>
            </a:extLst>
          </p:cNvPr>
          <p:cNvSpPr txBox="1"/>
          <p:nvPr/>
        </p:nvSpPr>
        <p:spPr>
          <a:xfrm>
            <a:off x="458163" y="3067970"/>
            <a:ext cx="8073837" cy="1044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suis née à Oujda, le 10 octobre 2015. J’ai dix ans. J’ai un frère ; il s’appelle Salim. Il a douze ans. On joue beaucoup ensemble.</a:t>
            </a:r>
          </a:p>
        </p:txBody>
      </p:sp>
    </p:spTree>
    <p:extLst>
      <p:ext uri="{BB962C8B-B14F-4D97-AF65-F5344CB8AC3E}">
        <p14:creationId xmlns:p14="http://schemas.microsoft.com/office/powerpoint/2010/main" val="2712566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F813B-9136-DDC6-FA14-EE2E2D8B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5056187-5A11-4D3A-E281-CED25AF129B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5056187-5A11-4D3A-E281-CED25AF129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5FAECC30-7E89-96D4-C683-C98F2A1128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5FAECC30-7E89-96D4-C683-C98F2A1128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14E68EDE-7397-82C3-B2F9-19971929F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6EC1C9C2-C72C-F1FA-C187-47DFAA704A8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6EC1C9C2-C72C-F1FA-C187-47DFAA704A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58D93B54-46F9-AADB-B74C-5B9C2E26C8F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58D93B54-46F9-AADB-B74C-5B9C2E26C8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Image 17">
            <a:extLst>
              <a:ext uri="{FF2B5EF4-FFF2-40B4-BE49-F238E27FC236}">
                <a16:creationId xmlns:a16="http://schemas.microsoft.com/office/drawing/2014/main" id="{BF675FBB-E0E3-0AD5-BA3D-AA78C4ACD9B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3D7C677-C9B4-DE55-1896-14774F8AC7D7}"/>
              </a:ext>
            </a:extLst>
          </p:cNvPr>
          <p:cNvSpPr txBox="1"/>
          <p:nvPr/>
        </p:nvSpPr>
        <p:spPr>
          <a:xfrm>
            <a:off x="1383550" y="2381389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 Rim a quel âge ?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171E87-B158-E27F-1CD3-B03A86613A26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E66E052-3C4E-BC3F-5406-F57E24F9815D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D0A7273-0CDA-F85E-1A94-74618B085312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A17328AB-20A6-21B1-BDB0-DB247E8ABC32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8F2FC4-DB39-AC39-C622-C2489BD8096E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6605CA8-0BC4-95DF-3CC6-D587F7406479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4232EEA-EF31-F56C-A025-2AEB6AD4C788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14AC966-11EE-4960-F22E-21073DADBEA9}"/>
              </a:ext>
            </a:extLst>
          </p:cNvPr>
          <p:cNvSpPr txBox="1"/>
          <p:nvPr/>
        </p:nvSpPr>
        <p:spPr>
          <a:xfrm>
            <a:off x="458163" y="3067970"/>
            <a:ext cx="8073837" cy="1044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suis née à Oujda, le 10 octobre 2015. J’ai dix ans. J’ai un frère ; il s’appelle Salim. Il a douze ans. On joue beaucoup ensemble.</a:t>
            </a:r>
          </a:p>
        </p:txBody>
      </p:sp>
    </p:spTree>
    <p:extLst>
      <p:ext uri="{BB962C8B-B14F-4D97-AF65-F5344CB8AC3E}">
        <p14:creationId xmlns:p14="http://schemas.microsoft.com/office/powerpoint/2010/main" val="722903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2E668-9D20-0799-EE38-A0550C509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FE44B57C-0FB2-5A44-72CB-28ED3AD6315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FE44B57C-0FB2-5A44-72CB-28ED3AD6315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1C8326A-AE97-99B7-A679-5D72384CF4D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1C8326A-AE97-99B7-A679-5D72384CF4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7E9B770F-3BC3-39D1-29DC-1C0A830D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Rim a dix ans.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BCCFAA8-4036-86CA-264F-E248DBA6DB44}"/>
              </a:ext>
            </a:extLst>
          </p:cNvPr>
          <p:cNvSpPr txBox="1"/>
          <p:nvPr/>
        </p:nvSpPr>
        <p:spPr>
          <a:xfrm>
            <a:off x="1383550" y="2381389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 Rim a quel âge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15C9F7C-F2A7-44C9-896F-C514C6F98B60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B541E0-C12E-DCD8-5CA9-DD592AB8AA23}"/>
              </a:ext>
            </a:extLst>
          </p:cNvPr>
          <p:cNvSpPr txBox="1"/>
          <p:nvPr/>
        </p:nvSpPr>
        <p:spPr>
          <a:xfrm>
            <a:off x="535081" y="3238773"/>
            <a:ext cx="8073837" cy="1044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suis née à Oujda, le 10 octobre 2015. 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J’ai dix ans. </a:t>
            </a: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J’ai un frère ; il s’appelle Salim. Il a douze ans. On joue beaucoup ensemble.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9B338F-2BA5-0656-3C78-1BD26DD87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8D8623F-AF22-9E93-4A88-928AA9D8FA66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0548DE-5D7A-0701-82F1-87E25BD5F442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0D7EE1-99F4-9C87-8967-A9AE58F30A7F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49687DC-1C8B-8B7D-52F2-0811FFF8A93B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2C9B3A-FDB0-EA10-BB90-29E9AFC413B4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B4F3D89-5736-BF2B-4360-0AB24FB1B818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1E4EA4-6808-CA36-8669-E884944F5954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6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FAF9A-7FC0-9DA3-B488-CF9703A06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D21EFB9F-31BA-71AC-8FD5-C091415E6C5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D21EFB9F-31BA-71AC-8FD5-C091415E6C5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BEE6D0F-EE87-F75B-655A-81A5F1CC5D7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BEE6D0F-EE87-F75B-655A-81A5F1CC5D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7A966D5-8948-DAAD-7EFB-555DC7A2EC25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84EA90E-5A5E-365C-087D-3E15ECBDA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 du texte. Lisez en silence et essayez de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DF31DF09-A3C8-77D2-B649-57E280A4DAAA}"/>
                  </a:ext>
                </a:extLst>
              </p14:cNvPr>
              <p14:cNvContentPartPr/>
              <p14:nvPr/>
            </p14:nvContentPartPr>
            <p14:xfrm>
              <a:off x="381127" y="1146750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DF31DF09-A3C8-77D2-B649-57E280A4DA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27" y="1137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8C1125E-7E9C-80EB-FD2D-005B4876C2B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8C1125E-7E9C-80EB-FD2D-005B4876C2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8E09ABFC-4350-029D-D456-EEB27FD4E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94474B6-ECE3-7206-D2DB-405F4E939E4D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A068326-B118-36AF-2A22-CA3BE24E7545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66A193C-B876-179D-CFF1-31C4EC6769B9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B66E19-B553-42E1-E89A-CD757BEAEE1A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6B14365-3FD5-D087-52BD-C4017916FA22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E6CA1B-041B-5B6F-EA82-39BF7A359248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80F87B5-27B0-D634-B18E-C7E8636C454C}"/>
              </a:ext>
            </a:extLst>
          </p:cNvPr>
          <p:cNvSpPr txBox="1"/>
          <p:nvPr/>
        </p:nvSpPr>
        <p:spPr>
          <a:xfrm>
            <a:off x="525456" y="3089734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J’ai un ami à l’école. Il s’appelle Sami Alami. Il est né le 15 juin 2016. Il a neuf ans. Il a une sœur qui s’appelle Nada. Elle est née à Rabat, le 30 mai 2013. Elle a douze ans.</a:t>
            </a:r>
          </a:p>
        </p:txBody>
      </p:sp>
    </p:spTree>
    <p:extLst>
      <p:ext uri="{BB962C8B-B14F-4D97-AF65-F5344CB8AC3E}">
        <p14:creationId xmlns:p14="http://schemas.microsoft.com/office/powerpoint/2010/main" val="163156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5329D-E117-9C71-B05F-C5F151089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C3AC2E9E-F56F-C79E-5831-1C2787948BC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C3AC2E9E-F56F-C79E-5831-1C2787948B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2BE93578-C38A-87D8-0457-41A7F2C1AAB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2BE93578-C38A-87D8-0457-41A7F2C1AA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D07CAA5-19EB-C010-E9F1-E449D6E3AC50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33E69FD-03A4-A8FC-5F5C-7C6544307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7F9744DA-750D-2262-6009-165C2BBA13C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7F9744DA-750D-2262-6009-165C2BBA13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07BA0F66-E40D-2880-4CB2-2C0E24025A2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07BA0F66-E40D-2880-4CB2-2C0E24025A2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80B930AF-E233-629C-4652-9179FF671C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4F76E61-9645-C40D-D38F-978C09D43867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7685025-D78C-7FF6-0BD1-4BE2485BA769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924772-1489-0868-A528-B0C764E94D56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D2B7C3-8129-5A0E-F70C-95862453A471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DA76441-4B1F-9C55-0F18-D32BF3C269AC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6FFB5B7-1C2F-97E9-63E2-2DCE681DAF47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7F1BA00-3D54-B17B-5191-47ADE8491B25}"/>
              </a:ext>
            </a:extLst>
          </p:cNvPr>
          <p:cNvSpPr txBox="1"/>
          <p:nvPr/>
        </p:nvSpPr>
        <p:spPr>
          <a:xfrm>
            <a:off x="525456" y="3089734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J’ai un ami à l’école. Il s’appelle Sami Alami. Il est né le 15 juin 2016. Il a neuf ans. Il a une sœur qui s’appelle Nada. Elle est née à Rabat, le 30 mai 2013. Elle a douze ans.</a:t>
            </a:r>
          </a:p>
        </p:txBody>
      </p:sp>
    </p:spTree>
    <p:extLst>
      <p:ext uri="{BB962C8B-B14F-4D97-AF65-F5344CB8AC3E}">
        <p14:creationId xmlns:p14="http://schemas.microsoft.com/office/powerpoint/2010/main" val="200732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4CA3B-9961-77D8-173C-E124A2CC4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FC4625B6-9A7E-E53D-6AC2-A498D5E9518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FC4625B6-9A7E-E53D-6AC2-A498D5E951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EBECAE48-45D3-26C8-BAA9-EED978EA8D2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EBECAE48-45D3-26C8-BAA9-EED978EA8D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9252AAD3-6371-D874-50AA-F965424E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5676551E-588C-6C73-40BA-69742E57755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5676551E-588C-6C73-40BA-69742E5775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5D20094D-4237-D32B-5482-877AFFB23B3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5D20094D-4237-D32B-5482-877AFFB23B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44F8D82D-896F-8B70-163E-4C18106C3E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6EB8BF7-8C48-DE1F-6A2A-7ADD3B43CE00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2B20DA-58C6-B492-A546-FA3DE7F90C5C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784E6D-FD30-FB41-FA64-8819AD553C3A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FCEC048-3FF3-5FA5-C94C-0484D22DA00D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8B7D98-0733-5029-7D11-906CED9F6D38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CFC23D3-C195-9CD6-41A1-366453F2BF22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52CF78-3CA5-03BC-EF4E-81650EE0F9A7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C4215D-0411-29F3-B68A-A68A9AB66A40}"/>
              </a:ext>
            </a:extLst>
          </p:cNvPr>
          <p:cNvSpPr txBox="1"/>
          <p:nvPr/>
        </p:nvSpPr>
        <p:spPr>
          <a:xfrm>
            <a:off x="525456" y="3089734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J’ai un ami à l’école. Il s’appelle Sami Alami. Il est né le 15 juin 2016. Il a neuf ans. Il a une sœur qui s’appelle Nada. Elle est née à Rabat, le 30 mai 2013. Elle a douze ans.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9E5011E-1219-BABC-6572-2A7CBB1056F0}"/>
              </a:ext>
            </a:extLst>
          </p:cNvPr>
          <p:cNvSpPr txBox="1"/>
          <p:nvPr/>
        </p:nvSpPr>
        <p:spPr>
          <a:xfrm>
            <a:off x="1383550" y="2381389"/>
            <a:ext cx="7057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  Quel est le lieu de naissance de Nada ? </a:t>
            </a:r>
          </a:p>
        </p:txBody>
      </p:sp>
    </p:spTree>
    <p:extLst>
      <p:ext uri="{BB962C8B-B14F-4D97-AF65-F5344CB8AC3E}">
        <p14:creationId xmlns:p14="http://schemas.microsoft.com/office/powerpoint/2010/main" val="379688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73528-9F9B-4D24-2D5A-9EEBB78C6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AC809070-8E75-F1A9-5B2F-1427ACB4D60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AC809070-8E75-F1A9-5B2F-1427ACB4D60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5258A06-9250-9746-F64B-7EB9FC4B39D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5258A06-9250-9746-F64B-7EB9FC4B39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8095D223-EF77-AC87-ECC9-D78C502E2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Le lieu de naissance de Nada est Rabat.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C1BED743-43DA-1AD9-D58E-3834F9E1D6B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C1BED743-43DA-1AD9-D58E-3834F9E1D6B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14405BA3-713D-5941-4CEB-6353F0AE259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14405BA3-713D-5941-4CEB-6353F0AE25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6AB1519-0C1D-7E1B-2089-26A952472848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8F8F3B-42FE-D805-1D4B-DBEB01ADDF2C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69EB62-7BE8-2830-86FF-6D4092FCFB09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CAA678D-C773-F027-7DBC-0236D5D3DEC1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4FD697-92B3-57F8-A47A-4147528EEDCF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D007F49-195D-72CD-E691-FF382DD69524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B85EE2-BCA3-DC1C-6620-EDC0D658E641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CD3F6C6-7E8E-02D1-44E8-DEB5739406B8}"/>
              </a:ext>
            </a:extLst>
          </p:cNvPr>
          <p:cNvSpPr txBox="1"/>
          <p:nvPr/>
        </p:nvSpPr>
        <p:spPr>
          <a:xfrm>
            <a:off x="535081" y="3320079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J’ai un ami à l’école. Il s’appelle Sami Alami. Il est né le 15 juin 2016. Il a neuf ans. Il a une sœur qui s’appelle Nada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Elle est née à Rabat</a:t>
            </a: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, le 30 mai 2013. Elle a douze ans.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F9C33C6-BA40-8173-F5BB-9549A8A254A1}"/>
              </a:ext>
            </a:extLst>
          </p:cNvPr>
          <p:cNvSpPr txBox="1"/>
          <p:nvPr/>
        </p:nvSpPr>
        <p:spPr>
          <a:xfrm>
            <a:off x="1383550" y="2381389"/>
            <a:ext cx="7057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  Quel est le lieu de naissance de Nada ?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0E719BC-8F07-57CF-86E2-046A2266F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CBA917-A7F1-D143-F376-10C3D550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Comprendre  un texte.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Prendre la parole pour se présenter.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302530" y="513682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Écriture 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des phrases.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3E1B32DC-FBEB-7EC1-4919-4D891CB0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222A991-FAE2-EB7E-5616-984F0E1319F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CACC1-CD1A-06E8-288E-E065EF916BC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BD56B-5681-0EC7-5155-C44AE85D9C2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D97DEF0C-36F2-72FC-67F4-52D5D6B127E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9D42C34-09D5-0E75-6115-769CDEA9F5BC}"/>
              </a:ext>
            </a:extLst>
          </p:cNvPr>
          <p:cNvSpPr txBox="1">
            <a:spLocks/>
          </p:cNvSpPr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20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D90BECDA-7FF6-2297-9B6F-D68831D2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faire de l’écriture.  Prenez vos cahiers.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89BBAC-7A06-3409-EC30-D28A328722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3A3A46-15FE-AD54-170D-AF0E42948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22B60-9B95-EE19-E53F-4C42148CF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C591B86B-5AE3-6C48-E7F8-4130E14EC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35F64DC-D814-866A-CB2C-D43292056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et observez cette phrase. Vous allez l’écrire après. Tenez-vous prêts.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712A35-0E84-0EFE-C94C-B39FC14F3D68}"/>
              </a:ext>
            </a:extLst>
          </p:cNvPr>
          <p:cNvSpPr txBox="1"/>
          <p:nvPr/>
        </p:nvSpPr>
        <p:spPr>
          <a:xfrm>
            <a:off x="2053216" y="2830708"/>
            <a:ext cx="503756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Je m’appelle Nada.</a:t>
            </a:r>
          </a:p>
        </p:txBody>
      </p:sp>
    </p:spTree>
    <p:extLst>
      <p:ext uri="{BB962C8B-B14F-4D97-AF65-F5344CB8AC3E}">
        <p14:creationId xmlns:p14="http://schemas.microsoft.com/office/powerpoint/2010/main" val="296100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4194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A451639A-EFC6-5679-204F-613E7D4A7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4" name="tlcharger-19">
            <a:hlinkClick r:id="" action="ppaction://media"/>
            <a:extLst>
              <a:ext uri="{FF2B5EF4-FFF2-40B4-BE49-F238E27FC236}">
                <a16:creationId xmlns:a16="http://schemas.microsoft.com/office/drawing/2014/main" id="{0F0BF462-3D80-F2DE-052A-4B0DB1E0F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97524" y="8801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70BCB-4265-BFB0-6B7C-AB8DD8BC7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D41647F0-5FD0-D094-2BC3-1E0B9A88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639DD85-0857-3B3F-4860-92DD381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491378-E65D-AEE5-153D-BB3FF8C4D9E4}"/>
              </a:ext>
            </a:extLst>
          </p:cNvPr>
          <p:cNvSpPr txBox="1"/>
          <p:nvPr/>
        </p:nvSpPr>
        <p:spPr>
          <a:xfrm>
            <a:off x="2053216" y="2830708"/>
            <a:ext cx="503756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Je m’appelle Nada.</a:t>
            </a:r>
          </a:p>
        </p:txBody>
      </p:sp>
    </p:spTree>
    <p:extLst>
      <p:ext uri="{BB962C8B-B14F-4D97-AF65-F5344CB8AC3E}">
        <p14:creationId xmlns:p14="http://schemas.microsoft.com/office/powerpoint/2010/main" val="24116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34F53-348A-881C-A3A1-F1FF5A4DD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170AA31-1878-19D4-A94B-B87BACFCE0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9FA97A32-2CF8-FE46-DA6A-E5325567901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75B7399F-6262-B923-EA49-510D48E5D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093E587-CAA5-81B8-36BD-02A97DC1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et observez cette phrase. Vous allez l’écrire après. Tenez-vous prêts.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CF9F9C-CD47-AB8D-4CE9-5B2772450CAD}"/>
              </a:ext>
            </a:extLst>
          </p:cNvPr>
          <p:cNvSpPr txBox="1"/>
          <p:nvPr/>
        </p:nvSpPr>
        <p:spPr>
          <a:xfrm>
            <a:off x="3179371" y="2776898"/>
            <a:ext cx="5037568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6000" b="1" dirty="0">
                <a:solidFill>
                  <a:srgbClr val="565F88"/>
                </a:solidFill>
                <a:latin typeface="Dosis Medium" pitchFamily="2" charset="0"/>
              </a:rPr>
              <a:t>J’ai neuf.</a:t>
            </a:r>
          </a:p>
        </p:txBody>
      </p:sp>
    </p:spTree>
    <p:extLst>
      <p:ext uri="{BB962C8B-B14F-4D97-AF65-F5344CB8AC3E}">
        <p14:creationId xmlns:p14="http://schemas.microsoft.com/office/powerpoint/2010/main" val="21500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1C763-D592-3EFC-A0D1-BF804637B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8236C2A-5AB0-3731-432C-E146ECF01F9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A0B12B6-68EF-299D-D7C3-05EBFB676BE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B73B68F8-C14F-237D-54E7-91A0C5CC70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A7537FB3-6A7A-DF5B-2DBB-B0D7D80F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0EC9780-9ADE-1DE9-7ACC-DE37483DF1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tlcharger-21">
            <a:hlinkClick r:id="" action="ppaction://media"/>
            <a:extLst>
              <a:ext uri="{FF2B5EF4-FFF2-40B4-BE49-F238E27FC236}">
                <a16:creationId xmlns:a16="http://schemas.microsoft.com/office/drawing/2014/main" id="{8B10D18C-D073-A78B-4174-365A4AE00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20522" y="8349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8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7FEB-AC16-992C-E6E9-C6440D672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BE8D8A4-B5F4-9143-2ED8-2E6F6B44CE1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1248D61-D476-7E7D-8058-58D9AE2E931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61014F51-C46C-097E-D196-4EEF86929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CC95025-31D0-CA76-6F37-23F9CCC5A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F9D72FE-58E7-369F-47CA-3A1346AAEA29}"/>
              </a:ext>
            </a:extLst>
          </p:cNvPr>
          <p:cNvSpPr txBox="1"/>
          <p:nvPr/>
        </p:nvSpPr>
        <p:spPr>
          <a:xfrm>
            <a:off x="3179371" y="2776898"/>
            <a:ext cx="5037568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6000" b="1" dirty="0">
                <a:solidFill>
                  <a:srgbClr val="565F88"/>
                </a:solidFill>
                <a:latin typeface="Dosis Medium" pitchFamily="2" charset="0"/>
              </a:rPr>
              <a:t>J’ai neuf.</a:t>
            </a:r>
          </a:p>
        </p:txBody>
      </p:sp>
    </p:spTree>
    <p:extLst>
      <p:ext uri="{BB962C8B-B14F-4D97-AF65-F5344CB8AC3E}">
        <p14:creationId xmlns:p14="http://schemas.microsoft.com/office/powerpoint/2010/main" val="173086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7B51D-FD28-336A-6090-D7B72AA7B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F3697EC-5838-E816-0CAA-8D0B74A0FBF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1F3697EC-5838-E816-0CAA-8D0B74A0FB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ED9F8E4-6580-26BE-0A55-81D9148FF84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ED9F8E4-6580-26BE-0A55-81D9148FF8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8D142ECD-C560-80F8-DA20-1A0B8C8E0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0A1D29C-CE0D-83FA-B0B9-F019F22C8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une autre activité. Ces mots sont en désordre. Ecrivez sur vos cahiers une phrase correcte à partir de ces mots.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5DEF537-E38B-65E2-61FF-BA149C8FF7C4}"/>
              </a:ext>
            </a:extLst>
          </p:cNvPr>
          <p:cNvSpPr/>
          <p:nvPr/>
        </p:nvSpPr>
        <p:spPr>
          <a:xfrm>
            <a:off x="81814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8A25924-CC61-32EB-3980-075DCAD2B1BD}"/>
              </a:ext>
            </a:extLst>
          </p:cNvPr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m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’appelle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EF1439D-2F87-3CE6-9192-CF1247D01222}"/>
              </a:ext>
            </a:extLst>
          </p:cNvPr>
          <p:cNvSpPr/>
          <p:nvPr/>
        </p:nvSpPr>
        <p:spPr>
          <a:xfrm>
            <a:off x="3470948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D3FE2FA-0CB6-3D32-E435-DB23EBFE341C}"/>
              </a:ext>
            </a:extLst>
          </p:cNvPr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Salim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14150D6-03F6-F283-3A43-06B86281CBDA}"/>
              </a:ext>
            </a:extLst>
          </p:cNvPr>
          <p:cNvSpPr/>
          <p:nvPr/>
        </p:nvSpPr>
        <p:spPr>
          <a:xfrm>
            <a:off x="617260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DF48B5-8204-451C-0B7E-64AD6765ED7C}"/>
              </a:ext>
            </a:extLst>
          </p:cNvPr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je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3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BA2E9-BEF1-D290-BE89-E39E0DA83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7BAADCB-458E-42FF-86E7-03F2EF6E2BC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7BAADCB-458E-42FF-86E7-03F2EF6E2BC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9BFCB1E-31BF-8724-481E-BBF14106ACA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9BFCB1E-31BF-8724-481E-BBF14106AC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F17D566F-52D3-7F32-8A85-22D14CACF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DEBE97-5041-CF55-864D-083B8A0958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1A65996-2B50-25EC-035D-1AEE1B85EC75}"/>
              </a:ext>
            </a:extLst>
          </p:cNvPr>
          <p:cNvSpPr/>
          <p:nvPr/>
        </p:nvSpPr>
        <p:spPr>
          <a:xfrm>
            <a:off x="81814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F10092-484D-B057-69CA-FF8FABE47510}"/>
              </a:ext>
            </a:extLst>
          </p:cNvPr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m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’appelle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517172A-2DC7-05A6-FF88-C6CE37B5864B}"/>
              </a:ext>
            </a:extLst>
          </p:cNvPr>
          <p:cNvSpPr/>
          <p:nvPr/>
        </p:nvSpPr>
        <p:spPr>
          <a:xfrm>
            <a:off x="3470948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50D396-FDDD-0084-99D8-9578EC76FF25}"/>
              </a:ext>
            </a:extLst>
          </p:cNvPr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Salim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9611C51-AC77-E3C5-D0DD-1AE533074F6A}"/>
              </a:ext>
            </a:extLst>
          </p:cNvPr>
          <p:cNvSpPr/>
          <p:nvPr/>
        </p:nvSpPr>
        <p:spPr>
          <a:xfrm>
            <a:off x="617260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3741D23-C3CF-DD02-DC19-4F4A5ECC4379}"/>
              </a:ext>
            </a:extLst>
          </p:cNvPr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je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05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CCC3278E-9F7F-CA9C-8FD1-15790A0AB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D45F330-16D7-AF89-2716-D77407D99BE0}"/>
              </a:ext>
            </a:extLst>
          </p:cNvPr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J</a:t>
            </a:r>
            <a:r>
              <a:rPr lang="fr-FR" sz="48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e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m’appelle Salim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2E71719-3724-5F05-27F9-C2EB52336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B9BA178-AAE7-3CE1-72A1-A0E3EB0D0D25}"/>
              </a:ext>
            </a:extLst>
          </p:cNvPr>
          <p:cNvSpPr/>
          <p:nvPr/>
        </p:nvSpPr>
        <p:spPr>
          <a:xfrm>
            <a:off x="3443500" y="4141689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CA73C8-6899-C52E-BA65-33B75E49E593}"/>
              </a:ext>
            </a:extLst>
          </p:cNvPr>
          <p:cNvSpPr txBox="1"/>
          <p:nvPr/>
        </p:nvSpPr>
        <p:spPr>
          <a:xfrm>
            <a:off x="3746841" y="4176454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m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’appelle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52938A-C818-3D71-F413-71C26BC4355C}"/>
              </a:ext>
            </a:extLst>
          </p:cNvPr>
          <p:cNvSpPr/>
          <p:nvPr/>
        </p:nvSpPr>
        <p:spPr>
          <a:xfrm>
            <a:off x="6096303" y="4141689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71C76D6-B0E3-C9DB-58F7-378436E5B55C}"/>
              </a:ext>
            </a:extLst>
          </p:cNvPr>
          <p:cNvSpPr txBox="1"/>
          <p:nvPr/>
        </p:nvSpPr>
        <p:spPr>
          <a:xfrm>
            <a:off x="6438145" y="4176454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Salim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D35FFE4-E42C-3A7D-23C6-16DAEC156C59}"/>
              </a:ext>
            </a:extLst>
          </p:cNvPr>
          <p:cNvSpPr/>
          <p:nvPr/>
        </p:nvSpPr>
        <p:spPr>
          <a:xfrm>
            <a:off x="780085" y="4140779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42C490-0E8C-FF0C-BA66-D0ECD4E97507}"/>
              </a:ext>
            </a:extLst>
          </p:cNvPr>
          <p:cNvSpPr txBox="1"/>
          <p:nvPr/>
        </p:nvSpPr>
        <p:spPr>
          <a:xfrm>
            <a:off x="751975" y="4175544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je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63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0C4C9-96DA-BA8D-8992-C6532F20E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A91A263-FBEB-0325-DC14-134F861D038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1F3697EC-5838-E816-0CAA-8D0B74A0FB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FB0E73A-A792-FAD9-0F81-9B2F43203DB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ED9F8E4-6580-26BE-0A55-81D9148FF8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582BAF1F-1E59-FD59-9832-DFF67CA35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1E1B088-AFFF-7098-20D1-0CD12CE1B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autre phrase en désordre. Ecrivez sur vos cahiers une phrase correcte à partir de ces mots.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E775444-6791-C88B-5D53-8A6506C6F468}"/>
              </a:ext>
            </a:extLst>
          </p:cNvPr>
          <p:cNvSpPr/>
          <p:nvPr/>
        </p:nvSpPr>
        <p:spPr>
          <a:xfrm>
            <a:off x="81814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4D0763-549A-333F-8720-A8BE5A128709}"/>
              </a:ext>
            </a:extLst>
          </p:cNvPr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dix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29BF376-37CA-0221-26FD-AA6BEB9EEE86}"/>
              </a:ext>
            </a:extLst>
          </p:cNvPr>
          <p:cNvSpPr/>
          <p:nvPr/>
        </p:nvSpPr>
        <p:spPr>
          <a:xfrm>
            <a:off x="3470948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19581C1-F37E-2CB6-39E9-02CACDD5766B}"/>
              </a:ext>
            </a:extLst>
          </p:cNvPr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j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’ai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EB89A5ED-9A69-ADA8-95F7-F00423D59704}"/>
              </a:ext>
            </a:extLst>
          </p:cNvPr>
          <p:cNvSpPr/>
          <p:nvPr/>
        </p:nvSpPr>
        <p:spPr>
          <a:xfrm>
            <a:off x="617260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56B9833-CF1B-D8C1-5A2F-2171386F091E}"/>
              </a:ext>
            </a:extLst>
          </p:cNvPr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</a:t>
            </a:r>
          </a:p>
        </p:txBody>
      </p:sp>
    </p:spTree>
    <p:extLst>
      <p:ext uri="{BB962C8B-B14F-4D97-AF65-F5344CB8AC3E}">
        <p14:creationId xmlns:p14="http://schemas.microsoft.com/office/powerpoint/2010/main" val="385929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745A2-A017-9E93-FAE7-91A771FE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0401C7A-0DF5-585F-FA49-6F2A6D5AADC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7BAADCB-458E-42FF-86E7-03F2EF6E2BC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229FD754-5F72-256A-D6FA-497C16C968D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9BFCB1E-31BF-8724-481E-BBF14106AC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E897AB59-6A7F-850C-9B33-7C5DC7313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846865-982C-8014-F866-7ABD817F1D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A60F68E-5793-BA66-AEF1-47791DD96290}"/>
              </a:ext>
            </a:extLst>
          </p:cNvPr>
          <p:cNvSpPr/>
          <p:nvPr/>
        </p:nvSpPr>
        <p:spPr>
          <a:xfrm>
            <a:off x="81814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74F9C11-F979-A125-71FE-84394D94350A}"/>
              </a:ext>
            </a:extLst>
          </p:cNvPr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dix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B9B0418-D0D8-474C-0EB5-F9DA67F01C47}"/>
              </a:ext>
            </a:extLst>
          </p:cNvPr>
          <p:cNvSpPr/>
          <p:nvPr/>
        </p:nvSpPr>
        <p:spPr>
          <a:xfrm>
            <a:off x="3470948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B22D8F3-1DBF-8523-E85C-B5AE13E8B521}"/>
              </a:ext>
            </a:extLst>
          </p:cNvPr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j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’ai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29580F4-3F7D-78C2-FD89-118A4E7C79F7}"/>
              </a:ext>
            </a:extLst>
          </p:cNvPr>
          <p:cNvSpPr/>
          <p:nvPr/>
        </p:nvSpPr>
        <p:spPr>
          <a:xfrm>
            <a:off x="617260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D0B754D-9604-158D-7C9C-AAA1D3051467}"/>
              </a:ext>
            </a:extLst>
          </p:cNvPr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</a:t>
            </a:r>
          </a:p>
        </p:txBody>
      </p:sp>
    </p:spTree>
    <p:extLst>
      <p:ext uri="{BB962C8B-B14F-4D97-AF65-F5344CB8AC3E}">
        <p14:creationId xmlns:p14="http://schemas.microsoft.com/office/powerpoint/2010/main" val="310574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535C6010-6CEE-5E17-3041-CD3C8CF7C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025" y="2566303"/>
            <a:ext cx="1550228" cy="23789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4C4A91A-8823-C822-3514-C4E10071C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8" y="2584191"/>
            <a:ext cx="3062728" cy="236106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D00E810-9C54-F8F5-1E11-F9D103C5E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51" y="2566303"/>
            <a:ext cx="3085932" cy="237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138D4-E58B-60E5-640A-F5FCC745C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CC59F6-1B09-E476-12E2-4625F906C20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903A022-0FA1-584E-2F7F-98EA6D79918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907A8946-9B2C-F0F0-2D55-94C57677D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475981A-41FA-127D-29B0-CDF6D4E325E9}"/>
              </a:ext>
            </a:extLst>
          </p:cNvPr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J</a:t>
            </a:r>
            <a:r>
              <a:rPr lang="fr-FR" sz="48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’ai dix ans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8DA99A7-77F8-DE39-1386-5908638E1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1070922-EC06-A55F-ACD2-3360352BF26B}"/>
              </a:ext>
            </a:extLst>
          </p:cNvPr>
          <p:cNvSpPr/>
          <p:nvPr/>
        </p:nvSpPr>
        <p:spPr>
          <a:xfrm>
            <a:off x="797821" y="4007448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04E8D40-7FD3-B8CE-0818-A80753ED3265}"/>
              </a:ext>
            </a:extLst>
          </p:cNvPr>
          <p:cNvSpPr txBox="1"/>
          <p:nvPr/>
        </p:nvSpPr>
        <p:spPr>
          <a:xfrm>
            <a:off x="1101162" y="4042213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j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’ai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6A9D01B-0F76-11D0-3AF7-1EEB02489213}"/>
              </a:ext>
            </a:extLst>
          </p:cNvPr>
          <p:cNvSpPr/>
          <p:nvPr/>
        </p:nvSpPr>
        <p:spPr>
          <a:xfrm>
            <a:off x="3450624" y="4007448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CA24600-7CB8-1212-E963-E94B5DE1237C}"/>
              </a:ext>
            </a:extLst>
          </p:cNvPr>
          <p:cNvSpPr txBox="1"/>
          <p:nvPr/>
        </p:nvSpPr>
        <p:spPr>
          <a:xfrm>
            <a:off x="3792466" y="4042213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dix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D1FA758-B420-C29E-F219-FF60197463CB}"/>
              </a:ext>
            </a:extLst>
          </p:cNvPr>
          <p:cNvSpPr/>
          <p:nvPr/>
        </p:nvSpPr>
        <p:spPr>
          <a:xfrm>
            <a:off x="6152281" y="4007448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43F6E6E-BDD2-B479-A540-D093E942A235}"/>
              </a:ext>
            </a:extLst>
          </p:cNvPr>
          <p:cNvSpPr txBox="1"/>
          <p:nvPr/>
        </p:nvSpPr>
        <p:spPr>
          <a:xfrm>
            <a:off x="6124171" y="4042213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</a:t>
            </a:r>
          </a:p>
        </p:txBody>
      </p:sp>
    </p:spTree>
    <p:extLst>
      <p:ext uri="{BB962C8B-B14F-4D97-AF65-F5344CB8AC3E}">
        <p14:creationId xmlns:p14="http://schemas.microsoft.com/office/powerpoint/2010/main" val="256172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12. Réalisez l’activité.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BCEC06-8A62-7450-BB95-DE27E1D8B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275" y="2752717"/>
            <a:ext cx="2203904" cy="22039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AAB5060-0FB6-0C81-6E85-94BDAD232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000" y="1524059"/>
            <a:ext cx="3031153" cy="469162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B19D71E-CCB7-E0DF-E67D-A05C22BB152E}"/>
              </a:ext>
            </a:extLst>
          </p:cNvPr>
          <p:cNvSpPr/>
          <p:nvPr/>
        </p:nvSpPr>
        <p:spPr>
          <a:xfrm>
            <a:off x="1692000" y="4791496"/>
            <a:ext cx="3241578" cy="6120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Corrigez.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7834BF-88AC-3D5A-9902-8373E8744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0A249B7-FF24-DC89-3084-C65B69A7E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4400" y="1911018"/>
            <a:ext cx="5168945" cy="16135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863D82E-2EA0-B6B8-B305-9FD591614103}"/>
              </a:ext>
            </a:extLst>
          </p:cNvPr>
          <p:cNvSpPr txBox="1"/>
          <p:nvPr/>
        </p:nvSpPr>
        <p:spPr>
          <a:xfrm>
            <a:off x="999531" y="2549641"/>
            <a:ext cx="6840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 m’appelle Nada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32FDA73-4C4D-1C9B-6A86-3460B9909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3329" y="3583226"/>
            <a:ext cx="5168944" cy="182606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99A6E5F-56D5-A218-874B-7120595E52A3}"/>
              </a:ext>
            </a:extLst>
          </p:cNvPr>
          <p:cNvSpPr txBox="1"/>
          <p:nvPr/>
        </p:nvSpPr>
        <p:spPr>
          <a:xfrm>
            <a:off x="963935" y="4384066"/>
            <a:ext cx="6840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’ai </a:t>
            </a:r>
            <a:r>
              <a:rPr lang="fr-FR" sz="3200" dirty="0">
                <a:solidFill>
                  <a:srgbClr val="C00000"/>
                </a:solidFill>
                <a:latin typeface="Dosis" pitchFamily="2" charset="0"/>
              </a:rPr>
              <a:t>dix ans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2D085470-6254-1CCC-EAE4-0E8D468547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587" y="2142065"/>
            <a:ext cx="1996613" cy="354953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EB082D5-E6CD-4695-6114-FD007FEEC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de la page 11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réalisez l’activité 5 de la page 12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C904AA9-F74C-7128-E2AE-905B3654E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96E8396-79A4-7158-5F20-91A394235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792" y="1833269"/>
            <a:ext cx="2492778" cy="385833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9D82D8E-3660-5D8A-5BDA-6CC43BDCA50F}"/>
              </a:ext>
            </a:extLst>
          </p:cNvPr>
          <p:cNvSpPr/>
          <p:nvPr/>
        </p:nvSpPr>
        <p:spPr>
          <a:xfrm>
            <a:off x="6051687" y="4968774"/>
            <a:ext cx="2409904" cy="5033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D357398-DF58-CE04-38D1-A31E4ED564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22" y="1833269"/>
            <a:ext cx="2565557" cy="385833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3F8C9D0-00ED-32BA-6D1C-4483BC86453B}"/>
              </a:ext>
            </a:extLst>
          </p:cNvPr>
          <p:cNvSpPr/>
          <p:nvPr/>
        </p:nvSpPr>
        <p:spPr>
          <a:xfrm>
            <a:off x="2659320" y="2354428"/>
            <a:ext cx="2477160" cy="77938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8"/>
            <a:ext cx="7886700" cy="720000"/>
          </a:xfrm>
        </p:spPr>
        <p:txBody>
          <a:bodyPr/>
          <a:lstStyle/>
          <a:p>
            <a:r>
              <a:rPr lang="fr-MA" sz="28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954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49847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840650" y="216034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56650" y="190834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48000" y="52367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64000" y="49847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360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828000" y="543642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5020650" y="2363049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Mots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46EFC07-3194-3074-7547-9AFB444900F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6F1D6C-2264-569C-15F0-696F71FB47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F8DB59-06BF-ED3E-8819-51B8AF4E5E28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2890137E-E5C1-3157-1D3A-42F6091EC5F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60">
            <a:extLst>
              <a:ext uri="{FF2B5EF4-FFF2-40B4-BE49-F238E27FC236}">
                <a16:creationId xmlns:a16="http://schemas.microsoft.com/office/drawing/2014/main" id="{7AEDF68E-77FB-F668-03BB-6B662DD8C10D}"/>
              </a:ext>
            </a:extLst>
          </p:cNvPr>
          <p:cNvSpPr txBox="1">
            <a:spLocks/>
          </p:cNvSpPr>
          <p:nvPr/>
        </p:nvSpPr>
        <p:spPr>
          <a:xfrm>
            <a:off x="819220" y="24073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D4B6B7-E80F-64B5-5DA5-B133DF3F8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347" y="3492349"/>
            <a:ext cx="3828620" cy="1359526"/>
          </a:xfrm>
          <a:prstGeom prst="rect">
            <a:avLst/>
          </a:prstGeom>
        </p:spPr>
      </p:pic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4883440" y="347395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970954A4-CF87-B312-8087-0957A3F90A1F}"/>
              </a:ext>
            </a:extLst>
          </p:cNvPr>
          <p:cNvSpPr txBox="1">
            <a:spLocks/>
          </p:cNvSpPr>
          <p:nvPr/>
        </p:nvSpPr>
        <p:spPr>
          <a:xfrm>
            <a:off x="4803082" y="3941932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Lecture – Compréhension de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Ecriture – Phrases 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8806F3F-7599-25E3-D697-B60ABFB5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Comprendre  un texte.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320205" y="2144230"/>
            <a:ext cx="190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Prise de parole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Prendre la parole pour se présenter.   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F5D5631-2CA7-823C-6B7E-B36CFC9B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31CAD52-6D84-B6A3-F2CE-323C5095E57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5D12A8-FAE8-7515-A03C-D46EBFE83AB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A8A272-23CD-D90F-AD34-B458AD3BAED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1240784-8592-2A04-732B-6560EBF8300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FBB0BF1-34ED-5F46-A256-216E568A1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443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Aujourd’hui nous allons apprendre à nous présenter en français.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Mdia4">
            <a:hlinkClick r:id="" action="ppaction://media"/>
            <a:extLst>
              <a:ext uri="{FF2B5EF4-FFF2-40B4-BE49-F238E27FC236}">
                <a16:creationId xmlns:a16="http://schemas.microsoft.com/office/drawing/2014/main" id="{74A5AF95-A31B-39A3-A346-E22ADD176D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024" y="2048572"/>
            <a:ext cx="6968691" cy="391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33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7415</TotalTime>
  <Words>1369</Words>
  <PresentationFormat>Affichage à l'écran (4:3)</PresentationFormat>
  <Paragraphs>186</Paragraphs>
  <Slides>43</Slides>
  <Notes>1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43</vt:i4>
      </vt:variant>
    </vt:vector>
  </HeadingPairs>
  <TitlesOfParts>
    <vt:vector size="61" baseType="lpstr">
      <vt:lpstr>Dosis SemiBold</vt:lpstr>
      <vt:lpstr>Dosis Medium</vt:lpstr>
      <vt:lpstr>Wingdings</vt:lpstr>
      <vt:lpstr>Dosis ExtraBold</vt:lpstr>
      <vt:lpstr>Arial</vt:lpstr>
      <vt:lpstr>Dosis</vt:lpstr>
      <vt:lpstr>Calibri</vt:lpstr>
      <vt:lpstr>2_Conception personnalisée</vt:lpstr>
      <vt:lpstr>00_Env-Enseignant</vt:lpstr>
      <vt:lpstr>Oral</vt:lpstr>
      <vt:lpstr>Lecture</vt:lpstr>
      <vt:lpstr>Ecriture</vt:lpstr>
      <vt:lpstr>1_Lecture</vt:lpstr>
      <vt:lpstr>1_Env-Enseignant</vt:lpstr>
      <vt:lpstr>2_Env-Enseignant</vt:lpstr>
      <vt:lpstr>1_Oral</vt:lpstr>
      <vt:lpstr>3_Env-Enseignant</vt:lpstr>
      <vt:lpstr>1_Ecriture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 nous allons apprendre à nous présenter en français. Écoutez bien.</vt:lpstr>
      <vt:lpstr>Lecture de la vidéo.</vt:lpstr>
      <vt:lpstr>A votre tour ! Qui veut se présenter en français avec ses propres informations ?                      Il faut dire son nom et son âge. </vt:lpstr>
      <vt:lpstr>Maintenant, tout le monde participe. Chacun se présente à son voisin en donnant son nom et son âge.</vt:lpstr>
      <vt:lpstr>Plan de la séance 5</vt:lpstr>
      <vt:lpstr>Prenez vos livrets à la page 11. Nous avons déjà lu ce texte. Maintenant, on va essayer de le comprendre, partie par partie. </vt:lpstr>
      <vt:lpstr>Pour chaque partie du texte, on va suivre les mêmes étapes. </vt:lpstr>
      <vt:lpstr>Lisez silencieusement le texte et essayez de la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Le prénom de la fille est Rim. </vt:lpstr>
      <vt:lpstr>On passe à la deuxième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Rim a dix ans.</vt:lpstr>
      <vt:lpstr>On passe à la troisième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Le lieu de naissance de Nada est Rabat. </vt:lpstr>
      <vt:lpstr>Plan de la séance 5</vt:lpstr>
      <vt:lpstr>Maintenant, nous allons faire de l’écriture.  Prenez vos cahiers.</vt:lpstr>
      <vt:lpstr>Lisez et observez cette phrase. Vous allez l’écrire après. Tenez-vous prêts.  </vt:lpstr>
      <vt:lpstr>Dictée en cours.</vt:lpstr>
      <vt:lpstr>Corrigez. </vt:lpstr>
      <vt:lpstr>Lisez et observez cette phrase. Vous allez l’écrire après. Tenez-vous prêts.  </vt:lpstr>
      <vt:lpstr>Dictée en cours.</vt:lpstr>
      <vt:lpstr>Corrigez. </vt:lpstr>
      <vt:lpstr>On passe à une autre activité. Ces mots sont en désordre. Ecrivez sur vos cahiers une phrase correcte à partir de ces mots.</vt:lpstr>
      <vt:lpstr>Qui veut lire sa phrase ?</vt:lpstr>
      <vt:lpstr>Corrigez. Je n’oublie pas la majuscule au début de la phrase et le point à la fin.  </vt:lpstr>
      <vt:lpstr>Voici une autre phrase en désordre. Ecrivez sur vos cahiers une phrase correcte à partir de ces mots.</vt:lpstr>
      <vt:lpstr>Qui veut lire sa phrase ?</vt:lpstr>
      <vt:lpstr>Corrigez. Je n’oublie pas la majuscule au début de la phrase et le point à la fin.  </vt:lpstr>
      <vt:lpstr>Prenez vos livrets à la page 12. Réalisez l’activité. Je vais circuler entre les rangs pour vous aider. </vt:lpstr>
      <vt:lpstr>Présentation PowerPoint</vt:lpstr>
      <vt:lpstr>La séance d’aujourd’hui est terminée. À la maison, lisez le texte de la page 11 et réalisez l’activité 5 de la page 12 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2025-10-30T14:24:09Z</dcterms:modified>
</cp:coreProperties>
</file>