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3"/>
  </p:handoutMasterIdLst>
  <p:sldIdLst>
    <p:sldId id="256" r:id="rId4"/>
    <p:sldId id="262" r:id="rId5"/>
    <p:sldId id="261" r:id="rId6"/>
    <p:sldId id="277" r:id="rId7"/>
    <p:sldId id="273" r:id="rId8"/>
    <p:sldId id="265" r:id="rId9"/>
    <p:sldId id="295" r:id="rId10"/>
    <p:sldId id="270" r:id="rId11"/>
    <p:sldId id="286" r:id="rId12"/>
    <p:sldId id="296" r:id="rId13"/>
    <p:sldId id="285" r:id="rId14"/>
    <p:sldId id="275" r:id="rId15"/>
    <p:sldId id="282" r:id="rId16"/>
    <p:sldId id="292" r:id="rId17"/>
    <p:sldId id="298" r:id="rId18"/>
    <p:sldId id="281" r:id="rId19"/>
    <p:sldId id="299" r:id="rId20"/>
    <p:sldId id="294" r:id="rId21"/>
    <p:sldId id="293" r:id="rId22"/>
    <p:sldId id="283" r:id="rId23"/>
    <p:sldId id="300" r:id="rId24"/>
    <p:sldId id="291" r:id="rId25"/>
    <p:sldId id="276" r:id="rId26"/>
    <p:sldId id="301" r:id="rId27"/>
    <p:sldId id="306" r:id="rId28"/>
    <p:sldId id="304" r:id="rId29"/>
    <p:sldId id="272" r:id="rId30"/>
    <p:sldId id="290" r:id="rId31"/>
    <p:sldId id="302" r:id="rId32"/>
    <p:sldId id="266" r:id="rId33"/>
    <p:sldId id="287" r:id="rId34"/>
    <p:sldId id="303" r:id="rId35"/>
    <p:sldId id="274" r:id="rId36"/>
    <p:sldId id="278" r:id="rId37"/>
    <p:sldId id="264" r:id="rId38"/>
    <p:sldId id="271" r:id="rId39"/>
    <p:sldId id="279" r:id="rId40"/>
    <p:sldId id="305" r:id="rId41"/>
    <p:sldId id="289" r:id="rId42"/>
    <p:sldId id="288" r:id="rId43"/>
    <p:sldId id="309" r:id="rId44"/>
    <p:sldId id="260" r:id="rId45"/>
    <p:sldId id="311" r:id="rId46"/>
    <p:sldId id="312" r:id="rId47"/>
    <p:sldId id="310" r:id="rId48"/>
    <p:sldId id="307" r:id="rId49"/>
    <p:sldId id="257" r:id="rId50"/>
    <p:sldId id="258" r:id="rId51"/>
    <p:sldId id="259" r:id="rId5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74"/>
    <a:srgbClr val="8246DC"/>
    <a:srgbClr val="EC007F"/>
    <a:srgbClr val="88C8D3"/>
    <a:srgbClr val="68C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8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CDB0-4FB2-91C3-A01638513090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DB0-4FB2-91C3-A016385130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B0-4FB2-91C3-A01638513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F44-4ED8-AEC8-235578C42277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F44-4ED8-AEC8-235578C4227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44-4ED8-AEC8-235578C42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EC87-4B1C-80E1-34D09353ED07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C87-4B1C-80E1-34D09353ED0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87-4B1C-80E1-34D09353E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FBD9-43DF-A97A-358B2166E67C}"/>
              </c:ext>
            </c:extLst>
          </c:dPt>
          <c:dPt>
            <c:idx val="1"/>
            <c:bubble3D val="0"/>
            <c:spPr>
              <a:solidFill>
                <a:schemeClr val="bg1"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BD9-43DF-A97A-358B2166E67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D9-43DF-A97A-358B2166E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37512-E867-4BD9-B1DC-7FDDB492E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A32FB-9563-4DDB-84B0-3B5918A19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2B0F-4B21-488B-8301-A59D1BB9A12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7EFB-C7AA-4DEF-934D-2212E1B669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9D43F-C9F2-48A6-89A5-A9F97F9AA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00EA-AD41-4BB9-948E-A6C7D45D04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A5A484-D6B9-4D71-9325-440B0D4886BB}"/>
              </a:ext>
            </a:extLst>
          </p:cNvPr>
          <p:cNvSpPr/>
          <p:nvPr userDrawn="1"/>
        </p:nvSpPr>
        <p:spPr>
          <a:xfrm>
            <a:off x="4211053" y="256674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571BDD-DC53-4783-BC23-C258AB2F2887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A6323D-E0BB-4C95-A657-59AB1363F8D2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F39705-C57A-4AE0-983C-3D5BB3589718}"/>
              </a:ext>
            </a:extLst>
          </p:cNvPr>
          <p:cNvSpPr/>
          <p:nvPr userDrawn="1"/>
        </p:nvSpPr>
        <p:spPr>
          <a:xfrm>
            <a:off x="5638800" y="4475747"/>
            <a:ext cx="562836" cy="164901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31151A-88E1-4969-8B6A-F56A890F199F}"/>
              </a:ext>
            </a:extLst>
          </p:cNvPr>
          <p:cNvSpPr/>
          <p:nvPr userDrawn="1"/>
        </p:nvSpPr>
        <p:spPr>
          <a:xfrm flipH="1">
            <a:off x="7491447" y="0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990270-BEE2-497F-A317-5ED687020DF8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824450-2616-4C2B-9604-7D0351D28DF4}"/>
              </a:ext>
            </a:extLst>
          </p:cNvPr>
          <p:cNvSpPr/>
          <p:nvPr userDrawn="1"/>
        </p:nvSpPr>
        <p:spPr>
          <a:xfrm flipH="1">
            <a:off x="9105042" y="4828674"/>
            <a:ext cx="184592" cy="1772652"/>
          </a:xfrm>
          <a:prstGeom prst="roundRect">
            <a:avLst>
              <a:gd name="adj" fmla="val 50000"/>
            </a:avLst>
          </a:prstGeom>
          <a:gradFill>
            <a:gsLst>
              <a:gs pos="61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FF57CF-02B5-4934-BB1F-879EBEDFC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3F614A-BD4F-4B78-BF78-FA7A5010B5B9}"/>
              </a:ext>
            </a:extLst>
          </p:cNvPr>
          <p:cNvSpPr/>
          <p:nvPr userDrawn="1"/>
        </p:nvSpPr>
        <p:spPr>
          <a:xfrm rot="506545">
            <a:off x="10048199" y="3656438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E7A02-D169-4E89-B9C7-0E428D2A49D6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43436B-46C1-469C-9DD5-D3838A85C3BC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2A5E49-AF61-42EB-B6AF-66DDB7DB1DD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50F129-15D1-4E3B-954A-CBA5B71550B1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11E7D4-E016-46A7-A452-2E265ADC01CC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59EB11-EBD3-4437-9F34-AFBC3707E104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AB7C8A5-4E4F-4B62-93D6-189CB2161546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38DF48-6AAF-4321-83FC-42BD1D12C9F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6F2B31-7A47-46A0-913E-78255F3A7B34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F1F7FF-444B-40D3-A4AA-40C075530BE7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F9B07-ED3F-4F97-8228-9A766C19ED48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DB2FFB-BB16-49B5-81C2-983D6D02D860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1693A7-707E-4960-A41E-699F431F9301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9722B66-2C81-4964-B945-6D04F873D52E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B4B98D-6314-4608-80F7-89B5D87159D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089BA62-CE82-4D25-A5E3-28C6B41A256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AACDD5-39E6-48AB-A956-6DD59FE244F6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6B9631-7D63-4350-B220-EB6098369AB9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45ACB7-0DA4-4466-8175-D6E94564E5CB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D0BB18-1A40-46FD-A507-7032394C027B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D2BE51C-183B-42AE-A6F2-CCBB84EFF696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8B603F8-C243-449D-B208-A194DAD19352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F13737-2129-40EA-AB7C-15AE74DE7C9C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080DF7-132A-4FB9-A7CF-0E1E9E275C9B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726207-CCED-48DE-8374-65B03C88CE6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5A4BB1-8836-4D84-8A23-2E6AC02A1D10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C1610C-DDA3-4350-BEC6-80ED4E19FC41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C2DD5AF-3CA4-4B7B-9A0D-B2ACB651F6D5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6DBD4F-38BE-45EC-A609-6202A2E24862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05DFB5-ED9B-4FA3-AAD1-E21DCBBCFDED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0BD301B-73A6-40A9-A79A-133C4A70E39F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8881E9-1356-4715-B469-5D8C21656F25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EF87BB-039F-4BF1-BE44-44415B82202B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E51C2E-4431-491D-ACAA-6EB210F1B67E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BD4133-BB89-4965-BF7E-599018EAD140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FD6F4D-3C08-4E35-AAA6-178D7777F93D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1280EB-B68A-4E53-B0F2-E4022291C98B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619A155-E30A-4A8F-81DA-B0DB4B9645A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D93D41E-5301-45E2-A6AB-508D0D8F785F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613E91-AFD7-4F3A-BA37-82116286FE12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021BA-3DD8-438E-A5E3-6C4396F670D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6728B0-7F28-4D3F-97DF-1185ABF78D34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15978B-FAAE-445B-9955-9F8616BEF551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9088FD-39CD-4593-8138-A1632A96D229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FE66FC4-93AE-4E03-8158-CF2634667CFE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ED3406-E402-4482-8DCE-9B244A6DD77B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100">
            <a:extLst>
              <a:ext uri="{FF2B5EF4-FFF2-40B4-BE49-F238E27FC236}">
                <a16:creationId xmlns:a16="http://schemas.microsoft.com/office/drawing/2014/main" id="{4E761F38-86B6-4DBD-9A18-3942EFBD6681}"/>
              </a:ext>
            </a:extLst>
          </p:cNvPr>
          <p:cNvGrpSpPr/>
          <p:nvPr userDrawn="1"/>
        </p:nvGrpSpPr>
        <p:grpSpPr>
          <a:xfrm rot="13507739">
            <a:off x="10777750" y="4722971"/>
            <a:ext cx="1552899" cy="2914586"/>
            <a:chOff x="9770176" y="2870964"/>
            <a:chExt cx="829627" cy="1557100"/>
          </a:xfrm>
          <a:solidFill>
            <a:schemeClr val="bg1">
              <a:alpha val="6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2748EB-04F7-46BD-83D5-D3F271F1ABF1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4A677E1-5A14-49EE-97FB-448CD570A33E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3C3297-9324-4D38-BB3A-730CBA24E6F4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1C6339-9E20-4E0F-8A6B-28FA2CE50140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D9EB92-6A05-4385-8012-7917A824D647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890146B-DC8B-4A2E-BC5A-4F6CB36A06F5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4CBA8FB-1DD2-444E-A489-FC112F5A7339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B21CE2-E512-41A6-9F43-76D46788025F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A6C7433-C0F0-4222-A7E3-2A48B5A1FD95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87C9F97-60B6-4EDA-83DB-3FE00E52E58F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4F16AE2-7451-475A-9505-2E8C0DACB58D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FFC64C3-E9BD-4649-8F6D-A06137D7E280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350FA9F-2290-42B9-B343-08D658674582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573CAAD-07E8-4899-88B1-F1C4A9A8AAC2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2AF3CE2-4BA3-47D0-801C-B08611D7A85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59DE962-46E6-458E-904A-535116D53D30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41BB57F-7A2B-4C5A-8C4B-36046EC2A2C5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C938223-E0F2-401D-B71E-588937DC1776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B66525E-E754-4B91-960B-A835889DF333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43A3C17-472B-403A-A03D-EEB98AB8D05A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78ED4A-92A4-421F-929E-213329AABF78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0862146-C260-4533-85B0-BF7FB7644C51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FF30BC-D2FB-49A3-952A-595438F160DB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0633E6-3A6B-4E51-9294-BBDD13079D00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0F4932-64C2-456E-8AB2-EFC9A74681C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9F4DFCE-356C-4DFA-96DE-DAF01480BD43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9D1CE1-9DCF-4693-B7D8-866CA54B0099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C334488-8F37-4C6F-8E56-1ABB8613C7F6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B27A6D1-56A5-4F73-A964-83902BC41070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74CEA42-C02E-497C-BF31-6D96B7134827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6E9A2AF-9FBC-4131-9508-B4BBC060EED3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C3C4A72-DCF8-47E2-B3BA-005FE241D289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9D1F9CB-F81C-4199-AE2E-C1A1E9569BF8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31B965-1FB5-419D-A511-6A2DD4826B0D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347B314-C69C-43F8-8649-CDE12C579E8D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96DE891-99C7-4853-8030-B85BB513398E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720EAB2-B579-45FB-8CDE-D6E1E9E55E86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B212A5-3E6A-4F50-969F-909796E33B7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33A708-F19C-497C-8D56-B4D8F8D8D4BE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70CFD02-75A5-4890-B518-35EABAC44FB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4E6DED-E415-4598-AD18-33020BEB99EA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7B54E6-6933-488E-91B9-6A0AAA8FA226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4DE0C82-DED5-4531-A226-6A349F9FE01F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23A2795-B039-401F-93ED-1C7CE461E4D2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4A8494F-D68F-480B-A1F0-01970CD32E23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FB16D3F-55DC-4D4B-8083-B3737800032E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8309FEF-FBF6-4BE9-BD1F-FD7E8D0B1543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C5CA832-C193-4C07-BC63-A38DC8CCE15B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6F834B0-7A4F-4745-A353-25F8CB73D39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E75B222-CA9A-425F-A107-FCFA8585AC1C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2651A1B-E999-46FE-A2D2-42E027187A03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B4AD7C8-E3D4-481F-8392-FB48A81C48E7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9D06071-214C-475E-AF0D-C758858E0759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75F1DF3-4812-4667-98C2-4F0C1869AC6C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2D948E4-1305-455F-B8CB-AE09E04736D9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030727-60D4-4039-B0B3-8B772901840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518A44E-7D0F-4F71-8442-915EB4A779AF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33920EC-9789-4F3D-9B27-5067382658FC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CC9D0F4-89F6-44C1-9790-B8F8EE64901C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D5D87E-074C-491F-90F1-9ACD3DB26C13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8EF4447-F51C-430F-A7AC-A0B2C53F7B78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6903E7F-0EE6-4EE9-9699-16D1EBBDF6A5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160F85B-8466-4A74-B6ED-4A2CEC277C11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2129149-B9BB-4237-83C1-ECFDF96A0E6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A38F9E2-A622-4AA7-93AA-DA8E1A62F4B6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94E8AA6-9A28-4BC0-888A-3E7F898789AB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933D167-797D-4355-860C-56D7C3AD8C24}"/>
              </a:ext>
            </a:extLst>
          </p:cNvPr>
          <p:cNvSpPr/>
          <p:nvPr userDrawn="1"/>
        </p:nvSpPr>
        <p:spPr>
          <a:xfrm rot="8395034">
            <a:off x="3816839" y="-50624"/>
            <a:ext cx="2459214" cy="941014"/>
          </a:xfrm>
          <a:custGeom>
            <a:avLst/>
            <a:gdLst>
              <a:gd name="connsiteX0" fmla="*/ 1118171 w 2459214"/>
              <a:gd name="connsiteY0" fmla="*/ 941013 h 941014"/>
              <a:gd name="connsiteX1" fmla="*/ 0 w 2459214"/>
              <a:gd name="connsiteY1" fmla="*/ 0 h 941014"/>
              <a:gd name="connsiteX2" fmla="*/ 1607381 w 2459214"/>
              <a:gd name="connsiteY2" fmla="*/ 0 h 941014"/>
              <a:gd name="connsiteX3" fmla="*/ 1772430 w 2459214"/>
              <a:gd name="connsiteY3" fmla="*/ 165049 h 941014"/>
              <a:gd name="connsiteX4" fmla="*/ 1772429 w 2459214"/>
              <a:gd name="connsiteY4" fmla="*/ 165049 h 941014"/>
              <a:gd name="connsiteX5" fmla="*/ 1724087 w 2459214"/>
              <a:gd name="connsiteY5" fmla="*/ 281756 h 941014"/>
              <a:gd name="connsiteX6" fmla="*/ 1684586 w 2459214"/>
              <a:gd name="connsiteY6" fmla="*/ 308388 h 941014"/>
              <a:gd name="connsiteX7" fmla="*/ 2303158 w 2459214"/>
              <a:gd name="connsiteY7" fmla="*/ 308388 h 941014"/>
              <a:gd name="connsiteX8" fmla="*/ 2459214 w 2459214"/>
              <a:gd name="connsiteY8" fmla="*/ 464445 h 941014"/>
              <a:gd name="connsiteX9" fmla="*/ 2459213 w 2459214"/>
              <a:gd name="connsiteY9" fmla="*/ 464445 h 941014"/>
              <a:gd name="connsiteX10" fmla="*/ 2303157 w 2459214"/>
              <a:gd name="connsiteY10" fmla="*/ 620502 h 941014"/>
              <a:gd name="connsiteX11" fmla="*/ 1888150 w 2459214"/>
              <a:gd name="connsiteY11" fmla="*/ 620502 h 941014"/>
              <a:gd name="connsiteX12" fmla="*/ 1904919 w 2459214"/>
              <a:gd name="connsiteY12" fmla="*/ 623887 h 941014"/>
              <a:gd name="connsiteX13" fmla="*/ 2005724 w 2459214"/>
              <a:gd name="connsiteY13" fmla="*/ 775966 h 941014"/>
              <a:gd name="connsiteX14" fmla="*/ 2005723 w 2459214"/>
              <a:gd name="connsiteY14" fmla="*/ 775965 h 941014"/>
              <a:gd name="connsiteX15" fmla="*/ 1840674 w 2459214"/>
              <a:gd name="connsiteY15" fmla="*/ 941014 h 9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214" h="941014">
                <a:moveTo>
                  <a:pt x="1118171" y="941013"/>
                </a:moveTo>
                <a:lnTo>
                  <a:pt x="0" y="0"/>
                </a:lnTo>
                <a:lnTo>
                  <a:pt x="1607381" y="0"/>
                </a:lnTo>
                <a:cubicBezTo>
                  <a:pt x="1698535" y="0"/>
                  <a:pt x="1772430" y="73895"/>
                  <a:pt x="1772430" y="165049"/>
                </a:cubicBezTo>
                <a:lnTo>
                  <a:pt x="1772429" y="165049"/>
                </a:lnTo>
                <a:cubicBezTo>
                  <a:pt x="1772428" y="210625"/>
                  <a:pt x="1753955" y="251888"/>
                  <a:pt x="1724087" y="281756"/>
                </a:cubicBezTo>
                <a:lnTo>
                  <a:pt x="1684586" y="308388"/>
                </a:lnTo>
                <a:lnTo>
                  <a:pt x="2303158" y="308388"/>
                </a:lnTo>
                <a:cubicBezTo>
                  <a:pt x="2389345" y="308388"/>
                  <a:pt x="2459214" y="378257"/>
                  <a:pt x="2459214" y="464445"/>
                </a:cubicBezTo>
                <a:lnTo>
                  <a:pt x="2459213" y="464445"/>
                </a:lnTo>
                <a:cubicBezTo>
                  <a:pt x="2459213" y="550632"/>
                  <a:pt x="2389344" y="620502"/>
                  <a:pt x="2303157" y="620502"/>
                </a:cubicBezTo>
                <a:lnTo>
                  <a:pt x="1888150" y="620502"/>
                </a:lnTo>
                <a:lnTo>
                  <a:pt x="1904919" y="623887"/>
                </a:lnTo>
                <a:cubicBezTo>
                  <a:pt x="1964158" y="648942"/>
                  <a:pt x="2005724" y="707600"/>
                  <a:pt x="2005724" y="775966"/>
                </a:cubicBezTo>
                <a:lnTo>
                  <a:pt x="2005723" y="775965"/>
                </a:lnTo>
                <a:cubicBezTo>
                  <a:pt x="2005723" y="867119"/>
                  <a:pt x="1931828" y="941014"/>
                  <a:pt x="1840674" y="941014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0BA05ED-B54F-4D21-9C45-B7B248E4263C}"/>
              </a:ext>
            </a:extLst>
          </p:cNvPr>
          <p:cNvSpPr/>
          <p:nvPr userDrawn="1"/>
        </p:nvSpPr>
        <p:spPr>
          <a:xfrm rot="8155742">
            <a:off x="9961741" y="1827065"/>
            <a:ext cx="2005980" cy="660697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A6045C0F-5140-4C08-A0E6-C066DBB3F6B1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42CF8EB0-A5D1-4DAA-A81D-06EF819ABA6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ross 135">
            <a:extLst>
              <a:ext uri="{FF2B5EF4-FFF2-40B4-BE49-F238E27FC236}">
                <a16:creationId xmlns:a16="http://schemas.microsoft.com/office/drawing/2014/main" id="{77BE94A7-CB2D-4EE0-89D6-9C35D498280C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820875D-C643-4F07-A66D-E14586D6E51A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8" name="Graphic 185">
            <a:extLst>
              <a:ext uri="{FF2B5EF4-FFF2-40B4-BE49-F238E27FC236}">
                <a16:creationId xmlns:a16="http://schemas.microsoft.com/office/drawing/2014/main" id="{7BD6A054-DE42-4C9E-BEF7-7ECA80245589}"/>
              </a:ext>
            </a:extLst>
          </p:cNvPr>
          <p:cNvGrpSpPr/>
          <p:nvPr userDrawn="1"/>
        </p:nvGrpSpPr>
        <p:grpSpPr>
          <a:xfrm rot="16200000">
            <a:off x="2805453" y="76188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A517A97-A56F-4550-88D2-ED9488317CA5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0CE9F91-21F0-4916-A30E-E2528F3C6A9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040C192-00E7-401E-A786-86E17372C7C9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9359643-3536-40F8-B176-7B9BEBFD821A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B55B9BD-CA0B-4530-9167-97DA5178DB01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13F5EC3-477D-4822-84D3-027A98427078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E441CFD-92C4-4293-B788-E58A29D9CB45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E764F26-AFE0-4FBD-8D88-FC0478D47595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aphic 185">
            <a:extLst>
              <a:ext uri="{FF2B5EF4-FFF2-40B4-BE49-F238E27FC236}">
                <a16:creationId xmlns:a16="http://schemas.microsoft.com/office/drawing/2014/main" id="{7A51472E-3382-4C32-926D-44E060082AD9}"/>
              </a:ext>
            </a:extLst>
          </p:cNvPr>
          <p:cNvGrpSpPr/>
          <p:nvPr userDrawn="1"/>
        </p:nvGrpSpPr>
        <p:grpSpPr>
          <a:xfrm rot="16200000">
            <a:off x="7418161" y="5729286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C6C0AE1-7DC1-4330-8C92-79253C4A003D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1CD2C4A-EEDC-4AE3-8E04-FB749F4B20DD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81F6895-5D3C-44D8-B9B0-97865D7BAD42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E2EEDF6-CECF-4E9D-BD38-FDF2CC730E88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0949BA4-33F6-46E2-8A9F-707205DD0462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2936396-4445-4840-9069-619855CE50E3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15EAB85-BE9E-43CB-B4E2-92397AD08B5D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C7A15D5-6E7D-4E5B-B1B4-D293CE09C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id="{A0E5E56E-C1F0-4EFC-99B5-447EF2881199}"/>
              </a:ext>
            </a:extLst>
          </p:cNvPr>
          <p:cNvSpPr/>
          <p:nvPr userDrawn="1"/>
        </p:nvSpPr>
        <p:spPr>
          <a:xfrm>
            <a:off x="6708552" y="1084536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7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3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9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40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3968" cy="68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3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32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r="14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9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09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AB8320D-AC7D-4638-9BCD-A8C54C4A9BDF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8D5DF2-889F-4B4D-BBD4-53CBB709F974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720BD-F719-45DC-BD00-0805F2A99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82F3EF-B735-4CBC-A7C1-5501AE164159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A02ADF-1D81-4CE7-9E6C-C1632E3DFBB9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5A8FA7-1BF5-4389-9939-3A14DE988BFF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910FD5-9DDB-460D-A029-F1F274130EE0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4650AE-2BEB-4C40-8110-FC7B379FE632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423845-143A-4FBE-B6B8-671BE90244A9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3E2B03-EEC2-4C21-BC78-E0D63BB357B7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7ED11A-3D80-4423-945F-AB6003CF736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2C45E2-1C06-4DE8-8234-D8C0B1367839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C97446-20FD-4A1C-883A-D940E8820262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CA4020-0BD8-4258-B52A-4C55029D27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D3ACEC-21B3-463C-B704-35F7BFA87E0E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75EF93-03FF-42B8-8EC6-4360FC67F4DE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BB18D5-4971-47A5-B86F-1BAA9754D423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0D4A6F-899A-4E63-95E2-566711197DB4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1DA7520-D18D-40A6-B0ED-CB96839131D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C7E147-8BED-4016-880B-624D3CF7BE1F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D9FCD3-DC59-45F7-995B-629D79C7E33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78CB29-D43C-449B-A296-EF0BC073F45C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A51556-F275-41B9-B7AB-AD95D93CE90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9F6794-5F95-4530-B3CC-E27969A86868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B9BB1C-AE6D-4CDE-8628-04854A9E9B78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8F9503-7195-4FEF-9483-29E9944FCF45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0039522-0398-40F0-A6EB-8E80021E54EA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3B123A-68AD-43AE-A2A3-E34E25751E7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A4EB56-88A2-492A-8E8A-3E7CBC870EEF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F406DC6-6BEC-4F8A-B6DA-D67467791756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090CD9-7F44-4E1E-A5E6-7C9D73F2B3EC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162162-A7FE-4E0A-AE90-59A24443B5C5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FBF192-1210-4FAE-9E74-EF3128D6990E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8CBDF8-4885-4020-B07E-CB63AB407AA3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396C75-06A7-4F05-A308-4E2C2495ED34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AD002B-4F4E-43A5-B89B-F6220B74A0B6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ED4FA43-A874-45BD-91E5-E1F778598903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5DB293-7587-4645-9AEF-58476DF61CE3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A9DE51-984F-4A79-9F8E-CEF9DDA90E55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519A54E-0D18-458C-92C0-E2C2B751C238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C342986-FB2B-4308-9BE8-2763826E88B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1B7D91-59E8-4C46-9BAD-D8AA70770697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E24010-BE56-47B7-8CDD-6B4766F48ACC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64B21AF-B9BA-4552-BF7E-BCE2CC4D7DF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A9448A-4801-4833-8E41-28A19B0D1ED2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9F66193-EC7F-4631-B358-6EC16C4981E7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108E96-8B12-472B-B9EC-17070A8B4DB1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C0CCF07-117E-4D6B-9254-F4C4CED3B5CA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B9A95C8-96D8-45BC-ADCE-EE00F4D3A5C7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>
            <a:extLst>
              <a:ext uri="{FF2B5EF4-FFF2-40B4-BE49-F238E27FC236}">
                <a16:creationId xmlns:a16="http://schemas.microsoft.com/office/drawing/2014/main" id="{F656B3A0-1D8F-4DB6-9224-B1E49EB4E1B4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579B222-FBB3-4F06-8623-A2BBE0E370C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id="{6BA16636-80B6-49FE-88F0-BBB2F723E00B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2CA4B16-9B51-4E4B-B3CC-CB824F95F0C0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F5EF81B-2827-4FC9-8380-99D8243724BB}"/>
              </a:ext>
            </a:extLst>
          </p:cNvPr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34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37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580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71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46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Medio marco 3"/>
          <p:cNvSpPr/>
          <p:nvPr userDrawn="1"/>
        </p:nvSpPr>
        <p:spPr>
          <a:xfrm>
            <a:off x="0" y="0"/>
            <a:ext cx="2133600" cy="942109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4"/>
          <p:cNvSpPr/>
          <p:nvPr userDrawn="1"/>
        </p:nvSpPr>
        <p:spPr>
          <a:xfrm rot="10800000">
            <a:off x="10058400" y="5915891"/>
            <a:ext cx="2133600" cy="942109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25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Medio marco 3"/>
          <p:cNvSpPr/>
          <p:nvPr userDrawn="1"/>
        </p:nvSpPr>
        <p:spPr>
          <a:xfrm>
            <a:off x="0" y="0"/>
            <a:ext cx="2133600" cy="942109"/>
          </a:xfrm>
          <a:prstGeom prst="halfFrame">
            <a:avLst/>
          </a:prstGeom>
          <a:solidFill>
            <a:srgbClr val="68C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4"/>
          <p:cNvSpPr/>
          <p:nvPr userDrawn="1"/>
        </p:nvSpPr>
        <p:spPr>
          <a:xfrm rot="10800000">
            <a:off x="10058400" y="5915891"/>
            <a:ext cx="2133600" cy="942109"/>
          </a:xfrm>
          <a:prstGeom prst="halfFrame">
            <a:avLst/>
          </a:prstGeom>
          <a:solidFill>
            <a:srgbClr val="68C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18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Medio marco 3"/>
          <p:cNvSpPr/>
          <p:nvPr userDrawn="1"/>
        </p:nvSpPr>
        <p:spPr>
          <a:xfrm>
            <a:off x="0" y="0"/>
            <a:ext cx="2133600" cy="942109"/>
          </a:xfrm>
          <a:prstGeom prst="halfFrame">
            <a:avLst/>
          </a:prstGeom>
          <a:solidFill>
            <a:srgbClr val="824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4"/>
          <p:cNvSpPr/>
          <p:nvPr userDrawn="1"/>
        </p:nvSpPr>
        <p:spPr>
          <a:xfrm rot="10800000">
            <a:off x="10058400" y="5915891"/>
            <a:ext cx="2133600" cy="942109"/>
          </a:xfrm>
          <a:prstGeom prst="halfFrame">
            <a:avLst/>
          </a:prstGeom>
          <a:solidFill>
            <a:srgbClr val="824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2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Medio marco 3"/>
          <p:cNvSpPr/>
          <p:nvPr userDrawn="1"/>
        </p:nvSpPr>
        <p:spPr>
          <a:xfrm flipH="1">
            <a:off x="9995647" y="0"/>
            <a:ext cx="2196353" cy="969818"/>
          </a:xfrm>
          <a:prstGeom prst="halfFrame">
            <a:avLst/>
          </a:prstGeom>
          <a:solidFill>
            <a:srgbClr val="68C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4"/>
          <p:cNvSpPr/>
          <p:nvPr userDrawn="1"/>
        </p:nvSpPr>
        <p:spPr>
          <a:xfrm rot="10800000">
            <a:off x="9995647" y="5915890"/>
            <a:ext cx="2196353" cy="942109"/>
          </a:xfrm>
          <a:prstGeom prst="halfFrame">
            <a:avLst/>
          </a:prstGeom>
          <a:solidFill>
            <a:srgbClr val="68C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E861D7-D457-4F0C-825B-4CDA97FB39DE}"/>
              </a:ext>
            </a:extLst>
          </p:cNvPr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407CA1-5FD4-44EE-81DD-190588A1B548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7A0D61-F27B-4FE6-8B57-11E3B6AE252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30F3AB-9F61-4C4A-AB33-0EB2973B7942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87576C-71E7-471B-9B76-0B559E7D1CFF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7A641C-0AEB-43AD-A1C0-3E3DB6BD4DB5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B4F603-5763-4124-9C65-63C757024D0D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5612D3-A761-4DCD-A5BD-F1103F92ABD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CC9D82-7080-4E2E-9EBC-90DE06E02CD3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77C22-797D-4DE0-934A-6606EF805FBD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FDEEDE-4A33-4C0F-B2D4-558856E8C3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9B993E-8613-40BB-9EBB-AC078F29EE77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BB02F0-8D23-4D7C-9940-354089982420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B76EE-8105-4B73-A57D-DE1A3E874018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B5642A-685F-4C9B-98E5-0363F7A9896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FF590F-A53E-4C7F-BF29-1FC182CAB35D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B710DD-98B8-4820-BA3B-08D07F2F82F5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2DB0F-294E-4BE0-9796-FFD452B698E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766DA7-4247-4A42-BAE8-C2F833AE5E4D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3DFE95-5802-47A9-965E-AD63BFC6C1D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A7B14B-26D1-4AB9-A34C-6564B833B1A1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72B42C1-BCB0-40C3-A16B-77502F644F86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F30ECE-28B2-4CB0-82BA-977A5BBEF08D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5B4573-4AD1-4B81-B783-08D57B7BFD5D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BFDB14-4422-456C-97BB-62B02E9BA642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5623C5-8E6C-4045-B3DF-30216FEC4B09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5AD1962-0F7F-49AF-BEAE-5A57053A2A2A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73899E-0AE2-4F17-AC46-8025FE31E028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735054-8238-4577-9B4B-9DE571C72F56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2778BE-09C1-4C8E-BD9E-289BC958BF42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01113E-AC78-49F9-8443-F1B62CE29184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4729B5-03E9-49F1-BC8F-4184572456FD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0569BE3-8F9A-4BB6-A554-2B76C56FCD32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716A3-248A-49B7-BD3F-300E1F30ADDD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20E4E1-9AD6-4786-AAC1-ADCB74B1F077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4111B8D-134D-44F5-9E25-69F3194525A2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501F4A-7750-43BB-9DCA-46E389080FE1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AAFD71-4155-4EC3-BABF-1B6CF32C6A33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E51961-41BD-4DAE-8CB2-DF3644AD7104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313E7A-C893-4524-9065-66A370B6B398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61303E-AB66-4320-9BD3-CD639353E3A4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95D5EF-8E76-4EA8-8236-5ED44A1164B5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417D918-F196-4D72-A905-38275F5859FC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60B4CE2-A3C1-4F1A-95B7-DC54980EA31F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154771-C65F-4258-9F61-2AE328CBB21D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1D7A70-8BA5-4413-B7D4-DC8784A69039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Cross 60">
            <a:extLst>
              <a:ext uri="{FF2B5EF4-FFF2-40B4-BE49-F238E27FC236}">
                <a16:creationId xmlns:a16="http://schemas.microsoft.com/office/drawing/2014/main" id="{3356327B-4E3D-4425-8362-67669C730965}"/>
              </a:ext>
            </a:extLst>
          </p:cNvPr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2831007-0DB3-47F9-9372-F4DE5449A9AE}"/>
              </a:ext>
            </a:extLst>
          </p:cNvPr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4A133698-AC3D-4BED-A5AF-FBD24FC5D1F9}"/>
              </a:ext>
            </a:extLst>
          </p:cNvPr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244FEF8-E2A9-4CCD-BCAA-04273F12F234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6D6B39-BA6E-4DAD-9295-957FC74C8C6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519F53-FA40-497E-8B96-702772E42F9B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BA0337-42CD-4570-8DBB-CB35C623A3E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43C0E8-D423-4BDD-9B98-7195E71A657E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A7669E2-7AFA-4A3B-B86E-15DCFD8F819B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7457BF-5368-4ADC-85CC-D1CED3221FDA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54FDA1B-3DE4-4CEA-8889-7FE9D21F2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87DF7429-ED1D-4EB3-848E-8836359F7293}"/>
              </a:ext>
            </a:extLst>
          </p:cNvPr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Medio marco 3"/>
          <p:cNvSpPr/>
          <p:nvPr userDrawn="1"/>
        </p:nvSpPr>
        <p:spPr>
          <a:xfrm flipH="1">
            <a:off x="9995647" y="0"/>
            <a:ext cx="2196353" cy="969818"/>
          </a:xfrm>
          <a:prstGeom prst="halfFrame">
            <a:avLst/>
          </a:prstGeom>
          <a:solidFill>
            <a:srgbClr val="EC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4"/>
          <p:cNvSpPr/>
          <p:nvPr userDrawn="1"/>
        </p:nvSpPr>
        <p:spPr>
          <a:xfrm rot="10800000">
            <a:off x="9995647" y="5915890"/>
            <a:ext cx="2196353" cy="942109"/>
          </a:xfrm>
          <a:prstGeom prst="halfFrame">
            <a:avLst/>
          </a:prstGeom>
          <a:solidFill>
            <a:srgbClr val="EC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61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Medio marco 3"/>
          <p:cNvSpPr/>
          <p:nvPr userDrawn="1"/>
        </p:nvSpPr>
        <p:spPr>
          <a:xfrm flipH="1">
            <a:off x="9995647" y="0"/>
            <a:ext cx="2196353" cy="969818"/>
          </a:xfrm>
          <a:prstGeom prst="halfFrame">
            <a:avLst/>
          </a:prstGeom>
          <a:solidFill>
            <a:srgbClr val="824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4"/>
          <p:cNvSpPr/>
          <p:nvPr userDrawn="1"/>
        </p:nvSpPr>
        <p:spPr>
          <a:xfrm rot="10800000">
            <a:off x="9995647" y="5915890"/>
            <a:ext cx="2196353" cy="942109"/>
          </a:xfrm>
          <a:prstGeom prst="halfFrame">
            <a:avLst/>
          </a:prstGeom>
          <a:solidFill>
            <a:srgbClr val="824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7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E39A0A2-7A6E-4BA9-8A5D-FD1911A8273A}"/>
              </a:ext>
            </a:extLst>
          </p:cNvPr>
          <p:cNvSpPr/>
          <p:nvPr userDrawn="1"/>
        </p:nvSpPr>
        <p:spPr>
          <a:xfrm>
            <a:off x="-9938" y="-9938"/>
            <a:ext cx="7114700" cy="5563371"/>
          </a:xfrm>
          <a:custGeom>
            <a:avLst/>
            <a:gdLst>
              <a:gd name="connsiteX0" fmla="*/ 0 w 7114700"/>
              <a:gd name="connsiteY0" fmla="*/ 0 h 5563371"/>
              <a:gd name="connsiteX1" fmla="*/ 6816297 w 7114700"/>
              <a:gd name="connsiteY1" fmla="*/ 0 h 5563371"/>
              <a:gd name="connsiteX2" fmla="*/ 6928766 w 7114700"/>
              <a:gd name="connsiteY2" fmla="*/ 279430 h 5563371"/>
              <a:gd name="connsiteX3" fmla="*/ 6222210 w 7114700"/>
              <a:gd name="connsiteY3" fmla="*/ 2336836 h 5563371"/>
              <a:gd name="connsiteX4" fmla="*/ 559 w 7114700"/>
              <a:gd name="connsiteY4" fmla="*/ 5563371 h 5563371"/>
              <a:gd name="connsiteX5" fmla="*/ 0 w 7114700"/>
              <a:gd name="connsiteY5" fmla="*/ 5381954 h 556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700" h="5563371">
                <a:moveTo>
                  <a:pt x="0" y="0"/>
                </a:moveTo>
                <a:lnTo>
                  <a:pt x="6816297" y="0"/>
                </a:lnTo>
                <a:lnTo>
                  <a:pt x="6928766" y="279430"/>
                </a:lnTo>
                <a:cubicBezTo>
                  <a:pt x="7190845" y="966574"/>
                  <a:pt x="7337404" y="1741633"/>
                  <a:pt x="6222210" y="2336836"/>
                </a:cubicBezTo>
                <a:cubicBezTo>
                  <a:pt x="4928171" y="3027492"/>
                  <a:pt x="2205866" y="4349361"/>
                  <a:pt x="559" y="5563371"/>
                </a:cubicBezTo>
                <a:lnTo>
                  <a:pt x="0" y="5381954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F61CD1C-0BDC-415A-BE81-FBF756AC2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525651"/>
            <a:ext cx="12192000" cy="5332348"/>
          </a:xfrm>
          <a:custGeom>
            <a:avLst/>
            <a:gdLst>
              <a:gd name="connsiteX0" fmla="*/ 9464919 w 12192000"/>
              <a:gd name="connsiteY0" fmla="*/ 1208 h 5332348"/>
              <a:gd name="connsiteX1" fmla="*/ 12055243 w 12192000"/>
              <a:gd name="connsiteY1" fmla="*/ 2155763 h 5332348"/>
              <a:gd name="connsiteX2" fmla="*/ 12192000 w 12192000"/>
              <a:gd name="connsiteY2" fmla="*/ 2360580 h 5332348"/>
              <a:gd name="connsiteX3" fmla="*/ 12192000 w 12192000"/>
              <a:gd name="connsiteY3" fmla="*/ 5332348 h 5332348"/>
              <a:gd name="connsiteX4" fmla="*/ 0 w 12192000"/>
              <a:gd name="connsiteY4" fmla="*/ 5332348 h 5332348"/>
              <a:gd name="connsiteX5" fmla="*/ 1243 w 12192000"/>
              <a:gd name="connsiteY5" fmla="*/ 4956418 h 5332348"/>
              <a:gd name="connsiteX6" fmla="*/ 0 w 12192000"/>
              <a:gd name="connsiteY6" fmla="*/ 4912550 h 5332348"/>
              <a:gd name="connsiteX7" fmla="*/ 0 w 12192000"/>
              <a:gd name="connsiteY7" fmla="*/ 4527278 h 5332348"/>
              <a:gd name="connsiteX8" fmla="*/ 8878957 w 12192000"/>
              <a:gd name="connsiteY8" fmla="*/ 116017 h 5332348"/>
              <a:gd name="connsiteX9" fmla="*/ 9464919 w 12192000"/>
              <a:gd name="connsiteY9" fmla="*/ 1208 h 533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2348">
                <a:moveTo>
                  <a:pt x="9464919" y="1208"/>
                </a:moveTo>
                <a:cubicBezTo>
                  <a:pt x="10661122" y="-43507"/>
                  <a:pt x="11399579" y="1162905"/>
                  <a:pt x="12055243" y="2155763"/>
                </a:cubicBezTo>
                <a:lnTo>
                  <a:pt x="12192000" y="2360580"/>
                </a:lnTo>
                <a:lnTo>
                  <a:pt x="12192000" y="5332348"/>
                </a:lnTo>
                <a:lnTo>
                  <a:pt x="0" y="5332348"/>
                </a:lnTo>
                <a:cubicBezTo>
                  <a:pt x="11044" y="5226331"/>
                  <a:pt x="6351" y="5095808"/>
                  <a:pt x="1243" y="4956418"/>
                </a:cubicBezTo>
                <a:lnTo>
                  <a:pt x="0" y="4912550"/>
                </a:lnTo>
                <a:lnTo>
                  <a:pt x="0" y="4527278"/>
                </a:lnTo>
                <a:cubicBezTo>
                  <a:pt x="1479826" y="3657890"/>
                  <a:pt x="6881191" y="823352"/>
                  <a:pt x="8878957" y="116017"/>
                </a:cubicBezTo>
                <a:cubicBezTo>
                  <a:pt x="9086022" y="44579"/>
                  <a:pt x="9280888" y="8088"/>
                  <a:pt x="9464919" y="120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7674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38876" cy="6858000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45052" y="371475"/>
                  <a:pt x="5222876" y="1143000"/>
                  <a:pt x="6238876" y="1628775"/>
                </a:cubicBezTo>
                <a:cubicBezTo>
                  <a:pt x="5153027" y="2584450"/>
                  <a:pt x="4819651" y="5168900"/>
                  <a:pt x="481965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79247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48528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4867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EF0319-E18A-4AD3-8DC7-52B4987EEA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1" y="0"/>
            <a:ext cx="7964489" cy="6858000"/>
          </a:xfrm>
          <a:custGeom>
            <a:avLst/>
            <a:gdLst>
              <a:gd name="connsiteX0" fmla="*/ 7778449 w 7964489"/>
              <a:gd name="connsiteY0" fmla="*/ 1217940 h 6858000"/>
              <a:gd name="connsiteX1" fmla="*/ 7839864 w 7964489"/>
              <a:gd name="connsiteY1" fmla="*/ 1279355 h 6858000"/>
              <a:gd name="connsiteX2" fmla="*/ 7835038 w 7964489"/>
              <a:gd name="connsiteY2" fmla="*/ 1303261 h 6858000"/>
              <a:gd name="connsiteX3" fmla="*/ 7831351 w 7964489"/>
              <a:gd name="connsiteY3" fmla="*/ 1308729 h 6858000"/>
              <a:gd name="connsiteX4" fmla="*/ 7820047 w 7964489"/>
              <a:gd name="connsiteY4" fmla="*/ 1351128 h 6858000"/>
              <a:gd name="connsiteX5" fmla="*/ 6561027 w 7964489"/>
              <a:gd name="connsiteY5" fmla="*/ 6858000 h 6858000"/>
              <a:gd name="connsiteX6" fmla="*/ 3421268 w 7964489"/>
              <a:gd name="connsiteY6" fmla="*/ 6858000 h 6858000"/>
              <a:gd name="connsiteX7" fmla="*/ 7724513 w 7964489"/>
              <a:gd name="connsiteY7" fmla="*/ 1245358 h 6858000"/>
              <a:gd name="connsiteX8" fmla="*/ 7727645 w 7964489"/>
              <a:gd name="connsiteY8" fmla="*/ 1246869 h 6858000"/>
              <a:gd name="connsiteX9" fmla="*/ 7735022 w 7964489"/>
              <a:gd name="connsiteY9" fmla="*/ 1235928 h 6858000"/>
              <a:gd name="connsiteX10" fmla="*/ 7778449 w 7964489"/>
              <a:gd name="connsiteY10" fmla="*/ 1217940 h 6858000"/>
              <a:gd name="connsiteX11" fmla="*/ 4745315 w 7964489"/>
              <a:gd name="connsiteY11" fmla="*/ 528817 h 6858000"/>
              <a:gd name="connsiteX12" fmla="*/ 4770572 w 7964489"/>
              <a:gd name="connsiteY12" fmla="*/ 603115 h 6858000"/>
              <a:gd name="connsiteX13" fmla="*/ 3224260 w 7964489"/>
              <a:gd name="connsiteY13" fmla="*/ 6858000 h 6858000"/>
              <a:gd name="connsiteX14" fmla="*/ 0 w 7964489"/>
              <a:gd name="connsiteY14" fmla="*/ 6858000 h 6858000"/>
              <a:gd name="connsiteX15" fmla="*/ 4661202 w 7964489"/>
              <a:gd name="connsiteY15" fmla="*/ 585025 h 6858000"/>
              <a:gd name="connsiteX16" fmla="*/ 4745315 w 7964489"/>
              <a:gd name="connsiteY16" fmla="*/ 528817 h 6858000"/>
              <a:gd name="connsiteX17" fmla="*/ 5167647 w 7964489"/>
              <a:gd name="connsiteY17" fmla="*/ 0 h 6858000"/>
              <a:gd name="connsiteX18" fmla="*/ 7964489 w 7964489"/>
              <a:gd name="connsiteY18" fmla="*/ 0 h 6858000"/>
              <a:gd name="connsiteX19" fmla="*/ 7964489 w 7964489"/>
              <a:gd name="connsiteY19" fmla="*/ 581734 h 6858000"/>
              <a:gd name="connsiteX20" fmla="*/ 3875844 w 7964489"/>
              <a:gd name="connsiteY20" fmla="*/ 5827594 h 6858000"/>
              <a:gd name="connsiteX21" fmla="*/ 3786013 w 7964489"/>
              <a:gd name="connsiteY21" fmla="*/ 57847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64489" h="6858000">
                <a:moveTo>
                  <a:pt x="7778449" y="1217940"/>
                </a:moveTo>
                <a:cubicBezTo>
                  <a:pt x="7812368" y="1217940"/>
                  <a:pt x="7839864" y="1245436"/>
                  <a:pt x="7839864" y="1279355"/>
                </a:cubicBezTo>
                <a:cubicBezTo>
                  <a:pt x="7839864" y="1287835"/>
                  <a:pt x="7838145" y="1295913"/>
                  <a:pt x="7835038" y="1303261"/>
                </a:cubicBezTo>
                <a:lnTo>
                  <a:pt x="7831351" y="1308729"/>
                </a:lnTo>
                <a:lnTo>
                  <a:pt x="7820047" y="1351128"/>
                </a:lnTo>
                <a:lnTo>
                  <a:pt x="6561027" y="6858000"/>
                </a:lnTo>
                <a:lnTo>
                  <a:pt x="3421268" y="6858000"/>
                </a:lnTo>
                <a:lnTo>
                  <a:pt x="7724513" y="1245358"/>
                </a:lnTo>
                <a:lnTo>
                  <a:pt x="7727645" y="1246869"/>
                </a:lnTo>
                <a:lnTo>
                  <a:pt x="7735022" y="1235928"/>
                </a:lnTo>
                <a:cubicBezTo>
                  <a:pt x="7746136" y="1224814"/>
                  <a:pt x="7761489" y="1217940"/>
                  <a:pt x="7778449" y="1217940"/>
                </a:cubicBezTo>
                <a:close/>
                <a:moveTo>
                  <a:pt x="4745315" y="528817"/>
                </a:moveTo>
                <a:cubicBezTo>
                  <a:pt x="4769088" y="531405"/>
                  <a:pt x="4783051" y="555745"/>
                  <a:pt x="4770572" y="603115"/>
                </a:cubicBezTo>
                <a:lnTo>
                  <a:pt x="3224260" y="6858000"/>
                </a:lnTo>
                <a:lnTo>
                  <a:pt x="0" y="6858000"/>
                </a:lnTo>
                <a:lnTo>
                  <a:pt x="4661202" y="585025"/>
                </a:lnTo>
                <a:cubicBezTo>
                  <a:pt x="4687960" y="545391"/>
                  <a:pt x="4721542" y="526228"/>
                  <a:pt x="4745315" y="528817"/>
                </a:cubicBez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875844" y="5827594"/>
                </a:lnTo>
                <a:cubicBezTo>
                  <a:pt x="3798133" y="5935017"/>
                  <a:pt x="3757954" y="5895728"/>
                  <a:pt x="3786013" y="57847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7221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159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65D066E-D3D5-4898-80FA-E4BC8D178D5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201592" y="1070572"/>
            <a:ext cx="4498434" cy="5174054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542589 h 5174054"/>
              <a:gd name="connsiteX2" fmla="*/ 4487681 w 4498434"/>
              <a:gd name="connsiteY2" fmla="*/ 4577231 h 5174054"/>
              <a:gd name="connsiteX3" fmla="*/ 4323108 w 4498434"/>
              <a:gd name="connsiteY3" fmla="*/ 4712212 h 5174054"/>
              <a:gd name="connsiteX4" fmla="*/ 4277045 w 4498434"/>
              <a:gd name="connsiteY4" fmla="*/ 4716855 h 5174054"/>
              <a:gd name="connsiteX5" fmla="*/ 3995790 w 4498434"/>
              <a:gd name="connsiteY5" fmla="*/ 4716855 h 5174054"/>
              <a:gd name="connsiteX6" fmla="*/ 4167697 w 4498434"/>
              <a:gd name="connsiteY6" fmla="*/ 1511480 h 5174054"/>
              <a:gd name="connsiteX7" fmla="*/ 4167697 w 4498434"/>
              <a:gd name="connsiteY7" fmla="*/ 4231558 h 5174054"/>
              <a:gd name="connsiteX8" fmla="*/ 3496993 w 4498434"/>
              <a:gd name="connsiteY8" fmla="*/ 5174054 h 5174054"/>
              <a:gd name="connsiteX9" fmla="*/ 1561317 w 4498434"/>
              <a:gd name="connsiteY9" fmla="*/ 5174054 h 5174054"/>
              <a:gd name="connsiteX10" fmla="*/ 710479 w 4498434"/>
              <a:gd name="connsiteY10" fmla="*/ 457199 h 5174054"/>
              <a:gd name="connsiteX11" fmla="*/ 2646154 w 4498434"/>
              <a:gd name="connsiteY11" fmla="*/ 457199 h 5174054"/>
              <a:gd name="connsiteX12" fmla="*/ 0 w 4498434"/>
              <a:gd name="connsiteY12" fmla="*/ 4175666 h 5174054"/>
              <a:gd name="connsiteX13" fmla="*/ 0 w 4498434"/>
              <a:gd name="connsiteY13" fmla="*/ 1455589 h 5174054"/>
              <a:gd name="connsiteX14" fmla="*/ 3135223 w 4498434"/>
              <a:gd name="connsiteY14" fmla="*/ 0 h 5174054"/>
              <a:gd name="connsiteX15" fmla="*/ 4268480 w 4498434"/>
              <a:gd name="connsiteY15" fmla="*/ 0 h 5174054"/>
              <a:gd name="connsiteX16" fmla="*/ 4479126 w 4498434"/>
              <a:gd name="connsiteY16" fmla="*/ 139626 h 5174054"/>
              <a:gd name="connsiteX17" fmla="*/ 4488706 w 4498434"/>
              <a:gd name="connsiteY17" fmla="*/ 170488 h 5174054"/>
              <a:gd name="connsiteX18" fmla="*/ 4488706 w 4498434"/>
              <a:gd name="connsiteY18" fmla="*/ 818118 h 5174054"/>
              <a:gd name="connsiteX19" fmla="*/ 1714266 w 4498434"/>
              <a:gd name="connsiteY19" fmla="*/ 4716855 h 5174054"/>
              <a:gd name="connsiteX20" fmla="*/ 425556 w 4498434"/>
              <a:gd name="connsiteY20" fmla="*/ 4716855 h 5174054"/>
              <a:gd name="connsiteX21" fmla="*/ 364591 w 4498434"/>
              <a:gd name="connsiteY21" fmla="*/ 4668822 h 5174054"/>
              <a:gd name="connsiteX22" fmla="*/ 322664 w 4498434"/>
              <a:gd name="connsiteY22" fmla="*/ 4596156 h 5174054"/>
              <a:gd name="connsiteX23" fmla="*/ 321009 w 4498434"/>
              <a:gd name="connsiteY23" fmla="*/ 4589926 h 5174054"/>
              <a:gd name="connsiteX24" fmla="*/ 321009 w 4498434"/>
              <a:gd name="connsiteY24" fmla="*/ 3954632 h 5174054"/>
              <a:gd name="connsiteX25" fmla="*/ 541021 w 4498434"/>
              <a:gd name="connsiteY25" fmla="*/ 0 h 5174054"/>
              <a:gd name="connsiteX26" fmla="*/ 873155 w 4498434"/>
              <a:gd name="connsiteY26" fmla="*/ 0 h 5174054"/>
              <a:gd name="connsiteX27" fmla="*/ 330737 w 4498434"/>
              <a:gd name="connsiteY27" fmla="*/ 762226 h 5174054"/>
              <a:gd name="connsiteX28" fmla="*/ 330737 w 4498434"/>
              <a:gd name="connsiteY28" fmla="*/ 138959 h 5174054"/>
              <a:gd name="connsiteX29" fmla="*/ 351454 w 4498434"/>
              <a:gd name="connsiteY29" fmla="*/ 100793 h 5174054"/>
              <a:gd name="connsiteX30" fmla="*/ 541021 w 4498434"/>
              <a:gd name="connsiteY30" fmla="*/ 0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542589"/>
                </a:lnTo>
                <a:lnTo>
                  <a:pt x="4487681" y="4577231"/>
                </a:lnTo>
                <a:cubicBezTo>
                  <a:pt x="4458760" y="4645607"/>
                  <a:pt x="4397518" y="4696985"/>
                  <a:pt x="4323108" y="4712212"/>
                </a:cubicBezTo>
                <a:lnTo>
                  <a:pt x="4277045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268480" y="0"/>
                </a:lnTo>
                <a:cubicBezTo>
                  <a:pt x="4363174" y="0"/>
                  <a:pt x="4444420" y="57574"/>
                  <a:pt x="4479126" y="139626"/>
                </a:cubicBezTo>
                <a:lnTo>
                  <a:pt x="4488706" y="170488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425556" y="4716855"/>
                </a:lnTo>
                <a:lnTo>
                  <a:pt x="364591" y="4668822"/>
                </a:lnTo>
                <a:cubicBezTo>
                  <a:pt x="346889" y="4648137"/>
                  <a:pt x="332564" y="4623506"/>
                  <a:pt x="322664" y="4596156"/>
                </a:cubicBezTo>
                <a:lnTo>
                  <a:pt x="321009" y="4589926"/>
                </a:lnTo>
                <a:lnTo>
                  <a:pt x="321009" y="3954632"/>
                </a:lnTo>
                <a:close/>
                <a:moveTo>
                  <a:pt x="541021" y="0"/>
                </a:moveTo>
                <a:lnTo>
                  <a:pt x="873155" y="0"/>
                </a:lnTo>
                <a:lnTo>
                  <a:pt x="330737" y="762226"/>
                </a:lnTo>
                <a:lnTo>
                  <a:pt x="330737" y="138959"/>
                </a:lnTo>
                <a:lnTo>
                  <a:pt x="351454" y="100793"/>
                </a:lnTo>
                <a:cubicBezTo>
                  <a:pt x="392537" y="39982"/>
                  <a:pt x="462110" y="0"/>
                  <a:pt x="5410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2190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52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6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4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0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36" r:id="rId11"/>
    <p:sldLayoutId id="2147483761" r:id="rId12"/>
    <p:sldLayoutId id="2147483762" r:id="rId13"/>
    <p:sldLayoutId id="2147483769" r:id="rId14"/>
    <p:sldLayoutId id="2147483770" r:id="rId15"/>
    <p:sldLayoutId id="2147483771" r:id="rId16"/>
    <p:sldLayoutId id="2147483748" r:id="rId17"/>
    <p:sldLayoutId id="2147483750" r:id="rId18"/>
    <p:sldLayoutId id="2147483753" r:id="rId19"/>
    <p:sldLayoutId id="2147483751" r:id="rId20"/>
    <p:sldLayoutId id="2147483752" r:id="rId21"/>
    <p:sldLayoutId id="2147483749" r:id="rId22"/>
    <p:sldLayoutId id="2147483732" r:id="rId23"/>
    <p:sldLayoutId id="2147483763" r:id="rId24"/>
    <p:sldLayoutId id="2147483768" r:id="rId25"/>
    <p:sldLayoutId id="2147483765" r:id="rId26"/>
    <p:sldLayoutId id="2147483764" r:id="rId27"/>
    <p:sldLayoutId id="2147483766" r:id="rId28"/>
    <p:sldLayoutId id="2147483767" r:id="rId29"/>
    <p:sldLayoutId id="2147483733" r:id="rId30"/>
    <p:sldLayoutId id="2147483734" r:id="rId31"/>
    <p:sldLayoutId id="2147483754" r:id="rId32"/>
    <p:sldLayoutId id="2147483755" r:id="rId33"/>
    <p:sldLayoutId id="2147483756" r:id="rId34"/>
    <p:sldLayoutId id="2147483757" r:id="rId35"/>
    <p:sldLayoutId id="2147483758" r:id="rId36"/>
    <p:sldLayoutId id="2147483759" r:id="rId37"/>
    <p:sldLayoutId id="2147483760" r:id="rId3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05.emf"/><Relationship Id="rId7" Type="http://schemas.openxmlformats.org/officeDocument/2006/relationships/image" Target="../media/image109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10" Type="http://schemas.openxmlformats.org/officeDocument/2006/relationships/image" Target="../media/image112.emf"/><Relationship Id="rId4" Type="http://schemas.openxmlformats.org/officeDocument/2006/relationships/image" Target="../media/image106.emf"/><Relationship Id="rId9" Type="http://schemas.openxmlformats.org/officeDocument/2006/relationships/image" Target="../media/image11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image" Target="../media/image114.emf"/><Relationship Id="rId7" Type="http://schemas.openxmlformats.org/officeDocument/2006/relationships/image" Target="../media/image118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7.emf"/><Relationship Id="rId5" Type="http://schemas.openxmlformats.org/officeDocument/2006/relationships/image" Target="../media/image116.emf"/><Relationship Id="rId4" Type="http://schemas.openxmlformats.org/officeDocument/2006/relationships/image" Target="../media/image11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7" Type="http://schemas.openxmlformats.org/officeDocument/2006/relationships/image" Target="../media/image125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33.emf"/><Relationship Id="rId7" Type="http://schemas.openxmlformats.org/officeDocument/2006/relationships/image" Target="../media/image45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069826" y="4953900"/>
            <a:ext cx="63040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Free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943883" y="5876251"/>
            <a:ext cx="63040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1513430" y="2571499"/>
            <a:ext cx="916499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dirty="0" smtClean="0">
                <a:solidFill>
                  <a:schemeClr val="bg1"/>
                </a:solidFill>
                <a:latin typeface="Eras Bold ITC" panose="020B0907030504020204" pitchFamily="34" charset="0"/>
                <a:cs typeface="Arial" pitchFamily="34" charset="0"/>
              </a:rPr>
              <a:t>VIDEO GAMES</a:t>
            </a:r>
            <a:endParaRPr lang="ko-KR" altLang="en-US" sz="7200" dirty="0">
              <a:solidFill>
                <a:schemeClr val="bg1"/>
              </a:solidFill>
              <a:latin typeface="Eras Bold ITC" panose="020B0907030504020204" pitchFamily="34" charset="0"/>
              <a:cs typeface="Arial" pitchFamily="34" charset="0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 rot="615802">
            <a:off x="717903" y="5250875"/>
            <a:ext cx="1142294" cy="1146703"/>
          </a:xfrm>
          <a:custGeom>
            <a:avLst/>
            <a:gdLst>
              <a:gd name="T0" fmla="*/ 199 w 242"/>
              <a:gd name="T1" fmla="*/ 22 h 243"/>
              <a:gd name="T2" fmla="*/ 199 w 242"/>
              <a:gd name="T3" fmla="*/ 67 h 243"/>
              <a:gd name="T4" fmla="*/ 220 w 242"/>
              <a:gd name="T5" fmla="*/ 67 h 243"/>
              <a:gd name="T6" fmla="*/ 220 w 242"/>
              <a:gd name="T7" fmla="*/ 89 h 243"/>
              <a:gd name="T8" fmla="*/ 242 w 242"/>
              <a:gd name="T9" fmla="*/ 89 h 243"/>
              <a:gd name="T10" fmla="*/ 242 w 242"/>
              <a:gd name="T11" fmla="*/ 177 h 243"/>
              <a:gd name="T12" fmla="*/ 220 w 242"/>
              <a:gd name="T13" fmla="*/ 177 h 243"/>
              <a:gd name="T14" fmla="*/ 220 w 242"/>
              <a:gd name="T15" fmla="*/ 243 h 243"/>
              <a:gd name="T16" fmla="*/ 199 w 242"/>
              <a:gd name="T17" fmla="*/ 243 h 243"/>
              <a:gd name="T18" fmla="*/ 199 w 242"/>
              <a:gd name="T19" fmla="*/ 211 h 243"/>
              <a:gd name="T20" fmla="*/ 187 w 242"/>
              <a:gd name="T21" fmla="*/ 199 h 243"/>
              <a:gd name="T22" fmla="*/ 177 w 242"/>
              <a:gd name="T23" fmla="*/ 199 h 243"/>
              <a:gd name="T24" fmla="*/ 177 w 242"/>
              <a:gd name="T25" fmla="*/ 243 h 243"/>
              <a:gd name="T26" fmla="*/ 155 w 242"/>
              <a:gd name="T27" fmla="*/ 243 h 243"/>
              <a:gd name="T28" fmla="*/ 155 w 242"/>
              <a:gd name="T29" fmla="*/ 200 h 243"/>
              <a:gd name="T30" fmla="*/ 132 w 242"/>
              <a:gd name="T31" fmla="*/ 200 h 243"/>
              <a:gd name="T32" fmla="*/ 132 w 242"/>
              <a:gd name="T33" fmla="*/ 243 h 243"/>
              <a:gd name="T34" fmla="*/ 110 w 242"/>
              <a:gd name="T35" fmla="*/ 243 h 243"/>
              <a:gd name="T36" fmla="*/ 110 w 242"/>
              <a:gd name="T37" fmla="*/ 200 h 243"/>
              <a:gd name="T38" fmla="*/ 88 w 242"/>
              <a:gd name="T39" fmla="*/ 200 h 243"/>
              <a:gd name="T40" fmla="*/ 88 w 242"/>
              <a:gd name="T41" fmla="*/ 243 h 243"/>
              <a:gd name="T42" fmla="*/ 66 w 242"/>
              <a:gd name="T43" fmla="*/ 243 h 243"/>
              <a:gd name="T44" fmla="*/ 66 w 242"/>
              <a:gd name="T45" fmla="*/ 200 h 243"/>
              <a:gd name="T46" fmla="*/ 44 w 242"/>
              <a:gd name="T47" fmla="*/ 200 h 243"/>
              <a:gd name="T48" fmla="*/ 44 w 242"/>
              <a:gd name="T49" fmla="*/ 243 h 243"/>
              <a:gd name="T50" fmla="*/ 22 w 242"/>
              <a:gd name="T51" fmla="*/ 243 h 243"/>
              <a:gd name="T52" fmla="*/ 22 w 242"/>
              <a:gd name="T53" fmla="*/ 178 h 243"/>
              <a:gd name="T54" fmla="*/ 0 w 242"/>
              <a:gd name="T55" fmla="*/ 177 h 243"/>
              <a:gd name="T56" fmla="*/ 0 w 242"/>
              <a:gd name="T57" fmla="*/ 90 h 243"/>
              <a:gd name="T58" fmla="*/ 22 w 242"/>
              <a:gd name="T59" fmla="*/ 90 h 243"/>
              <a:gd name="T60" fmla="*/ 22 w 242"/>
              <a:gd name="T61" fmla="*/ 67 h 243"/>
              <a:gd name="T62" fmla="*/ 43 w 242"/>
              <a:gd name="T63" fmla="*/ 67 h 243"/>
              <a:gd name="T64" fmla="*/ 43 w 242"/>
              <a:gd name="T65" fmla="*/ 23 h 243"/>
              <a:gd name="T66" fmla="*/ 22 w 242"/>
              <a:gd name="T67" fmla="*/ 23 h 243"/>
              <a:gd name="T68" fmla="*/ 22 w 242"/>
              <a:gd name="T69" fmla="*/ 1 h 243"/>
              <a:gd name="T70" fmla="*/ 65 w 242"/>
              <a:gd name="T71" fmla="*/ 1 h 243"/>
              <a:gd name="T72" fmla="*/ 65 w 242"/>
              <a:gd name="T73" fmla="*/ 44 h 243"/>
              <a:gd name="T74" fmla="*/ 177 w 242"/>
              <a:gd name="T75" fmla="*/ 44 h 243"/>
              <a:gd name="T76" fmla="*/ 176 w 242"/>
              <a:gd name="T77" fmla="*/ 9 h 243"/>
              <a:gd name="T78" fmla="*/ 185 w 242"/>
              <a:gd name="T79" fmla="*/ 1 h 243"/>
              <a:gd name="T80" fmla="*/ 219 w 242"/>
              <a:gd name="T81" fmla="*/ 1 h 243"/>
              <a:gd name="T82" fmla="*/ 219 w 242"/>
              <a:gd name="T83" fmla="*/ 22 h 243"/>
              <a:gd name="T84" fmla="*/ 199 w 242"/>
              <a:gd name="T85" fmla="*/ 22 h 243"/>
              <a:gd name="T86" fmla="*/ 110 w 242"/>
              <a:gd name="T87" fmla="*/ 90 h 243"/>
              <a:gd name="T88" fmla="*/ 66 w 242"/>
              <a:gd name="T89" fmla="*/ 90 h 243"/>
              <a:gd name="T90" fmla="*/ 66 w 242"/>
              <a:gd name="T91" fmla="*/ 133 h 243"/>
              <a:gd name="T92" fmla="*/ 88 w 242"/>
              <a:gd name="T93" fmla="*/ 133 h 243"/>
              <a:gd name="T94" fmla="*/ 88 w 242"/>
              <a:gd name="T95" fmla="*/ 111 h 243"/>
              <a:gd name="T96" fmla="*/ 110 w 242"/>
              <a:gd name="T97" fmla="*/ 111 h 243"/>
              <a:gd name="T98" fmla="*/ 110 w 242"/>
              <a:gd name="T99" fmla="*/ 95 h 243"/>
              <a:gd name="T100" fmla="*/ 110 w 242"/>
              <a:gd name="T101" fmla="*/ 90 h 243"/>
              <a:gd name="T102" fmla="*/ 154 w 242"/>
              <a:gd name="T103" fmla="*/ 112 h 243"/>
              <a:gd name="T104" fmla="*/ 175 w 242"/>
              <a:gd name="T105" fmla="*/ 110 h 243"/>
              <a:gd name="T106" fmla="*/ 176 w 242"/>
              <a:gd name="T107" fmla="*/ 91 h 243"/>
              <a:gd name="T108" fmla="*/ 175 w 242"/>
              <a:gd name="T109" fmla="*/ 89 h 243"/>
              <a:gd name="T110" fmla="*/ 133 w 242"/>
              <a:gd name="T111" fmla="*/ 89 h 243"/>
              <a:gd name="T112" fmla="*/ 133 w 242"/>
              <a:gd name="T113" fmla="*/ 133 h 243"/>
              <a:gd name="T114" fmla="*/ 154 w 242"/>
              <a:gd name="T115" fmla="*/ 133 h 243"/>
              <a:gd name="T116" fmla="*/ 154 w 242"/>
              <a:gd name="T117" fmla="*/ 11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2" h="243">
                <a:moveTo>
                  <a:pt x="199" y="22"/>
                </a:moveTo>
                <a:cubicBezTo>
                  <a:pt x="199" y="38"/>
                  <a:pt x="199" y="52"/>
                  <a:pt x="199" y="67"/>
                </a:cubicBezTo>
                <a:cubicBezTo>
                  <a:pt x="206" y="67"/>
                  <a:pt x="212" y="67"/>
                  <a:pt x="220" y="67"/>
                </a:cubicBezTo>
                <a:cubicBezTo>
                  <a:pt x="220" y="75"/>
                  <a:pt x="220" y="82"/>
                  <a:pt x="220" y="89"/>
                </a:cubicBezTo>
                <a:cubicBezTo>
                  <a:pt x="228" y="89"/>
                  <a:pt x="234" y="89"/>
                  <a:pt x="242" y="89"/>
                </a:cubicBezTo>
                <a:cubicBezTo>
                  <a:pt x="242" y="119"/>
                  <a:pt x="242" y="148"/>
                  <a:pt x="242" y="177"/>
                </a:cubicBezTo>
                <a:cubicBezTo>
                  <a:pt x="235" y="177"/>
                  <a:pt x="228" y="177"/>
                  <a:pt x="220" y="177"/>
                </a:cubicBezTo>
                <a:cubicBezTo>
                  <a:pt x="220" y="200"/>
                  <a:pt x="220" y="221"/>
                  <a:pt x="220" y="243"/>
                </a:cubicBezTo>
                <a:cubicBezTo>
                  <a:pt x="213" y="243"/>
                  <a:pt x="207" y="243"/>
                  <a:pt x="199" y="243"/>
                </a:cubicBezTo>
                <a:cubicBezTo>
                  <a:pt x="199" y="232"/>
                  <a:pt x="199" y="221"/>
                  <a:pt x="199" y="211"/>
                </a:cubicBezTo>
                <a:cubicBezTo>
                  <a:pt x="199" y="199"/>
                  <a:pt x="199" y="199"/>
                  <a:pt x="187" y="199"/>
                </a:cubicBezTo>
                <a:cubicBezTo>
                  <a:pt x="184" y="199"/>
                  <a:pt x="181" y="199"/>
                  <a:pt x="177" y="199"/>
                </a:cubicBezTo>
                <a:cubicBezTo>
                  <a:pt x="177" y="214"/>
                  <a:pt x="177" y="228"/>
                  <a:pt x="177" y="243"/>
                </a:cubicBezTo>
                <a:cubicBezTo>
                  <a:pt x="169" y="243"/>
                  <a:pt x="162" y="243"/>
                  <a:pt x="155" y="243"/>
                </a:cubicBezTo>
                <a:cubicBezTo>
                  <a:pt x="155" y="229"/>
                  <a:pt x="155" y="215"/>
                  <a:pt x="155" y="200"/>
                </a:cubicBezTo>
                <a:cubicBezTo>
                  <a:pt x="147" y="200"/>
                  <a:pt x="140" y="200"/>
                  <a:pt x="132" y="200"/>
                </a:cubicBezTo>
                <a:cubicBezTo>
                  <a:pt x="132" y="214"/>
                  <a:pt x="132" y="228"/>
                  <a:pt x="132" y="243"/>
                </a:cubicBezTo>
                <a:cubicBezTo>
                  <a:pt x="125" y="243"/>
                  <a:pt x="118" y="243"/>
                  <a:pt x="110" y="243"/>
                </a:cubicBezTo>
                <a:cubicBezTo>
                  <a:pt x="110" y="228"/>
                  <a:pt x="110" y="215"/>
                  <a:pt x="110" y="200"/>
                </a:cubicBezTo>
                <a:cubicBezTo>
                  <a:pt x="103" y="200"/>
                  <a:pt x="96" y="200"/>
                  <a:pt x="88" y="200"/>
                </a:cubicBezTo>
                <a:cubicBezTo>
                  <a:pt x="88" y="214"/>
                  <a:pt x="88" y="228"/>
                  <a:pt x="88" y="243"/>
                </a:cubicBezTo>
                <a:cubicBezTo>
                  <a:pt x="81" y="243"/>
                  <a:pt x="74" y="243"/>
                  <a:pt x="66" y="243"/>
                </a:cubicBezTo>
                <a:cubicBezTo>
                  <a:pt x="66" y="229"/>
                  <a:pt x="66" y="215"/>
                  <a:pt x="66" y="200"/>
                </a:cubicBezTo>
                <a:cubicBezTo>
                  <a:pt x="58" y="200"/>
                  <a:pt x="51" y="200"/>
                  <a:pt x="44" y="200"/>
                </a:cubicBezTo>
                <a:cubicBezTo>
                  <a:pt x="44" y="214"/>
                  <a:pt x="44" y="228"/>
                  <a:pt x="44" y="243"/>
                </a:cubicBezTo>
                <a:cubicBezTo>
                  <a:pt x="36" y="243"/>
                  <a:pt x="30" y="243"/>
                  <a:pt x="22" y="243"/>
                </a:cubicBezTo>
                <a:cubicBezTo>
                  <a:pt x="22" y="221"/>
                  <a:pt x="22" y="200"/>
                  <a:pt x="22" y="178"/>
                </a:cubicBezTo>
                <a:cubicBezTo>
                  <a:pt x="14" y="177"/>
                  <a:pt x="7" y="177"/>
                  <a:pt x="0" y="177"/>
                </a:cubicBezTo>
                <a:cubicBezTo>
                  <a:pt x="0" y="148"/>
                  <a:pt x="0" y="119"/>
                  <a:pt x="0" y="90"/>
                </a:cubicBezTo>
                <a:cubicBezTo>
                  <a:pt x="7" y="90"/>
                  <a:pt x="14" y="90"/>
                  <a:pt x="22" y="90"/>
                </a:cubicBezTo>
                <a:cubicBezTo>
                  <a:pt x="22" y="82"/>
                  <a:pt x="22" y="75"/>
                  <a:pt x="22" y="67"/>
                </a:cubicBezTo>
                <a:cubicBezTo>
                  <a:pt x="29" y="67"/>
                  <a:pt x="36" y="67"/>
                  <a:pt x="43" y="67"/>
                </a:cubicBezTo>
                <a:cubicBezTo>
                  <a:pt x="43" y="52"/>
                  <a:pt x="43" y="38"/>
                  <a:pt x="43" y="23"/>
                </a:cubicBezTo>
                <a:cubicBezTo>
                  <a:pt x="36" y="23"/>
                  <a:pt x="30" y="23"/>
                  <a:pt x="22" y="23"/>
                </a:cubicBezTo>
                <a:cubicBezTo>
                  <a:pt x="22" y="15"/>
                  <a:pt x="22" y="9"/>
                  <a:pt x="22" y="1"/>
                </a:cubicBezTo>
                <a:cubicBezTo>
                  <a:pt x="37" y="1"/>
                  <a:pt x="51" y="1"/>
                  <a:pt x="65" y="1"/>
                </a:cubicBezTo>
                <a:cubicBezTo>
                  <a:pt x="65" y="16"/>
                  <a:pt x="65" y="30"/>
                  <a:pt x="65" y="44"/>
                </a:cubicBezTo>
                <a:cubicBezTo>
                  <a:pt x="103" y="44"/>
                  <a:pt x="139" y="44"/>
                  <a:pt x="177" y="44"/>
                </a:cubicBezTo>
                <a:cubicBezTo>
                  <a:pt x="177" y="32"/>
                  <a:pt x="177" y="20"/>
                  <a:pt x="176" y="9"/>
                </a:cubicBezTo>
                <a:cubicBezTo>
                  <a:pt x="176" y="2"/>
                  <a:pt x="178" y="0"/>
                  <a:pt x="185" y="1"/>
                </a:cubicBezTo>
                <a:cubicBezTo>
                  <a:pt x="196" y="1"/>
                  <a:pt x="207" y="1"/>
                  <a:pt x="219" y="1"/>
                </a:cubicBezTo>
                <a:cubicBezTo>
                  <a:pt x="219" y="8"/>
                  <a:pt x="219" y="15"/>
                  <a:pt x="219" y="22"/>
                </a:cubicBezTo>
                <a:cubicBezTo>
                  <a:pt x="213" y="22"/>
                  <a:pt x="206" y="22"/>
                  <a:pt x="199" y="22"/>
                </a:cubicBezTo>
                <a:close/>
                <a:moveTo>
                  <a:pt x="110" y="90"/>
                </a:moveTo>
                <a:cubicBezTo>
                  <a:pt x="95" y="90"/>
                  <a:pt x="81" y="90"/>
                  <a:pt x="66" y="90"/>
                </a:cubicBezTo>
                <a:cubicBezTo>
                  <a:pt x="66" y="104"/>
                  <a:pt x="66" y="119"/>
                  <a:pt x="66" y="133"/>
                </a:cubicBezTo>
                <a:cubicBezTo>
                  <a:pt x="74" y="133"/>
                  <a:pt x="81" y="133"/>
                  <a:pt x="88" y="133"/>
                </a:cubicBezTo>
                <a:cubicBezTo>
                  <a:pt x="88" y="125"/>
                  <a:pt x="88" y="119"/>
                  <a:pt x="88" y="111"/>
                </a:cubicBezTo>
                <a:cubicBezTo>
                  <a:pt x="96" y="111"/>
                  <a:pt x="103" y="111"/>
                  <a:pt x="110" y="111"/>
                </a:cubicBezTo>
                <a:cubicBezTo>
                  <a:pt x="110" y="105"/>
                  <a:pt x="110" y="100"/>
                  <a:pt x="110" y="95"/>
                </a:cubicBezTo>
                <a:cubicBezTo>
                  <a:pt x="110" y="93"/>
                  <a:pt x="110" y="92"/>
                  <a:pt x="110" y="90"/>
                </a:cubicBezTo>
                <a:close/>
                <a:moveTo>
                  <a:pt x="154" y="112"/>
                </a:moveTo>
                <a:cubicBezTo>
                  <a:pt x="162" y="111"/>
                  <a:pt x="171" y="113"/>
                  <a:pt x="175" y="110"/>
                </a:cubicBezTo>
                <a:cubicBezTo>
                  <a:pt x="178" y="106"/>
                  <a:pt x="176" y="97"/>
                  <a:pt x="176" y="91"/>
                </a:cubicBezTo>
                <a:cubicBezTo>
                  <a:pt x="176" y="91"/>
                  <a:pt x="176" y="90"/>
                  <a:pt x="175" y="89"/>
                </a:cubicBezTo>
                <a:cubicBezTo>
                  <a:pt x="161" y="89"/>
                  <a:pt x="147" y="89"/>
                  <a:pt x="133" y="89"/>
                </a:cubicBezTo>
                <a:cubicBezTo>
                  <a:pt x="133" y="104"/>
                  <a:pt x="133" y="118"/>
                  <a:pt x="133" y="133"/>
                </a:cubicBezTo>
                <a:cubicBezTo>
                  <a:pt x="140" y="133"/>
                  <a:pt x="147" y="133"/>
                  <a:pt x="154" y="133"/>
                </a:cubicBezTo>
                <a:cubicBezTo>
                  <a:pt x="154" y="126"/>
                  <a:pt x="154" y="119"/>
                  <a:pt x="154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791387" y="4069148"/>
            <a:ext cx="582477" cy="476776"/>
          </a:xfrm>
          <a:custGeom>
            <a:avLst/>
            <a:gdLst>
              <a:gd name="T0" fmla="*/ 110 w 242"/>
              <a:gd name="T1" fmla="*/ 1 h 198"/>
              <a:gd name="T2" fmla="*/ 110 w 242"/>
              <a:gd name="T3" fmla="*/ 17 h 198"/>
              <a:gd name="T4" fmla="*/ 115 w 242"/>
              <a:gd name="T5" fmla="*/ 22 h 198"/>
              <a:gd name="T6" fmla="*/ 132 w 242"/>
              <a:gd name="T7" fmla="*/ 22 h 198"/>
              <a:gd name="T8" fmla="*/ 132 w 242"/>
              <a:gd name="T9" fmla="*/ 0 h 198"/>
              <a:gd name="T10" fmla="*/ 176 w 242"/>
              <a:gd name="T11" fmla="*/ 0 h 198"/>
              <a:gd name="T12" fmla="*/ 220 w 242"/>
              <a:gd name="T13" fmla="*/ 0 h 198"/>
              <a:gd name="T14" fmla="*/ 220 w 242"/>
              <a:gd name="T15" fmla="*/ 14 h 198"/>
              <a:gd name="T16" fmla="*/ 228 w 242"/>
              <a:gd name="T17" fmla="*/ 22 h 198"/>
              <a:gd name="T18" fmla="*/ 242 w 242"/>
              <a:gd name="T19" fmla="*/ 22 h 198"/>
              <a:gd name="T20" fmla="*/ 242 w 242"/>
              <a:gd name="T21" fmla="*/ 88 h 198"/>
              <a:gd name="T22" fmla="*/ 226 w 242"/>
              <a:gd name="T23" fmla="*/ 88 h 198"/>
              <a:gd name="T24" fmla="*/ 220 w 242"/>
              <a:gd name="T25" fmla="*/ 93 h 198"/>
              <a:gd name="T26" fmla="*/ 219 w 242"/>
              <a:gd name="T27" fmla="*/ 108 h 198"/>
              <a:gd name="T28" fmla="*/ 203 w 242"/>
              <a:gd name="T29" fmla="*/ 110 h 198"/>
              <a:gd name="T30" fmla="*/ 198 w 242"/>
              <a:gd name="T31" fmla="*/ 111 h 198"/>
              <a:gd name="T32" fmla="*/ 198 w 242"/>
              <a:gd name="T33" fmla="*/ 132 h 198"/>
              <a:gd name="T34" fmla="*/ 182 w 242"/>
              <a:gd name="T35" fmla="*/ 132 h 198"/>
              <a:gd name="T36" fmla="*/ 176 w 242"/>
              <a:gd name="T37" fmla="*/ 138 h 198"/>
              <a:gd name="T38" fmla="*/ 176 w 242"/>
              <a:gd name="T39" fmla="*/ 154 h 198"/>
              <a:gd name="T40" fmla="*/ 165 w 242"/>
              <a:gd name="T41" fmla="*/ 154 h 198"/>
              <a:gd name="T42" fmla="*/ 154 w 242"/>
              <a:gd name="T43" fmla="*/ 165 h 198"/>
              <a:gd name="T44" fmla="*/ 154 w 242"/>
              <a:gd name="T45" fmla="*/ 176 h 198"/>
              <a:gd name="T46" fmla="*/ 132 w 242"/>
              <a:gd name="T47" fmla="*/ 176 h 198"/>
              <a:gd name="T48" fmla="*/ 132 w 242"/>
              <a:gd name="T49" fmla="*/ 198 h 198"/>
              <a:gd name="T50" fmla="*/ 110 w 242"/>
              <a:gd name="T51" fmla="*/ 198 h 198"/>
              <a:gd name="T52" fmla="*/ 110 w 242"/>
              <a:gd name="T53" fmla="*/ 183 h 198"/>
              <a:gd name="T54" fmla="*/ 103 w 242"/>
              <a:gd name="T55" fmla="*/ 176 h 198"/>
              <a:gd name="T56" fmla="*/ 88 w 242"/>
              <a:gd name="T57" fmla="*/ 176 h 198"/>
              <a:gd name="T58" fmla="*/ 88 w 242"/>
              <a:gd name="T59" fmla="*/ 154 h 198"/>
              <a:gd name="T60" fmla="*/ 66 w 242"/>
              <a:gd name="T61" fmla="*/ 154 h 198"/>
              <a:gd name="T62" fmla="*/ 66 w 242"/>
              <a:gd name="T63" fmla="*/ 132 h 198"/>
              <a:gd name="T64" fmla="*/ 44 w 242"/>
              <a:gd name="T65" fmla="*/ 132 h 198"/>
              <a:gd name="T66" fmla="*/ 44 w 242"/>
              <a:gd name="T67" fmla="*/ 110 h 198"/>
              <a:gd name="T68" fmla="*/ 28 w 242"/>
              <a:gd name="T69" fmla="*/ 110 h 198"/>
              <a:gd name="T70" fmla="*/ 22 w 242"/>
              <a:gd name="T71" fmla="*/ 103 h 198"/>
              <a:gd name="T72" fmla="*/ 22 w 242"/>
              <a:gd name="T73" fmla="*/ 88 h 198"/>
              <a:gd name="T74" fmla="*/ 0 w 242"/>
              <a:gd name="T75" fmla="*/ 88 h 198"/>
              <a:gd name="T76" fmla="*/ 0 w 242"/>
              <a:gd name="T77" fmla="*/ 22 h 198"/>
              <a:gd name="T78" fmla="*/ 12 w 242"/>
              <a:gd name="T79" fmla="*/ 22 h 198"/>
              <a:gd name="T80" fmla="*/ 22 w 242"/>
              <a:gd name="T81" fmla="*/ 12 h 198"/>
              <a:gd name="T82" fmla="*/ 22 w 242"/>
              <a:gd name="T83" fmla="*/ 1 h 198"/>
              <a:gd name="T84" fmla="*/ 110 w 242"/>
              <a:gd name="T85" fmla="*/ 1 h 198"/>
              <a:gd name="T86" fmla="*/ 44 w 242"/>
              <a:gd name="T87" fmla="*/ 45 h 198"/>
              <a:gd name="T88" fmla="*/ 88 w 242"/>
              <a:gd name="T89" fmla="*/ 45 h 198"/>
              <a:gd name="T90" fmla="*/ 88 w 242"/>
              <a:gd name="T91" fmla="*/ 22 h 198"/>
              <a:gd name="T92" fmla="*/ 44 w 242"/>
              <a:gd name="T93" fmla="*/ 22 h 198"/>
              <a:gd name="T94" fmla="*/ 44 w 242"/>
              <a:gd name="T95" fmla="*/ 45 h 198"/>
              <a:gd name="T96" fmla="*/ 21 w 242"/>
              <a:gd name="T97" fmla="*/ 43 h 198"/>
              <a:gd name="T98" fmla="*/ 22 w 242"/>
              <a:gd name="T99" fmla="*/ 62 h 198"/>
              <a:gd name="T100" fmla="*/ 25 w 242"/>
              <a:gd name="T101" fmla="*/ 66 h 198"/>
              <a:gd name="T102" fmla="*/ 44 w 242"/>
              <a:gd name="T103" fmla="*/ 66 h 198"/>
              <a:gd name="T104" fmla="*/ 44 w 242"/>
              <a:gd name="T105" fmla="*/ 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2" h="198">
                <a:moveTo>
                  <a:pt x="110" y="1"/>
                </a:moveTo>
                <a:cubicBezTo>
                  <a:pt x="110" y="7"/>
                  <a:pt x="110" y="12"/>
                  <a:pt x="110" y="17"/>
                </a:cubicBezTo>
                <a:cubicBezTo>
                  <a:pt x="110" y="19"/>
                  <a:pt x="113" y="22"/>
                  <a:pt x="115" y="22"/>
                </a:cubicBezTo>
                <a:cubicBezTo>
                  <a:pt x="120" y="22"/>
                  <a:pt x="126" y="22"/>
                  <a:pt x="132" y="22"/>
                </a:cubicBezTo>
                <a:cubicBezTo>
                  <a:pt x="132" y="15"/>
                  <a:pt x="132" y="8"/>
                  <a:pt x="132" y="0"/>
                </a:cubicBezTo>
                <a:cubicBezTo>
                  <a:pt x="147" y="0"/>
                  <a:pt x="162" y="0"/>
                  <a:pt x="176" y="0"/>
                </a:cubicBezTo>
                <a:cubicBezTo>
                  <a:pt x="190" y="0"/>
                  <a:pt x="205" y="0"/>
                  <a:pt x="220" y="0"/>
                </a:cubicBezTo>
                <a:cubicBezTo>
                  <a:pt x="220" y="5"/>
                  <a:pt x="221" y="10"/>
                  <a:pt x="220" y="14"/>
                </a:cubicBezTo>
                <a:cubicBezTo>
                  <a:pt x="219" y="21"/>
                  <a:pt x="222" y="23"/>
                  <a:pt x="228" y="22"/>
                </a:cubicBezTo>
                <a:cubicBezTo>
                  <a:pt x="232" y="22"/>
                  <a:pt x="237" y="22"/>
                  <a:pt x="242" y="22"/>
                </a:cubicBezTo>
                <a:cubicBezTo>
                  <a:pt x="242" y="44"/>
                  <a:pt x="242" y="65"/>
                  <a:pt x="242" y="88"/>
                </a:cubicBezTo>
                <a:cubicBezTo>
                  <a:pt x="236" y="88"/>
                  <a:pt x="231" y="88"/>
                  <a:pt x="226" y="88"/>
                </a:cubicBezTo>
                <a:cubicBezTo>
                  <a:pt x="222" y="88"/>
                  <a:pt x="220" y="89"/>
                  <a:pt x="220" y="93"/>
                </a:cubicBezTo>
                <a:cubicBezTo>
                  <a:pt x="220" y="99"/>
                  <a:pt x="221" y="106"/>
                  <a:pt x="219" y="108"/>
                </a:cubicBezTo>
                <a:cubicBezTo>
                  <a:pt x="216" y="111"/>
                  <a:pt x="209" y="109"/>
                  <a:pt x="203" y="110"/>
                </a:cubicBezTo>
                <a:cubicBezTo>
                  <a:pt x="202" y="110"/>
                  <a:pt x="200" y="110"/>
                  <a:pt x="198" y="111"/>
                </a:cubicBezTo>
                <a:cubicBezTo>
                  <a:pt x="198" y="117"/>
                  <a:pt x="198" y="124"/>
                  <a:pt x="198" y="132"/>
                </a:cubicBezTo>
                <a:cubicBezTo>
                  <a:pt x="192" y="132"/>
                  <a:pt x="187" y="132"/>
                  <a:pt x="182" y="132"/>
                </a:cubicBezTo>
                <a:cubicBezTo>
                  <a:pt x="178" y="132"/>
                  <a:pt x="176" y="133"/>
                  <a:pt x="176" y="138"/>
                </a:cubicBezTo>
                <a:cubicBezTo>
                  <a:pt x="176" y="143"/>
                  <a:pt x="176" y="148"/>
                  <a:pt x="176" y="154"/>
                </a:cubicBezTo>
                <a:cubicBezTo>
                  <a:pt x="172" y="154"/>
                  <a:pt x="169" y="154"/>
                  <a:pt x="165" y="154"/>
                </a:cubicBezTo>
                <a:cubicBezTo>
                  <a:pt x="154" y="154"/>
                  <a:pt x="154" y="154"/>
                  <a:pt x="154" y="165"/>
                </a:cubicBezTo>
                <a:cubicBezTo>
                  <a:pt x="154" y="168"/>
                  <a:pt x="154" y="172"/>
                  <a:pt x="154" y="176"/>
                </a:cubicBezTo>
                <a:cubicBezTo>
                  <a:pt x="147" y="176"/>
                  <a:pt x="140" y="176"/>
                  <a:pt x="132" y="176"/>
                </a:cubicBezTo>
                <a:cubicBezTo>
                  <a:pt x="132" y="184"/>
                  <a:pt x="132" y="190"/>
                  <a:pt x="132" y="198"/>
                </a:cubicBezTo>
                <a:cubicBezTo>
                  <a:pt x="125" y="198"/>
                  <a:pt x="118" y="198"/>
                  <a:pt x="110" y="198"/>
                </a:cubicBezTo>
                <a:cubicBezTo>
                  <a:pt x="110" y="193"/>
                  <a:pt x="110" y="188"/>
                  <a:pt x="110" y="183"/>
                </a:cubicBezTo>
                <a:cubicBezTo>
                  <a:pt x="111" y="178"/>
                  <a:pt x="109" y="175"/>
                  <a:pt x="103" y="176"/>
                </a:cubicBezTo>
                <a:cubicBezTo>
                  <a:pt x="99" y="176"/>
                  <a:pt x="94" y="176"/>
                  <a:pt x="88" y="176"/>
                </a:cubicBezTo>
                <a:cubicBezTo>
                  <a:pt x="88" y="169"/>
                  <a:pt x="88" y="162"/>
                  <a:pt x="88" y="154"/>
                </a:cubicBezTo>
                <a:cubicBezTo>
                  <a:pt x="81" y="154"/>
                  <a:pt x="74" y="154"/>
                  <a:pt x="66" y="154"/>
                </a:cubicBezTo>
                <a:cubicBezTo>
                  <a:pt x="66" y="146"/>
                  <a:pt x="66" y="140"/>
                  <a:pt x="66" y="132"/>
                </a:cubicBezTo>
                <a:cubicBezTo>
                  <a:pt x="59" y="132"/>
                  <a:pt x="52" y="132"/>
                  <a:pt x="44" y="132"/>
                </a:cubicBezTo>
                <a:cubicBezTo>
                  <a:pt x="44" y="125"/>
                  <a:pt x="44" y="118"/>
                  <a:pt x="44" y="110"/>
                </a:cubicBezTo>
                <a:cubicBezTo>
                  <a:pt x="38" y="110"/>
                  <a:pt x="33" y="110"/>
                  <a:pt x="28" y="110"/>
                </a:cubicBezTo>
                <a:cubicBezTo>
                  <a:pt x="23" y="110"/>
                  <a:pt x="21" y="108"/>
                  <a:pt x="22" y="103"/>
                </a:cubicBezTo>
                <a:cubicBezTo>
                  <a:pt x="22" y="98"/>
                  <a:pt x="22" y="94"/>
                  <a:pt x="22" y="88"/>
                </a:cubicBezTo>
                <a:cubicBezTo>
                  <a:pt x="14" y="88"/>
                  <a:pt x="8" y="88"/>
                  <a:pt x="0" y="88"/>
                </a:cubicBezTo>
                <a:cubicBezTo>
                  <a:pt x="0" y="66"/>
                  <a:pt x="0" y="45"/>
                  <a:pt x="0" y="22"/>
                </a:cubicBezTo>
                <a:cubicBezTo>
                  <a:pt x="4" y="22"/>
                  <a:pt x="8" y="22"/>
                  <a:pt x="12" y="22"/>
                </a:cubicBezTo>
                <a:cubicBezTo>
                  <a:pt x="22" y="22"/>
                  <a:pt x="22" y="22"/>
                  <a:pt x="22" y="12"/>
                </a:cubicBezTo>
                <a:cubicBezTo>
                  <a:pt x="22" y="8"/>
                  <a:pt x="22" y="5"/>
                  <a:pt x="22" y="1"/>
                </a:cubicBezTo>
                <a:cubicBezTo>
                  <a:pt x="51" y="1"/>
                  <a:pt x="80" y="1"/>
                  <a:pt x="110" y="1"/>
                </a:cubicBezTo>
                <a:close/>
                <a:moveTo>
                  <a:pt x="44" y="45"/>
                </a:moveTo>
                <a:cubicBezTo>
                  <a:pt x="59" y="45"/>
                  <a:pt x="73" y="45"/>
                  <a:pt x="88" y="45"/>
                </a:cubicBezTo>
                <a:cubicBezTo>
                  <a:pt x="88" y="36"/>
                  <a:pt x="88" y="29"/>
                  <a:pt x="88" y="22"/>
                </a:cubicBezTo>
                <a:cubicBezTo>
                  <a:pt x="73" y="22"/>
                  <a:pt x="58" y="22"/>
                  <a:pt x="44" y="22"/>
                </a:cubicBezTo>
                <a:cubicBezTo>
                  <a:pt x="44" y="30"/>
                  <a:pt x="44" y="38"/>
                  <a:pt x="44" y="45"/>
                </a:cubicBezTo>
                <a:cubicBezTo>
                  <a:pt x="37" y="44"/>
                  <a:pt x="29" y="44"/>
                  <a:pt x="21" y="43"/>
                </a:cubicBezTo>
                <a:cubicBezTo>
                  <a:pt x="21" y="51"/>
                  <a:pt x="21" y="56"/>
                  <a:pt x="22" y="62"/>
                </a:cubicBezTo>
                <a:cubicBezTo>
                  <a:pt x="22" y="63"/>
                  <a:pt x="24" y="66"/>
                  <a:pt x="25" y="66"/>
                </a:cubicBezTo>
                <a:cubicBezTo>
                  <a:pt x="31" y="67"/>
                  <a:pt x="37" y="66"/>
                  <a:pt x="44" y="66"/>
                </a:cubicBezTo>
                <a:cubicBezTo>
                  <a:pt x="44" y="58"/>
                  <a:pt x="44" y="51"/>
                  <a:pt x="44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1475763" y="3658989"/>
            <a:ext cx="411163" cy="414338"/>
          </a:xfrm>
          <a:custGeom>
            <a:avLst/>
            <a:gdLst>
              <a:gd name="T0" fmla="*/ 121 w 242"/>
              <a:gd name="T1" fmla="*/ 243 h 243"/>
              <a:gd name="T2" fmla="*/ 0 w 242"/>
              <a:gd name="T3" fmla="*/ 122 h 243"/>
              <a:gd name="T4" fmla="*/ 121 w 242"/>
              <a:gd name="T5" fmla="*/ 0 h 243"/>
              <a:gd name="T6" fmla="*/ 242 w 242"/>
              <a:gd name="T7" fmla="*/ 122 h 243"/>
              <a:gd name="T8" fmla="*/ 121 w 242"/>
              <a:gd name="T9" fmla="*/ 243 h 243"/>
              <a:gd name="T10" fmla="*/ 47 w 242"/>
              <a:gd name="T11" fmla="*/ 71 h 243"/>
              <a:gd name="T12" fmla="*/ 56 w 242"/>
              <a:gd name="T13" fmla="*/ 88 h 243"/>
              <a:gd name="T14" fmla="*/ 60 w 242"/>
              <a:gd name="T15" fmla="*/ 92 h 243"/>
              <a:gd name="T16" fmla="*/ 70 w 242"/>
              <a:gd name="T17" fmla="*/ 95 h 243"/>
              <a:gd name="T18" fmla="*/ 83 w 242"/>
              <a:gd name="T19" fmla="*/ 91 h 243"/>
              <a:gd name="T20" fmla="*/ 157 w 242"/>
              <a:gd name="T21" fmla="*/ 90 h 243"/>
              <a:gd name="T22" fmla="*/ 173 w 242"/>
              <a:gd name="T23" fmla="*/ 94 h 243"/>
              <a:gd name="T24" fmla="*/ 181 w 242"/>
              <a:gd name="T25" fmla="*/ 92 h 243"/>
              <a:gd name="T26" fmla="*/ 185 w 242"/>
              <a:gd name="T27" fmla="*/ 89 h 243"/>
              <a:gd name="T28" fmla="*/ 195 w 242"/>
              <a:gd name="T29" fmla="*/ 71 h 243"/>
              <a:gd name="T30" fmla="*/ 120 w 242"/>
              <a:gd name="T31" fmla="*/ 32 h 243"/>
              <a:gd name="T32" fmla="*/ 47 w 242"/>
              <a:gd name="T33" fmla="*/ 71 h 243"/>
              <a:gd name="T34" fmla="*/ 150 w 242"/>
              <a:gd name="T35" fmla="*/ 206 h 243"/>
              <a:gd name="T36" fmla="*/ 209 w 242"/>
              <a:gd name="T37" fmla="*/ 128 h 243"/>
              <a:gd name="T38" fmla="*/ 194 w 242"/>
              <a:gd name="T39" fmla="*/ 118 h 243"/>
              <a:gd name="T40" fmla="*/ 188 w 242"/>
              <a:gd name="T41" fmla="*/ 117 h 243"/>
              <a:gd name="T42" fmla="*/ 177 w 242"/>
              <a:gd name="T43" fmla="*/ 120 h 243"/>
              <a:gd name="T44" fmla="*/ 169 w 242"/>
              <a:gd name="T45" fmla="*/ 128 h 243"/>
              <a:gd name="T46" fmla="*/ 144 w 242"/>
              <a:gd name="T47" fmla="*/ 164 h 243"/>
              <a:gd name="T48" fmla="*/ 133 w 242"/>
              <a:gd name="T49" fmla="*/ 183 h 243"/>
              <a:gd name="T50" fmla="*/ 133 w 242"/>
              <a:gd name="T51" fmla="*/ 188 h 243"/>
              <a:gd name="T52" fmla="*/ 136 w 242"/>
              <a:gd name="T53" fmla="*/ 193 h 243"/>
              <a:gd name="T54" fmla="*/ 150 w 242"/>
              <a:gd name="T55" fmla="*/ 206 h 243"/>
              <a:gd name="T56" fmla="*/ 32 w 242"/>
              <a:gd name="T57" fmla="*/ 124 h 243"/>
              <a:gd name="T58" fmla="*/ 92 w 242"/>
              <a:gd name="T59" fmla="*/ 206 h 243"/>
              <a:gd name="T60" fmla="*/ 106 w 242"/>
              <a:gd name="T61" fmla="*/ 193 h 243"/>
              <a:gd name="T62" fmla="*/ 108 w 242"/>
              <a:gd name="T63" fmla="*/ 188 h 243"/>
              <a:gd name="T64" fmla="*/ 108 w 242"/>
              <a:gd name="T65" fmla="*/ 176 h 243"/>
              <a:gd name="T66" fmla="*/ 101 w 242"/>
              <a:gd name="T67" fmla="*/ 166 h 243"/>
              <a:gd name="T68" fmla="*/ 74 w 242"/>
              <a:gd name="T69" fmla="*/ 135 h 243"/>
              <a:gd name="T70" fmla="*/ 56 w 242"/>
              <a:gd name="T71" fmla="*/ 117 h 243"/>
              <a:gd name="T72" fmla="*/ 53 w 242"/>
              <a:gd name="T73" fmla="*/ 117 h 243"/>
              <a:gd name="T74" fmla="*/ 48 w 242"/>
              <a:gd name="T75" fmla="*/ 118 h 243"/>
              <a:gd name="T76" fmla="*/ 32 w 242"/>
              <a:gd name="T77" fmla="*/ 124 h 243"/>
              <a:gd name="T78" fmla="*/ 149 w 242"/>
              <a:gd name="T79" fmla="*/ 122 h 243"/>
              <a:gd name="T80" fmla="*/ 121 w 242"/>
              <a:gd name="T81" fmla="*/ 93 h 243"/>
              <a:gd name="T82" fmla="*/ 92 w 242"/>
              <a:gd name="T83" fmla="*/ 121 h 243"/>
              <a:gd name="T84" fmla="*/ 121 w 242"/>
              <a:gd name="T85" fmla="*/ 150 h 243"/>
              <a:gd name="T86" fmla="*/ 149 w 242"/>
              <a:gd name="T87" fmla="*/ 12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2" h="243">
                <a:moveTo>
                  <a:pt x="121" y="243"/>
                </a:moveTo>
                <a:cubicBezTo>
                  <a:pt x="54" y="243"/>
                  <a:pt x="0" y="189"/>
                  <a:pt x="0" y="122"/>
                </a:cubicBezTo>
                <a:cubicBezTo>
                  <a:pt x="0" y="55"/>
                  <a:pt x="54" y="0"/>
                  <a:pt x="121" y="0"/>
                </a:cubicBezTo>
                <a:cubicBezTo>
                  <a:pt x="188" y="0"/>
                  <a:pt x="242" y="55"/>
                  <a:pt x="242" y="122"/>
                </a:cubicBezTo>
                <a:cubicBezTo>
                  <a:pt x="242" y="189"/>
                  <a:pt x="188" y="243"/>
                  <a:pt x="121" y="243"/>
                </a:cubicBezTo>
                <a:close/>
                <a:moveTo>
                  <a:pt x="47" y="71"/>
                </a:moveTo>
                <a:cubicBezTo>
                  <a:pt x="50" y="78"/>
                  <a:pt x="53" y="83"/>
                  <a:pt x="56" y="88"/>
                </a:cubicBezTo>
                <a:cubicBezTo>
                  <a:pt x="57" y="90"/>
                  <a:pt x="59" y="91"/>
                  <a:pt x="60" y="92"/>
                </a:cubicBezTo>
                <a:cubicBezTo>
                  <a:pt x="63" y="93"/>
                  <a:pt x="67" y="93"/>
                  <a:pt x="70" y="95"/>
                </a:cubicBezTo>
                <a:cubicBezTo>
                  <a:pt x="76" y="97"/>
                  <a:pt x="79" y="96"/>
                  <a:pt x="83" y="91"/>
                </a:cubicBezTo>
                <a:cubicBezTo>
                  <a:pt x="102" y="67"/>
                  <a:pt x="138" y="66"/>
                  <a:pt x="157" y="90"/>
                </a:cubicBezTo>
                <a:cubicBezTo>
                  <a:pt x="162" y="96"/>
                  <a:pt x="166" y="97"/>
                  <a:pt x="173" y="94"/>
                </a:cubicBezTo>
                <a:cubicBezTo>
                  <a:pt x="176" y="93"/>
                  <a:pt x="178" y="93"/>
                  <a:pt x="181" y="92"/>
                </a:cubicBezTo>
                <a:cubicBezTo>
                  <a:pt x="182" y="91"/>
                  <a:pt x="185" y="90"/>
                  <a:pt x="185" y="89"/>
                </a:cubicBezTo>
                <a:cubicBezTo>
                  <a:pt x="189" y="84"/>
                  <a:pt x="191" y="78"/>
                  <a:pt x="195" y="71"/>
                </a:cubicBezTo>
                <a:cubicBezTo>
                  <a:pt x="178" y="46"/>
                  <a:pt x="152" y="32"/>
                  <a:pt x="120" y="32"/>
                </a:cubicBezTo>
                <a:cubicBezTo>
                  <a:pt x="88" y="32"/>
                  <a:pt x="63" y="47"/>
                  <a:pt x="47" y="71"/>
                </a:cubicBezTo>
                <a:close/>
                <a:moveTo>
                  <a:pt x="150" y="206"/>
                </a:moveTo>
                <a:cubicBezTo>
                  <a:pt x="182" y="198"/>
                  <a:pt x="213" y="157"/>
                  <a:pt x="209" y="128"/>
                </a:cubicBezTo>
                <a:cubicBezTo>
                  <a:pt x="203" y="124"/>
                  <a:pt x="199" y="121"/>
                  <a:pt x="194" y="118"/>
                </a:cubicBezTo>
                <a:cubicBezTo>
                  <a:pt x="192" y="117"/>
                  <a:pt x="190" y="116"/>
                  <a:pt x="188" y="117"/>
                </a:cubicBezTo>
                <a:cubicBezTo>
                  <a:pt x="184" y="117"/>
                  <a:pt x="181" y="119"/>
                  <a:pt x="177" y="120"/>
                </a:cubicBezTo>
                <a:cubicBezTo>
                  <a:pt x="171" y="120"/>
                  <a:pt x="170" y="123"/>
                  <a:pt x="169" y="128"/>
                </a:cubicBezTo>
                <a:cubicBezTo>
                  <a:pt x="167" y="144"/>
                  <a:pt x="159" y="157"/>
                  <a:pt x="144" y="164"/>
                </a:cubicBezTo>
                <a:cubicBezTo>
                  <a:pt x="134" y="168"/>
                  <a:pt x="132" y="174"/>
                  <a:pt x="133" y="183"/>
                </a:cubicBezTo>
                <a:cubicBezTo>
                  <a:pt x="134" y="185"/>
                  <a:pt x="133" y="186"/>
                  <a:pt x="133" y="188"/>
                </a:cubicBezTo>
                <a:cubicBezTo>
                  <a:pt x="134" y="190"/>
                  <a:pt x="135" y="191"/>
                  <a:pt x="136" y="193"/>
                </a:cubicBezTo>
                <a:cubicBezTo>
                  <a:pt x="140" y="197"/>
                  <a:pt x="144" y="201"/>
                  <a:pt x="150" y="206"/>
                </a:cubicBezTo>
                <a:close/>
                <a:moveTo>
                  <a:pt x="32" y="124"/>
                </a:moveTo>
                <a:cubicBezTo>
                  <a:pt x="31" y="160"/>
                  <a:pt x="63" y="202"/>
                  <a:pt x="92" y="206"/>
                </a:cubicBezTo>
                <a:cubicBezTo>
                  <a:pt x="97" y="200"/>
                  <a:pt x="102" y="197"/>
                  <a:pt x="106" y="193"/>
                </a:cubicBezTo>
                <a:cubicBezTo>
                  <a:pt x="107" y="192"/>
                  <a:pt x="108" y="190"/>
                  <a:pt x="108" y="188"/>
                </a:cubicBezTo>
                <a:cubicBezTo>
                  <a:pt x="108" y="184"/>
                  <a:pt x="108" y="180"/>
                  <a:pt x="108" y="176"/>
                </a:cubicBezTo>
                <a:cubicBezTo>
                  <a:pt x="109" y="171"/>
                  <a:pt x="106" y="168"/>
                  <a:pt x="101" y="166"/>
                </a:cubicBezTo>
                <a:cubicBezTo>
                  <a:pt x="87" y="160"/>
                  <a:pt x="76" y="150"/>
                  <a:pt x="74" y="135"/>
                </a:cubicBezTo>
                <a:cubicBezTo>
                  <a:pt x="73" y="122"/>
                  <a:pt x="66" y="119"/>
                  <a:pt x="56" y="117"/>
                </a:cubicBezTo>
                <a:cubicBezTo>
                  <a:pt x="55" y="117"/>
                  <a:pt x="54" y="116"/>
                  <a:pt x="53" y="117"/>
                </a:cubicBezTo>
                <a:cubicBezTo>
                  <a:pt x="51" y="117"/>
                  <a:pt x="49" y="117"/>
                  <a:pt x="48" y="118"/>
                </a:cubicBezTo>
                <a:cubicBezTo>
                  <a:pt x="44" y="124"/>
                  <a:pt x="39" y="125"/>
                  <a:pt x="32" y="124"/>
                </a:cubicBezTo>
                <a:close/>
                <a:moveTo>
                  <a:pt x="149" y="122"/>
                </a:moveTo>
                <a:cubicBezTo>
                  <a:pt x="149" y="105"/>
                  <a:pt x="137" y="93"/>
                  <a:pt x="121" y="93"/>
                </a:cubicBezTo>
                <a:cubicBezTo>
                  <a:pt x="105" y="93"/>
                  <a:pt x="92" y="106"/>
                  <a:pt x="92" y="121"/>
                </a:cubicBezTo>
                <a:cubicBezTo>
                  <a:pt x="92" y="137"/>
                  <a:pt x="105" y="150"/>
                  <a:pt x="121" y="150"/>
                </a:cubicBezTo>
                <a:cubicBezTo>
                  <a:pt x="136" y="150"/>
                  <a:pt x="149" y="137"/>
                  <a:pt x="149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8"/>
          <p:cNvSpPr>
            <a:spLocks noEditPoints="1"/>
          </p:cNvSpPr>
          <p:nvPr/>
        </p:nvSpPr>
        <p:spPr bwMode="auto">
          <a:xfrm rot="20410435">
            <a:off x="666710" y="620687"/>
            <a:ext cx="911067" cy="1040101"/>
          </a:xfrm>
          <a:custGeom>
            <a:avLst/>
            <a:gdLst>
              <a:gd name="T0" fmla="*/ 204 w 218"/>
              <a:gd name="T1" fmla="*/ 22 h 248"/>
              <a:gd name="T2" fmla="*/ 218 w 218"/>
              <a:gd name="T3" fmla="*/ 28 h 248"/>
              <a:gd name="T4" fmla="*/ 170 w 218"/>
              <a:gd name="T5" fmla="*/ 44 h 248"/>
              <a:gd name="T6" fmla="*/ 152 w 218"/>
              <a:gd name="T7" fmla="*/ 29 h 248"/>
              <a:gd name="T8" fmla="*/ 117 w 218"/>
              <a:gd name="T9" fmla="*/ 24 h 248"/>
              <a:gd name="T10" fmla="*/ 106 w 218"/>
              <a:gd name="T11" fmla="*/ 48 h 248"/>
              <a:gd name="T12" fmla="*/ 116 w 218"/>
              <a:gd name="T13" fmla="*/ 48 h 248"/>
              <a:gd name="T14" fmla="*/ 126 w 218"/>
              <a:gd name="T15" fmla="*/ 58 h 248"/>
              <a:gd name="T16" fmla="*/ 136 w 218"/>
              <a:gd name="T17" fmla="*/ 75 h 248"/>
              <a:gd name="T18" fmla="*/ 183 w 218"/>
              <a:gd name="T19" fmla="*/ 178 h 248"/>
              <a:gd name="T20" fmla="*/ 89 w 218"/>
              <a:gd name="T21" fmla="*/ 245 h 248"/>
              <a:gd name="T22" fmla="*/ 7 w 218"/>
              <a:gd name="T23" fmla="*/ 170 h 248"/>
              <a:gd name="T24" fmla="*/ 59 w 218"/>
              <a:gd name="T25" fmla="*/ 73 h 248"/>
              <a:gd name="T26" fmla="*/ 66 w 218"/>
              <a:gd name="T27" fmla="*/ 63 h 248"/>
              <a:gd name="T28" fmla="*/ 81 w 218"/>
              <a:gd name="T29" fmla="*/ 48 h 248"/>
              <a:gd name="T30" fmla="*/ 88 w 218"/>
              <a:gd name="T31" fmla="*/ 47 h 248"/>
              <a:gd name="T32" fmla="*/ 89 w 218"/>
              <a:gd name="T33" fmla="*/ 41 h 248"/>
              <a:gd name="T34" fmla="*/ 117 w 218"/>
              <a:gd name="T35" fmla="*/ 6 h 248"/>
              <a:gd name="T36" fmla="*/ 163 w 218"/>
              <a:gd name="T37" fmla="*/ 16 h 248"/>
              <a:gd name="T38" fmla="*/ 173 w 218"/>
              <a:gd name="T39" fmla="*/ 26 h 248"/>
              <a:gd name="T40" fmla="*/ 204 w 218"/>
              <a:gd name="T41" fmla="*/ 22 h 248"/>
              <a:gd name="T42" fmla="*/ 71 w 218"/>
              <a:gd name="T43" fmla="*/ 101 h 248"/>
              <a:gd name="T44" fmla="*/ 41 w 218"/>
              <a:gd name="T45" fmla="*/ 131 h 248"/>
              <a:gd name="T46" fmla="*/ 71 w 218"/>
              <a:gd name="T47" fmla="*/ 160 h 248"/>
              <a:gd name="T48" fmla="*/ 101 w 218"/>
              <a:gd name="T49" fmla="*/ 131 h 248"/>
              <a:gd name="T50" fmla="*/ 71 w 218"/>
              <a:gd name="T51" fmla="*/ 101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8" h="248">
                <a:moveTo>
                  <a:pt x="204" y="22"/>
                </a:moveTo>
                <a:cubicBezTo>
                  <a:pt x="209" y="24"/>
                  <a:pt x="213" y="26"/>
                  <a:pt x="218" y="28"/>
                </a:cubicBezTo>
                <a:cubicBezTo>
                  <a:pt x="213" y="49"/>
                  <a:pt x="186" y="54"/>
                  <a:pt x="170" y="44"/>
                </a:cubicBezTo>
                <a:cubicBezTo>
                  <a:pt x="164" y="40"/>
                  <a:pt x="158" y="34"/>
                  <a:pt x="152" y="29"/>
                </a:cubicBezTo>
                <a:cubicBezTo>
                  <a:pt x="142" y="19"/>
                  <a:pt x="128" y="17"/>
                  <a:pt x="117" y="24"/>
                </a:cubicBezTo>
                <a:cubicBezTo>
                  <a:pt x="109" y="29"/>
                  <a:pt x="105" y="36"/>
                  <a:pt x="106" y="48"/>
                </a:cubicBezTo>
                <a:cubicBezTo>
                  <a:pt x="109" y="48"/>
                  <a:pt x="112" y="48"/>
                  <a:pt x="116" y="48"/>
                </a:cubicBezTo>
                <a:cubicBezTo>
                  <a:pt x="123" y="47"/>
                  <a:pt x="127" y="51"/>
                  <a:pt x="126" y="58"/>
                </a:cubicBezTo>
                <a:cubicBezTo>
                  <a:pt x="125" y="67"/>
                  <a:pt x="128" y="71"/>
                  <a:pt x="136" y="75"/>
                </a:cubicBezTo>
                <a:cubicBezTo>
                  <a:pt x="174" y="93"/>
                  <a:pt x="194" y="137"/>
                  <a:pt x="183" y="178"/>
                </a:cubicBezTo>
                <a:cubicBezTo>
                  <a:pt x="172" y="221"/>
                  <a:pt x="134" y="248"/>
                  <a:pt x="89" y="245"/>
                </a:cubicBezTo>
                <a:cubicBezTo>
                  <a:pt x="49" y="243"/>
                  <a:pt x="13" y="211"/>
                  <a:pt x="7" y="170"/>
                </a:cubicBezTo>
                <a:cubicBezTo>
                  <a:pt x="0" y="129"/>
                  <a:pt x="21" y="90"/>
                  <a:pt x="59" y="73"/>
                </a:cubicBezTo>
                <a:cubicBezTo>
                  <a:pt x="64" y="71"/>
                  <a:pt x="66" y="69"/>
                  <a:pt x="66" y="63"/>
                </a:cubicBezTo>
                <a:cubicBezTo>
                  <a:pt x="66" y="48"/>
                  <a:pt x="66" y="48"/>
                  <a:pt x="81" y="48"/>
                </a:cubicBezTo>
                <a:cubicBezTo>
                  <a:pt x="83" y="48"/>
                  <a:pt x="85" y="48"/>
                  <a:pt x="88" y="47"/>
                </a:cubicBezTo>
                <a:cubicBezTo>
                  <a:pt x="88" y="45"/>
                  <a:pt x="88" y="43"/>
                  <a:pt x="89" y="41"/>
                </a:cubicBezTo>
                <a:cubicBezTo>
                  <a:pt x="91" y="24"/>
                  <a:pt x="100" y="11"/>
                  <a:pt x="117" y="6"/>
                </a:cubicBezTo>
                <a:cubicBezTo>
                  <a:pt x="134" y="0"/>
                  <a:pt x="150" y="3"/>
                  <a:pt x="163" y="16"/>
                </a:cubicBezTo>
                <a:cubicBezTo>
                  <a:pt x="167" y="19"/>
                  <a:pt x="170" y="23"/>
                  <a:pt x="173" y="26"/>
                </a:cubicBezTo>
                <a:cubicBezTo>
                  <a:pt x="184" y="35"/>
                  <a:pt x="195" y="34"/>
                  <a:pt x="204" y="22"/>
                </a:cubicBezTo>
                <a:close/>
                <a:moveTo>
                  <a:pt x="71" y="101"/>
                </a:moveTo>
                <a:cubicBezTo>
                  <a:pt x="54" y="101"/>
                  <a:pt x="41" y="114"/>
                  <a:pt x="41" y="131"/>
                </a:cubicBezTo>
                <a:cubicBezTo>
                  <a:pt x="41" y="148"/>
                  <a:pt x="55" y="161"/>
                  <a:pt x="71" y="160"/>
                </a:cubicBezTo>
                <a:cubicBezTo>
                  <a:pt x="88" y="160"/>
                  <a:pt x="101" y="147"/>
                  <a:pt x="101" y="131"/>
                </a:cubicBezTo>
                <a:cubicBezTo>
                  <a:pt x="101" y="114"/>
                  <a:pt x="88" y="101"/>
                  <a:pt x="71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2"/>
          <p:cNvSpPr>
            <a:spLocks noEditPoints="1"/>
          </p:cNvSpPr>
          <p:nvPr/>
        </p:nvSpPr>
        <p:spPr bwMode="auto">
          <a:xfrm>
            <a:off x="10648667" y="685556"/>
            <a:ext cx="1093957" cy="1106485"/>
          </a:xfrm>
          <a:custGeom>
            <a:avLst/>
            <a:gdLst>
              <a:gd name="T0" fmla="*/ 137 w 244"/>
              <a:gd name="T1" fmla="*/ 172 h 247"/>
              <a:gd name="T2" fmla="*/ 110 w 244"/>
              <a:gd name="T3" fmla="*/ 199 h 247"/>
              <a:gd name="T4" fmla="*/ 103 w 244"/>
              <a:gd name="T5" fmla="*/ 220 h 247"/>
              <a:gd name="T6" fmla="*/ 93 w 244"/>
              <a:gd name="T7" fmla="*/ 218 h 247"/>
              <a:gd name="T8" fmla="*/ 72 w 244"/>
              <a:gd name="T9" fmla="*/ 197 h 247"/>
              <a:gd name="T10" fmla="*/ 69 w 244"/>
              <a:gd name="T11" fmla="*/ 182 h 247"/>
              <a:gd name="T12" fmla="*/ 89 w 244"/>
              <a:gd name="T13" fmla="*/ 178 h 247"/>
              <a:gd name="T14" fmla="*/ 104 w 244"/>
              <a:gd name="T15" fmla="*/ 160 h 247"/>
              <a:gd name="T16" fmla="*/ 99 w 244"/>
              <a:gd name="T17" fmla="*/ 155 h 247"/>
              <a:gd name="T18" fmla="*/ 6 w 244"/>
              <a:gd name="T19" fmla="*/ 83 h 247"/>
              <a:gd name="T20" fmla="*/ 0 w 244"/>
              <a:gd name="T21" fmla="*/ 69 h 247"/>
              <a:gd name="T22" fmla="*/ 4 w 244"/>
              <a:gd name="T23" fmla="*/ 5 h 247"/>
              <a:gd name="T24" fmla="*/ 26 w 244"/>
              <a:gd name="T25" fmla="*/ 3 h 247"/>
              <a:gd name="T26" fmla="*/ 70 w 244"/>
              <a:gd name="T27" fmla="*/ 1 h 247"/>
              <a:gd name="T28" fmla="*/ 82 w 244"/>
              <a:gd name="T29" fmla="*/ 6 h 247"/>
              <a:gd name="T30" fmla="*/ 152 w 244"/>
              <a:gd name="T31" fmla="*/ 97 h 247"/>
              <a:gd name="T32" fmla="*/ 159 w 244"/>
              <a:gd name="T33" fmla="*/ 106 h 247"/>
              <a:gd name="T34" fmla="*/ 175 w 244"/>
              <a:gd name="T35" fmla="*/ 88 h 247"/>
              <a:gd name="T36" fmla="*/ 184 w 244"/>
              <a:gd name="T37" fmla="*/ 68 h 247"/>
              <a:gd name="T38" fmla="*/ 193 w 244"/>
              <a:gd name="T39" fmla="*/ 70 h 247"/>
              <a:gd name="T40" fmla="*/ 218 w 244"/>
              <a:gd name="T41" fmla="*/ 95 h 247"/>
              <a:gd name="T42" fmla="*/ 218 w 244"/>
              <a:gd name="T43" fmla="*/ 106 h 247"/>
              <a:gd name="T44" fmla="*/ 198 w 244"/>
              <a:gd name="T45" fmla="*/ 111 h 247"/>
              <a:gd name="T46" fmla="*/ 172 w 244"/>
              <a:gd name="T47" fmla="*/ 138 h 247"/>
              <a:gd name="T48" fmla="*/ 194 w 244"/>
              <a:gd name="T49" fmla="*/ 159 h 247"/>
              <a:gd name="T50" fmla="*/ 201 w 244"/>
              <a:gd name="T51" fmla="*/ 161 h 247"/>
              <a:gd name="T52" fmla="*/ 242 w 244"/>
              <a:gd name="T53" fmla="*/ 198 h 247"/>
              <a:gd name="T54" fmla="*/ 211 w 244"/>
              <a:gd name="T55" fmla="*/ 242 h 247"/>
              <a:gd name="T56" fmla="*/ 162 w 244"/>
              <a:gd name="T57" fmla="*/ 216 h 247"/>
              <a:gd name="T58" fmla="*/ 161 w 244"/>
              <a:gd name="T59" fmla="*/ 211 h 247"/>
              <a:gd name="T60" fmla="*/ 143 w 244"/>
              <a:gd name="T61" fmla="*/ 179 h 247"/>
              <a:gd name="T62" fmla="*/ 137 w 244"/>
              <a:gd name="T63" fmla="*/ 172 h 247"/>
              <a:gd name="T64" fmla="*/ 146 w 244"/>
              <a:gd name="T65" fmla="*/ 121 h 247"/>
              <a:gd name="T66" fmla="*/ 146 w 244"/>
              <a:gd name="T67" fmla="*/ 119 h 247"/>
              <a:gd name="T68" fmla="*/ 71 w 244"/>
              <a:gd name="T69" fmla="*/ 22 h 247"/>
              <a:gd name="T70" fmla="*/ 66 w 244"/>
              <a:gd name="T71" fmla="*/ 19 h 247"/>
              <a:gd name="T72" fmla="*/ 21 w 244"/>
              <a:gd name="T73" fmla="*/ 22 h 247"/>
              <a:gd name="T74" fmla="*/ 19 w 244"/>
              <a:gd name="T75" fmla="*/ 66 h 247"/>
              <a:gd name="T76" fmla="*/ 23 w 244"/>
              <a:gd name="T77" fmla="*/ 73 h 247"/>
              <a:gd name="T78" fmla="*/ 108 w 244"/>
              <a:gd name="T79" fmla="*/ 139 h 247"/>
              <a:gd name="T80" fmla="*/ 119 w 244"/>
              <a:gd name="T81" fmla="*/ 148 h 247"/>
              <a:gd name="T82" fmla="*/ 129 w 244"/>
              <a:gd name="T83" fmla="*/ 138 h 247"/>
              <a:gd name="T84" fmla="*/ 104 w 244"/>
              <a:gd name="T85" fmla="*/ 114 h 247"/>
              <a:gd name="T86" fmla="*/ 100 w 244"/>
              <a:gd name="T87" fmla="*/ 101 h 247"/>
              <a:gd name="T88" fmla="*/ 114 w 244"/>
              <a:gd name="T89" fmla="*/ 105 h 247"/>
              <a:gd name="T90" fmla="*/ 137 w 244"/>
              <a:gd name="T91" fmla="*/ 129 h 247"/>
              <a:gd name="T92" fmla="*/ 146 w 244"/>
              <a:gd name="T93" fmla="*/ 121 h 247"/>
              <a:gd name="T94" fmla="*/ 144 w 244"/>
              <a:gd name="T95" fmla="*/ 162 h 247"/>
              <a:gd name="T96" fmla="*/ 166 w 244"/>
              <a:gd name="T97" fmla="*/ 186 h 247"/>
              <a:gd name="T98" fmla="*/ 173 w 244"/>
              <a:gd name="T99" fmla="*/ 180 h 247"/>
              <a:gd name="T100" fmla="*/ 150 w 244"/>
              <a:gd name="T101" fmla="*/ 157 h 247"/>
              <a:gd name="T102" fmla="*/ 144 w 244"/>
              <a:gd name="T103" fmla="*/ 16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247">
                <a:moveTo>
                  <a:pt x="137" y="172"/>
                </a:moveTo>
                <a:cubicBezTo>
                  <a:pt x="127" y="182"/>
                  <a:pt x="119" y="190"/>
                  <a:pt x="110" y="199"/>
                </a:cubicBezTo>
                <a:cubicBezTo>
                  <a:pt x="115" y="208"/>
                  <a:pt x="113" y="217"/>
                  <a:pt x="103" y="220"/>
                </a:cubicBezTo>
                <a:cubicBezTo>
                  <a:pt x="100" y="221"/>
                  <a:pt x="95" y="220"/>
                  <a:pt x="93" y="218"/>
                </a:cubicBezTo>
                <a:cubicBezTo>
                  <a:pt x="86" y="211"/>
                  <a:pt x="79" y="204"/>
                  <a:pt x="72" y="197"/>
                </a:cubicBezTo>
                <a:cubicBezTo>
                  <a:pt x="67" y="192"/>
                  <a:pt x="64" y="188"/>
                  <a:pt x="69" y="182"/>
                </a:cubicBezTo>
                <a:cubicBezTo>
                  <a:pt x="78" y="172"/>
                  <a:pt x="80" y="172"/>
                  <a:pt x="89" y="178"/>
                </a:cubicBezTo>
                <a:cubicBezTo>
                  <a:pt x="94" y="172"/>
                  <a:pt x="99" y="166"/>
                  <a:pt x="104" y="160"/>
                </a:cubicBezTo>
                <a:cubicBezTo>
                  <a:pt x="103" y="159"/>
                  <a:pt x="101" y="157"/>
                  <a:pt x="99" y="155"/>
                </a:cubicBezTo>
                <a:cubicBezTo>
                  <a:pt x="68" y="131"/>
                  <a:pt x="38" y="107"/>
                  <a:pt x="6" y="83"/>
                </a:cubicBezTo>
                <a:cubicBezTo>
                  <a:pt x="1" y="79"/>
                  <a:pt x="0" y="75"/>
                  <a:pt x="0" y="69"/>
                </a:cubicBezTo>
                <a:cubicBezTo>
                  <a:pt x="2" y="48"/>
                  <a:pt x="3" y="27"/>
                  <a:pt x="4" y="5"/>
                </a:cubicBezTo>
                <a:cubicBezTo>
                  <a:pt x="12" y="4"/>
                  <a:pt x="19" y="4"/>
                  <a:pt x="26" y="3"/>
                </a:cubicBezTo>
                <a:cubicBezTo>
                  <a:pt x="41" y="2"/>
                  <a:pt x="55" y="2"/>
                  <a:pt x="70" y="1"/>
                </a:cubicBezTo>
                <a:cubicBezTo>
                  <a:pt x="75" y="0"/>
                  <a:pt x="78" y="2"/>
                  <a:pt x="82" y="6"/>
                </a:cubicBezTo>
                <a:cubicBezTo>
                  <a:pt x="105" y="37"/>
                  <a:pt x="128" y="67"/>
                  <a:pt x="152" y="97"/>
                </a:cubicBezTo>
                <a:cubicBezTo>
                  <a:pt x="154" y="100"/>
                  <a:pt x="157" y="103"/>
                  <a:pt x="159" y="106"/>
                </a:cubicBezTo>
                <a:cubicBezTo>
                  <a:pt x="164" y="100"/>
                  <a:pt x="170" y="94"/>
                  <a:pt x="175" y="88"/>
                </a:cubicBezTo>
                <a:cubicBezTo>
                  <a:pt x="172" y="80"/>
                  <a:pt x="174" y="73"/>
                  <a:pt x="184" y="68"/>
                </a:cubicBezTo>
                <a:cubicBezTo>
                  <a:pt x="186" y="67"/>
                  <a:pt x="191" y="68"/>
                  <a:pt x="193" y="70"/>
                </a:cubicBezTo>
                <a:cubicBezTo>
                  <a:pt x="201" y="78"/>
                  <a:pt x="210" y="86"/>
                  <a:pt x="218" y="95"/>
                </a:cubicBezTo>
                <a:cubicBezTo>
                  <a:pt x="222" y="99"/>
                  <a:pt x="221" y="102"/>
                  <a:pt x="218" y="106"/>
                </a:cubicBezTo>
                <a:cubicBezTo>
                  <a:pt x="210" y="116"/>
                  <a:pt x="208" y="117"/>
                  <a:pt x="198" y="111"/>
                </a:cubicBezTo>
                <a:cubicBezTo>
                  <a:pt x="190" y="120"/>
                  <a:pt x="181" y="128"/>
                  <a:pt x="172" y="138"/>
                </a:cubicBezTo>
                <a:cubicBezTo>
                  <a:pt x="179" y="145"/>
                  <a:pt x="186" y="152"/>
                  <a:pt x="194" y="159"/>
                </a:cubicBezTo>
                <a:cubicBezTo>
                  <a:pt x="195" y="161"/>
                  <a:pt x="199" y="161"/>
                  <a:pt x="201" y="161"/>
                </a:cubicBezTo>
                <a:cubicBezTo>
                  <a:pt x="223" y="161"/>
                  <a:pt x="240" y="177"/>
                  <a:pt x="242" y="198"/>
                </a:cubicBezTo>
                <a:cubicBezTo>
                  <a:pt x="244" y="218"/>
                  <a:pt x="230" y="237"/>
                  <a:pt x="211" y="242"/>
                </a:cubicBezTo>
                <a:cubicBezTo>
                  <a:pt x="190" y="247"/>
                  <a:pt x="170" y="236"/>
                  <a:pt x="162" y="216"/>
                </a:cubicBezTo>
                <a:cubicBezTo>
                  <a:pt x="162" y="214"/>
                  <a:pt x="161" y="212"/>
                  <a:pt x="161" y="211"/>
                </a:cubicBezTo>
                <a:cubicBezTo>
                  <a:pt x="163" y="195"/>
                  <a:pt x="152" y="188"/>
                  <a:pt x="143" y="179"/>
                </a:cubicBezTo>
                <a:cubicBezTo>
                  <a:pt x="141" y="177"/>
                  <a:pt x="139" y="175"/>
                  <a:pt x="137" y="172"/>
                </a:cubicBezTo>
                <a:close/>
                <a:moveTo>
                  <a:pt x="146" y="121"/>
                </a:moveTo>
                <a:cubicBezTo>
                  <a:pt x="146" y="120"/>
                  <a:pt x="146" y="119"/>
                  <a:pt x="146" y="119"/>
                </a:cubicBezTo>
                <a:cubicBezTo>
                  <a:pt x="121" y="86"/>
                  <a:pt x="96" y="54"/>
                  <a:pt x="71" y="22"/>
                </a:cubicBezTo>
                <a:cubicBezTo>
                  <a:pt x="70" y="21"/>
                  <a:pt x="67" y="19"/>
                  <a:pt x="66" y="19"/>
                </a:cubicBezTo>
                <a:cubicBezTo>
                  <a:pt x="51" y="20"/>
                  <a:pt x="36" y="21"/>
                  <a:pt x="21" y="22"/>
                </a:cubicBezTo>
                <a:cubicBezTo>
                  <a:pt x="20" y="37"/>
                  <a:pt x="19" y="51"/>
                  <a:pt x="19" y="66"/>
                </a:cubicBezTo>
                <a:cubicBezTo>
                  <a:pt x="19" y="68"/>
                  <a:pt x="21" y="71"/>
                  <a:pt x="23" y="73"/>
                </a:cubicBezTo>
                <a:cubicBezTo>
                  <a:pt x="52" y="95"/>
                  <a:pt x="80" y="117"/>
                  <a:pt x="108" y="139"/>
                </a:cubicBezTo>
                <a:cubicBezTo>
                  <a:pt x="112" y="142"/>
                  <a:pt x="115" y="145"/>
                  <a:pt x="119" y="148"/>
                </a:cubicBezTo>
                <a:cubicBezTo>
                  <a:pt x="122" y="144"/>
                  <a:pt x="125" y="142"/>
                  <a:pt x="129" y="138"/>
                </a:cubicBezTo>
                <a:cubicBezTo>
                  <a:pt x="120" y="130"/>
                  <a:pt x="112" y="122"/>
                  <a:pt x="104" y="114"/>
                </a:cubicBezTo>
                <a:cubicBezTo>
                  <a:pt x="100" y="111"/>
                  <a:pt x="95" y="107"/>
                  <a:pt x="100" y="101"/>
                </a:cubicBezTo>
                <a:cubicBezTo>
                  <a:pt x="106" y="95"/>
                  <a:pt x="110" y="101"/>
                  <a:pt x="114" y="105"/>
                </a:cubicBezTo>
                <a:cubicBezTo>
                  <a:pt x="122" y="113"/>
                  <a:pt x="129" y="121"/>
                  <a:pt x="137" y="129"/>
                </a:cubicBezTo>
                <a:cubicBezTo>
                  <a:pt x="141" y="126"/>
                  <a:pt x="144" y="123"/>
                  <a:pt x="146" y="121"/>
                </a:cubicBezTo>
                <a:close/>
                <a:moveTo>
                  <a:pt x="144" y="162"/>
                </a:moveTo>
                <a:cubicBezTo>
                  <a:pt x="152" y="171"/>
                  <a:pt x="159" y="179"/>
                  <a:pt x="166" y="186"/>
                </a:cubicBezTo>
                <a:cubicBezTo>
                  <a:pt x="169" y="184"/>
                  <a:pt x="171" y="182"/>
                  <a:pt x="173" y="180"/>
                </a:cubicBezTo>
                <a:cubicBezTo>
                  <a:pt x="165" y="172"/>
                  <a:pt x="158" y="165"/>
                  <a:pt x="150" y="157"/>
                </a:cubicBezTo>
                <a:cubicBezTo>
                  <a:pt x="148" y="159"/>
                  <a:pt x="145" y="161"/>
                  <a:pt x="144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13"/>
          <p:cNvSpPr>
            <a:spLocks noEditPoints="1"/>
          </p:cNvSpPr>
          <p:nvPr/>
        </p:nvSpPr>
        <p:spPr bwMode="auto">
          <a:xfrm>
            <a:off x="9116824" y="5455257"/>
            <a:ext cx="412750" cy="401638"/>
          </a:xfrm>
          <a:custGeom>
            <a:avLst/>
            <a:gdLst>
              <a:gd name="T0" fmla="*/ 52 w 243"/>
              <a:gd name="T1" fmla="*/ 86 h 236"/>
              <a:gd name="T2" fmla="*/ 64 w 243"/>
              <a:gd name="T3" fmla="*/ 101 h 236"/>
              <a:gd name="T4" fmla="*/ 63 w 243"/>
              <a:gd name="T5" fmla="*/ 178 h 236"/>
              <a:gd name="T6" fmla="*/ 51 w 243"/>
              <a:gd name="T7" fmla="*/ 191 h 236"/>
              <a:gd name="T8" fmla="*/ 30 w 243"/>
              <a:gd name="T9" fmla="*/ 191 h 236"/>
              <a:gd name="T10" fmla="*/ 1 w 243"/>
              <a:gd name="T11" fmla="*/ 161 h 236"/>
              <a:gd name="T12" fmla="*/ 1 w 243"/>
              <a:gd name="T13" fmla="*/ 116 h 236"/>
              <a:gd name="T14" fmla="*/ 22 w 243"/>
              <a:gd name="T15" fmla="*/ 88 h 236"/>
              <a:gd name="T16" fmla="*/ 29 w 243"/>
              <a:gd name="T17" fmla="*/ 79 h 236"/>
              <a:gd name="T18" fmla="*/ 106 w 243"/>
              <a:gd name="T19" fmla="*/ 2 h 236"/>
              <a:gd name="T20" fmla="*/ 154 w 243"/>
              <a:gd name="T21" fmla="*/ 4 h 236"/>
              <a:gd name="T22" fmla="*/ 215 w 243"/>
              <a:gd name="T23" fmla="*/ 75 h 236"/>
              <a:gd name="T24" fmla="*/ 215 w 243"/>
              <a:gd name="T25" fmla="*/ 85 h 236"/>
              <a:gd name="T26" fmla="*/ 220 w 243"/>
              <a:gd name="T27" fmla="*/ 87 h 236"/>
              <a:gd name="T28" fmla="*/ 243 w 243"/>
              <a:gd name="T29" fmla="*/ 118 h 236"/>
              <a:gd name="T30" fmla="*/ 243 w 243"/>
              <a:gd name="T31" fmla="*/ 159 h 236"/>
              <a:gd name="T32" fmla="*/ 214 w 243"/>
              <a:gd name="T33" fmla="*/ 191 h 236"/>
              <a:gd name="T34" fmla="*/ 208 w 243"/>
              <a:gd name="T35" fmla="*/ 196 h 236"/>
              <a:gd name="T36" fmla="*/ 152 w 243"/>
              <a:gd name="T37" fmla="*/ 235 h 236"/>
              <a:gd name="T38" fmla="*/ 111 w 243"/>
              <a:gd name="T39" fmla="*/ 235 h 236"/>
              <a:gd name="T40" fmla="*/ 95 w 243"/>
              <a:gd name="T41" fmla="*/ 228 h 236"/>
              <a:gd name="T42" fmla="*/ 105 w 243"/>
              <a:gd name="T43" fmla="*/ 203 h 236"/>
              <a:gd name="T44" fmla="*/ 113 w 243"/>
              <a:gd name="T45" fmla="*/ 202 h 236"/>
              <a:gd name="T46" fmla="*/ 130 w 243"/>
              <a:gd name="T47" fmla="*/ 202 h 236"/>
              <a:gd name="T48" fmla="*/ 148 w 243"/>
              <a:gd name="T49" fmla="*/ 214 h 236"/>
              <a:gd name="T50" fmla="*/ 153 w 243"/>
              <a:gd name="T51" fmla="*/ 219 h 236"/>
              <a:gd name="T52" fmla="*/ 192 w 243"/>
              <a:gd name="T53" fmla="*/ 192 h 236"/>
              <a:gd name="T54" fmla="*/ 180 w 243"/>
              <a:gd name="T55" fmla="*/ 175 h 236"/>
              <a:gd name="T56" fmla="*/ 180 w 243"/>
              <a:gd name="T57" fmla="*/ 100 h 236"/>
              <a:gd name="T58" fmla="*/ 191 w 243"/>
              <a:gd name="T59" fmla="*/ 86 h 236"/>
              <a:gd name="T60" fmla="*/ 141 w 243"/>
              <a:gd name="T61" fmla="*/ 24 h 236"/>
              <a:gd name="T62" fmla="*/ 104 w 243"/>
              <a:gd name="T63" fmla="*/ 24 h 236"/>
              <a:gd name="T64" fmla="*/ 52 w 243"/>
              <a:gd name="T65" fmla="*/ 86 h 236"/>
              <a:gd name="T66" fmla="*/ 48 w 243"/>
              <a:gd name="T67" fmla="*/ 122 h 236"/>
              <a:gd name="T68" fmla="*/ 48 w 243"/>
              <a:gd name="T69" fmla="*/ 117 h 236"/>
              <a:gd name="T70" fmla="*/ 31 w 243"/>
              <a:gd name="T71" fmla="*/ 101 h 236"/>
              <a:gd name="T72" fmla="*/ 16 w 243"/>
              <a:gd name="T73" fmla="*/ 122 h 236"/>
              <a:gd name="T74" fmla="*/ 48 w 243"/>
              <a:gd name="T75" fmla="*/ 122 h 236"/>
              <a:gd name="T76" fmla="*/ 196 w 243"/>
              <a:gd name="T77" fmla="*/ 122 h 236"/>
              <a:gd name="T78" fmla="*/ 227 w 243"/>
              <a:gd name="T79" fmla="*/ 122 h 236"/>
              <a:gd name="T80" fmla="*/ 196 w 243"/>
              <a:gd name="T81" fmla="*/ 102 h 236"/>
              <a:gd name="T82" fmla="*/ 196 w 243"/>
              <a:gd name="T83" fmla="*/ 12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43" h="236">
                <a:moveTo>
                  <a:pt x="52" y="86"/>
                </a:moveTo>
                <a:cubicBezTo>
                  <a:pt x="62" y="86"/>
                  <a:pt x="64" y="92"/>
                  <a:pt x="64" y="101"/>
                </a:cubicBezTo>
                <a:cubicBezTo>
                  <a:pt x="63" y="126"/>
                  <a:pt x="64" y="152"/>
                  <a:pt x="63" y="178"/>
                </a:cubicBezTo>
                <a:cubicBezTo>
                  <a:pt x="63" y="188"/>
                  <a:pt x="61" y="191"/>
                  <a:pt x="51" y="191"/>
                </a:cubicBezTo>
                <a:cubicBezTo>
                  <a:pt x="44" y="191"/>
                  <a:pt x="37" y="191"/>
                  <a:pt x="30" y="191"/>
                </a:cubicBezTo>
                <a:cubicBezTo>
                  <a:pt x="14" y="190"/>
                  <a:pt x="1" y="178"/>
                  <a:pt x="1" y="161"/>
                </a:cubicBezTo>
                <a:cubicBezTo>
                  <a:pt x="0" y="146"/>
                  <a:pt x="0" y="131"/>
                  <a:pt x="1" y="116"/>
                </a:cubicBezTo>
                <a:cubicBezTo>
                  <a:pt x="1" y="103"/>
                  <a:pt x="9" y="92"/>
                  <a:pt x="22" y="88"/>
                </a:cubicBezTo>
                <a:cubicBezTo>
                  <a:pt x="27" y="86"/>
                  <a:pt x="29" y="84"/>
                  <a:pt x="29" y="79"/>
                </a:cubicBezTo>
                <a:cubicBezTo>
                  <a:pt x="27" y="37"/>
                  <a:pt x="64" y="0"/>
                  <a:pt x="106" y="2"/>
                </a:cubicBezTo>
                <a:cubicBezTo>
                  <a:pt x="122" y="3"/>
                  <a:pt x="138" y="1"/>
                  <a:pt x="154" y="4"/>
                </a:cubicBezTo>
                <a:cubicBezTo>
                  <a:pt x="188" y="9"/>
                  <a:pt x="214" y="40"/>
                  <a:pt x="215" y="75"/>
                </a:cubicBezTo>
                <a:cubicBezTo>
                  <a:pt x="215" y="78"/>
                  <a:pt x="215" y="82"/>
                  <a:pt x="215" y="85"/>
                </a:cubicBezTo>
                <a:cubicBezTo>
                  <a:pt x="217" y="86"/>
                  <a:pt x="218" y="87"/>
                  <a:pt x="220" y="87"/>
                </a:cubicBezTo>
                <a:cubicBezTo>
                  <a:pt x="235" y="92"/>
                  <a:pt x="243" y="103"/>
                  <a:pt x="243" y="118"/>
                </a:cubicBezTo>
                <a:cubicBezTo>
                  <a:pt x="243" y="132"/>
                  <a:pt x="243" y="145"/>
                  <a:pt x="243" y="159"/>
                </a:cubicBezTo>
                <a:cubicBezTo>
                  <a:pt x="243" y="177"/>
                  <a:pt x="232" y="188"/>
                  <a:pt x="214" y="191"/>
                </a:cubicBezTo>
                <a:cubicBezTo>
                  <a:pt x="212" y="191"/>
                  <a:pt x="209" y="194"/>
                  <a:pt x="208" y="196"/>
                </a:cubicBezTo>
                <a:cubicBezTo>
                  <a:pt x="198" y="223"/>
                  <a:pt x="180" y="235"/>
                  <a:pt x="152" y="235"/>
                </a:cubicBezTo>
                <a:cubicBezTo>
                  <a:pt x="138" y="235"/>
                  <a:pt x="124" y="235"/>
                  <a:pt x="111" y="235"/>
                </a:cubicBezTo>
                <a:cubicBezTo>
                  <a:pt x="104" y="235"/>
                  <a:pt x="97" y="236"/>
                  <a:pt x="95" y="228"/>
                </a:cubicBezTo>
                <a:cubicBezTo>
                  <a:pt x="93" y="217"/>
                  <a:pt x="97" y="207"/>
                  <a:pt x="105" y="203"/>
                </a:cubicBezTo>
                <a:cubicBezTo>
                  <a:pt x="108" y="202"/>
                  <a:pt x="110" y="202"/>
                  <a:pt x="113" y="202"/>
                </a:cubicBezTo>
                <a:cubicBezTo>
                  <a:pt x="119" y="202"/>
                  <a:pt x="125" y="202"/>
                  <a:pt x="130" y="202"/>
                </a:cubicBezTo>
                <a:cubicBezTo>
                  <a:pt x="139" y="202"/>
                  <a:pt x="145" y="206"/>
                  <a:pt x="148" y="214"/>
                </a:cubicBezTo>
                <a:cubicBezTo>
                  <a:pt x="149" y="216"/>
                  <a:pt x="151" y="218"/>
                  <a:pt x="153" y="219"/>
                </a:cubicBezTo>
                <a:cubicBezTo>
                  <a:pt x="170" y="221"/>
                  <a:pt x="188" y="209"/>
                  <a:pt x="192" y="192"/>
                </a:cubicBezTo>
                <a:cubicBezTo>
                  <a:pt x="180" y="188"/>
                  <a:pt x="180" y="188"/>
                  <a:pt x="180" y="175"/>
                </a:cubicBezTo>
                <a:cubicBezTo>
                  <a:pt x="180" y="150"/>
                  <a:pt x="180" y="125"/>
                  <a:pt x="180" y="100"/>
                </a:cubicBezTo>
                <a:cubicBezTo>
                  <a:pt x="180" y="92"/>
                  <a:pt x="182" y="86"/>
                  <a:pt x="191" y="86"/>
                </a:cubicBezTo>
                <a:cubicBezTo>
                  <a:pt x="197" y="53"/>
                  <a:pt x="173" y="25"/>
                  <a:pt x="141" y="24"/>
                </a:cubicBezTo>
                <a:cubicBezTo>
                  <a:pt x="129" y="24"/>
                  <a:pt x="116" y="24"/>
                  <a:pt x="104" y="24"/>
                </a:cubicBezTo>
                <a:cubicBezTo>
                  <a:pt x="70" y="24"/>
                  <a:pt x="47" y="51"/>
                  <a:pt x="52" y="86"/>
                </a:cubicBezTo>
                <a:close/>
                <a:moveTo>
                  <a:pt x="48" y="122"/>
                </a:moveTo>
                <a:cubicBezTo>
                  <a:pt x="48" y="120"/>
                  <a:pt x="48" y="119"/>
                  <a:pt x="48" y="117"/>
                </a:cubicBezTo>
                <a:cubicBezTo>
                  <a:pt x="48" y="98"/>
                  <a:pt x="52" y="101"/>
                  <a:pt x="31" y="101"/>
                </a:cubicBezTo>
                <a:cubicBezTo>
                  <a:pt x="19" y="101"/>
                  <a:pt x="13" y="110"/>
                  <a:pt x="16" y="122"/>
                </a:cubicBezTo>
                <a:cubicBezTo>
                  <a:pt x="27" y="122"/>
                  <a:pt x="37" y="122"/>
                  <a:pt x="48" y="122"/>
                </a:cubicBezTo>
                <a:close/>
                <a:moveTo>
                  <a:pt x="196" y="122"/>
                </a:moveTo>
                <a:cubicBezTo>
                  <a:pt x="207" y="122"/>
                  <a:pt x="217" y="122"/>
                  <a:pt x="227" y="122"/>
                </a:cubicBezTo>
                <a:cubicBezTo>
                  <a:pt x="231" y="104"/>
                  <a:pt x="218" y="97"/>
                  <a:pt x="196" y="102"/>
                </a:cubicBezTo>
                <a:cubicBezTo>
                  <a:pt x="196" y="109"/>
                  <a:pt x="196" y="115"/>
                  <a:pt x="196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15"/>
          <p:cNvSpPr>
            <a:spLocks noEditPoints="1"/>
          </p:cNvSpPr>
          <p:nvPr/>
        </p:nvSpPr>
        <p:spPr bwMode="auto">
          <a:xfrm>
            <a:off x="10136571" y="3519702"/>
            <a:ext cx="412750" cy="412750"/>
          </a:xfrm>
          <a:custGeom>
            <a:avLst/>
            <a:gdLst>
              <a:gd name="T0" fmla="*/ 88 w 243"/>
              <a:gd name="T1" fmla="*/ 6 h 243"/>
              <a:gd name="T2" fmla="*/ 97 w 243"/>
              <a:gd name="T3" fmla="*/ 8 h 243"/>
              <a:gd name="T4" fmla="*/ 114 w 243"/>
              <a:gd name="T5" fmla="*/ 4 h 243"/>
              <a:gd name="T6" fmla="*/ 130 w 243"/>
              <a:gd name="T7" fmla="*/ 4 h 243"/>
              <a:gd name="T8" fmla="*/ 154 w 243"/>
              <a:gd name="T9" fmla="*/ 7 h 243"/>
              <a:gd name="T10" fmla="*/ 167 w 243"/>
              <a:gd name="T11" fmla="*/ 12 h 243"/>
              <a:gd name="T12" fmla="*/ 188 w 243"/>
              <a:gd name="T13" fmla="*/ 23 h 243"/>
              <a:gd name="T14" fmla="*/ 198 w 243"/>
              <a:gd name="T15" fmla="*/ 31 h 243"/>
              <a:gd name="T16" fmla="*/ 215 w 243"/>
              <a:gd name="T17" fmla="*/ 48 h 243"/>
              <a:gd name="T18" fmla="*/ 223 w 243"/>
              <a:gd name="T19" fmla="*/ 59 h 243"/>
              <a:gd name="T20" fmla="*/ 234 w 243"/>
              <a:gd name="T21" fmla="*/ 80 h 243"/>
              <a:gd name="T22" fmla="*/ 237 w 243"/>
              <a:gd name="T23" fmla="*/ 94 h 243"/>
              <a:gd name="T24" fmla="*/ 241 w 243"/>
              <a:gd name="T25" fmla="*/ 116 h 243"/>
              <a:gd name="T26" fmla="*/ 240 w 243"/>
              <a:gd name="T27" fmla="*/ 131 h 243"/>
              <a:gd name="T28" fmla="*/ 237 w 243"/>
              <a:gd name="T29" fmla="*/ 153 h 243"/>
              <a:gd name="T30" fmla="*/ 233 w 243"/>
              <a:gd name="T31" fmla="*/ 166 h 243"/>
              <a:gd name="T32" fmla="*/ 222 w 243"/>
              <a:gd name="T33" fmla="*/ 187 h 243"/>
              <a:gd name="T34" fmla="*/ 214 w 243"/>
              <a:gd name="T35" fmla="*/ 198 h 243"/>
              <a:gd name="T36" fmla="*/ 197 w 243"/>
              <a:gd name="T37" fmla="*/ 215 h 243"/>
              <a:gd name="T38" fmla="*/ 186 w 243"/>
              <a:gd name="T39" fmla="*/ 222 h 243"/>
              <a:gd name="T40" fmla="*/ 165 w 243"/>
              <a:gd name="T41" fmla="*/ 233 h 243"/>
              <a:gd name="T42" fmla="*/ 151 w 243"/>
              <a:gd name="T43" fmla="*/ 237 h 243"/>
              <a:gd name="T44" fmla="*/ 128 w 243"/>
              <a:gd name="T45" fmla="*/ 241 h 243"/>
              <a:gd name="T46" fmla="*/ 114 w 243"/>
              <a:gd name="T47" fmla="*/ 240 h 243"/>
              <a:gd name="T48" fmla="*/ 91 w 243"/>
              <a:gd name="T49" fmla="*/ 237 h 243"/>
              <a:gd name="T50" fmla="*/ 78 w 243"/>
              <a:gd name="T51" fmla="*/ 232 h 243"/>
              <a:gd name="T52" fmla="*/ 57 w 243"/>
              <a:gd name="T53" fmla="*/ 222 h 243"/>
              <a:gd name="T54" fmla="*/ 46 w 243"/>
              <a:gd name="T55" fmla="*/ 212 h 243"/>
              <a:gd name="T56" fmla="*/ 30 w 243"/>
              <a:gd name="T57" fmla="*/ 197 h 243"/>
              <a:gd name="T58" fmla="*/ 22 w 243"/>
              <a:gd name="T59" fmla="*/ 184 h 243"/>
              <a:gd name="T60" fmla="*/ 11 w 243"/>
              <a:gd name="T61" fmla="*/ 165 h 243"/>
              <a:gd name="T62" fmla="*/ 8 w 243"/>
              <a:gd name="T63" fmla="*/ 149 h 243"/>
              <a:gd name="T64" fmla="*/ 4 w 243"/>
              <a:gd name="T65" fmla="*/ 129 h 243"/>
              <a:gd name="T66" fmla="*/ 4 w 243"/>
              <a:gd name="T67" fmla="*/ 114 h 243"/>
              <a:gd name="T68" fmla="*/ 7 w 243"/>
              <a:gd name="T69" fmla="*/ 91 h 243"/>
              <a:gd name="T70" fmla="*/ 13 w 243"/>
              <a:gd name="T71" fmla="*/ 78 h 243"/>
              <a:gd name="T72" fmla="*/ 23 w 243"/>
              <a:gd name="T73" fmla="*/ 57 h 243"/>
              <a:gd name="T74" fmla="*/ 32 w 243"/>
              <a:gd name="T75" fmla="*/ 45 h 243"/>
              <a:gd name="T76" fmla="*/ 47 w 243"/>
              <a:gd name="T77" fmla="*/ 30 h 243"/>
              <a:gd name="T78" fmla="*/ 59 w 243"/>
              <a:gd name="T79" fmla="*/ 21 h 243"/>
              <a:gd name="T80" fmla="*/ 80 w 243"/>
              <a:gd name="T81" fmla="*/ 11 h 243"/>
              <a:gd name="T82" fmla="*/ 88 w 243"/>
              <a:gd name="T83" fmla="*/ 6 h 243"/>
              <a:gd name="T84" fmla="*/ 30 w 243"/>
              <a:gd name="T85" fmla="*/ 124 h 243"/>
              <a:gd name="T86" fmla="*/ 127 w 243"/>
              <a:gd name="T87" fmla="*/ 215 h 243"/>
              <a:gd name="T88" fmla="*/ 215 w 243"/>
              <a:gd name="T89" fmla="*/ 118 h 243"/>
              <a:gd name="T90" fmla="*/ 119 w 243"/>
              <a:gd name="T91" fmla="*/ 30 h 243"/>
              <a:gd name="T92" fmla="*/ 30 w 243"/>
              <a:gd name="T93" fmla="*/ 12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3" h="243">
                <a:moveTo>
                  <a:pt x="88" y="6"/>
                </a:moveTo>
                <a:cubicBezTo>
                  <a:pt x="92" y="7"/>
                  <a:pt x="95" y="8"/>
                  <a:pt x="97" y="8"/>
                </a:cubicBezTo>
                <a:cubicBezTo>
                  <a:pt x="103" y="7"/>
                  <a:pt x="109" y="7"/>
                  <a:pt x="114" y="4"/>
                </a:cubicBezTo>
                <a:cubicBezTo>
                  <a:pt x="120" y="1"/>
                  <a:pt x="125" y="0"/>
                  <a:pt x="130" y="4"/>
                </a:cubicBezTo>
                <a:cubicBezTo>
                  <a:pt x="138" y="8"/>
                  <a:pt x="145" y="10"/>
                  <a:pt x="154" y="7"/>
                </a:cubicBezTo>
                <a:cubicBezTo>
                  <a:pt x="157" y="6"/>
                  <a:pt x="164" y="9"/>
                  <a:pt x="167" y="12"/>
                </a:cubicBezTo>
                <a:cubicBezTo>
                  <a:pt x="173" y="18"/>
                  <a:pt x="179" y="22"/>
                  <a:pt x="188" y="23"/>
                </a:cubicBezTo>
                <a:cubicBezTo>
                  <a:pt x="191" y="23"/>
                  <a:pt x="196" y="27"/>
                  <a:pt x="198" y="31"/>
                </a:cubicBezTo>
                <a:cubicBezTo>
                  <a:pt x="202" y="39"/>
                  <a:pt x="206" y="45"/>
                  <a:pt x="215" y="48"/>
                </a:cubicBezTo>
                <a:cubicBezTo>
                  <a:pt x="219" y="49"/>
                  <a:pt x="222" y="55"/>
                  <a:pt x="223" y="59"/>
                </a:cubicBezTo>
                <a:cubicBezTo>
                  <a:pt x="224" y="67"/>
                  <a:pt x="226" y="74"/>
                  <a:pt x="234" y="80"/>
                </a:cubicBezTo>
                <a:cubicBezTo>
                  <a:pt x="237" y="82"/>
                  <a:pt x="238" y="89"/>
                  <a:pt x="237" y="94"/>
                </a:cubicBezTo>
                <a:cubicBezTo>
                  <a:pt x="236" y="102"/>
                  <a:pt x="236" y="109"/>
                  <a:pt x="241" y="116"/>
                </a:cubicBezTo>
                <a:cubicBezTo>
                  <a:pt x="243" y="120"/>
                  <a:pt x="242" y="126"/>
                  <a:pt x="240" y="131"/>
                </a:cubicBezTo>
                <a:cubicBezTo>
                  <a:pt x="237" y="138"/>
                  <a:pt x="235" y="145"/>
                  <a:pt x="237" y="153"/>
                </a:cubicBezTo>
                <a:cubicBezTo>
                  <a:pt x="238" y="157"/>
                  <a:pt x="236" y="163"/>
                  <a:pt x="233" y="166"/>
                </a:cubicBezTo>
                <a:cubicBezTo>
                  <a:pt x="227" y="172"/>
                  <a:pt x="222" y="178"/>
                  <a:pt x="222" y="187"/>
                </a:cubicBezTo>
                <a:cubicBezTo>
                  <a:pt x="222" y="191"/>
                  <a:pt x="217" y="196"/>
                  <a:pt x="214" y="198"/>
                </a:cubicBezTo>
                <a:cubicBezTo>
                  <a:pt x="206" y="202"/>
                  <a:pt x="200" y="206"/>
                  <a:pt x="197" y="215"/>
                </a:cubicBezTo>
                <a:cubicBezTo>
                  <a:pt x="196" y="218"/>
                  <a:pt x="190" y="222"/>
                  <a:pt x="186" y="222"/>
                </a:cubicBezTo>
                <a:cubicBezTo>
                  <a:pt x="177" y="224"/>
                  <a:pt x="170" y="226"/>
                  <a:pt x="165" y="233"/>
                </a:cubicBezTo>
                <a:cubicBezTo>
                  <a:pt x="162" y="236"/>
                  <a:pt x="156" y="238"/>
                  <a:pt x="151" y="237"/>
                </a:cubicBezTo>
                <a:cubicBezTo>
                  <a:pt x="143" y="236"/>
                  <a:pt x="136" y="236"/>
                  <a:pt x="128" y="241"/>
                </a:cubicBezTo>
                <a:cubicBezTo>
                  <a:pt x="125" y="243"/>
                  <a:pt x="118" y="242"/>
                  <a:pt x="114" y="240"/>
                </a:cubicBezTo>
                <a:cubicBezTo>
                  <a:pt x="107" y="237"/>
                  <a:pt x="100" y="234"/>
                  <a:pt x="91" y="237"/>
                </a:cubicBezTo>
                <a:cubicBezTo>
                  <a:pt x="87" y="238"/>
                  <a:pt x="81" y="235"/>
                  <a:pt x="78" y="232"/>
                </a:cubicBezTo>
                <a:cubicBezTo>
                  <a:pt x="72" y="226"/>
                  <a:pt x="66" y="222"/>
                  <a:pt x="57" y="222"/>
                </a:cubicBezTo>
                <a:cubicBezTo>
                  <a:pt x="53" y="221"/>
                  <a:pt x="48" y="216"/>
                  <a:pt x="46" y="212"/>
                </a:cubicBezTo>
                <a:cubicBezTo>
                  <a:pt x="42" y="205"/>
                  <a:pt x="38" y="199"/>
                  <a:pt x="30" y="197"/>
                </a:cubicBezTo>
                <a:cubicBezTo>
                  <a:pt x="24" y="196"/>
                  <a:pt x="22" y="190"/>
                  <a:pt x="22" y="184"/>
                </a:cubicBezTo>
                <a:cubicBezTo>
                  <a:pt x="21" y="176"/>
                  <a:pt x="19" y="170"/>
                  <a:pt x="11" y="165"/>
                </a:cubicBezTo>
                <a:cubicBezTo>
                  <a:pt x="5" y="161"/>
                  <a:pt x="6" y="155"/>
                  <a:pt x="8" y="149"/>
                </a:cubicBezTo>
                <a:cubicBezTo>
                  <a:pt x="10" y="142"/>
                  <a:pt x="9" y="135"/>
                  <a:pt x="4" y="129"/>
                </a:cubicBezTo>
                <a:cubicBezTo>
                  <a:pt x="0" y="124"/>
                  <a:pt x="1" y="119"/>
                  <a:pt x="4" y="114"/>
                </a:cubicBezTo>
                <a:cubicBezTo>
                  <a:pt x="9" y="107"/>
                  <a:pt x="11" y="100"/>
                  <a:pt x="7" y="91"/>
                </a:cubicBezTo>
                <a:cubicBezTo>
                  <a:pt x="5" y="86"/>
                  <a:pt x="8" y="81"/>
                  <a:pt x="13" y="78"/>
                </a:cubicBezTo>
                <a:cubicBezTo>
                  <a:pt x="19" y="72"/>
                  <a:pt x="23" y="66"/>
                  <a:pt x="23" y="57"/>
                </a:cubicBezTo>
                <a:cubicBezTo>
                  <a:pt x="22" y="50"/>
                  <a:pt x="27" y="47"/>
                  <a:pt x="32" y="45"/>
                </a:cubicBezTo>
                <a:cubicBezTo>
                  <a:pt x="40" y="43"/>
                  <a:pt x="45" y="38"/>
                  <a:pt x="47" y="30"/>
                </a:cubicBezTo>
                <a:cubicBezTo>
                  <a:pt x="49" y="24"/>
                  <a:pt x="53" y="22"/>
                  <a:pt x="59" y="21"/>
                </a:cubicBezTo>
                <a:cubicBezTo>
                  <a:pt x="68" y="21"/>
                  <a:pt x="75" y="18"/>
                  <a:pt x="80" y="11"/>
                </a:cubicBezTo>
                <a:cubicBezTo>
                  <a:pt x="82" y="8"/>
                  <a:pt x="86" y="7"/>
                  <a:pt x="88" y="6"/>
                </a:cubicBezTo>
                <a:close/>
                <a:moveTo>
                  <a:pt x="30" y="124"/>
                </a:moveTo>
                <a:cubicBezTo>
                  <a:pt x="32" y="177"/>
                  <a:pt x="75" y="217"/>
                  <a:pt x="127" y="215"/>
                </a:cubicBezTo>
                <a:cubicBezTo>
                  <a:pt x="177" y="212"/>
                  <a:pt x="217" y="169"/>
                  <a:pt x="215" y="118"/>
                </a:cubicBezTo>
                <a:cubicBezTo>
                  <a:pt x="213" y="68"/>
                  <a:pt x="170" y="28"/>
                  <a:pt x="119" y="30"/>
                </a:cubicBezTo>
                <a:cubicBezTo>
                  <a:pt x="68" y="32"/>
                  <a:pt x="28" y="75"/>
                  <a:pt x="3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17"/>
          <p:cNvSpPr>
            <a:spLocks noEditPoints="1"/>
          </p:cNvSpPr>
          <p:nvPr/>
        </p:nvSpPr>
        <p:spPr bwMode="auto">
          <a:xfrm>
            <a:off x="3029277" y="5509232"/>
            <a:ext cx="242888" cy="300038"/>
          </a:xfrm>
          <a:custGeom>
            <a:avLst/>
            <a:gdLst>
              <a:gd name="T0" fmla="*/ 125 w 142"/>
              <a:gd name="T1" fmla="*/ 156 h 176"/>
              <a:gd name="T2" fmla="*/ 56 w 142"/>
              <a:gd name="T3" fmla="*/ 162 h 176"/>
              <a:gd name="T4" fmla="*/ 18 w 142"/>
              <a:gd name="T5" fmla="*/ 132 h 176"/>
              <a:gd name="T6" fmla="*/ 22 w 142"/>
              <a:gd name="T7" fmla="*/ 41 h 176"/>
              <a:gd name="T8" fmla="*/ 124 w 142"/>
              <a:gd name="T9" fmla="*/ 22 h 176"/>
              <a:gd name="T10" fmla="*/ 125 w 142"/>
              <a:gd name="T11" fmla="*/ 9 h 176"/>
              <a:gd name="T12" fmla="*/ 133 w 142"/>
              <a:gd name="T13" fmla="*/ 0 h 176"/>
              <a:gd name="T14" fmla="*/ 141 w 142"/>
              <a:gd name="T15" fmla="*/ 9 h 176"/>
              <a:gd name="T16" fmla="*/ 142 w 142"/>
              <a:gd name="T17" fmla="*/ 13 h 176"/>
              <a:gd name="T18" fmla="*/ 141 w 142"/>
              <a:gd name="T19" fmla="*/ 163 h 176"/>
              <a:gd name="T20" fmla="*/ 141 w 142"/>
              <a:gd name="T21" fmla="*/ 169 h 176"/>
              <a:gd name="T22" fmla="*/ 133 w 142"/>
              <a:gd name="T23" fmla="*/ 176 h 176"/>
              <a:gd name="T24" fmla="*/ 125 w 142"/>
              <a:gd name="T25" fmla="*/ 168 h 176"/>
              <a:gd name="T26" fmla="*/ 125 w 142"/>
              <a:gd name="T27" fmla="*/ 156 h 176"/>
              <a:gd name="T28" fmla="*/ 53 w 142"/>
              <a:gd name="T29" fmla="*/ 72 h 176"/>
              <a:gd name="T30" fmla="*/ 83 w 142"/>
              <a:gd name="T31" fmla="*/ 55 h 176"/>
              <a:gd name="T32" fmla="*/ 83 w 142"/>
              <a:gd name="T33" fmla="*/ 25 h 176"/>
              <a:gd name="T34" fmla="*/ 28 w 142"/>
              <a:gd name="T35" fmla="*/ 57 h 176"/>
              <a:gd name="T36" fmla="*/ 53 w 142"/>
              <a:gd name="T37" fmla="*/ 72 h 176"/>
              <a:gd name="T38" fmla="*/ 84 w 142"/>
              <a:gd name="T39" fmla="*/ 69 h 176"/>
              <a:gd name="T40" fmla="*/ 63 w 142"/>
              <a:gd name="T41" fmla="*/ 89 h 176"/>
              <a:gd name="T42" fmla="*/ 84 w 142"/>
              <a:gd name="T43" fmla="*/ 110 h 176"/>
              <a:gd name="T44" fmla="*/ 104 w 142"/>
              <a:gd name="T45" fmla="*/ 90 h 176"/>
              <a:gd name="T46" fmla="*/ 84 w 142"/>
              <a:gd name="T47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76">
                <a:moveTo>
                  <a:pt x="125" y="156"/>
                </a:moveTo>
                <a:cubicBezTo>
                  <a:pt x="102" y="168"/>
                  <a:pt x="79" y="171"/>
                  <a:pt x="56" y="162"/>
                </a:cubicBezTo>
                <a:cubicBezTo>
                  <a:pt x="40" y="156"/>
                  <a:pt x="28" y="146"/>
                  <a:pt x="18" y="132"/>
                </a:cubicBezTo>
                <a:cubicBezTo>
                  <a:pt x="0" y="104"/>
                  <a:pt x="1" y="67"/>
                  <a:pt x="22" y="41"/>
                </a:cubicBezTo>
                <a:cubicBezTo>
                  <a:pt x="45" y="11"/>
                  <a:pt x="78" y="5"/>
                  <a:pt x="124" y="22"/>
                </a:cubicBezTo>
                <a:cubicBezTo>
                  <a:pt x="124" y="17"/>
                  <a:pt x="124" y="13"/>
                  <a:pt x="125" y="9"/>
                </a:cubicBezTo>
                <a:cubicBezTo>
                  <a:pt x="125" y="4"/>
                  <a:pt x="127" y="0"/>
                  <a:pt x="133" y="0"/>
                </a:cubicBezTo>
                <a:cubicBezTo>
                  <a:pt x="138" y="0"/>
                  <a:pt x="141" y="3"/>
                  <a:pt x="141" y="9"/>
                </a:cubicBezTo>
                <a:cubicBezTo>
                  <a:pt x="142" y="10"/>
                  <a:pt x="142" y="12"/>
                  <a:pt x="142" y="13"/>
                </a:cubicBezTo>
                <a:cubicBezTo>
                  <a:pt x="142" y="63"/>
                  <a:pt x="142" y="113"/>
                  <a:pt x="141" y="163"/>
                </a:cubicBezTo>
                <a:cubicBezTo>
                  <a:pt x="141" y="165"/>
                  <a:pt x="142" y="168"/>
                  <a:pt x="141" y="169"/>
                </a:cubicBezTo>
                <a:cubicBezTo>
                  <a:pt x="139" y="172"/>
                  <a:pt x="136" y="176"/>
                  <a:pt x="133" y="176"/>
                </a:cubicBezTo>
                <a:cubicBezTo>
                  <a:pt x="130" y="176"/>
                  <a:pt x="126" y="171"/>
                  <a:pt x="125" y="168"/>
                </a:cubicBezTo>
                <a:cubicBezTo>
                  <a:pt x="123" y="165"/>
                  <a:pt x="125" y="161"/>
                  <a:pt x="125" y="156"/>
                </a:cubicBezTo>
                <a:close/>
                <a:moveTo>
                  <a:pt x="53" y="72"/>
                </a:moveTo>
                <a:cubicBezTo>
                  <a:pt x="64" y="66"/>
                  <a:pt x="73" y="61"/>
                  <a:pt x="83" y="55"/>
                </a:cubicBezTo>
                <a:cubicBezTo>
                  <a:pt x="83" y="46"/>
                  <a:pt x="83" y="35"/>
                  <a:pt x="83" y="25"/>
                </a:cubicBezTo>
                <a:cubicBezTo>
                  <a:pt x="61" y="23"/>
                  <a:pt x="35" y="38"/>
                  <a:pt x="28" y="57"/>
                </a:cubicBezTo>
                <a:cubicBezTo>
                  <a:pt x="37" y="62"/>
                  <a:pt x="46" y="68"/>
                  <a:pt x="53" y="72"/>
                </a:cubicBezTo>
                <a:close/>
                <a:moveTo>
                  <a:pt x="84" y="69"/>
                </a:moveTo>
                <a:cubicBezTo>
                  <a:pt x="72" y="69"/>
                  <a:pt x="63" y="78"/>
                  <a:pt x="63" y="89"/>
                </a:cubicBezTo>
                <a:cubicBezTo>
                  <a:pt x="63" y="100"/>
                  <a:pt x="73" y="110"/>
                  <a:pt x="84" y="110"/>
                </a:cubicBezTo>
                <a:cubicBezTo>
                  <a:pt x="95" y="110"/>
                  <a:pt x="104" y="101"/>
                  <a:pt x="104" y="90"/>
                </a:cubicBezTo>
                <a:cubicBezTo>
                  <a:pt x="104" y="78"/>
                  <a:pt x="95" y="69"/>
                  <a:pt x="84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60" name="Grupo 159"/>
          <p:cNvGrpSpPr/>
          <p:nvPr/>
        </p:nvGrpSpPr>
        <p:grpSpPr>
          <a:xfrm rot="21091653">
            <a:off x="7900194" y="4157009"/>
            <a:ext cx="642677" cy="787133"/>
            <a:chOff x="911225" y="458788"/>
            <a:chExt cx="346075" cy="423863"/>
          </a:xfrm>
        </p:grpSpPr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911225" y="785813"/>
              <a:ext cx="346075" cy="96838"/>
            </a:xfrm>
            <a:custGeom>
              <a:avLst/>
              <a:gdLst>
                <a:gd name="T0" fmla="*/ 101 w 203"/>
                <a:gd name="T1" fmla="*/ 56 h 57"/>
                <a:gd name="T2" fmla="*/ 18 w 203"/>
                <a:gd name="T3" fmla="*/ 56 h 57"/>
                <a:gd name="T4" fmla="*/ 0 w 203"/>
                <a:gd name="T5" fmla="*/ 38 h 57"/>
                <a:gd name="T6" fmla="*/ 0 w 203"/>
                <a:gd name="T7" fmla="*/ 15 h 57"/>
                <a:gd name="T8" fmla="*/ 14 w 203"/>
                <a:gd name="T9" fmla="*/ 1 h 57"/>
                <a:gd name="T10" fmla="*/ 33 w 203"/>
                <a:gd name="T11" fmla="*/ 1 h 57"/>
                <a:gd name="T12" fmla="*/ 185 w 203"/>
                <a:gd name="T13" fmla="*/ 1 h 57"/>
                <a:gd name="T14" fmla="*/ 203 w 203"/>
                <a:gd name="T15" fmla="*/ 19 h 57"/>
                <a:gd name="T16" fmla="*/ 203 w 203"/>
                <a:gd name="T17" fmla="*/ 40 h 57"/>
                <a:gd name="T18" fmla="*/ 186 w 203"/>
                <a:gd name="T19" fmla="*/ 56 h 57"/>
                <a:gd name="T20" fmla="*/ 101 w 203"/>
                <a:gd name="T21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57">
                  <a:moveTo>
                    <a:pt x="101" y="56"/>
                  </a:moveTo>
                  <a:cubicBezTo>
                    <a:pt x="73" y="56"/>
                    <a:pt x="45" y="57"/>
                    <a:pt x="18" y="56"/>
                  </a:cubicBezTo>
                  <a:cubicBezTo>
                    <a:pt x="4" y="56"/>
                    <a:pt x="0" y="53"/>
                    <a:pt x="0" y="38"/>
                  </a:cubicBezTo>
                  <a:cubicBezTo>
                    <a:pt x="0" y="31"/>
                    <a:pt x="0" y="23"/>
                    <a:pt x="0" y="15"/>
                  </a:cubicBezTo>
                  <a:cubicBezTo>
                    <a:pt x="0" y="6"/>
                    <a:pt x="5" y="1"/>
                    <a:pt x="14" y="1"/>
                  </a:cubicBezTo>
                  <a:cubicBezTo>
                    <a:pt x="20" y="0"/>
                    <a:pt x="27" y="1"/>
                    <a:pt x="33" y="1"/>
                  </a:cubicBezTo>
                  <a:cubicBezTo>
                    <a:pt x="84" y="1"/>
                    <a:pt x="134" y="0"/>
                    <a:pt x="185" y="1"/>
                  </a:cubicBezTo>
                  <a:cubicBezTo>
                    <a:pt x="199" y="1"/>
                    <a:pt x="203" y="4"/>
                    <a:pt x="203" y="19"/>
                  </a:cubicBezTo>
                  <a:cubicBezTo>
                    <a:pt x="203" y="26"/>
                    <a:pt x="203" y="33"/>
                    <a:pt x="203" y="40"/>
                  </a:cubicBezTo>
                  <a:cubicBezTo>
                    <a:pt x="203" y="52"/>
                    <a:pt x="198" y="56"/>
                    <a:pt x="186" y="56"/>
                  </a:cubicBezTo>
                  <a:cubicBezTo>
                    <a:pt x="158" y="57"/>
                    <a:pt x="129" y="56"/>
                    <a:pt x="101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1"/>
            <p:cNvSpPr>
              <a:spLocks noEditPoints="1"/>
            </p:cNvSpPr>
            <p:nvPr/>
          </p:nvSpPr>
          <p:spPr bwMode="auto">
            <a:xfrm>
              <a:off x="987425" y="458788"/>
              <a:ext cx="193675" cy="306388"/>
            </a:xfrm>
            <a:custGeom>
              <a:avLst/>
              <a:gdLst>
                <a:gd name="T0" fmla="*/ 21 w 114"/>
                <a:gd name="T1" fmla="*/ 155 h 180"/>
                <a:gd name="T2" fmla="*/ 44 w 114"/>
                <a:gd name="T3" fmla="*/ 139 h 180"/>
                <a:gd name="T4" fmla="*/ 43 w 114"/>
                <a:gd name="T5" fmla="*/ 100 h 180"/>
                <a:gd name="T6" fmla="*/ 37 w 114"/>
                <a:gd name="T7" fmla="*/ 95 h 180"/>
                <a:gd name="T8" fmla="*/ 11 w 114"/>
                <a:gd name="T9" fmla="*/ 51 h 180"/>
                <a:gd name="T10" fmla="*/ 40 w 114"/>
                <a:gd name="T11" fmla="*/ 9 h 180"/>
                <a:gd name="T12" fmla="*/ 100 w 114"/>
                <a:gd name="T13" fmla="*/ 33 h 180"/>
                <a:gd name="T14" fmla="*/ 80 w 114"/>
                <a:gd name="T15" fmla="*/ 93 h 180"/>
                <a:gd name="T16" fmla="*/ 70 w 114"/>
                <a:gd name="T17" fmla="*/ 109 h 180"/>
                <a:gd name="T18" fmla="*/ 71 w 114"/>
                <a:gd name="T19" fmla="*/ 139 h 180"/>
                <a:gd name="T20" fmla="*/ 93 w 114"/>
                <a:gd name="T21" fmla="*/ 155 h 180"/>
                <a:gd name="T22" fmla="*/ 100 w 114"/>
                <a:gd name="T23" fmla="*/ 155 h 180"/>
                <a:gd name="T24" fmla="*/ 114 w 114"/>
                <a:gd name="T25" fmla="*/ 167 h 180"/>
                <a:gd name="T26" fmla="*/ 100 w 114"/>
                <a:gd name="T27" fmla="*/ 179 h 180"/>
                <a:gd name="T28" fmla="*/ 69 w 114"/>
                <a:gd name="T29" fmla="*/ 179 h 180"/>
                <a:gd name="T30" fmla="*/ 14 w 114"/>
                <a:gd name="T31" fmla="*/ 179 h 180"/>
                <a:gd name="T32" fmla="*/ 0 w 114"/>
                <a:gd name="T33" fmla="*/ 168 h 180"/>
                <a:gd name="T34" fmla="*/ 14 w 114"/>
                <a:gd name="T35" fmla="*/ 155 h 180"/>
                <a:gd name="T36" fmla="*/ 21 w 114"/>
                <a:gd name="T37" fmla="*/ 155 h 180"/>
                <a:gd name="T38" fmla="*/ 40 w 114"/>
                <a:gd name="T39" fmla="*/ 78 h 180"/>
                <a:gd name="T40" fmla="*/ 82 w 114"/>
                <a:gd name="T41" fmla="*/ 34 h 180"/>
                <a:gd name="T42" fmla="*/ 53 w 114"/>
                <a:gd name="T43" fmla="*/ 22 h 180"/>
                <a:gd name="T44" fmla="*/ 27 w 114"/>
                <a:gd name="T45" fmla="*/ 46 h 180"/>
                <a:gd name="T46" fmla="*/ 40 w 114"/>
                <a:gd name="T47" fmla="*/ 7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" h="180">
                  <a:moveTo>
                    <a:pt x="21" y="155"/>
                  </a:moveTo>
                  <a:cubicBezTo>
                    <a:pt x="24" y="141"/>
                    <a:pt x="24" y="141"/>
                    <a:pt x="44" y="139"/>
                  </a:cubicBezTo>
                  <a:cubicBezTo>
                    <a:pt x="44" y="126"/>
                    <a:pt x="44" y="113"/>
                    <a:pt x="43" y="100"/>
                  </a:cubicBezTo>
                  <a:cubicBezTo>
                    <a:pt x="43" y="98"/>
                    <a:pt x="40" y="96"/>
                    <a:pt x="37" y="95"/>
                  </a:cubicBezTo>
                  <a:cubicBezTo>
                    <a:pt x="20" y="85"/>
                    <a:pt x="10" y="71"/>
                    <a:pt x="11" y="51"/>
                  </a:cubicBezTo>
                  <a:cubicBezTo>
                    <a:pt x="12" y="31"/>
                    <a:pt x="22" y="17"/>
                    <a:pt x="40" y="9"/>
                  </a:cubicBezTo>
                  <a:cubicBezTo>
                    <a:pt x="63" y="0"/>
                    <a:pt x="89" y="10"/>
                    <a:pt x="100" y="33"/>
                  </a:cubicBezTo>
                  <a:cubicBezTo>
                    <a:pt x="110" y="55"/>
                    <a:pt x="102" y="82"/>
                    <a:pt x="80" y="93"/>
                  </a:cubicBezTo>
                  <a:cubicBezTo>
                    <a:pt x="72" y="97"/>
                    <a:pt x="70" y="101"/>
                    <a:pt x="70" y="109"/>
                  </a:cubicBezTo>
                  <a:cubicBezTo>
                    <a:pt x="71" y="119"/>
                    <a:pt x="71" y="129"/>
                    <a:pt x="71" y="139"/>
                  </a:cubicBezTo>
                  <a:cubicBezTo>
                    <a:pt x="81" y="140"/>
                    <a:pt x="94" y="138"/>
                    <a:pt x="93" y="155"/>
                  </a:cubicBezTo>
                  <a:cubicBezTo>
                    <a:pt x="96" y="155"/>
                    <a:pt x="98" y="155"/>
                    <a:pt x="100" y="155"/>
                  </a:cubicBezTo>
                  <a:cubicBezTo>
                    <a:pt x="109" y="156"/>
                    <a:pt x="114" y="160"/>
                    <a:pt x="114" y="167"/>
                  </a:cubicBezTo>
                  <a:cubicBezTo>
                    <a:pt x="114" y="174"/>
                    <a:pt x="109" y="179"/>
                    <a:pt x="100" y="179"/>
                  </a:cubicBezTo>
                  <a:cubicBezTo>
                    <a:pt x="90" y="180"/>
                    <a:pt x="79" y="179"/>
                    <a:pt x="69" y="179"/>
                  </a:cubicBezTo>
                  <a:cubicBezTo>
                    <a:pt x="51" y="179"/>
                    <a:pt x="33" y="180"/>
                    <a:pt x="14" y="179"/>
                  </a:cubicBezTo>
                  <a:cubicBezTo>
                    <a:pt x="6" y="179"/>
                    <a:pt x="1" y="175"/>
                    <a:pt x="0" y="168"/>
                  </a:cubicBezTo>
                  <a:cubicBezTo>
                    <a:pt x="0" y="160"/>
                    <a:pt x="5" y="156"/>
                    <a:pt x="14" y="155"/>
                  </a:cubicBezTo>
                  <a:cubicBezTo>
                    <a:pt x="16" y="155"/>
                    <a:pt x="19" y="155"/>
                    <a:pt x="21" y="155"/>
                  </a:cubicBezTo>
                  <a:close/>
                  <a:moveTo>
                    <a:pt x="40" y="78"/>
                  </a:moveTo>
                  <a:cubicBezTo>
                    <a:pt x="31" y="51"/>
                    <a:pt x="50" y="25"/>
                    <a:pt x="82" y="34"/>
                  </a:cubicBezTo>
                  <a:cubicBezTo>
                    <a:pt x="76" y="25"/>
                    <a:pt x="65" y="20"/>
                    <a:pt x="53" y="22"/>
                  </a:cubicBezTo>
                  <a:cubicBezTo>
                    <a:pt x="39" y="24"/>
                    <a:pt x="30" y="33"/>
                    <a:pt x="27" y="46"/>
                  </a:cubicBezTo>
                  <a:cubicBezTo>
                    <a:pt x="24" y="58"/>
                    <a:pt x="29" y="70"/>
                    <a:pt x="40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4" name="Freeform 22"/>
          <p:cNvSpPr>
            <a:spLocks/>
          </p:cNvSpPr>
          <p:nvPr/>
        </p:nvSpPr>
        <p:spPr bwMode="auto">
          <a:xfrm>
            <a:off x="3157865" y="5455257"/>
            <a:ext cx="196850" cy="411163"/>
          </a:xfrm>
          <a:custGeom>
            <a:avLst/>
            <a:gdLst>
              <a:gd name="T0" fmla="*/ 99 w 116"/>
              <a:gd name="T1" fmla="*/ 225 h 242"/>
              <a:gd name="T2" fmla="*/ 99 w 116"/>
              <a:gd name="T3" fmla="*/ 216 h 242"/>
              <a:gd name="T4" fmla="*/ 99 w 116"/>
              <a:gd name="T5" fmla="*/ 26 h 242"/>
              <a:gd name="T6" fmla="*/ 90 w 116"/>
              <a:gd name="T7" fmla="*/ 17 h 242"/>
              <a:gd name="T8" fmla="*/ 33 w 116"/>
              <a:gd name="T9" fmla="*/ 17 h 242"/>
              <a:gd name="T10" fmla="*/ 21 w 116"/>
              <a:gd name="T11" fmla="*/ 28 h 242"/>
              <a:gd name="T12" fmla="*/ 5 w 116"/>
              <a:gd name="T13" fmla="*/ 28 h 242"/>
              <a:gd name="T14" fmla="*/ 25 w 116"/>
              <a:gd name="T15" fmla="*/ 0 h 242"/>
              <a:gd name="T16" fmla="*/ 95 w 116"/>
              <a:gd name="T17" fmla="*/ 0 h 242"/>
              <a:gd name="T18" fmla="*/ 116 w 116"/>
              <a:gd name="T19" fmla="*/ 21 h 242"/>
              <a:gd name="T20" fmla="*/ 116 w 116"/>
              <a:gd name="T21" fmla="*/ 221 h 242"/>
              <a:gd name="T22" fmla="*/ 95 w 116"/>
              <a:gd name="T23" fmla="*/ 242 h 242"/>
              <a:gd name="T24" fmla="*/ 27 w 116"/>
              <a:gd name="T25" fmla="*/ 242 h 242"/>
              <a:gd name="T26" fmla="*/ 5 w 116"/>
              <a:gd name="T27" fmla="*/ 214 h 242"/>
              <a:gd name="T28" fmla="*/ 20 w 116"/>
              <a:gd name="T29" fmla="*/ 214 h 242"/>
              <a:gd name="T30" fmla="*/ 21 w 116"/>
              <a:gd name="T31" fmla="*/ 225 h 242"/>
              <a:gd name="T32" fmla="*/ 99 w 116"/>
              <a:gd name="T33" fmla="*/ 225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" h="242">
                <a:moveTo>
                  <a:pt x="99" y="225"/>
                </a:moveTo>
                <a:cubicBezTo>
                  <a:pt x="99" y="221"/>
                  <a:pt x="99" y="219"/>
                  <a:pt x="99" y="216"/>
                </a:cubicBezTo>
                <a:cubicBezTo>
                  <a:pt x="99" y="153"/>
                  <a:pt x="99" y="89"/>
                  <a:pt x="99" y="26"/>
                </a:cubicBezTo>
                <a:cubicBezTo>
                  <a:pt x="99" y="19"/>
                  <a:pt x="97" y="17"/>
                  <a:pt x="90" y="17"/>
                </a:cubicBezTo>
                <a:cubicBezTo>
                  <a:pt x="71" y="17"/>
                  <a:pt x="52" y="17"/>
                  <a:pt x="33" y="17"/>
                </a:cubicBezTo>
                <a:cubicBezTo>
                  <a:pt x="26" y="17"/>
                  <a:pt x="18" y="16"/>
                  <a:pt x="21" y="28"/>
                </a:cubicBezTo>
                <a:cubicBezTo>
                  <a:pt x="15" y="28"/>
                  <a:pt x="10" y="28"/>
                  <a:pt x="5" y="28"/>
                </a:cubicBezTo>
                <a:cubicBezTo>
                  <a:pt x="0" y="11"/>
                  <a:pt x="9" y="0"/>
                  <a:pt x="25" y="0"/>
                </a:cubicBezTo>
                <a:cubicBezTo>
                  <a:pt x="48" y="0"/>
                  <a:pt x="72" y="0"/>
                  <a:pt x="95" y="0"/>
                </a:cubicBezTo>
                <a:cubicBezTo>
                  <a:pt x="109" y="0"/>
                  <a:pt x="116" y="7"/>
                  <a:pt x="116" y="21"/>
                </a:cubicBezTo>
                <a:cubicBezTo>
                  <a:pt x="116" y="88"/>
                  <a:pt x="116" y="154"/>
                  <a:pt x="116" y="221"/>
                </a:cubicBezTo>
                <a:cubicBezTo>
                  <a:pt x="116" y="235"/>
                  <a:pt x="109" y="242"/>
                  <a:pt x="95" y="242"/>
                </a:cubicBezTo>
                <a:cubicBezTo>
                  <a:pt x="72" y="242"/>
                  <a:pt x="49" y="242"/>
                  <a:pt x="27" y="242"/>
                </a:cubicBezTo>
                <a:cubicBezTo>
                  <a:pt x="9" y="242"/>
                  <a:pt x="1" y="233"/>
                  <a:pt x="5" y="214"/>
                </a:cubicBezTo>
                <a:cubicBezTo>
                  <a:pt x="9" y="214"/>
                  <a:pt x="14" y="214"/>
                  <a:pt x="20" y="214"/>
                </a:cubicBezTo>
                <a:cubicBezTo>
                  <a:pt x="20" y="217"/>
                  <a:pt x="21" y="221"/>
                  <a:pt x="21" y="225"/>
                </a:cubicBezTo>
                <a:cubicBezTo>
                  <a:pt x="47" y="225"/>
                  <a:pt x="72" y="225"/>
                  <a:pt x="99" y="2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3" name="Grupo 62"/>
          <p:cNvGrpSpPr/>
          <p:nvPr/>
        </p:nvGrpSpPr>
        <p:grpSpPr>
          <a:xfrm>
            <a:off x="5685750" y="1803004"/>
            <a:ext cx="793750" cy="942350"/>
            <a:chOff x="1949450" y="1508125"/>
            <a:chExt cx="347663" cy="412750"/>
          </a:xfrm>
        </p:grpSpPr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1949450" y="1768475"/>
              <a:ext cx="347663" cy="152400"/>
            </a:xfrm>
            <a:custGeom>
              <a:avLst/>
              <a:gdLst>
                <a:gd name="T0" fmla="*/ 65 w 204"/>
                <a:gd name="T1" fmla="*/ 0 h 90"/>
                <a:gd name="T2" fmla="*/ 140 w 204"/>
                <a:gd name="T3" fmla="*/ 1 h 90"/>
                <a:gd name="T4" fmla="*/ 181 w 204"/>
                <a:gd name="T5" fmla="*/ 27 h 90"/>
                <a:gd name="T6" fmla="*/ 204 w 204"/>
                <a:gd name="T7" fmla="*/ 76 h 90"/>
                <a:gd name="T8" fmla="*/ 190 w 204"/>
                <a:gd name="T9" fmla="*/ 90 h 90"/>
                <a:gd name="T10" fmla="*/ 14 w 204"/>
                <a:gd name="T11" fmla="*/ 90 h 90"/>
                <a:gd name="T12" fmla="*/ 1 w 204"/>
                <a:gd name="T13" fmla="*/ 76 h 90"/>
                <a:gd name="T14" fmla="*/ 28 w 204"/>
                <a:gd name="T15" fmla="*/ 25 h 90"/>
                <a:gd name="T16" fmla="*/ 65 w 204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90">
                  <a:moveTo>
                    <a:pt x="65" y="0"/>
                  </a:moveTo>
                  <a:cubicBezTo>
                    <a:pt x="97" y="22"/>
                    <a:pt x="112" y="22"/>
                    <a:pt x="140" y="1"/>
                  </a:cubicBezTo>
                  <a:cubicBezTo>
                    <a:pt x="154" y="10"/>
                    <a:pt x="167" y="18"/>
                    <a:pt x="181" y="27"/>
                  </a:cubicBezTo>
                  <a:cubicBezTo>
                    <a:pt x="197" y="39"/>
                    <a:pt x="203" y="57"/>
                    <a:pt x="204" y="76"/>
                  </a:cubicBezTo>
                  <a:cubicBezTo>
                    <a:pt x="204" y="86"/>
                    <a:pt x="200" y="90"/>
                    <a:pt x="190" y="90"/>
                  </a:cubicBezTo>
                  <a:cubicBezTo>
                    <a:pt x="131" y="90"/>
                    <a:pt x="72" y="90"/>
                    <a:pt x="14" y="90"/>
                  </a:cubicBezTo>
                  <a:cubicBezTo>
                    <a:pt x="3" y="90"/>
                    <a:pt x="0" y="86"/>
                    <a:pt x="1" y="76"/>
                  </a:cubicBezTo>
                  <a:cubicBezTo>
                    <a:pt x="3" y="55"/>
                    <a:pt x="10" y="37"/>
                    <a:pt x="28" y="25"/>
                  </a:cubicBezTo>
                  <a:cubicBezTo>
                    <a:pt x="40" y="17"/>
                    <a:pt x="53" y="9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3"/>
            <p:cNvSpPr>
              <a:spLocks noEditPoints="1"/>
            </p:cNvSpPr>
            <p:nvPr/>
          </p:nvSpPr>
          <p:spPr bwMode="auto">
            <a:xfrm>
              <a:off x="2005013" y="1597025"/>
              <a:ext cx="234950" cy="96838"/>
            </a:xfrm>
            <a:custGeom>
              <a:avLst/>
              <a:gdLst>
                <a:gd name="T0" fmla="*/ 70 w 138"/>
                <a:gd name="T1" fmla="*/ 0 h 57"/>
                <a:gd name="T2" fmla="*/ 119 w 138"/>
                <a:gd name="T3" fmla="*/ 0 h 57"/>
                <a:gd name="T4" fmla="*/ 138 w 138"/>
                <a:gd name="T5" fmla="*/ 18 h 57"/>
                <a:gd name="T6" fmla="*/ 138 w 138"/>
                <a:gd name="T7" fmla="*/ 40 h 57"/>
                <a:gd name="T8" fmla="*/ 122 w 138"/>
                <a:gd name="T9" fmla="*/ 57 h 57"/>
                <a:gd name="T10" fmla="*/ 16 w 138"/>
                <a:gd name="T11" fmla="*/ 57 h 57"/>
                <a:gd name="T12" fmla="*/ 0 w 138"/>
                <a:gd name="T13" fmla="*/ 40 h 57"/>
                <a:gd name="T14" fmla="*/ 0 w 138"/>
                <a:gd name="T15" fmla="*/ 17 h 57"/>
                <a:gd name="T16" fmla="*/ 18 w 138"/>
                <a:gd name="T17" fmla="*/ 0 h 57"/>
                <a:gd name="T18" fmla="*/ 70 w 138"/>
                <a:gd name="T19" fmla="*/ 0 h 57"/>
                <a:gd name="T20" fmla="*/ 70 w 138"/>
                <a:gd name="T21" fmla="*/ 0 h 57"/>
                <a:gd name="T22" fmla="*/ 13 w 138"/>
                <a:gd name="T23" fmla="*/ 21 h 57"/>
                <a:gd name="T24" fmla="*/ 125 w 138"/>
                <a:gd name="T25" fmla="*/ 21 h 57"/>
                <a:gd name="T26" fmla="*/ 116 w 138"/>
                <a:gd name="T27" fmla="*/ 11 h 57"/>
                <a:gd name="T28" fmla="*/ 22 w 138"/>
                <a:gd name="T29" fmla="*/ 11 h 57"/>
                <a:gd name="T30" fmla="*/ 13 w 138"/>
                <a:gd name="T31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57">
                  <a:moveTo>
                    <a:pt x="70" y="0"/>
                  </a:moveTo>
                  <a:cubicBezTo>
                    <a:pt x="86" y="0"/>
                    <a:pt x="103" y="0"/>
                    <a:pt x="119" y="0"/>
                  </a:cubicBezTo>
                  <a:cubicBezTo>
                    <a:pt x="131" y="0"/>
                    <a:pt x="137" y="7"/>
                    <a:pt x="138" y="18"/>
                  </a:cubicBezTo>
                  <a:cubicBezTo>
                    <a:pt x="138" y="25"/>
                    <a:pt x="138" y="33"/>
                    <a:pt x="138" y="40"/>
                  </a:cubicBezTo>
                  <a:cubicBezTo>
                    <a:pt x="137" y="50"/>
                    <a:pt x="132" y="57"/>
                    <a:pt x="122" y="57"/>
                  </a:cubicBezTo>
                  <a:cubicBezTo>
                    <a:pt x="87" y="57"/>
                    <a:pt x="51" y="57"/>
                    <a:pt x="16" y="57"/>
                  </a:cubicBezTo>
                  <a:cubicBezTo>
                    <a:pt x="7" y="57"/>
                    <a:pt x="1" y="50"/>
                    <a:pt x="0" y="40"/>
                  </a:cubicBezTo>
                  <a:cubicBezTo>
                    <a:pt x="0" y="33"/>
                    <a:pt x="0" y="25"/>
                    <a:pt x="0" y="17"/>
                  </a:cubicBezTo>
                  <a:cubicBezTo>
                    <a:pt x="1" y="6"/>
                    <a:pt x="7" y="0"/>
                    <a:pt x="18" y="0"/>
                  </a:cubicBezTo>
                  <a:cubicBezTo>
                    <a:pt x="35" y="0"/>
                    <a:pt x="5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  <a:moveTo>
                    <a:pt x="13" y="21"/>
                  </a:moveTo>
                  <a:cubicBezTo>
                    <a:pt x="50" y="21"/>
                    <a:pt x="88" y="21"/>
                    <a:pt x="125" y="21"/>
                  </a:cubicBezTo>
                  <a:cubicBezTo>
                    <a:pt x="125" y="14"/>
                    <a:pt x="122" y="11"/>
                    <a:pt x="116" y="11"/>
                  </a:cubicBezTo>
                  <a:cubicBezTo>
                    <a:pt x="85" y="11"/>
                    <a:pt x="53" y="11"/>
                    <a:pt x="22" y="11"/>
                  </a:cubicBezTo>
                  <a:cubicBezTo>
                    <a:pt x="16" y="11"/>
                    <a:pt x="13" y="14"/>
                    <a:pt x="1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2041525" y="1508125"/>
              <a:ext cx="166688" cy="68263"/>
            </a:xfrm>
            <a:custGeom>
              <a:avLst/>
              <a:gdLst>
                <a:gd name="T0" fmla="*/ 0 w 98"/>
                <a:gd name="T1" fmla="*/ 40 h 40"/>
                <a:gd name="T2" fmla="*/ 20 w 98"/>
                <a:gd name="T3" fmla="*/ 16 h 40"/>
                <a:gd name="T4" fmla="*/ 29 w 98"/>
                <a:gd name="T5" fmla="*/ 8 h 40"/>
                <a:gd name="T6" fmla="*/ 34 w 98"/>
                <a:gd name="T7" fmla="*/ 10 h 40"/>
                <a:gd name="T8" fmla="*/ 36 w 98"/>
                <a:gd name="T9" fmla="*/ 0 h 40"/>
                <a:gd name="T10" fmla="*/ 98 w 98"/>
                <a:gd name="T11" fmla="*/ 40 h 40"/>
                <a:gd name="T12" fmla="*/ 0 w 9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0">
                  <a:moveTo>
                    <a:pt x="0" y="40"/>
                  </a:moveTo>
                  <a:cubicBezTo>
                    <a:pt x="3" y="28"/>
                    <a:pt x="10" y="21"/>
                    <a:pt x="20" y="16"/>
                  </a:cubicBezTo>
                  <a:cubicBezTo>
                    <a:pt x="23" y="14"/>
                    <a:pt x="26" y="11"/>
                    <a:pt x="29" y="8"/>
                  </a:cubicBezTo>
                  <a:cubicBezTo>
                    <a:pt x="29" y="8"/>
                    <a:pt x="31" y="9"/>
                    <a:pt x="34" y="10"/>
                  </a:cubicBezTo>
                  <a:cubicBezTo>
                    <a:pt x="35" y="7"/>
                    <a:pt x="35" y="4"/>
                    <a:pt x="36" y="0"/>
                  </a:cubicBezTo>
                  <a:cubicBezTo>
                    <a:pt x="57" y="13"/>
                    <a:pt x="86" y="12"/>
                    <a:pt x="98" y="40"/>
                  </a:cubicBezTo>
                  <a:cubicBezTo>
                    <a:pt x="65" y="40"/>
                    <a:pt x="33" y="40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2051050" y="1714500"/>
              <a:ext cx="147638" cy="61913"/>
            </a:xfrm>
            <a:custGeom>
              <a:avLst/>
              <a:gdLst>
                <a:gd name="T0" fmla="*/ 0 w 86"/>
                <a:gd name="T1" fmla="*/ 0 h 36"/>
                <a:gd name="T2" fmla="*/ 86 w 86"/>
                <a:gd name="T3" fmla="*/ 0 h 36"/>
                <a:gd name="T4" fmla="*/ 45 w 86"/>
                <a:gd name="T5" fmla="*/ 36 h 36"/>
                <a:gd name="T6" fmla="*/ 0 w 8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36">
                  <a:moveTo>
                    <a:pt x="0" y="0"/>
                  </a:moveTo>
                  <a:cubicBezTo>
                    <a:pt x="29" y="0"/>
                    <a:pt x="58" y="0"/>
                    <a:pt x="86" y="0"/>
                  </a:cubicBezTo>
                  <a:cubicBezTo>
                    <a:pt x="83" y="19"/>
                    <a:pt x="63" y="35"/>
                    <a:pt x="45" y="36"/>
                  </a:cubicBezTo>
                  <a:cubicBezTo>
                    <a:pt x="25" y="36"/>
                    <a:pt x="5" y="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0" name="Grupo 59"/>
          <p:cNvGrpSpPr/>
          <p:nvPr/>
        </p:nvGrpSpPr>
        <p:grpSpPr>
          <a:xfrm rot="20610288">
            <a:off x="10333746" y="5101383"/>
            <a:ext cx="1307281" cy="1252397"/>
            <a:chOff x="8837455" y="4483385"/>
            <a:chExt cx="415925" cy="398463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8837455" y="4594510"/>
              <a:ext cx="415925" cy="287338"/>
            </a:xfrm>
            <a:custGeom>
              <a:avLst/>
              <a:gdLst>
                <a:gd name="T0" fmla="*/ 10 w 244"/>
                <a:gd name="T1" fmla="*/ 40 h 169"/>
                <a:gd name="T2" fmla="*/ 88 w 244"/>
                <a:gd name="T3" fmla="*/ 16 h 169"/>
                <a:gd name="T4" fmla="*/ 143 w 244"/>
                <a:gd name="T5" fmla="*/ 21 h 169"/>
                <a:gd name="T6" fmla="*/ 201 w 244"/>
                <a:gd name="T7" fmla="*/ 6 h 169"/>
                <a:gd name="T8" fmla="*/ 242 w 244"/>
                <a:gd name="T9" fmla="*/ 132 h 169"/>
                <a:gd name="T10" fmla="*/ 181 w 244"/>
                <a:gd name="T11" fmla="*/ 150 h 169"/>
                <a:gd name="T12" fmla="*/ 160 w 244"/>
                <a:gd name="T13" fmla="*/ 134 h 169"/>
                <a:gd name="T14" fmla="*/ 119 w 244"/>
                <a:gd name="T15" fmla="*/ 108 h 169"/>
                <a:gd name="T16" fmla="*/ 77 w 244"/>
                <a:gd name="T17" fmla="*/ 134 h 169"/>
                <a:gd name="T18" fmla="*/ 64 w 244"/>
                <a:gd name="T19" fmla="*/ 146 h 169"/>
                <a:gd name="T20" fmla="*/ 0 w 244"/>
                <a:gd name="T21" fmla="*/ 129 h 169"/>
                <a:gd name="T22" fmla="*/ 29 w 244"/>
                <a:gd name="T23" fmla="*/ 48 h 169"/>
                <a:gd name="T24" fmla="*/ 54 w 244"/>
                <a:gd name="T25" fmla="*/ 76 h 169"/>
                <a:gd name="T26" fmla="*/ 82 w 244"/>
                <a:gd name="T27" fmla="*/ 50 h 169"/>
                <a:gd name="T28" fmla="*/ 55 w 244"/>
                <a:gd name="T29" fmla="*/ 23 h 169"/>
                <a:gd name="T30" fmla="*/ 161 w 244"/>
                <a:gd name="T31" fmla="*/ 122 h 169"/>
                <a:gd name="T32" fmla="*/ 162 w 244"/>
                <a:gd name="T33" fmla="*/ 84 h 169"/>
                <a:gd name="T34" fmla="*/ 161 w 244"/>
                <a:gd name="T35" fmla="*/ 122 h 169"/>
                <a:gd name="T36" fmla="*/ 80 w 244"/>
                <a:gd name="T37" fmla="*/ 84 h 169"/>
                <a:gd name="T38" fmla="*/ 81 w 244"/>
                <a:gd name="T39" fmla="*/ 122 h 169"/>
                <a:gd name="T40" fmla="*/ 217 w 244"/>
                <a:gd name="T41" fmla="*/ 49 h 169"/>
                <a:gd name="T42" fmla="*/ 196 w 244"/>
                <a:gd name="T43" fmla="*/ 49 h 169"/>
                <a:gd name="T44" fmla="*/ 217 w 244"/>
                <a:gd name="T45" fmla="*/ 49 h 169"/>
                <a:gd name="T46" fmla="*/ 166 w 244"/>
                <a:gd name="T47" fmla="*/ 38 h 169"/>
                <a:gd name="T48" fmla="*/ 166 w 244"/>
                <a:gd name="T49" fmla="*/ 60 h 169"/>
                <a:gd name="T50" fmla="*/ 197 w 244"/>
                <a:gd name="T51" fmla="*/ 29 h 169"/>
                <a:gd name="T52" fmla="*/ 176 w 244"/>
                <a:gd name="T53" fmla="*/ 30 h 169"/>
                <a:gd name="T54" fmla="*/ 197 w 244"/>
                <a:gd name="T55" fmla="*/ 29 h 169"/>
                <a:gd name="T56" fmla="*/ 187 w 244"/>
                <a:gd name="T57" fmla="*/ 80 h 169"/>
                <a:gd name="T58" fmla="*/ 187 w 244"/>
                <a:gd name="T59" fmla="*/ 58 h 169"/>
                <a:gd name="T60" fmla="*/ 120 w 244"/>
                <a:gd name="T61" fmla="*/ 94 h 169"/>
                <a:gd name="T62" fmla="*/ 125 w 244"/>
                <a:gd name="T63" fmla="*/ 92 h 169"/>
                <a:gd name="T64" fmla="*/ 125 w 244"/>
                <a:gd name="T65" fmla="*/ 83 h 169"/>
                <a:gd name="T66" fmla="*/ 111 w 244"/>
                <a:gd name="T67" fmla="*/ 8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4" h="169">
                  <a:moveTo>
                    <a:pt x="0" y="129"/>
                  </a:moveTo>
                  <a:cubicBezTo>
                    <a:pt x="3" y="101"/>
                    <a:pt x="6" y="71"/>
                    <a:pt x="10" y="40"/>
                  </a:cubicBezTo>
                  <a:cubicBezTo>
                    <a:pt x="13" y="23"/>
                    <a:pt x="25" y="10"/>
                    <a:pt x="42" y="5"/>
                  </a:cubicBezTo>
                  <a:cubicBezTo>
                    <a:pt x="59" y="0"/>
                    <a:pt x="74" y="4"/>
                    <a:pt x="88" y="16"/>
                  </a:cubicBezTo>
                  <a:cubicBezTo>
                    <a:pt x="91" y="19"/>
                    <a:pt x="96" y="21"/>
                    <a:pt x="100" y="21"/>
                  </a:cubicBezTo>
                  <a:cubicBezTo>
                    <a:pt x="114" y="22"/>
                    <a:pt x="129" y="22"/>
                    <a:pt x="143" y="21"/>
                  </a:cubicBezTo>
                  <a:cubicBezTo>
                    <a:pt x="147" y="21"/>
                    <a:pt x="151" y="19"/>
                    <a:pt x="154" y="17"/>
                  </a:cubicBezTo>
                  <a:cubicBezTo>
                    <a:pt x="167" y="4"/>
                    <a:pt x="183" y="0"/>
                    <a:pt x="201" y="6"/>
                  </a:cubicBezTo>
                  <a:cubicBezTo>
                    <a:pt x="218" y="11"/>
                    <a:pt x="229" y="24"/>
                    <a:pt x="232" y="42"/>
                  </a:cubicBezTo>
                  <a:cubicBezTo>
                    <a:pt x="236" y="72"/>
                    <a:pt x="239" y="102"/>
                    <a:pt x="242" y="132"/>
                  </a:cubicBezTo>
                  <a:cubicBezTo>
                    <a:pt x="244" y="147"/>
                    <a:pt x="233" y="161"/>
                    <a:pt x="218" y="165"/>
                  </a:cubicBezTo>
                  <a:cubicBezTo>
                    <a:pt x="204" y="169"/>
                    <a:pt x="188" y="163"/>
                    <a:pt x="181" y="150"/>
                  </a:cubicBezTo>
                  <a:cubicBezTo>
                    <a:pt x="180" y="149"/>
                    <a:pt x="179" y="148"/>
                    <a:pt x="178" y="146"/>
                  </a:cubicBezTo>
                  <a:cubicBezTo>
                    <a:pt x="175" y="138"/>
                    <a:pt x="173" y="132"/>
                    <a:pt x="160" y="134"/>
                  </a:cubicBezTo>
                  <a:cubicBezTo>
                    <a:pt x="148" y="135"/>
                    <a:pt x="138" y="127"/>
                    <a:pt x="133" y="114"/>
                  </a:cubicBezTo>
                  <a:cubicBezTo>
                    <a:pt x="130" y="106"/>
                    <a:pt x="124" y="109"/>
                    <a:pt x="119" y="108"/>
                  </a:cubicBezTo>
                  <a:cubicBezTo>
                    <a:pt x="114" y="108"/>
                    <a:pt x="111" y="109"/>
                    <a:pt x="109" y="114"/>
                  </a:cubicBezTo>
                  <a:cubicBezTo>
                    <a:pt x="104" y="128"/>
                    <a:pt x="91" y="136"/>
                    <a:pt x="77" y="134"/>
                  </a:cubicBezTo>
                  <a:cubicBezTo>
                    <a:pt x="71" y="132"/>
                    <a:pt x="68" y="135"/>
                    <a:pt x="66" y="140"/>
                  </a:cubicBezTo>
                  <a:cubicBezTo>
                    <a:pt x="66" y="142"/>
                    <a:pt x="65" y="144"/>
                    <a:pt x="64" y="146"/>
                  </a:cubicBezTo>
                  <a:cubicBezTo>
                    <a:pt x="57" y="161"/>
                    <a:pt x="41" y="169"/>
                    <a:pt x="26" y="166"/>
                  </a:cubicBezTo>
                  <a:cubicBezTo>
                    <a:pt x="10" y="162"/>
                    <a:pt x="0" y="149"/>
                    <a:pt x="0" y="129"/>
                  </a:cubicBezTo>
                  <a:close/>
                  <a:moveTo>
                    <a:pt x="46" y="39"/>
                  </a:moveTo>
                  <a:cubicBezTo>
                    <a:pt x="40" y="42"/>
                    <a:pt x="30" y="36"/>
                    <a:pt x="29" y="48"/>
                  </a:cubicBezTo>
                  <a:cubicBezTo>
                    <a:pt x="29" y="62"/>
                    <a:pt x="39" y="57"/>
                    <a:pt x="45" y="59"/>
                  </a:cubicBezTo>
                  <a:cubicBezTo>
                    <a:pt x="48" y="65"/>
                    <a:pt x="42" y="75"/>
                    <a:pt x="54" y="76"/>
                  </a:cubicBezTo>
                  <a:cubicBezTo>
                    <a:pt x="68" y="76"/>
                    <a:pt x="64" y="66"/>
                    <a:pt x="65" y="60"/>
                  </a:cubicBezTo>
                  <a:cubicBezTo>
                    <a:pt x="71" y="57"/>
                    <a:pt x="81" y="63"/>
                    <a:pt x="82" y="50"/>
                  </a:cubicBezTo>
                  <a:cubicBezTo>
                    <a:pt x="82" y="37"/>
                    <a:pt x="72" y="41"/>
                    <a:pt x="65" y="39"/>
                  </a:cubicBezTo>
                  <a:cubicBezTo>
                    <a:pt x="64" y="33"/>
                    <a:pt x="68" y="23"/>
                    <a:pt x="55" y="23"/>
                  </a:cubicBezTo>
                  <a:cubicBezTo>
                    <a:pt x="43" y="24"/>
                    <a:pt x="48" y="33"/>
                    <a:pt x="46" y="39"/>
                  </a:cubicBezTo>
                  <a:close/>
                  <a:moveTo>
                    <a:pt x="161" y="122"/>
                  </a:moveTo>
                  <a:cubicBezTo>
                    <a:pt x="172" y="122"/>
                    <a:pt x="181" y="114"/>
                    <a:pt x="181" y="103"/>
                  </a:cubicBezTo>
                  <a:cubicBezTo>
                    <a:pt x="181" y="93"/>
                    <a:pt x="172" y="85"/>
                    <a:pt x="162" y="84"/>
                  </a:cubicBezTo>
                  <a:cubicBezTo>
                    <a:pt x="152" y="84"/>
                    <a:pt x="143" y="92"/>
                    <a:pt x="143" y="103"/>
                  </a:cubicBezTo>
                  <a:cubicBezTo>
                    <a:pt x="142" y="113"/>
                    <a:pt x="151" y="122"/>
                    <a:pt x="161" y="122"/>
                  </a:cubicBezTo>
                  <a:close/>
                  <a:moveTo>
                    <a:pt x="99" y="103"/>
                  </a:moveTo>
                  <a:cubicBezTo>
                    <a:pt x="99" y="93"/>
                    <a:pt x="90" y="84"/>
                    <a:pt x="80" y="84"/>
                  </a:cubicBezTo>
                  <a:cubicBezTo>
                    <a:pt x="70" y="84"/>
                    <a:pt x="61" y="93"/>
                    <a:pt x="62" y="104"/>
                  </a:cubicBezTo>
                  <a:cubicBezTo>
                    <a:pt x="62" y="114"/>
                    <a:pt x="70" y="123"/>
                    <a:pt x="81" y="122"/>
                  </a:cubicBezTo>
                  <a:cubicBezTo>
                    <a:pt x="91" y="122"/>
                    <a:pt x="99" y="113"/>
                    <a:pt x="99" y="103"/>
                  </a:cubicBezTo>
                  <a:close/>
                  <a:moveTo>
                    <a:pt x="217" y="49"/>
                  </a:moveTo>
                  <a:cubicBezTo>
                    <a:pt x="217" y="44"/>
                    <a:pt x="212" y="38"/>
                    <a:pt x="206" y="39"/>
                  </a:cubicBezTo>
                  <a:cubicBezTo>
                    <a:pt x="200" y="39"/>
                    <a:pt x="196" y="43"/>
                    <a:pt x="196" y="49"/>
                  </a:cubicBezTo>
                  <a:cubicBezTo>
                    <a:pt x="195" y="55"/>
                    <a:pt x="200" y="60"/>
                    <a:pt x="206" y="60"/>
                  </a:cubicBezTo>
                  <a:cubicBezTo>
                    <a:pt x="212" y="60"/>
                    <a:pt x="217" y="55"/>
                    <a:pt x="217" y="49"/>
                  </a:cubicBezTo>
                  <a:close/>
                  <a:moveTo>
                    <a:pt x="178" y="49"/>
                  </a:moveTo>
                  <a:cubicBezTo>
                    <a:pt x="178" y="43"/>
                    <a:pt x="172" y="38"/>
                    <a:pt x="166" y="38"/>
                  </a:cubicBezTo>
                  <a:cubicBezTo>
                    <a:pt x="161" y="39"/>
                    <a:pt x="155" y="44"/>
                    <a:pt x="156" y="50"/>
                  </a:cubicBezTo>
                  <a:cubicBezTo>
                    <a:pt x="156" y="56"/>
                    <a:pt x="160" y="60"/>
                    <a:pt x="166" y="60"/>
                  </a:cubicBezTo>
                  <a:cubicBezTo>
                    <a:pt x="172" y="61"/>
                    <a:pt x="178" y="55"/>
                    <a:pt x="178" y="49"/>
                  </a:cubicBezTo>
                  <a:close/>
                  <a:moveTo>
                    <a:pt x="197" y="29"/>
                  </a:moveTo>
                  <a:cubicBezTo>
                    <a:pt x="197" y="23"/>
                    <a:pt x="193" y="19"/>
                    <a:pt x="187" y="19"/>
                  </a:cubicBezTo>
                  <a:cubicBezTo>
                    <a:pt x="180" y="19"/>
                    <a:pt x="176" y="23"/>
                    <a:pt x="176" y="30"/>
                  </a:cubicBezTo>
                  <a:cubicBezTo>
                    <a:pt x="176" y="36"/>
                    <a:pt x="180" y="40"/>
                    <a:pt x="186" y="40"/>
                  </a:cubicBezTo>
                  <a:cubicBezTo>
                    <a:pt x="192" y="40"/>
                    <a:pt x="197" y="36"/>
                    <a:pt x="197" y="29"/>
                  </a:cubicBezTo>
                  <a:close/>
                  <a:moveTo>
                    <a:pt x="176" y="70"/>
                  </a:moveTo>
                  <a:cubicBezTo>
                    <a:pt x="176" y="76"/>
                    <a:pt x="181" y="80"/>
                    <a:pt x="187" y="80"/>
                  </a:cubicBezTo>
                  <a:cubicBezTo>
                    <a:pt x="193" y="80"/>
                    <a:pt x="198" y="75"/>
                    <a:pt x="197" y="69"/>
                  </a:cubicBezTo>
                  <a:cubicBezTo>
                    <a:pt x="197" y="63"/>
                    <a:pt x="192" y="58"/>
                    <a:pt x="187" y="58"/>
                  </a:cubicBezTo>
                  <a:cubicBezTo>
                    <a:pt x="180" y="59"/>
                    <a:pt x="176" y="63"/>
                    <a:pt x="176" y="70"/>
                  </a:cubicBezTo>
                  <a:close/>
                  <a:moveTo>
                    <a:pt x="120" y="94"/>
                  </a:moveTo>
                  <a:cubicBezTo>
                    <a:pt x="120" y="93"/>
                    <a:pt x="120" y="93"/>
                    <a:pt x="121" y="92"/>
                  </a:cubicBezTo>
                  <a:cubicBezTo>
                    <a:pt x="122" y="92"/>
                    <a:pt x="124" y="93"/>
                    <a:pt x="125" y="92"/>
                  </a:cubicBezTo>
                  <a:cubicBezTo>
                    <a:pt x="127" y="91"/>
                    <a:pt x="131" y="90"/>
                    <a:pt x="131" y="88"/>
                  </a:cubicBezTo>
                  <a:cubicBezTo>
                    <a:pt x="133" y="83"/>
                    <a:pt x="128" y="83"/>
                    <a:pt x="125" y="83"/>
                  </a:cubicBezTo>
                  <a:cubicBezTo>
                    <a:pt x="123" y="83"/>
                    <a:pt x="122" y="83"/>
                    <a:pt x="121" y="83"/>
                  </a:cubicBezTo>
                  <a:cubicBezTo>
                    <a:pt x="117" y="84"/>
                    <a:pt x="111" y="81"/>
                    <a:pt x="111" y="88"/>
                  </a:cubicBezTo>
                  <a:cubicBezTo>
                    <a:pt x="111" y="90"/>
                    <a:pt x="116" y="92"/>
                    <a:pt x="120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8935880" y="4483385"/>
              <a:ext cx="214313" cy="68263"/>
            </a:xfrm>
            <a:custGeom>
              <a:avLst/>
              <a:gdLst>
                <a:gd name="T0" fmla="*/ 62 w 126"/>
                <a:gd name="T1" fmla="*/ 0 h 40"/>
                <a:gd name="T2" fmla="*/ 118 w 126"/>
                <a:gd name="T3" fmla="*/ 21 h 40"/>
                <a:gd name="T4" fmla="*/ 122 w 126"/>
                <a:gd name="T5" fmla="*/ 36 h 40"/>
                <a:gd name="T6" fmla="*/ 107 w 126"/>
                <a:gd name="T7" fmla="*/ 34 h 40"/>
                <a:gd name="T8" fmla="*/ 19 w 126"/>
                <a:gd name="T9" fmla="*/ 34 h 40"/>
                <a:gd name="T10" fmla="*/ 4 w 126"/>
                <a:gd name="T11" fmla="*/ 36 h 40"/>
                <a:gd name="T12" fmla="*/ 8 w 126"/>
                <a:gd name="T13" fmla="*/ 21 h 40"/>
                <a:gd name="T14" fmla="*/ 62 w 126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40">
                  <a:moveTo>
                    <a:pt x="62" y="0"/>
                  </a:moveTo>
                  <a:cubicBezTo>
                    <a:pt x="84" y="0"/>
                    <a:pt x="102" y="7"/>
                    <a:pt x="118" y="21"/>
                  </a:cubicBezTo>
                  <a:cubicBezTo>
                    <a:pt x="123" y="25"/>
                    <a:pt x="126" y="30"/>
                    <a:pt x="122" y="36"/>
                  </a:cubicBezTo>
                  <a:cubicBezTo>
                    <a:pt x="118" y="40"/>
                    <a:pt x="113" y="40"/>
                    <a:pt x="107" y="34"/>
                  </a:cubicBezTo>
                  <a:cubicBezTo>
                    <a:pt x="81" y="12"/>
                    <a:pt x="45" y="12"/>
                    <a:pt x="19" y="34"/>
                  </a:cubicBezTo>
                  <a:cubicBezTo>
                    <a:pt x="13" y="40"/>
                    <a:pt x="8" y="40"/>
                    <a:pt x="4" y="36"/>
                  </a:cubicBezTo>
                  <a:cubicBezTo>
                    <a:pt x="0" y="30"/>
                    <a:pt x="3" y="25"/>
                    <a:pt x="8" y="21"/>
                  </a:cubicBezTo>
                  <a:cubicBezTo>
                    <a:pt x="23" y="7"/>
                    <a:pt x="42" y="1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8975568" y="4538948"/>
              <a:ext cx="136525" cy="52388"/>
            </a:xfrm>
            <a:custGeom>
              <a:avLst/>
              <a:gdLst>
                <a:gd name="T0" fmla="*/ 40 w 80"/>
                <a:gd name="T1" fmla="*/ 0 h 31"/>
                <a:gd name="T2" fmla="*/ 74 w 80"/>
                <a:gd name="T3" fmla="*/ 13 h 31"/>
                <a:gd name="T4" fmla="*/ 76 w 80"/>
                <a:gd name="T5" fmla="*/ 26 h 31"/>
                <a:gd name="T6" fmla="*/ 63 w 80"/>
                <a:gd name="T7" fmla="*/ 26 h 31"/>
                <a:gd name="T8" fmla="*/ 17 w 80"/>
                <a:gd name="T9" fmla="*/ 27 h 31"/>
                <a:gd name="T10" fmla="*/ 4 w 80"/>
                <a:gd name="T11" fmla="*/ 26 h 31"/>
                <a:gd name="T12" fmla="*/ 5 w 80"/>
                <a:gd name="T13" fmla="*/ 14 h 31"/>
                <a:gd name="T14" fmla="*/ 40 w 80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1">
                  <a:moveTo>
                    <a:pt x="40" y="0"/>
                  </a:moveTo>
                  <a:cubicBezTo>
                    <a:pt x="53" y="0"/>
                    <a:pt x="65" y="4"/>
                    <a:pt x="74" y="13"/>
                  </a:cubicBezTo>
                  <a:cubicBezTo>
                    <a:pt x="78" y="17"/>
                    <a:pt x="80" y="21"/>
                    <a:pt x="76" y="26"/>
                  </a:cubicBezTo>
                  <a:cubicBezTo>
                    <a:pt x="73" y="31"/>
                    <a:pt x="68" y="30"/>
                    <a:pt x="63" y="26"/>
                  </a:cubicBezTo>
                  <a:cubicBezTo>
                    <a:pt x="46" y="14"/>
                    <a:pt x="34" y="14"/>
                    <a:pt x="17" y="27"/>
                  </a:cubicBezTo>
                  <a:cubicBezTo>
                    <a:pt x="12" y="30"/>
                    <a:pt x="8" y="31"/>
                    <a:pt x="4" y="26"/>
                  </a:cubicBezTo>
                  <a:cubicBezTo>
                    <a:pt x="0" y="22"/>
                    <a:pt x="1" y="17"/>
                    <a:pt x="5" y="14"/>
                  </a:cubicBezTo>
                  <a:cubicBezTo>
                    <a:pt x="15" y="5"/>
                    <a:pt x="27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0" name="Freeform 28"/>
          <p:cNvSpPr>
            <a:spLocks/>
          </p:cNvSpPr>
          <p:nvPr/>
        </p:nvSpPr>
        <p:spPr bwMode="auto">
          <a:xfrm>
            <a:off x="1651975" y="3836789"/>
            <a:ext cx="58738" cy="58738"/>
          </a:xfrm>
          <a:custGeom>
            <a:avLst/>
            <a:gdLst>
              <a:gd name="T0" fmla="*/ 34 w 34"/>
              <a:gd name="T1" fmla="*/ 17 h 35"/>
              <a:gd name="T2" fmla="*/ 17 w 34"/>
              <a:gd name="T3" fmla="*/ 35 h 35"/>
              <a:gd name="T4" fmla="*/ 0 w 34"/>
              <a:gd name="T5" fmla="*/ 18 h 35"/>
              <a:gd name="T6" fmla="*/ 17 w 34"/>
              <a:gd name="T7" fmla="*/ 0 h 35"/>
              <a:gd name="T8" fmla="*/ 34 w 34"/>
              <a:gd name="T9" fmla="*/ 1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5">
                <a:moveTo>
                  <a:pt x="34" y="17"/>
                </a:moveTo>
                <a:cubicBezTo>
                  <a:pt x="34" y="27"/>
                  <a:pt x="26" y="35"/>
                  <a:pt x="17" y="35"/>
                </a:cubicBezTo>
                <a:cubicBezTo>
                  <a:pt x="8" y="35"/>
                  <a:pt x="0" y="26"/>
                  <a:pt x="0" y="18"/>
                </a:cubicBezTo>
                <a:cubicBezTo>
                  <a:pt x="0" y="8"/>
                  <a:pt x="7" y="1"/>
                  <a:pt x="17" y="0"/>
                </a:cubicBezTo>
                <a:cubicBezTo>
                  <a:pt x="26" y="0"/>
                  <a:pt x="34" y="8"/>
                  <a:pt x="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2" name="Grupo 61"/>
          <p:cNvGrpSpPr/>
          <p:nvPr/>
        </p:nvGrpSpPr>
        <p:grpSpPr>
          <a:xfrm rot="20666627">
            <a:off x="3747184" y="4156334"/>
            <a:ext cx="572721" cy="825857"/>
            <a:chOff x="1979613" y="468313"/>
            <a:chExt cx="287338" cy="414338"/>
          </a:xfrm>
        </p:grpSpPr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979613" y="468313"/>
              <a:ext cx="287338" cy="414338"/>
            </a:xfrm>
            <a:custGeom>
              <a:avLst/>
              <a:gdLst>
                <a:gd name="T0" fmla="*/ 0 w 169"/>
                <a:gd name="T1" fmla="*/ 121 h 243"/>
                <a:gd name="T2" fmla="*/ 0 w 169"/>
                <a:gd name="T3" fmla="*/ 22 h 243"/>
                <a:gd name="T4" fmla="*/ 21 w 169"/>
                <a:gd name="T5" fmla="*/ 0 h 243"/>
                <a:gd name="T6" fmla="*/ 148 w 169"/>
                <a:gd name="T7" fmla="*/ 0 h 243"/>
                <a:gd name="T8" fmla="*/ 168 w 169"/>
                <a:gd name="T9" fmla="*/ 21 h 243"/>
                <a:gd name="T10" fmla="*/ 168 w 169"/>
                <a:gd name="T11" fmla="*/ 221 h 243"/>
                <a:gd name="T12" fmla="*/ 147 w 169"/>
                <a:gd name="T13" fmla="*/ 242 h 243"/>
                <a:gd name="T14" fmla="*/ 21 w 169"/>
                <a:gd name="T15" fmla="*/ 242 h 243"/>
                <a:gd name="T16" fmla="*/ 0 w 169"/>
                <a:gd name="T17" fmla="*/ 221 h 243"/>
                <a:gd name="T18" fmla="*/ 0 w 169"/>
                <a:gd name="T19" fmla="*/ 121 h 243"/>
                <a:gd name="T20" fmla="*/ 145 w 169"/>
                <a:gd name="T21" fmla="*/ 84 h 243"/>
                <a:gd name="T22" fmla="*/ 145 w 169"/>
                <a:gd name="T23" fmla="*/ 33 h 243"/>
                <a:gd name="T24" fmla="*/ 136 w 169"/>
                <a:gd name="T25" fmla="*/ 23 h 243"/>
                <a:gd name="T26" fmla="*/ 32 w 169"/>
                <a:gd name="T27" fmla="*/ 23 h 243"/>
                <a:gd name="T28" fmla="*/ 23 w 169"/>
                <a:gd name="T29" fmla="*/ 33 h 243"/>
                <a:gd name="T30" fmla="*/ 23 w 169"/>
                <a:gd name="T31" fmla="*/ 136 h 243"/>
                <a:gd name="T32" fmla="*/ 33 w 169"/>
                <a:gd name="T33" fmla="*/ 145 h 243"/>
                <a:gd name="T34" fmla="*/ 135 w 169"/>
                <a:gd name="T35" fmla="*/ 145 h 243"/>
                <a:gd name="T36" fmla="*/ 145 w 169"/>
                <a:gd name="T37" fmla="*/ 135 h 243"/>
                <a:gd name="T38" fmla="*/ 145 w 169"/>
                <a:gd name="T39" fmla="*/ 84 h 243"/>
                <a:gd name="T40" fmla="*/ 63 w 169"/>
                <a:gd name="T41" fmla="*/ 182 h 243"/>
                <a:gd name="T42" fmla="*/ 55 w 169"/>
                <a:gd name="T43" fmla="*/ 166 h 243"/>
                <a:gd name="T44" fmla="*/ 43 w 169"/>
                <a:gd name="T45" fmla="*/ 182 h 243"/>
                <a:gd name="T46" fmla="*/ 26 w 169"/>
                <a:gd name="T47" fmla="*/ 191 h 243"/>
                <a:gd name="T48" fmla="*/ 42 w 169"/>
                <a:gd name="T49" fmla="*/ 202 h 243"/>
                <a:gd name="T50" fmla="*/ 51 w 169"/>
                <a:gd name="T51" fmla="*/ 218 h 243"/>
                <a:gd name="T52" fmla="*/ 62 w 169"/>
                <a:gd name="T53" fmla="*/ 202 h 243"/>
                <a:gd name="T54" fmla="*/ 79 w 169"/>
                <a:gd name="T55" fmla="*/ 192 h 243"/>
                <a:gd name="T56" fmla="*/ 63 w 169"/>
                <a:gd name="T57" fmla="*/ 182 h 243"/>
                <a:gd name="T58" fmla="*/ 131 w 169"/>
                <a:gd name="T59" fmla="*/ 218 h 243"/>
                <a:gd name="T60" fmla="*/ 142 w 169"/>
                <a:gd name="T61" fmla="*/ 207 h 243"/>
                <a:gd name="T62" fmla="*/ 131 w 169"/>
                <a:gd name="T63" fmla="*/ 197 h 243"/>
                <a:gd name="T64" fmla="*/ 120 w 169"/>
                <a:gd name="T65" fmla="*/ 208 h 243"/>
                <a:gd name="T66" fmla="*/ 131 w 169"/>
                <a:gd name="T67" fmla="*/ 218 h 243"/>
                <a:gd name="T68" fmla="*/ 142 w 169"/>
                <a:gd name="T69" fmla="*/ 177 h 243"/>
                <a:gd name="T70" fmla="*/ 131 w 169"/>
                <a:gd name="T71" fmla="*/ 166 h 243"/>
                <a:gd name="T72" fmla="*/ 120 w 169"/>
                <a:gd name="T73" fmla="*/ 177 h 243"/>
                <a:gd name="T74" fmla="*/ 131 w 169"/>
                <a:gd name="T75" fmla="*/ 188 h 243"/>
                <a:gd name="T76" fmla="*/ 142 w 169"/>
                <a:gd name="T77" fmla="*/ 17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243">
                  <a:moveTo>
                    <a:pt x="0" y="121"/>
                  </a:moveTo>
                  <a:cubicBezTo>
                    <a:pt x="0" y="88"/>
                    <a:pt x="0" y="55"/>
                    <a:pt x="0" y="22"/>
                  </a:cubicBezTo>
                  <a:cubicBezTo>
                    <a:pt x="0" y="7"/>
                    <a:pt x="6" y="0"/>
                    <a:pt x="21" y="0"/>
                  </a:cubicBezTo>
                  <a:cubicBezTo>
                    <a:pt x="63" y="0"/>
                    <a:pt x="106" y="0"/>
                    <a:pt x="148" y="0"/>
                  </a:cubicBezTo>
                  <a:cubicBezTo>
                    <a:pt x="162" y="0"/>
                    <a:pt x="168" y="7"/>
                    <a:pt x="168" y="21"/>
                  </a:cubicBezTo>
                  <a:cubicBezTo>
                    <a:pt x="169" y="87"/>
                    <a:pt x="169" y="154"/>
                    <a:pt x="168" y="221"/>
                  </a:cubicBezTo>
                  <a:cubicBezTo>
                    <a:pt x="168" y="236"/>
                    <a:pt x="161" y="242"/>
                    <a:pt x="147" y="242"/>
                  </a:cubicBezTo>
                  <a:cubicBezTo>
                    <a:pt x="105" y="243"/>
                    <a:pt x="63" y="243"/>
                    <a:pt x="21" y="242"/>
                  </a:cubicBezTo>
                  <a:cubicBezTo>
                    <a:pt x="7" y="242"/>
                    <a:pt x="0" y="236"/>
                    <a:pt x="0" y="221"/>
                  </a:cubicBezTo>
                  <a:cubicBezTo>
                    <a:pt x="0" y="188"/>
                    <a:pt x="0" y="154"/>
                    <a:pt x="0" y="121"/>
                  </a:cubicBezTo>
                  <a:close/>
                  <a:moveTo>
                    <a:pt x="145" y="84"/>
                  </a:moveTo>
                  <a:cubicBezTo>
                    <a:pt x="145" y="67"/>
                    <a:pt x="145" y="50"/>
                    <a:pt x="145" y="33"/>
                  </a:cubicBezTo>
                  <a:cubicBezTo>
                    <a:pt x="145" y="27"/>
                    <a:pt x="143" y="23"/>
                    <a:pt x="136" y="23"/>
                  </a:cubicBezTo>
                  <a:cubicBezTo>
                    <a:pt x="101" y="23"/>
                    <a:pt x="67" y="23"/>
                    <a:pt x="32" y="23"/>
                  </a:cubicBezTo>
                  <a:cubicBezTo>
                    <a:pt x="26" y="23"/>
                    <a:pt x="23" y="26"/>
                    <a:pt x="23" y="33"/>
                  </a:cubicBezTo>
                  <a:cubicBezTo>
                    <a:pt x="23" y="67"/>
                    <a:pt x="23" y="101"/>
                    <a:pt x="23" y="136"/>
                  </a:cubicBezTo>
                  <a:cubicBezTo>
                    <a:pt x="23" y="142"/>
                    <a:pt x="26" y="145"/>
                    <a:pt x="33" y="145"/>
                  </a:cubicBezTo>
                  <a:cubicBezTo>
                    <a:pt x="67" y="145"/>
                    <a:pt x="101" y="145"/>
                    <a:pt x="135" y="145"/>
                  </a:cubicBezTo>
                  <a:cubicBezTo>
                    <a:pt x="142" y="145"/>
                    <a:pt x="145" y="142"/>
                    <a:pt x="145" y="135"/>
                  </a:cubicBezTo>
                  <a:cubicBezTo>
                    <a:pt x="145" y="118"/>
                    <a:pt x="145" y="101"/>
                    <a:pt x="145" y="84"/>
                  </a:cubicBezTo>
                  <a:close/>
                  <a:moveTo>
                    <a:pt x="63" y="182"/>
                  </a:moveTo>
                  <a:cubicBezTo>
                    <a:pt x="60" y="177"/>
                    <a:pt x="65" y="168"/>
                    <a:pt x="55" y="166"/>
                  </a:cubicBezTo>
                  <a:cubicBezTo>
                    <a:pt x="40" y="164"/>
                    <a:pt x="44" y="175"/>
                    <a:pt x="43" y="182"/>
                  </a:cubicBezTo>
                  <a:cubicBezTo>
                    <a:pt x="27" y="184"/>
                    <a:pt x="27" y="184"/>
                    <a:pt x="26" y="191"/>
                  </a:cubicBezTo>
                  <a:cubicBezTo>
                    <a:pt x="25" y="204"/>
                    <a:pt x="35" y="201"/>
                    <a:pt x="42" y="202"/>
                  </a:cubicBezTo>
                  <a:cubicBezTo>
                    <a:pt x="45" y="208"/>
                    <a:pt x="39" y="217"/>
                    <a:pt x="51" y="218"/>
                  </a:cubicBezTo>
                  <a:cubicBezTo>
                    <a:pt x="65" y="220"/>
                    <a:pt x="60" y="209"/>
                    <a:pt x="62" y="202"/>
                  </a:cubicBezTo>
                  <a:cubicBezTo>
                    <a:pt x="69" y="201"/>
                    <a:pt x="79" y="205"/>
                    <a:pt x="79" y="192"/>
                  </a:cubicBezTo>
                  <a:cubicBezTo>
                    <a:pt x="79" y="180"/>
                    <a:pt x="69" y="184"/>
                    <a:pt x="63" y="182"/>
                  </a:cubicBezTo>
                  <a:close/>
                  <a:moveTo>
                    <a:pt x="131" y="218"/>
                  </a:moveTo>
                  <a:cubicBezTo>
                    <a:pt x="137" y="218"/>
                    <a:pt x="142" y="213"/>
                    <a:pt x="142" y="207"/>
                  </a:cubicBezTo>
                  <a:cubicBezTo>
                    <a:pt x="142" y="201"/>
                    <a:pt x="137" y="197"/>
                    <a:pt x="131" y="197"/>
                  </a:cubicBezTo>
                  <a:cubicBezTo>
                    <a:pt x="125" y="197"/>
                    <a:pt x="120" y="201"/>
                    <a:pt x="120" y="208"/>
                  </a:cubicBezTo>
                  <a:cubicBezTo>
                    <a:pt x="120" y="214"/>
                    <a:pt x="125" y="218"/>
                    <a:pt x="131" y="218"/>
                  </a:cubicBezTo>
                  <a:close/>
                  <a:moveTo>
                    <a:pt x="142" y="177"/>
                  </a:moveTo>
                  <a:cubicBezTo>
                    <a:pt x="142" y="171"/>
                    <a:pt x="137" y="166"/>
                    <a:pt x="131" y="166"/>
                  </a:cubicBezTo>
                  <a:cubicBezTo>
                    <a:pt x="125" y="166"/>
                    <a:pt x="120" y="171"/>
                    <a:pt x="120" y="177"/>
                  </a:cubicBezTo>
                  <a:cubicBezTo>
                    <a:pt x="120" y="183"/>
                    <a:pt x="125" y="188"/>
                    <a:pt x="131" y="188"/>
                  </a:cubicBezTo>
                  <a:cubicBezTo>
                    <a:pt x="137" y="188"/>
                    <a:pt x="142" y="183"/>
                    <a:pt x="14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2033588" y="522288"/>
              <a:ext cx="131763" cy="131763"/>
            </a:xfrm>
            <a:custGeom>
              <a:avLst/>
              <a:gdLst>
                <a:gd name="T0" fmla="*/ 78 w 78"/>
                <a:gd name="T1" fmla="*/ 2 h 77"/>
                <a:gd name="T2" fmla="*/ 3 w 78"/>
                <a:gd name="T3" fmla="*/ 77 h 77"/>
                <a:gd name="T4" fmla="*/ 7 w 78"/>
                <a:gd name="T5" fmla="*/ 56 h 77"/>
                <a:gd name="T6" fmla="*/ 55 w 78"/>
                <a:gd name="T7" fmla="*/ 9 h 77"/>
                <a:gd name="T8" fmla="*/ 78 w 78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78" y="2"/>
                  </a:moveTo>
                  <a:cubicBezTo>
                    <a:pt x="53" y="27"/>
                    <a:pt x="28" y="52"/>
                    <a:pt x="3" y="77"/>
                  </a:cubicBezTo>
                  <a:cubicBezTo>
                    <a:pt x="1" y="70"/>
                    <a:pt x="0" y="63"/>
                    <a:pt x="7" y="56"/>
                  </a:cubicBezTo>
                  <a:cubicBezTo>
                    <a:pt x="24" y="41"/>
                    <a:pt x="39" y="25"/>
                    <a:pt x="55" y="9"/>
                  </a:cubicBezTo>
                  <a:cubicBezTo>
                    <a:pt x="64" y="0"/>
                    <a:pt x="64" y="0"/>
                    <a:pt x="7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0"/>
            <p:cNvSpPr>
              <a:spLocks/>
            </p:cNvSpPr>
            <p:nvPr/>
          </p:nvSpPr>
          <p:spPr bwMode="auto">
            <a:xfrm>
              <a:off x="2027238" y="515938"/>
              <a:ext cx="82550" cy="82550"/>
            </a:xfrm>
            <a:custGeom>
              <a:avLst/>
              <a:gdLst>
                <a:gd name="T0" fmla="*/ 5 w 48"/>
                <a:gd name="T1" fmla="*/ 48 h 48"/>
                <a:gd name="T2" fmla="*/ 48 w 48"/>
                <a:gd name="T3" fmla="*/ 6 h 48"/>
                <a:gd name="T4" fmla="*/ 5 w 48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5" y="48"/>
                  </a:moveTo>
                  <a:cubicBezTo>
                    <a:pt x="0" y="15"/>
                    <a:pt x="16" y="0"/>
                    <a:pt x="48" y="6"/>
                  </a:cubicBezTo>
                  <a:cubicBezTo>
                    <a:pt x="34" y="20"/>
                    <a:pt x="19" y="34"/>
                    <a:pt x="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61" name="Grupo 160"/>
          <p:cNvGrpSpPr/>
          <p:nvPr/>
        </p:nvGrpSpPr>
        <p:grpSpPr>
          <a:xfrm>
            <a:off x="5802932" y="675500"/>
            <a:ext cx="559389" cy="559389"/>
            <a:chOff x="358775" y="2028825"/>
            <a:chExt cx="411163" cy="411163"/>
          </a:xfrm>
        </p:grpSpPr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358775" y="2028825"/>
              <a:ext cx="411163" cy="411163"/>
            </a:xfrm>
            <a:custGeom>
              <a:avLst/>
              <a:gdLst>
                <a:gd name="T0" fmla="*/ 149 w 242"/>
                <a:gd name="T1" fmla="*/ 193 h 242"/>
                <a:gd name="T2" fmla="*/ 149 w 242"/>
                <a:gd name="T3" fmla="*/ 217 h 242"/>
                <a:gd name="T4" fmla="*/ 172 w 242"/>
                <a:gd name="T5" fmla="*/ 217 h 242"/>
                <a:gd name="T6" fmla="*/ 184 w 242"/>
                <a:gd name="T7" fmla="*/ 229 h 242"/>
                <a:gd name="T8" fmla="*/ 172 w 242"/>
                <a:gd name="T9" fmla="*/ 242 h 242"/>
                <a:gd name="T10" fmla="*/ 70 w 242"/>
                <a:gd name="T11" fmla="*/ 242 h 242"/>
                <a:gd name="T12" fmla="*/ 58 w 242"/>
                <a:gd name="T13" fmla="*/ 229 h 242"/>
                <a:gd name="T14" fmla="*/ 70 w 242"/>
                <a:gd name="T15" fmla="*/ 217 h 242"/>
                <a:gd name="T16" fmla="*/ 92 w 242"/>
                <a:gd name="T17" fmla="*/ 217 h 242"/>
                <a:gd name="T18" fmla="*/ 92 w 242"/>
                <a:gd name="T19" fmla="*/ 193 h 242"/>
                <a:gd name="T20" fmla="*/ 84 w 242"/>
                <a:gd name="T21" fmla="*/ 193 h 242"/>
                <a:gd name="T22" fmla="*/ 24 w 242"/>
                <a:gd name="T23" fmla="*/ 193 h 242"/>
                <a:gd name="T24" fmla="*/ 0 w 242"/>
                <a:gd name="T25" fmla="*/ 169 h 242"/>
                <a:gd name="T26" fmla="*/ 0 w 242"/>
                <a:gd name="T27" fmla="*/ 24 h 242"/>
                <a:gd name="T28" fmla="*/ 24 w 242"/>
                <a:gd name="T29" fmla="*/ 0 h 242"/>
                <a:gd name="T30" fmla="*/ 219 w 242"/>
                <a:gd name="T31" fmla="*/ 0 h 242"/>
                <a:gd name="T32" fmla="*/ 242 w 242"/>
                <a:gd name="T33" fmla="*/ 24 h 242"/>
                <a:gd name="T34" fmla="*/ 242 w 242"/>
                <a:gd name="T35" fmla="*/ 168 h 242"/>
                <a:gd name="T36" fmla="*/ 217 w 242"/>
                <a:gd name="T37" fmla="*/ 193 h 242"/>
                <a:gd name="T38" fmla="*/ 159 w 242"/>
                <a:gd name="T39" fmla="*/ 193 h 242"/>
                <a:gd name="T40" fmla="*/ 149 w 242"/>
                <a:gd name="T41" fmla="*/ 193 h 242"/>
                <a:gd name="T42" fmla="*/ 121 w 242"/>
                <a:gd name="T43" fmla="*/ 23 h 242"/>
                <a:gd name="T44" fmla="*/ 37 w 242"/>
                <a:gd name="T45" fmla="*/ 23 h 242"/>
                <a:gd name="T46" fmla="*/ 23 w 242"/>
                <a:gd name="T47" fmla="*/ 37 h 242"/>
                <a:gd name="T48" fmla="*/ 23 w 242"/>
                <a:gd name="T49" fmla="*/ 153 h 242"/>
                <a:gd name="T50" fmla="*/ 37 w 242"/>
                <a:gd name="T51" fmla="*/ 167 h 242"/>
                <a:gd name="T52" fmla="*/ 206 w 242"/>
                <a:gd name="T53" fmla="*/ 167 h 242"/>
                <a:gd name="T54" fmla="*/ 219 w 242"/>
                <a:gd name="T55" fmla="*/ 154 h 242"/>
                <a:gd name="T56" fmla="*/ 219 w 242"/>
                <a:gd name="T57" fmla="*/ 36 h 242"/>
                <a:gd name="T58" fmla="*/ 206 w 242"/>
                <a:gd name="T59" fmla="*/ 23 h 242"/>
                <a:gd name="T60" fmla="*/ 121 w 242"/>
                <a:gd name="T61" fmla="*/ 2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2" h="242">
                  <a:moveTo>
                    <a:pt x="149" y="193"/>
                  </a:moveTo>
                  <a:cubicBezTo>
                    <a:pt x="149" y="201"/>
                    <a:pt x="149" y="208"/>
                    <a:pt x="149" y="217"/>
                  </a:cubicBezTo>
                  <a:cubicBezTo>
                    <a:pt x="157" y="217"/>
                    <a:pt x="164" y="217"/>
                    <a:pt x="172" y="217"/>
                  </a:cubicBezTo>
                  <a:cubicBezTo>
                    <a:pt x="182" y="217"/>
                    <a:pt x="184" y="219"/>
                    <a:pt x="184" y="229"/>
                  </a:cubicBezTo>
                  <a:cubicBezTo>
                    <a:pt x="184" y="240"/>
                    <a:pt x="182" y="242"/>
                    <a:pt x="172" y="242"/>
                  </a:cubicBezTo>
                  <a:cubicBezTo>
                    <a:pt x="138" y="242"/>
                    <a:pt x="104" y="242"/>
                    <a:pt x="70" y="242"/>
                  </a:cubicBezTo>
                  <a:cubicBezTo>
                    <a:pt x="60" y="242"/>
                    <a:pt x="58" y="239"/>
                    <a:pt x="58" y="229"/>
                  </a:cubicBezTo>
                  <a:cubicBezTo>
                    <a:pt x="58" y="220"/>
                    <a:pt x="61" y="217"/>
                    <a:pt x="70" y="217"/>
                  </a:cubicBezTo>
                  <a:cubicBezTo>
                    <a:pt x="77" y="217"/>
                    <a:pt x="84" y="217"/>
                    <a:pt x="92" y="217"/>
                  </a:cubicBezTo>
                  <a:cubicBezTo>
                    <a:pt x="92" y="209"/>
                    <a:pt x="92" y="201"/>
                    <a:pt x="92" y="193"/>
                  </a:cubicBezTo>
                  <a:cubicBezTo>
                    <a:pt x="90" y="193"/>
                    <a:pt x="87" y="193"/>
                    <a:pt x="84" y="193"/>
                  </a:cubicBezTo>
                  <a:cubicBezTo>
                    <a:pt x="64" y="193"/>
                    <a:pt x="44" y="193"/>
                    <a:pt x="24" y="193"/>
                  </a:cubicBezTo>
                  <a:cubicBezTo>
                    <a:pt x="9" y="193"/>
                    <a:pt x="0" y="184"/>
                    <a:pt x="0" y="169"/>
                  </a:cubicBezTo>
                  <a:cubicBezTo>
                    <a:pt x="0" y="121"/>
                    <a:pt x="0" y="72"/>
                    <a:pt x="0" y="24"/>
                  </a:cubicBezTo>
                  <a:cubicBezTo>
                    <a:pt x="0" y="9"/>
                    <a:pt x="9" y="0"/>
                    <a:pt x="24" y="0"/>
                  </a:cubicBezTo>
                  <a:cubicBezTo>
                    <a:pt x="89" y="0"/>
                    <a:pt x="154" y="0"/>
                    <a:pt x="219" y="0"/>
                  </a:cubicBezTo>
                  <a:cubicBezTo>
                    <a:pt x="233" y="0"/>
                    <a:pt x="242" y="9"/>
                    <a:pt x="242" y="24"/>
                  </a:cubicBezTo>
                  <a:cubicBezTo>
                    <a:pt x="242" y="72"/>
                    <a:pt x="242" y="120"/>
                    <a:pt x="242" y="168"/>
                  </a:cubicBezTo>
                  <a:cubicBezTo>
                    <a:pt x="242" y="184"/>
                    <a:pt x="233" y="193"/>
                    <a:pt x="217" y="193"/>
                  </a:cubicBezTo>
                  <a:cubicBezTo>
                    <a:pt x="198" y="193"/>
                    <a:pt x="178" y="193"/>
                    <a:pt x="159" y="193"/>
                  </a:cubicBezTo>
                  <a:cubicBezTo>
                    <a:pt x="156" y="193"/>
                    <a:pt x="153" y="193"/>
                    <a:pt x="149" y="193"/>
                  </a:cubicBezTo>
                  <a:close/>
                  <a:moveTo>
                    <a:pt x="121" y="23"/>
                  </a:moveTo>
                  <a:cubicBezTo>
                    <a:pt x="93" y="23"/>
                    <a:pt x="65" y="23"/>
                    <a:pt x="37" y="23"/>
                  </a:cubicBezTo>
                  <a:cubicBezTo>
                    <a:pt x="24" y="23"/>
                    <a:pt x="23" y="25"/>
                    <a:pt x="23" y="37"/>
                  </a:cubicBezTo>
                  <a:cubicBezTo>
                    <a:pt x="23" y="76"/>
                    <a:pt x="23" y="115"/>
                    <a:pt x="23" y="153"/>
                  </a:cubicBezTo>
                  <a:cubicBezTo>
                    <a:pt x="23" y="165"/>
                    <a:pt x="25" y="167"/>
                    <a:pt x="37" y="167"/>
                  </a:cubicBezTo>
                  <a:cubicBezTo>
                    <a:pt x="93" y="167"/>
                    <a:pt x="150" y="167"/>
                    <a:pt x="206" y="167"/>
                  </a:cubicBezTo>
                  <a:cubicBezTo>
                    <a:pt x="217" y="167"/>
                    <a:pt x="219" y="165"/>
                    <a:pt x="219" y="154"/>
                  </a:cubicBezTo>
                  <a:cubicBezTo>
                    <a:pt x="219" y="115"/>
                    <a:pt x="219" y="75"/>
                    <a:pt x="219" y="36"/>
                  </a:cubicBezTo>
                  <a:cubicBezTo>
                    <a:pt x="219" y="25"/>
                    <a:pt x="217" y="23"/>
                    <a:pt x="206" y="23"/>
                  </a:cubicBezTo>
                  <a:cubicBezTo>
                    <a:pt x="178" y="23"/>
                    <a:pt x="149" y="23"/>
                    <a:pt x="12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1"/>
            <p:cNvSpPr>
              <a:spLocks/>
            </p:cNvSpPr>
            <p:nvPr/>
          </p:nvSpPr>
          <p:spPr bwMode="auto">
            <a:xfrm>
              <a:off x="417513" y="2085975"/>
              <a:ext cx="158750" cy="160338"/>
            </a:xfrm>
            <a:custGeom>
              <a:avLst/>
              <a:gdLst>
                <a:gd name="T0" fmla="*/ 94 w 94"/>
                <a:gd name="T1" fmla="*/ 1 h 94"/>
                <a:gd name="T2" fmla="*/ 1 w 94"/>
                <a:gd name="T3" fmla="*/ 94 h 94"/>
                <a:gd name="T4" fmla="*/ 9 w 94"/>
                <a:gd name="T5" fmla="*/ 67 h 94"/>
                <a:gd name="T6" fmla="*/ 65 w 94"/>
                <a:gd name="T7" fmla="*/ 12 h 94"/>
                <a:gd name="T8" fmla="*/ 94 w 94"/>
                <a:gd name="T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94" y="1"/>
                  </a:moveTo>
                  <a:cubicBezTo>
                    <a:pt x="63" y="32"/>
                    <a:pt x="32" y="63"/>
                    <a:pt x="1" y="94"/>
                  </a:cubicBezTo>
                  <a:cubicBezTo>
                    <a:pt x="0" y="85"/>
                    <a:pt x="0" y="76"/>
                    <a:pt x="9" y="67"/>
                  </a:cubicBezTo>
                  <a:cubicBezTo>
                    <a:pt x="28" y="50"/>
                    <a:pt x="46" y="30"/>
                    <a:pt x="65" y="12"/>
                  </a:cubicBezTo>
                  <a:cubicBezTo>
                    <a:pt x="77" y="0"/>
                    <a:pt x="77" y="0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2"/>
            <p:cNvSpPr>
              <a:spLocks/>
            </p:cNvSpPr>
            <p:nvPr/>
          </p:nvSpPr>
          <p:spPr bwMode="auto">
            <a:xfrm>
              <a:off x="417513" y="2079625"/>
              <a:ext cx="90488" cy="100013"/>
            </a:xfrm>
            <a:custGeom>
              <a:avLst/>
              <a:gdLst>
                <a:gd name="T0" fmla="*/ 54 w 54"/>
                <a:gd name="T1" fmla="*/ 5 h 59"/>
                <a:gd name="T2" fmla="*/ 1 w 54"/>
                <a:gd name="T3" fmla="*/ 59 h 59"/>
                <a:gd name="T4" fmla="*/ 1 w 54"/>
                <a:gd name="T5" fmla="*/ 28 h 59"/>
                <a:gd name="T6" fmla="*/ 7 w 54"/>
                <a:gd name="T7" fmla="*/ 19 h 59"/>
                <a:gd name="T8" fmla="*/ 54 w 54"/>
                <a:gd name="T9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">
                  <a:moveTo>
                    <a:pt x="54" y="5"/>
                  </a:moveTo>
                  <a:cubicBezTo>
                    <a:pt x="37" y="23"/>
                    <a:pt x="19" y="41"/>
                    <a:pt x="1" y="59"/>
                  </a:cubicBezTo>
                  <a:cubicBezTo>
                    <a:pt x="1" y="48"/>
                    <a:pt x="0" y="38"/>
                    <a:pt x="1" y="28"/>
                  </a:cubicBezTo>
                  <a:cubicBezTo>
                    <a:pt x="1" y="25"/>
                    <a:pt x="5" y="22"/>
                    <a:pt x="7" y="19"/>
                  </a:cubicBezTo>
                  <a:cubicBezTo>
                    <a:pt x="19" y="0"/>
                    <a:pt x="38" y="5"/>
                    <a:pt x="5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1" name="Grupo 60"/>
          <p:cNvGrpSpPr/>
          <p:nvPr/>
        </p:nvGrpSpPr>
        <p:grpSpPr>
          <a:xfrm rot="2058956">
            <a:off x="3217544" y="1975278"/>
            <a:ext cx="1069206" cy="567177"/>
            <a:chOff x="862013" y="1606550"/>
            <a:chExt cx="442913" cy="234950"/>
          </a:xfrm>
        </p:grpSpPr>
        <p:sp>
          <p:nvSpPr>
            <p:cNvPr id="36" name="Freeform 14"/>
            <p:cNvSpPr>
              <a:spLocks noEditPoints="1"/>
            </p:cNvSpPr>
            <p:nvPr/>
          </p:nvSpPr>
          <p:spPr bwMode="auto">
            <a:xfrm>
              <a:off x="862013" y="1606550"/>
              <a:ext cx="442913" cy="234950"/>
            </a:xfrm>
            <a:custGeom>
              <a:avLst/>
              <a:gdLst>
                <a:gd name="T0" fmla="*/ 130 w 260"/>
                <a:gd name="T1" fmla="*/ 138 h 138"/>
                <a:gd name="T2" fmla="*/ 56 w 260"/>
                <a:gd name="T3" fmla="*/ 138 h 138"/>
                <a:gd name="T4" fmla="*/ 37 w 260"/>
                <a:gd name="T5" fmla="*/ 122 h 138"/>
                <a:gd name="T6" fmla="*/ 33 w 260"/>
                <a:gd name="T7" fmla="*/ 117 h 138"/>
                <a:gd name="T8" fmla="*/ 32 w 260"/>
                <a:gd name="T9" fmla="*/ 21 h 138"/>
                <a:gd name="T10" fmla="*/ 37 w 260"/>
                <a:gd name="T11" fmla="*/ 14 h 138"/>
                <a:gd name="T12" fmla="*/ 55 w 260"/>
                <a:gd name="T13" fmla="*/ 0 h 138"/>
                <a:gd name="T14" fmla="*/ 194 w 260"/>
                <a:gd name="T15" fmla="*/ 0 h 138"/>
                <a:gd name="T16" fmla="*/ 208 w 260"/>
                <a:gd name="T17" fmla="*/ 0 h 138"/>
                <a:gd name="T18" fmla="*/ 223 w 260"/>
                <a:gd name="T19" fmla="*/ 13 h 138"/>
                <a:gd name="T20" fmla="*/ 228 w 260"/>
                <a:gd name="T21" fmla="*/ 21 h 138"/>
                <a:gd name="T22" fmla="*/ 228 w 260"/>
                <a:gd name="T23" fmla="*/ 117 h 138"/>
                <a:gd name="T24" fmla="*/ 223 w 260"/>
                <a:gd name="T25" fmla="*/ 123 h 138"/>
                <a:gd name="T26" fmla="*/ 206 w 260"/>
                <a:gd name="T27" fmla="*/ 138 h 138"/>
                <a:gd name="T28" fmla="*/ 130 w 260"/>
                <a:gd name="T29" fmla="*/ 138 h 138"/>
                <a:gd name="T30" fmla="*/ 131 w 260"/>
                <a:gd name="T31" fmla="*/ 112 h 138"/>
                <a:gd name="T32" fmla="*/ 131 w 260"/>
                <a:gd name="T33" fmla="*/ 112 h 138"/>
                <a:gd name="T34" fmla="*/ 164 w 260"/>
                <a:gd name="T35" fmla="*/ 112 h 138"/>
                <a:gd name="T36" fmla="*/ 175 w 260"/>
                <a:gd name="T37" fmla="*/ 101 h 138"/>
                <a:gd name="T38" fmla="*/ 175 w 260"/>
                <a:gd name="T39" fmla="*/ 36 h 138"/>
                <a:gd name="T40" fmla="*/ 165 w 260"/>
                <a:gd name="T41" fmla="*/ 25 h 138"/>
                <a:gd name="T42" fmla="*/ 96 w 260"/>
                <a:gd name="T43" fmla="*/ 25 h 138"/>
                <a:gd name="T44" fmla="*/ 85 w 260"/>
                <a:gd name="T45" fmla="*/ 37 h 138"/>
                <a:gd name="T46" fmla="*/ 85 w 260"/>
                <a:gd name="T47" fmla="*/ 100 h 138"/>
                <a:gd name="T48" fmla="*/ 98 w 260"/>
                <a:gd name="T49" fmla="*/ 112 h 138"/>
                <a:gd name="T50" fmla="*/ 131 w 260"/>
                <a:gd name="T51" fmla="*/ 112 h 138"/>
                <a:gd name="T52" fmla="*/ 39 w 260"/>
                <a:gd name="T53" fmla="*/ 59 h 138"/>
                <a:gd name="T54" fmla="*/ 25 w 260"/>
                <a:gd name="T55" fmla="*/ 68 h 138"/>
                <a:gd name="T56" fmla="*/ 39 w 260"/>
                <a:gd name="T57" fmla="*/ 77 h 138"/>
                <a:gd name="T58" fmla="*/ 48 w 260"/>
                <a:gd name="T59" fmla="*/ 92 h 138"/>
                <a:gd name="T60" fmla="*/ 57 w 260"/>
                <a:gd name="T61" fmla="*/ 78 h 138"/>
                <a:gd name="T62" fmla="*/ 72 w 260"/>
                <a:gd name="T63" fmla="*/ 70 h 138"/>
                <a:gd name="T64" fmla="*/ 57 w 260"/>
                <a:gd name="T65" fmla="*/ 60 h 138"/>
                <a:gd name="T66" fmla="*/ 49 w 260"/>
                <a:gd name="T67" fmla="*/ 45 h 138"/>
                <a:gd name="T68" fmla="*/ 39 w 260"/>
                <a:gd name="T69" fmla="*/ 59 h 138"/>
                <a:gd name="T70" fmla="*/ 222 w 260"/>
                <a:gd name="T71" fmla="*/ 51 h 138"/>
                <a:gd name="T72" fmla="*/ 212 w 260"/>
                <a:gd name="T73" fmla="*/ 41 h 138"/>
                <a:gd name="T74" fmla="*/ 203 w 260"/>
                <a:gd name="T75" fmla="*/ 50 h 138"/>
                <a:gd name="T76" fmla="*/ 213 w 260"/>
                <a:gd name="T77" fmla="*/ 60 h 138"/>
                <a:gd name="T78" fmla="*/ 222 w 260"/>
                <a:gd name="T79" fmla="*/ 51 h 138"/>
                <a:gd name="T80" fmla="*/ 195 w 260"/>
                <a:gd name="T81" fmla="*/ 59 h 138"/>
                <a:gd name="T82" fmla="*/ 185 w 260"/>
                <a:gd name="T83" fmla="*/ 69 h 138"/>
                <a:gd name="T84" fmla="*/ 195 w 260"/>
                <a:gd name="T85" fmla="*/ 78 h 138"/>
                <a:gd name="T86" fmla="*/ 204 w 260"/>
                <a:gd name="T87" fmla="*/ 68 h 138"/>
                <a:gd name="T88" fmla="*/ 195 w 260"/>
                <a:gd name="T89" fmla="*/ 59 h 138"/>
                <a:gd name="T90" fmla="*/ 230 w 260"/>
                <a:gd name="T91" fmla="*/ 78 h 138"/>
                <a:gd name="T92" fmla="*/ 240 w 260"/>
                <a:gd name="T93" fmla="*/ 69 h 138"/>
                <a:gd name="T94" fmla="*/ 230 w 260"/>
                <a:gd name="T95" fmla="*/ 59 h 138"/>
                <a:gd name="T96" fmla="*/ 221 w 260"/>
                <a:gd name="T97" fmla="*/ 69 h 138"/>
                <a:gd name="T98" fmla="*/ 230 w 260"/>
                <a:gd name="T99" fmla="*/ 78 h 138"/>
                <a:gd name="T100" fmla="*/ 212 w 260"/>
                <a:gd name="T101" fmla="*/ 96 h 138"/>
                <a:gd name="T102" fmla="*/ 222 w 260"/>
                <a:gd name="T103" fmla="*/ 87 h 138"/>
                <a:gd name="T104" fmla="*/ 213 w 260"/>
                <a:gd name="T105" fmla="*/ 77 h 138"/>
                <a:gd name="T106" fmla="*/ 203 w 260"/>
                <a:gd name="T107" fmla="*/ 86 h 138"/>
                <a:gd name="T108" fmla="*/ 212 w 260"/>
                <a:gd name="T109" fmla="*/ 9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138">
                  <a:moveTo>
                    <a:pt x="130" y="138"/>
                  </a:moveTo>
                  <a:cubicBezTo>
                    <a:pt x="105" y="138"/>
                    <a:pt x="81" y="138"/>
                    <a:pt x="56" y="138"/>
                  </a:cubicBezTo>
                  <a:cubicBezTo>
                    <a:pt x="44" y="138"/>
                    <a:pt x="40" y="134"/>
                    <a:pt x="37" y="122"/>
                  </a:cubicBezTo>
                  <a:cubicBezTo>
                    <a:pt x="37" y="120"/>
                    <a:pt x="35" y="118"/>
                    <a:pt x="33" y="117"/>
                  </a:cubicBezTo>
                  <a:cubicBezTo>
                    <a:pt x="0" y="96"/>
                    <a:pt x="1" y="40"/>
                    <a:pt x="32" y="21"/>
                  </a:cubicBezTo>
                  <a:cubicBezTo>
                    <a:pt x="34" y="19"/>
                    <a:pt x="37" y="17"/>
                    <a:pt x="37" y="14"/>
                  </a:cubicBezTo>
                  <a:cubicBezTo>
                    <a:pt x="39" y="3"/>
                    <a:pt x="43" y="0"/>
                    <a:pt x="55" y="0"/>
                  </a:cubicBezTo>
                  <a:cubicBezTo>
                    <a:pt x="101" y="0"/>
                    <a:pt x="148" y="0"/>
                    <a:pt x="194" y="0"/>
                  </a:cubicBezTo>
                  <a:cubicBezTo>
                    <a:pt x="199" y="0"/>
                    <a:pt x="203" y="0"/>
                    <a:pt x="208" y="0"/>
                  </a:cubicBezTo>
                  <a:cubicBezTo>
                    <a:pt x="217" y="0"/>
                    <a:pt x="221" y="4"/>
                    <a:pt x="223" y="13"/>
                  </a:cubicBezTo>
                  <a:cubicBezTo>
                    <a:pt x="224" y="16"/>
                    <a:pt x="226" y="19"/>
                    <a:pt x="228" y="21"/>
                  </a:cubicBezTo>
                  <a:cubicBezTo>
                    <a:pt x="260" y="41"/>
                    <a:pt x="260" y="98"/>
                    <a:pt x="228" y="117"/>
                  </a:cubicBezTo>
                  <a:cubicBezTo>
                    <a:pt x="226" y="118"/>
                    <a:pt x="224" y="121"/>
                    <a:pt x="223" y="123"/>
                  </a:cubicBezTo>
                  <a:cubicBezTo>
                    <a:pt x="221" y="133"/>
                    <a:pt x="217" y="138"/>
                    <a:pt x="206" y="138"/>
                  </a:cubicBezTo>
                  <a:cubicBezTo>
                    <a:pt x="181" y="138"/>
                    <a:pt x="155" y="138"/>
                    <a:pt x="130" y="138"/>
                  </a:cubicBezTo>
                  <a:close/>
                  <a:moveTo>
                    <a:pt x="131" y="112"/>
                  </a:moveTo>
                  <a:cubicBezTo>
                    <a:pt x="131" y="112"/>
                    <a:pt x="131" y="112"/>
                    <a:pt x="131" y="112"/>
                  </a:cubicBezTo>
                  <a:cubicBezTo>
                    <a:pt x="142" y="112"/>
                    <a:pt x="153" y="112"/>
                    <a:pt x="164" y="112"/>
                  </a:cubicBezTo>
                  <a:cubicBezTo>
                    <a:pt x="173" y="112"/>
                    <a:pt x="175" y="109"/>
                    <a:pt x="175" y="101"/>
                  </a:cubicBezTo>
                  <a:cubicBezTo>
                    <a:pt x="175" y="79"/>
                    <a:pt x="175" y="58"/>
                    <a:pt x="175" y="36"/>
                  </a:cubicBezTo>
                  <a:cubicBezTo>
                    <a:pt x="175" y="28"/>
                    <a:pt x="173" y="25"/>
                    <a:pt x="165" y="25"/>
                  </a:cubicBezTo>
                  <a:cubicBezTo>
                    <a:pt x="142" y="25"/>
                    <a:pt x="119" y="25"/>
                    <a:pt x="96" y="25"/>
                  </a:cubicBezTo>
                  <a:cubicBezTo>
                    <a:pt x="88" y="25"/>
                    <a:pt x="85" y="28"/>
                    <a:pt x="85" y="37"/>
                  </a:cubicBezTo>
                  <a:cubicBezTo>
                    <a:pt x="85" y="58"/>
                    <a:pt x="85" y="79"/>
                    <a:pt x="85" y="100"/>
                  </a:cubicBezTo>
                  <a:cubicBezTo>
                    <a:pt x="85" y="109"/>
                    <a:pt x="88" y="112"/>
                    <a:pt x="98" y="112"/>
                  </a:cubicBezTo>
                  <a:cubicBezTo>
                    <a:pt x="109" y="112"/>
                    <a:pt x="120" y="112"/>
                    <a:pt x="131" y="112"/>
                  </a:cubicBezTo>
                  <a:close/>
                  <a:moveTo>
                    <a:pt x="39" y="59"/>
                  </a:moveTo>
                  <a:cubicBezTo>
                    <a:pt x="34" y="62"/>
                    <a:pt x="25" y="57"/>
                    <a:pt x="25" y="68"/>
                  </a:cubicBezTo>
                  <a:cubicBezTo>
                    <a:pt x="24" y="80"/>
                    <a:pt x="34" y="75"/>
                    <a:pt x="39" y="77"/>
                  </a:cubicBezTo>
                  <a:cubicBezTo>
                    <a:pt x="42" y="83"/>
                    <a:pt x="37" y="92"/>
                    <a:pt x="48" y="92"/>
                  </a:cubicBezTo>
                  <a:cubicBezTo>
                    <a:pt x="60" y="92"/>
                    <a:pt x="55" y="83"/>
                    <a:pt x="57" y="78"/>
                  </a:cubicBezTo>
                  <a:cubicBezTo>
                    <a:pt x="62" y="75"/>
                    <a:pt x="71" y="80"/>
                    <a:pt x="72" y="70"/>
                  </a:cubicBezTo>
                  <a:cubicBezTo>
                    <a:pt x="73" y="57"/>
                    <a:pt x="63" y="61"/>
                    <a:pt x="57" y="60"/>
                  </a:cubicBezTo>
                  <a:cubicBezTo>
                    <a:pt x="55" y="53"/>
                    <a:pt x="60" y="45"/>
                    <a:pt x="49" y="45"/>
                  </a:cubicBezTo>
                  <a:cubicBezTo>
                    <a:pt x="37" y="45"/>
                    <a:pt x="41" y="53"/>
                    <a:pt x="39" y="59"/>
                  </a:cubicBezTo>
                  <a:close/>
                  <a:moveTo>
                    <a:pt x="222" y="51"/>
                  </a:moveTo>
                  <a:cubicBezTo>
                    <a:pt x="222" y="45"/>
                    <a:pt x="218" y="41"/>
                    <a:pt x="212" y="41"/>
                  </a:cubicBezTo>
                  <a:cubicBezTo>
                    <a:pt x="206" y="41"/>
                    <a:pt x="203" y="45"/>
                    <a:pt x="203" y="50"/>
                  </a:cubicBezTo>
                  <a:cubicBezTo>
                    <a:pt x="202" y="56"/>
                    <a:pt x="207" y="61"/>
                    <a:pt x="213" y="60"/>
                  </a:cubicBezTo>
                  <a:cubicBezTo>
                    <a:pt x="219" y="60"/>
                    <a:pt x="222" y="56"/>
                    <a:pt x="222" y="51"/>
                  </a:cubicBezTo>
                  <a:close/>
                  <a:moveTo>
                    <a:pt x="195" y="59"/>
                  </a:moveTo>
                  <a:cubicBezTo>
                    <a:pt x="189" y="59"/>
                    <a:pt x="185" y="63"/>
                    <a:pt x="185" y="69"/>
                  </a:cubicBezTo>
                  <a:cubicBezTo>
                    <a:pt x="185" y="74"/>
                    <a:pt x="190" y="79"/>
                    <a:pt x="195" y="78"/>
                  </a:cubicBezTo>
                  <a:cubicBezTo>
                    <a:pt x="201" y="78"/>
                    <a:pt x="204" y="74"/>
                    <a:pt x="204" y="68"/>
                  </a:cubicBezTo>
                  <a:cubicBezTo>
                    <a:pt x="204" y="62"/>
                    <a:pt x="200" y="59"/>
                    <a:pt x="195" y="59"/>
                  </a:cubicBezTo>
                  <a:close/>
                  <a:moveTo>
                    <a:pt x="230" y="78"/>
                  </a:moveTo>
                  <a:cubicBezTo>
                    <a:pt x="236" y="78"/>
                    <a:pt x="240" y="74"/>
                    <a:pt x="240" y="69"/>
                  </a:cubicBezTo>
                  <a:cubicBezTo>
                    <a:pt x="240" y="63"/>
                    <a:pt x="236" y="59"/>
                    <a:pt x="230" y="59"/>
                  </a:cubicBezTo>
                  <a:cubicBezTo>
                    <a:pt x="225" y="58"/>
                    <a:pt x="220" y="63"/>
                    <a:pt x="221" y="69"/>
                  </a:cubicBezTo>
                  <a:cubicBezTo>
                    <a:pt x="221" y="75"/>
                    <a:pt x="224" y="78"/>
                    <a:pt x="230" y="78"/>
                  </a:cubicBezTo>
                  <a:close/>
                  <a:moveTo>
                    <a:pt x="212" y="96"/>
                  </a:moveTo>
                  <a:cubicBezTo>
                    <a:pt x="217" y="96"/>
                    <a:pt x="222" y="92"/>
                    <a:pt x="222" y="87"/>
                  </a:cubicBezTo>
                  <a:cubicBezTo>
                    <a:pt x="222" y="81"/>
                    <a:pt x="219" y="77"/>
                    <a:pt x="213" y="77"/>
                  </a:cubicBezTo>
                  <a:cubicBezTo>
                    <a:pt x="207" y="76"/>
                    <a:pt x="203" y="81"/>
                    <a:pt x="203" y="86"/>
                  </a:cubicBezTo>
                  <a:cubicBezTo>
                    <a:pt x="203" y="92"/>
                    <a:pt x="206" y="95"/>
                    <a:pt x="212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3"/>
            <p:cNvSpPr>
              <a:spLocks/>
            </p:cNvSpPr>
            <p:nvPr/>
          </p:nvSpPr>
          <p:spPr bwMode="auto">
            <a:xfrm>
              <a:off x="1014413" y="1655763"/>
              <a:ext cx="82550" cy="82550"/>
            </a:xfrm>
            <a:custGeom>
              <a:avLst/>
              <a:gdLst>
                <a:gd name="T0" fmla="*/ 7 w 49"/>
                <a:gd name="T1" fmla="*/ 49 h 49"/>
                <a:gd name="T2" fmla="*/ 49 w 49"/>
                <a:gd name="T3" fmla="*/ 7 h 49"/>
                <a:gd name="T4" fmla="*/ 7 w 49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9">
                  <a:moveTo>
                    <a:pt x="7" y="49"/>
                  </a:moveTo>
                  <a:cubicBezTo>
                    <a:pt x="0" y="19"/>
                    <a:pt x="16" y="0"/>
                    <a:pt x="49" y="7"/>
                  </a:cubicBezTo>
                  <a:cubicBezTo>
                    <a:pt x="35" y="21"/>
                    <a:pt x="21" y="35"/>
                    <a:pt x="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6" name="Freeform 34"/>
          <p:cNvSpPr>
            <a:spLocks noEditPoints="1"/>
          </p:cNvSpPr>
          <p:nvPr/>
        </p:nvSpPr>
        <p:spPr bwMode="auto">
          <a:xfrm>
            <a:off x="10208009" y="3591139"/>
            <a:ext cx="271463" cy="271463"/>
          </a:xfrm>
          <a:custGeom>
            <a:avLst/>
            <a:gdLst>
              <a:gd name="T0" fmla="*/ 80 w 160"/>
              <a:gd name="T1" fmla="*/ 160 h 160"/>
              <a:gd name="T2" fmla="*/ 1 w 160"/>
              <a:gd name="T3" fmla="*/ 80 h 160"/>
              <a:gd name="T4" fmla="*/ 80 w 160"/>
              <a:gd name="T5" fmla="*/ 0 h 160"/>
              <a:gd name="T6" fmla="*/ 160 w 160"/>
              <a:gd name="T7" fmla="*/ 81 h 160"/>
              <a:gd name="T8" fmla="*/ 80 w 160"/>
              <a:gd name="T9" fmla="*/ 160 h 160"/>
              <a:gd name="T10" fmla="*/ 112 w 160"/>
              <a:gd name="T11" fmla="*/ 125 h 160"/>
              <a:gd name="T12" fmla="*/ 110 w 160"/>
              <a:gd name="T13" fmla="*/ 113 h 160"/>
              <a:gd name="T14" fmla="*/ 122 w 160"/>
              <a:gd name="T15" fmla="*/ 74 h 160"/>
              <a:gd name="T16" fmla="*/ 125 w 160"/>
              <a:gd name="T17" fmla="*/ 72 h 160"/>
              <a:gd name="T18" fmla="*/ 128 w 160"/>
              <a:gd name="T19" fmla="*/ 66 h 160"/>
              <a:gd name="T20" fmla="*/ 122 w 160"/>
              <a:gd name="T21" fmla="*/ 63 h 160"/>
              <a:gd name="T22" fmla="*/ 102 w 160"/>
              <a:gd name="T23" fmla="*/ 62 h 160"/>
              <a:gd name="T24" fmla="*/ 93 w 160"/>
              <a:gd name="T25" fmla="*/ 55 h 160"/>
              <a:gd name="T26" fmla="*/ 85 w 160"/>
              <a:gd name="T27" fmla="*/ 37 h 160"/>
              <a:gd name="T28" fmla="*/ 80 w 160"/>
              <a:gd name="T29" fmla="*/ 31 h 160"/>
              <a:gd name="T30" fmla="*/ 76 w 160"/>
              <a:gd name="T31" fmla="*/ 36 h 160"/>
              <a:gd name="T32" fmla="*/ 68 w 160"/>
              <a:gd name="T33" fmla="*/ 55 h 160"/>
              <a:gd name="T34" fmla="*/ 59 w 160"/>
              <a:gd name="T35" fmla="*/ 61 h 160"/>
              <a:gd name="T36" fmla="*/ 37 w 160"/>
              <a:gd name="T37" fmla="*/ 63 h 160"/>
              <a:gd name="T38" fmla="*/ 33 w 160"/>
              <a:gd name="T39" fmla="*/ 66 h 160"/>
              <a:gd name="T40" fmla="*/ 35 w 160"/>
              <a:gd name="T41" fmla="*/ 71 h 160"/>
              <a:gd name="T42" fmla="*/ 52 w 160"/>
              <a:gd name="T43" fmla="*/ 86 h 160"/>
              <a:gd name="T44" fmla="*/ 55 w 160"/>
              <a:gd name="T45" fmla="*/ 95 h 160"/>
              <a:gd name="T46" fmla="*/ 50 w 160"/>
              <a:gd name="T47" fmla="*/ 116 h 160"/>
              <a:gd name="T48" fmla="*/ 51 w 160"/>
              <a:gd name="T49" fmla="*/ 122 h 160"/>
              <a:gd name="T50" fmla="*/ 57 w 160"/>
              <a:gd name="T51" fmla="*/ 121 h 160"/>
              <a:gd name="T52" fmla="*/ 68 w 160"/>
              <a:gd name="T53" fmla="*/ 115 h 160"/>
              <a:gd name="T54" fmla="*/ 93 w 160"/>
              <a:gd name="T55" fmla="*/ 114 h 160"/>
              <a:gd name="T56" fmla="*/ 112 w 160"/>
              <a:gd name="T57" fmla="*/ 12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0" h="160">
                <a:moveTo>
                  <a:pt x="80" y="160"/>
                </a:moveTo>
                <a:cubicBezTo>
                  <a:pt x="36" y="160"/>
                  <a:pt x="0" y="123"/>
                  <a:pt x="1" y="80"/>
                </a:cubicBezTo>
                <a:cubicBezTo>
                  <a:pt x="1" y="36"/>
                  <a:pt x="36" y="0"/>
                  <a:pt x="80" y="0"/>
                </a:cubicBezTo>
                <a:cubicBezTo>
                  <a:pt x="125" y="0"/>
                  <a:pt x="160" y="36"/>
                  <a:pt x="160" y="81"/>
                </a:cubicBezTo>
                <a:cubicBezTo>
                  <a:pt x="160" y="125"/>
                  <a:pt x="124" y="160"/>
                  <a:pt x="80" y="160"/>
                </a:cubicBezTo>
                <a:close/>
                <a:moveTo>
                  <a:pt x="112" y="125"/>
                </a:moveTo>
                <a:cubicBezTo>
                  <a:pt x="111" y="119"/>
                  <a:pt x="111" y="115"/>
                  <a:pt x="110" y="113"/>
                </a:cubicBezTo>
                <a:cubicBezTo>
                  <a:pt x="103" y="96"/>
                  <a:pt x="106" y="83"/>
                  <a:pt x="122" y="74"/>
                </a:cubicBezTo>
                <a:cubicBezTo>
                  <a:pt x="123" y="74"/>
                  <a:pt x="124" y="73"/>
                  <a:pt x="125" y="72"/>
                </a:cubicBezTo>
                <a:cubicBezTo>
                  <a:pt x="126" y="70"/>
                  <a:pt x="127" y="68"/>
                  <a:pt x="128" y="66"/>
                </a:cubicBezTo>
                <a:cubicBezTo>
                  <a:pt x="126" y="65"/>
                  <a:pt x="124" y="64"/>
                  <a:pt x="122" y="63"/>
                </a:cubicBezTo>
                <a:cubicBezTo>
                  <a:pt x="115" y="62"/>
                  <a:pt x="109" y="62"/>
                  <a:pt x="102" y="62"/>
                </a:cubicBezTo>
                <a:cubicBezTo>
                  <a:pt x="97" y="61"/>
                  <a:pt x="94" y="59"/>
                  <a:pt x="93" y="55"/>
                </a:cubicBezTo>
                <a:cubicBezTo>
                  <a:pt x="91" y="49"/>
                  <a:pt x="88" y="43"/>
                  <a:pt x="85" y="37"/>
                </a:cubicBezTo>
                <a:cubicBezTo>
                  <a:pt x="84" y="34"/>
                  <a:pt x="82" y="33"/>
                  <a:pt x="80" y="31"/>
                </a:cubicBezTo>
                <a:cubicBezTo>
                  <a:pt x="79" y="33"/>
                  <a:pt x="77" y="34"/>
                  <a:pt x="76" y="36"/>
                </a:cubicBezTo>
                <a:cubicBezTo>
                  <a:pt x="73" y="43"/>
                  <a:pt x="70" y="49"/>
                  <a:pt x="68" y="55"/>
                </a:cubicBezTo>
                <a:cubicBezTo>
                  <a:pt x="66" y="60"/>
                  <a:pt x="64" y="61"/>
                  <a:pt x="59" y="61"/>
                </a:cubicBezTo>
                <a:cubicBezTo>
                  <a:pt x="52" y="62"/>
                  <a:pt x="44" y="63"/>
                  <a:pt x="37" y="63"/>
                </a:cubicBezTo>
                <a:cubicBezTo>
                  <a:pt x="35" y="64"/>
                  <a:pt x="33" y="65"/>
                  <a:pt x="33" y="66"/>
                </a:cubicBezTo>
                <a:cubicBezTo>
                  <a:pt x="32" y="67"/>
                  <a:pt x="33" y="69"/>
                  <a:pt x="35" y="71"/>
                </a:cubicBezTo>
                <a:cubicBezTo>
                  <a:pt x="40" y="76"/>
                  <a:pt x="46" y="80"/>
                  <a:pt x="52" y="86"/>
                </a:cubicBezTo>
                <a:cubicBezTo>
                  <a:pt x="54" y="88"/>
                  <a:pt x="55" y="92"/>
                  <a:pt x="55" y="95"/>
                </a:cubicBezTo>
                <a:cubicBezTo>
                  <a:pt x="54" y="102"/>
                  <a:pt x="51" y="109"/>
                  <a:pt x="50" y="116"/>
                </a:cubicBezTo>
                <a:cubicBezTo>
                  <a:pt x="50" y="118"/>
                  <a:pt x="50" y="120"/>
                  <a:pt x="51" y="122"/>
                </a:cubicBezTo>
                <a:cubicBezTo>
                  <a:pt x="53" y="122"/>
                  <a:pt x="55" y="122"/>
                  <a:pt x="57" y="121"/>
                </a:cubicBezTo>
                <a:cubicBezTo>
                  <a:pt x="61" y="119"/>
                  <a:pt x="65" y="117"/>
                  <a:pt x="68" y="115"/>
                </a:cubicBezTo>
                <a:cubicBezTo>
                  <a:pt x="76" y="108"/>
                  <a:pt x="84" y="107"/>
                  <a:pt x="93" y="114"/>
                </a:cubicBezTo>
                <a:cubicBezTo>
                  <a:pt x="98" y="118"/>
                  <a:pt x="104" y="121"/>
                  <a:pt x="112" y="1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62" name="Grupo 161"/>
          <p:cNvGrpSpPr/>
          <p:nvPr/>
        </p:nvGrpSpPr>
        <p:grpSpPr>
          <a:xfrm rot="1355792">
            <a:off x="7988164" y="1744678"/>
            <a:ext cx="466738" cy="708249"/>
            <a:chOff x="947738" y="987425"/>
            <a:chExt cx="273050" cy="414338"/>
          </a:xfrm>
        </p:grpSpPr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947738" y="987425"/>
              <a:ext cx="273050" cy="414338"/>
            </a:xfrm>
            <a:custGeom>
              <a:avLst/>
              <a:gdLst>
                <a:gd name="T0" fmla="*/ 0 w 161"/>
                <a:gd name="T1" fmla="*/ 122 h 243"/>
                <a:gd name="T2" fmla="*/ 0 w 161"/>
                <a:gd name="T3" fmla="*/ 22 h 243"/>
                <a:gd name="T4" fmla="*/ 21 w 161"/>
                <a:gd name="T5" fmla="*/ 0 h 243"/>
                <a:gd name="T6" fmla="*/ 139 w 161"/>
                <a:gd name="T7" fmla="*/ 0 h 243"/>
                <a:gd name="T8" fmla="*/ 161 w 161"/>
                <a:gd name="T9" fmla="*/ 22 h 243"/>
                <a:gd name="T10" fmla="*/ 161 w 161"/>
                <a:gd name="T11" fmla="*/ 221 h 243"/>
                <a:gd name="T12" fmla="*/ 140 w 161"/>
                <a:gd name="T13" fmla="*/ 243 h 243"/>
                <a:gd name="T14" fmla="*/ 21 w 161"/>
                <a:gd name="T15" fmla="*/ 243 h 243"/>
                <a:gd name="T16" fmla="*/ 0 w 161"/>
                <a:gd name="T17" fmla="*/ 222 h 243"/>
                <a:gd name="T18" fmla="*/ 0 w 161"/>
                <a:gd name="T19" fmla="*/ 122 h 243"/>
                <a:gd name="T20" fmla="*/ 144 w 161"/>
                <a:gd name="T21" fmla="*/ 104 h 243"/>
                <a:gd name="T22" fmla="*/ 144 w 161"/>
                <a:gd name="T23" fmla="*/ 28 h 243"/>
                <a:gd name="T24" fmla="*/ 134 w 161"/>
                <a:gd name="T25" fmla="*/ 17 h 243"/>
                <a:gd name="T26" fmla="*/ 30 w 161"/>
                <a:gd name="T27" fmla="*/ 17 h 243"/>
                <a:gd name="T28" fmla="*/ 17 w 161"/>
                <a:gd name="T29" fmla="*/ 30 h 243"/>
                <a:gd name="T30" fmla="*/ 17 w 161"/>
                <a:gd name="T31" fmla="*/ 182 h 243"/>
                <a:gd name="T32" fmla="*/ 27 w 161"/>
                <a:gd name="T33" fmla="*/ 193 h 243"/>
                <a:gd name="T34" fmla="*/ 133 w 161"/>
                <a:gd name="T35" fmla="*/ 193 h 243"/>
                <a:gd name="T36" fmla="*/ 144 w 161"/>
                <a:gd name="T37" fmla="*/ 182 h 243"/>
                <a:gd name="T38" fmla="*/ 144 w 161"/>
                <a:gd name="T39" fmla="*/ 104 h 243"/>
                <a:gd name="T40" fmla="*/ 81 w 161"/>
                <a:gd name="T41" fmla="*/ 204 h 243"/>
                <a:gd name="T42" fmla="*/ 67 w 161"/>
                <a:gd name="T43" fmla="*/ 217 h 243"/>
                <a:gd name="T44" fmla="*/ 80 w 161"/>
                <a:gd name="T45" fmla="*/ 231 h 243"/>
                <a:gd name="T46" fmla="*/ 94 w 161"/>
                <a:gd name="T47" fmla="*/ 218 h 243"/>
                <a:gd name="T48" fmla="*/ 81 w 161"/>
                <a:gd name="T49" fmla="*/ 20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1" h="243">
                  <a:moveTo>
                    <a:pt x="0" y="122"/>
                  </a:moveTo>
                  <a:cubicBezTo>
                    <a:pt x="0" y="89"/>
                    <a:pt x="0" y="55"/>
                    <a:pt x="0" y="22"/>
                  </a:cubicBezTo>
                  <a:cubicBezTo>
                    <a:pt x="0" y="7"/>
                    <a:pt x="6" y="0"/>
                    <a:pt x="21" y="0"/>
                  </a:cubicBezTo>
                  <a:cubicBezTo>
                    <a:pt x="61" y="0"/>
                    <a:pt x="100" y="0"/>
                    <a:pt x="139" y="0"/>
                  </a:cubicBezTo>
                  <a:cubicBezTo>
                    <a:pt x="154" y="0"/>
                    <a:pt x="161" y="7"/>
                    <a:pt x="161" y="22"/>
                  </a:cubicBezTo>
                  <a:cubicBezTo>
                    <a:pt x="161" y="88"/>
                    <a:pt x="161" y="155"/>
                    <a:pt x="161" y="221"/>
                  </a:cubicBezTo>
                  <a:cubicBezTo>
                    <a:pt x="161" y="236"/>
                    <a:pt x="154" y="243"/>
                    <a:pt x="140" y="243"/>
                  </a:cubicBezTo>
                  <a:cubicBezTo>
                    <a:pt x="100" y="243"/>
                    <a:pt x="60" y="243"/>
                    <a:pt x="21" y="243"/>
                  </a:cubicBezTo>
                  <a:cubicBezTo>
                    <a:pt x="7" y="243"/>
                    <a:pt x="0" y="236"/>
                    <a:pt x="0" y="222"/>
                  </a:cubicBezTo>
                  <a:cubicBezTo>
                    <a:pt x="0" y="188"/>
                    <a:pt x="0" y="155"/>
                    <a:pt x="0" y="122"/>
                  </a:cubicBezTo>
                  <a:close/>
                  <a:moveTo>
                    <a:pt x="144" y="104"/>
                  </a:moveTo>
                  <a:cubicBezTo>
                    <a:pt x="144" y="79"/>
                    <a:pt x="144" y="53"/>
                    <a:pt x="144" y="28"/>
                  </a:cubicBezTo>
                  <a:cubicBezTo>
                    <a:pt x="144" y="18"/>
                    <a:pt x="143" y="17"/>
                    <a:pt x="134" y="17"/>
                  </a:cubicBezTo>
                  <a:cubicBezTo>
                    <a:pt x="99" y="17"/>
                    <a:pt x="65" y="17"/>
                    <a:pt x="30" y="17"/>
                  </a:cubicBezTo>
                  <a:cubicBezTo>
                    <a:pt x="17" y="17"/>
                    <a:pt x="17" y="17"/>
                    <a:pt x="17" y="30"/>
                  </a:cubicBezTo>
                  <a:cubicBezTo>
                    <a:pt x="17" y="81"/>
                    <a:pt x="17" y="132"/>
                    <a:pt x="17" y="182"/>
                  </a:cubicBezTo>
                  <a:cubicBezTo>
                    <a:pt x="17" y="192"/>
                    <a:pt x="17" y="193"/>
                    <a:pt x="27" y="193"/>
                  </a:cubicBezTo>
                  <a:cubicBezTo>
                    <a:pt x="63" y="193"/>
                    <a:pt x="98" y="193"/>
                    <a:pt x="133" y="193"/>
                  </a:cubicBezTo>
                  <a:cubicBezTo>
                    <a:pt x="143" y="193"/>
                    <a:pt x="144" y="192"/>
                    <a:pt x="144" y="182"/>
                  </a:cubicBezTo>
                  <a:cubicBezTo>
                    <a:pt x="144" y="156"/>
                    <a:pt x="144" y="130"/>
                    <a:pt x="144" y="104"/>
                  </a:cubicBezTo>
                  <a:close/>
                  <a:moveTo>
                    <a:pt x="81" y="204"/>
                  </a:moveTo>
                  <a:cubicBezTo>
                    <a:pt x="73" y="204"/>
                    <a:pt x="67" y="210"/>
                    <a:pt x="67" y="217"/>
                  </a:cubicBezTo>
                  <a:cubicBezTo>
                    <a:pt x="66" y="225"/>
                    <a:pt x="72" y="231"/>
                    <a:pt x="80" y="231"/>
                  </a:cubicBezTo>
                  <a:cubicBezTo>
                    <a:pt x="87" y="232"/>
                    <a:pt x="94" y="226"/>
                    <a:pt x="94" y="218"/>
                  </a:cubicBezTo>
                  <a:cubicBezTo>
                    <a:pt x="94" y="210"/>
                    <a:pt x="88" y="204"/>
                    <a:pt x="81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989013" y="1030288"/>
              <a:ext cx="158750" cy="160338"/>
            </a:xfrm>
            <a:custGeom>
              <a:avLst/>
              <a:gdLst>
                <a:gd name="T0" fmla="*/ 3 w 94"/>
                <a:gd name="T1" fmla="*/ 94 h 94"/>
                <a:gd name="T2" fmla="*/ 13 w 94"/>
                <a:gd name="T3" fmla="*/ 65 h 94"/>
                <a:gd name="T4" fmla="*/ 65 w 94"/>
                <a:gd name="T5" fmla="*/ 13 h 94"/>
                <a:gd name="T6" fmla="*/ 94 w 94"/>
                <a:gd name="T7" fmla="*/ 2 h 94"/>
                <a:gd name="T8" fmla="*/ 3 w 9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3" y="94"/>
                  </a:moveTo>
                  <a:cubicBezTo>
                    <a:pt x="0" y="83"/>
                    <a:pt x="4" y="74"/>
                    <a:pt x="13" y="65"/>
                  </a:cubicBezTo>
                  <a:cubicBezTo>
                    <a:pt x="32" y="49"/>
                    <a:pt x="49" y="31"/>
                    <a:pt x="65" y="13"/>
                  </a:cubicBezTo>
                  <a:cubicBezTo>
                    <a:pt x="74" y="4"/>
                    <a:pt x="84" y="0"/>
                    <a:pt x="94" y="2"/>
                  </a:cubicBezTo>
                  <a:cubicBezTo>
                    <a:pt x="64" y="32"/>
                    <a:pt x="33" y="63"/>
                    <a:pt x="3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auto">
            <a:xfrm>
              <a:off x="992188" y="1033463"/>
              <a:ext cx="93663" cy="92075"/>
            </a:xfrm>
            <a:custGeom>
              <a:avLst/>
              <a:gdLst>
                <a:gd name="T0" fmla="*/ 55 w 55"/>
                <a:gd name="T1" fmla="*/ 0 h 54"/>
                <a:gd name="T2" fmla="*/ 1 w 55"/>
                <a:gd name="T3" fmla="*/ 54 h 54"/>
                <a:gd name="T4" fmla="*/ 1 w 55"/>
                <a:gd name="T5" fmla="*/ 21 h 54"/>
                <a:gd name="T6" fmla="*/ 30 w 55"/>
                <a:gd name="T7" fmla="*/ 0 h 54"/>
                <a:gd name="T8" fmla="*/ 55 w 5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55" y="0"/>
                  </a:moveTo>
                  <a:cubicBezTo>
                    <a:pt x="37" y="18"/>
                    <a:pt x="19" y="36"/>
                    <a:pt x="1" y="54"/>
                  </a:cubicBezTo>
                  <a:cubicBezTo>
                    <a:pt x="1" y="43"/>
                    <a:pt x="0" y="32"/>
                    <a:pt x="1" y="21"/>
                  </a:cubicBezTo>
                  <a:cubicBezTo>
                    <a:pt x="2" y="14"/>
                    <a:pt x="22" y="0"/>
                    <a:pt x="30" y="0"/>
                  </a:cubicBezTo>
                  <a:cubicBezTo>
                    <a:pt x="38" y="0"/>
                    <a:pt x="46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644F8-BA32-4062-B9E9-FCB1CB15C92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7154A-036F-423F-86F9-05DA9CCA7D40}"/>
              </a:ext>
            </a:extLst>
          </p:cNvPr>
          <p:cNvSpPr txBox="1"/>
          <p:nvPr/>
        </p:nvSpPr>
        <p:spPr>
          <a:xfrm>
            <a:off x="665460" y="1200150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F0D0B-04F9-4693-A301-89446B1154CC}"/>
              </a:ext>
            </a:extLst>
          </p:cNvPr>
          <p:cNvSpPr txBox="1"/>
          <p:nvPr/>
        </p:nvSpPr>
        <p:spPr>
          <a:xfrm>
            <a:off x="665460" y="1637162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C1EAA-7FB7-4C5F-84A0-08516E54193C}"/>
              </a:ext>
            </a:extLst>
          </p:cNvPr>
          <p:cNvSpPr txBox="1"/>
          <p:nvPr/>
        </p:nvSpPr>
        <p:spPr>
          <a:xfrm>
            <a:off x="665460" y="2074174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92A61-3A5A-4C59-807C-B7598E78394D}"/>
              </a:ext>
            </a:extLst>
          </p:cNvPr>
          <p:cNvSpPr txBox="1"/>
          <p:nvPr/>
        </p:nvSpPr>
        <p:spPr>
          <a:xfrm>
            <a:off x="665460" y="2492136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2BF10-BAB4-4366-AA3D-1FB127E773F8}"/>
              </a:ext>
            </a:extLst>
          </p:cNvPr>
          <p:cNvSpPr txBox="1"/>
          <p:nvPr/>
        </p:nvSpPr>
        <p:spPr>
          <a:xfrm>
            <a:off x="665459" y="4865817"/>
            <a:ext cx="332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959BDF-C294-49F1-AEE2-442780D2AFD7}"/>
              </a:ext>
            </a:extLst>
          </p:cNvPr>
          <p:cNvSpPr/>
          <p:nvPr/>
        </p:nvSpPr>
        <p:spPr>
          <a:xfrm>
            <a:off x="506896" y="765313"/>
            <a:ext cx="7265504" cy="5327376"/>
          </a:xfrm>
          <a:prstGeom prst="roundRect">
            <a:avLst>
              <a:gd name="adj" fmla="val 56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1BCDF-5C22-4211-B425-4B88DBAA45FB}"/>
              </a:ext>
            </a:extLst>
          </p:cNvPr>
          <p:cNvSpPr txBox="1"/>
          <p:nvPr/>
        </p:nvSpPr>
        <p:spPr>
          <a:xfrm rot="16200000">
            <a:off x="-1840019" y="3244331"/>
            <a:ext cx="55957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3AD13-1918-4A34-A374-D121AF993915}"/>
              </a:ext>
            </a:extLst>
          </p:cNvPr>
          <p:cNvSpPr txBox="1"/>
          <p:nvPr/>
        </p:nvSpPr>
        <p:spPr>
          <a:xfrm>
            <a:off x="2872408" y="1263780"/>
            <a:ext cx="422041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53123-AF32-479D-AB66-56C1AC91A02D}"/>
              </a:ext>
            </a:extLst>
          </p:cNvPr>
          <p:cNvSpPr txBox="1"/>
          <p:nvPr/>
        </p:nvSpPr>
        <p:spPr>
          <a:xfrm>
            <a:off x="2872409" y="1796549"/>
            <a:ext cx="4220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8DDFDA-006A-41CA-8412-1C9C63990E27}"/>
              </a:ext>
            </a:extLst>
          </p:cNvPr>
          <p:cNvSpPr txBox="1"/>
          <p:nvPr/>
        </p:nvSpPr>
        <p:spPr>
          <a:xfrm>
            <a:off x="3379303" y="4260294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D5E0DA-3A9B-4236-B08C-0C5A2BF7A8A5}"/>
              </a:ext>
            </a:extLst>
          </p:cNvPr>
          <p:cNvSpPr txBox="1"/>
          <p:nvPr/>
        </p:nvSpPr>
        <p:spPr>
          <a:xfrm>
            <a:off x="404501" y="34946"/>
            <a:ext cx="1138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2"/>
                </a:solidFill>
              </a:rPr>
              <a:t>Orange Po</a:t>
            </a:r>
            <a:r>
              <a:rPr lang="en-US" altLang="ko-KR" sz="2400" b="1" dirty="0">
                <a:solidFill>
                  <a:schemeClr val="bg1"/>
                </a:solidFill>
              </a:rPr>
              <a:t>rtfolio Designed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53" y="4024102"/>
            <a:ext cx="1766250" cy="17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B384A6-E2E6-48D1-9A40-A6D4E6C9D979}"/>
              </a:ext>
            </a:extLst>
          </p:cNvPr>
          <p:cNvGrpSpPr/>
          <p:nvPr/>
        </p:nvGrpSpPr>
        <p:grpSpPr>
          <a:xfrm>
            <a:off x="6665824" y="3161859"/>
            <a:ext cx="4611776" cy="734839"/>
            <a:chOff x="395534" y="3722056"/>
            <a:chExt cx="3972999" cy="734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B3A18F-076B-4482-B981-1F8751268A1A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D4E450-B377-4783-BEEF-E10C44E79E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3872E9-1038-4F1B-87D8-ABA280466615}"/>
              </a:ext>
            </a:extLst>
          </p:cNvPr>
          <p:cNvGrpSpPr/>
          <p:nvPr/>
        </p:nvGrpSpPr>
        <p:grpSpPr>
          <a:xfrm>
            <a:off x="6665824" y="3961281"/>
            <a:ext cx="4611776" cy="734839"/>
            <a:chOff x="395534" y="3722056"/>
            <a:chExt cx="3972999" cy="7348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1DD80E-6881-49D9-A52D-78A256525B0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1BBA9C-9928-40D8-8974-3E25D6B6EE0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7" name="그룹 13">
            <a:extLst>
              <a:ext uri="{FF2B5EF4-FFF2-40B4-BE49-F238E27FC236}">
                <a16:creationId xmlns:a16="http://schemas.microsoft.com/office/drawing/2014/main" id="{113540FC-4153-4EB9-ADD7-555B64521E80}"/>
              </a:ext>
            </a:extLst>
          </p:cNvPr>
          <p:cNvGrpSpPr/>
          <p:nvPr/>
        </p:nvGrpSpPr>
        <p:grpSpPr>
          <a:xfrm>
            <a:off x="6942030" y="2113405"/>
            <a:ext cx="4335571" cy="824999"/>
            <a:chOff x="6856305" y="1982684"/>
            <a:chExt cx="3554810" cy="82499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78568A-B4E4-4A41-9B02-60D19FACEEA0}"/>
                </a:ext>
              </a:extLst>
            </p:cNvPr>
            <p:cNvSpPr txBox="1"/>
            <p:nvPr/>
          </p:nvSpPr>
          <p:spPr>
            <a:xfrm>
              <a:off x="6856305" y="1982684"/>
              <a:ext cx="355481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0BC0F2-C003-4FF7-AAB6-C8F479746EB0}"/>
                </a:ext>
              </a:extLst>
            </p:cNvPr>
            <p:cNvSpPr txBox="1"/>
            <p:nvPr/>
          </p:nvSpPr>
          <p:spPr>
            <a:xfrm>
              <a:off x="6856305" y="2346018"/>
              <a:ext cx="3554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712" y="188356"/>
            <a:ext cx="2968564" cy="62899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1603">
            <a:off x="346442" y="2641402"/>
            <a:ext cx="5941610" cy="271634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42" name="Group 11">
            <a:extLst>
              <a:ext uri="{FF2B5EF4-FFF2-40B4-BE49-F238E27FC236}">
                <a16:creationId xmlns:a16="http://schemas.microsoft.com/office/drawing/2014/main" id="{E3B384A6-E2E6-48D1-9A40-A6D4E6C9D979}"/>
              </a:ext>
            </a:extLst>
          </p:cNvPr>
          <p:cNvGrpSpPr/>
          <p:nvPr/>
        </p:nvGrpSpPr>
        <p:grpSpPr>
          <a:xfrm>
            <a:off x="6665824" y="4771881"/>
            <a:ext cx="4611776" cy="734839"/>
            <a:chOff x="395534" y="3722056"/>
            <a:chExt cx="3972999" cy="734839"/>
          </a:xfrm>
        </p:grpSpPr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FCB3A18F-076B-4482-B981-1F8751268A1A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A0D4E450-B377-4783-BEEF-E10C44E79E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5" name="Group 11">
            <a:extLst>
              <a:ext uri="{FF2B5EF4-FFF2-40B4-BE49-F238E27FC236}">
                <a16:creationId xmlns:a16="http://schemas.microsoft.com/office/drawing/2014/main" id="{E3B384A6-E2E6-48D1-9A40-A6D4E6C9D979}"/>
              </a:ext>
            </a:extLst>
          </p:cNvPr>
          <p:cNvGrpSpPr/>
          <p:nvPr/>
        </p:nvGrpSpPr>
        <p:grpSpPr>
          <a:xfrm>
            <a:off x="6665824" y="5702199"/>
            <a:ext cx="4611776" cy="734839"/>
            <a:chOff x="395534" y="3722056"/>
            <a:chExt cx="3972999" cy="734839"/>
          </a:xfrm>
        </p:grpSpPr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FCB3A18F-076B-4482-B981-1F8751268A1A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13">
              <a:extLst>
                <a:ext uri="{FF2B5EF4-FFF2-40B4-BE49-F238E27FC236}">
                  <a16:creationId xmlns:a16="http://schemas.microsoft.com/office/drawing/2014/main" id="{A0D4E450-B377-4783-BEEF-E10C44E79E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4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F9F7B-0B16-47DE-9DD6-1B86F0BD451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DA3F7-A13C-4EF6-9648-752B3FC232DE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35">
            <a:extLst>
              <a:ext uri="{FF2B5EF4-FFF2-40B4-BE49-F238E27FC236}">
                <a16:creationId xmlns:a16="http://schemas.microsoft.com/office/drawing/2014/main" id="{F0F2B2C7-AF36-4F67-AAF2-E7C43B1E1DD4}"/>
              </a:ext>
            </a:extLst>
          </p:cNvPr>
          <p:cNvSpPr/>
          <p:nvPr/>
        </p:nvSpPr>
        <p:spPr>
          <a:xfrm rot="18900000">
            <a:off x="1462702" y="2314790"/>
            <a:ext cx="1660792" cy="1660792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180F74-A34A-40FF-9DE1-CE3D90D1B132}"/>
              </a:ext>
            </a:extLst>
          </p:cNvPr>
          <p:cNvCxnSpPr/>
          <p:nvPr/>
        </p:nvCxnSpPr>
        <p:spPr>
          <a:xfrm>
            <a:off x="4209875" y="2425748"/>
            <a:ext cx="11164" cy="34816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449B20-C241-4649-B103-C8596FDF9A3E}"/>
              </a:ext>
            </a:extLst>
          </p:cNvPr>
          <p:cNvGrpSpPr/>
          <p:nvPr/>
        </p:nvGrpSpPr>
        <p:grpSpPr>
          <a:xfrm>
            <a:off x="888026" y="4515015"/>
            <a:ext cx="2810144" cy="1725858"/>
            <a:chOff x="-475010" y="1114177"/>
            <a:chExt cx="3915564" cy="17258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B2D0E2-FA4C-479A-B473-A029114E402F}"/>
                </a:ext>
              </a:extLst>
            </p:cNvPr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B3963B-ADCB-4BB5-9015-2F9E432B75DA}"/>
                </a:ext>
              </a:extLst>
            </p:cNvPr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B924A9-A9F7-4149-A601-0C39921546DD}"/>
              </a:ext>
            </a:extLst>
          </p:cNvPr>
          <p:cNvGrpSpPr/>
          <p:nvPr/>
        </p:nvGrpSpPr>
        <p:grpSpPr>
          <a:xfrm>
            <a:off x="4572001" y="4182839"/>
            <a:ext cx="1398891" cy="1541191"/>
            <a:chOff x="-475010" y="1114178"/>
            <a:chExt cx="4241713" cy="15411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EC494B-F370-4969-AB72-5A15FC4FCE8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9365CE-7A79-429A-8C6D-35067B75C945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6CA097-54C7-40AD-B6C4-2F922C7105D3}"/>
              </a:ext>
            </a:extLst>
          </p:cNvPr>
          <p:cNvGrpSpPr/>
          <p:nvPr/>
        </p:nvGrpSpPr>
        <p:grpSpPr>
          <a:xfrm>
            <a:off x="6359772" y="4182839"/>
            <a:ext cx="1398891" cy="1541191"/>
            <a:chOff x="-475010" y="1114178"/>
            <a:chExt cx="4241713" cy="15411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4417DF-4B7F-4B18-B993-D69CB1A46FB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2F3923-38EE-4C41-BDCC-5D621E893882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3182F8-7A63-4D0F-9694-43A7AE643022}"/>
              </a:ext>
            </a:extLst>
          </p:cNvPr>
          <p:cNvGrpSpPr/>
          <p:nvPr/>
        </p:nvGrpSpPr>
        <p:grpSpPr>
          <a:xfrm>
            <a:off x="8147543" y="4182839"/>
            <a:ext cx="1398891" cy="1541191"/>
            <a:chOff x="-475010" y="1114178"/>
            <a:chExt cx="4241713" cy="15411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F6ECE4-BBBB-4939-A974-6A4BEA8F40F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32C278-57EA-477B-B129-56CD0822E665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CDC7F2-A98B-4F74-8B77-04B3206205A7}"/>
              </a:ext>
            </a:extLst>
          </p:cNvPr>
          <p:cNvGrpSpPr/>
          <p:nvPr/>
        </p:nvGrpSpPr>
        <p:grpSpPr>
          <a:xfrm>
            <a:off x="9935313" y="4182839"/>
            <a:ext cx="1414944" cy="1541191"/>
            <a:chOff x="-475010" y="1114178"/>
            <a:chExt cx="4241713" cy="15411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8D4AA3-94F8-4F40-BCBF-6980A646D46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D5C77B-E817-469C-BCC4-13BAF1EB753F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551" y="3094846"/>
            <a:ext cx="6910563" cy="94154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543" y="201858"/>
            <a:ext cx="2291934" cy="491986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434" y="2209624"/>
            <a:ext cx="1641111" cy="18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F28E96-FCF9-4ACD-AF82-8876BC5C23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774063"/>
              </p:ext>
            </p:extLst>
          </p:nvPr>
        </p:nvGraphicFramePr>
        <p:xfrm>
          <a:off x="1019011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6D313D9-55D1-4D71-B5DD-99B653A1B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786751"/>
              </p:ext>
            </p:extLst>
          </p:nvPr>
        </p:nvGraphicFramePr>
        <p:xfrm>
          <a:off x="9437896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D1F77AA-ACAA-4DC9-BA33-A4A99DE8D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624639"/>
              </p:ext>
            </p:extLst>
          </p:nvPr>
        </p:nvGraphicFramePr>
        <p:xfrm>
          <a:off x="3825306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2A9896D3-6DD1-486E-A16A-829B31302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260447"/>
              </p:ext>
            </p:extLst>
          </p:nvPr>
        </p:nvGraphicFramePr>
        <p:xfrm>
          <a:off x="6631601" y="288245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7E4CB-5A6E-4631-98D4-F6B0ED75CED3}"/>
              </a:ext>
            </a:extLst>
          </p:cNvPr>
          <p:cNvSpPr txBox="1"/>
          <p:nvPr/>
        </p:nvSpPr>
        <p:spPr>
          <a:xfrm>
            <a:off x="1309712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43%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19DFB2-F2B9-42DC-A5D8-070C7B8D9C33}"/>
              </a:ext>
            </a:extLst>
          </p:cNvPr>
          <p:cNvGrpSpPr/>
          <p:nvPr/>
        </p:nvGrpSpPr>
        <p:grpSpPr>
          <a:xfrm>
            <a:off x="942266" y="5227528"/>
            <a:ext cx="1946160" cy="1068787"/>
            <a:chOff x="270024" y="1671303"/>
            <a:chExt cx="1773337" cy="10794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4CF95A-B5AB-4DFE-B958-EB840F83A103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50A06-6F73-4F2E-AEEF-CFAF04E7B529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202E472-9585-4162-AFB7-8882EC722451}"/>
              </a:ext>
            </a:extLst>
          </p:cNvPr>
          <p:cNvSpPr txBox="1"/>
          <p:nvPr/>
        </p:nvSpPr>
        <p:spPr>
          <a:xfrm>
            <a:off x="1131116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$234,000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370B5546-4000-4296-900A-E1EF3DE54105}"/>
              </a:ext>
            </a:extLst>
          </p:cNvPr>
          <p:cNvSpPr/>
          <p:nvPr/>
        </p:nvSpPr>
        <p:spPr>
          <a:xfrm>
            <a:off x="889346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AC969-A343-4A96-98C7-5E707454A010}"/>
              </a:ext>
            </a:extLst>
          </p:cNvPr>
          <p:cNvSpPr txBox="1"/>
          <p:nvPr/>
        </p:nvSpPr>
        <p:spPr>
          <a:xfrm>
            <a:off x="1131116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64030-B691-49A1-BEC4-7217EFBAF7F2}"/>
              </a:ext>
            </a:extLst>
          </p:cNvPr>
          <p:cNvSpPr txBox="1"/>
          <p:nvPr/>
        </p:nvSpPr>
        <p:spPr>
          <a:xfrm>
            <a:off x="9728597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92%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4CBF79-31D5-4956-836E-393934BB0FD1}"/>
              </a:ext>
            </a:extLst>
          </p:cNvPr>
          <p:cNvGrpSpPr/>
          <p:nvPr/>
        </p:nvGrpSpPr>
        <p:grpSpPr>
          <a:xfrm>
            <a:off x="9361151" y="5227528"/>
            <a:ext cx="1946160" cy="1068787"/>
            <a:chOff x="270024" y="1671303"/>
            <a:chExt cx="1773337" cy="10794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77D56-38FF-4085-8983-301CE1000FAF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E65163-F2E3-47A3-94CB-8E848BA8560D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9EC09F8-7661-4857-95CD-77237934C09F}"/>
              </a:ext>
            </a:extLst>
          </p:cNvPr>
          <p:cNvSpPr txBox="1"/>
          <p:nvPr/>
        </p:nvSpPr>
        <p:spPr>
          <a:xfrm>
            <a:off x="9550000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$654,000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ed Rectangle 140">
            <a:extLst>
              <a:ext uri="{FF2B5EF4-FFF2-40B4-BE49-F238E27FC236}">
                <a16:creationId xmlns:a16="http://schemas.microsoft.com/office/drawing/2014/main" id="{A4C38CBD-4502-40D6-97D2-E6924E182F8B}"/>
              </a:ext>
            </a:extLst>
          </p:cNvPr>
          <p:cNvSpPr/>
          <p:nvPr/>
        </p:nvSpPr>
        <p:spPr>
          <a:xfrm>
            <a:off x="9308231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2BA64-9206-4B68-9E87-3F2F67A1245C}"/>
              </a:ext>
            </a:extLst>
          </p:cNvPr>
          <p:cNvSpPr txBox="1"/>
          <p:nvPr/>
        </p:nvSpPr>
        <p:spPr>
          <a:xfrm>
            <a:off x="9550000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2AE2B1-8C3D-4D3E-ADA7-C2E76C2924CC}"/>
              </a:ext>
            </a:extLst>
          </p:cNvPr>
          <p:cNvSpPr txBox="1"/>
          <p:nvPr/>
        </p:nvSpPr>
        <p:spPr>
          <a:xfrm>
            <a:off x="4116007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65%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77EFDC-A369-4F17-A5A9-5702A752D7AC}"/>
              </a:ext>
            </a:extLst>
          </p:cNvPr>
          <p:cNvGrpSpPr/>
          <p:nvPr/>
        </p:nvGrpSpPr>
        <p:grpSpPr>
          <a:xfrm>
            <a:off x="3748561" y="5227528"/>
            <a:ext cx="1946160" cy="1068787"/>
            <a:chOff x="270024" y="1671303"/>
            <a:chExt cx="1773337" cy="10794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7A7E06-B76C-494F-BAD4-5200C7D16A2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95A9E7-B08E-4831-B33E-360AB1FBEA12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114164-03F3-4459-AF33-D024283797C0}"/>
              </a:ext>
            </a:extLst>
          </p:cNvPr>
          <p:cNvSpPr txBox="1"/>
          <p:nvPr/>
        </p:nvSpPr>
        <p:spPr>
          <a:xfrm>
            <a:off x="3937410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$354,000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126">
            <a:extLst>
              <a:ext uri="{FF2B5EF4-FFF2-40B4-BE49-F238E27FC236}">
                <a16:creationId xmlns:a16="http://schemas.microsoft.com/office/drawing/2014/main" id="{E67EDE24-0E7A-4844-8F06-1E5F12E358AC}"/>
              </a:ext>
            </a:extLst>
          </p:cNvPr>
          <p:cNvSpPr/>
          <p:nvPr/>
        </p:nvSpPr>
        <p:spPr>
          <a:xfrm>
            <a:off x="3695641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7EC5E0-3B5C-46DF-986D-F583701CB589}"/>
              </a:ext>
            </a:extLst>
          </p:cNvPr>
          <p:cNvSpPr txBox="1"/>
          <p:nvPr/>
        </p:nvSpPr>
        <p:spPr>
          <a:xfrm>
            <a:off x="3937410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33679-50D5-4116-BF5D-275192D9B4A4}"/>
              </a:ext>
            </a:extLst>
          </p:cNvPr>
          <p:cNvSpPr txBox="1"/>
          <p:nvPr/>
        </p:nvSpPr>
        <p:spPr>
          <a:xfrm>
            <a:off x="6922302" y="344464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76%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57E30D-6A26-4EE7-BBDE-3A084C8DC698}"/>
              </a:ext>
            </a:extLst>
          </p:cNvPr>
          <p:cNvGrpSpPr/>
          <p:nvPr/>
        </p:nvGrpSpPr>
        <p:grpSpPr>
          <a:xfrm>
            <a:off x="6554856" y="5227528"/>
            <a:ext cx="1946160" cy="1068787"/>
            <a:chOff x="270024" y="1671303"/>
            <a:chExt cx="1773337" cy="107947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107B02-A517-4A0A-9A07-DA78448ADAF5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DBAF7F-7CEB-4347-8C3D-1536244009C6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94F5FA7-7A71-411D-8F3A-24361D0CAA6E}"/>
              </a:ext>
            </a:extLst>
          </p:cNvPr>
          <p:cNvSpPr txBox="1"/>
          <p:nvPr/>
        </p:nvSpPr>
        <p:spPr>
          <a:xfrm>
            <a:off x="6743706" y="4708952"/>
            <a:ext cx="156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$494,000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ounded Rectangle 133">
            <a:extLst>
              <a:ext uri="{FF2B5EF4-FFF2-40B4-BE49-F238E27FC236}">
                <a16:creationId xmlns:a16="http://schemas.microsoft.com/office/drawing/2014/main" id="{1F46F478-1D47-451C-A270-43FD3B4A81EC}"/>
              </a:ext>
            </a:extLst>
          </p:cNvPr>
          <p:cNvSpPr/>
          <p:nvPr/>
        </p:nvSpPr>
        <p:spPr>
          <a:xfrm>
            <a:off x="6501936" y="2282450"/>
            <a:ext cx="20520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966664-77A0-4556-A71E-1E2070C05AD5}"/>
              </a:ext>
            </a:extLst>
          </p:cNvPr>
          <p:cNvSpPr txBox="1"/>
          <p:nvPr/>
        </p:nvSpPr>
        <p:spPr>
          <a:xfrm>
            <a:off x="6743706" y="2304223"/>
            <a:ext cx="156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219" y="215988"/>
            <a:ext cx="2846482" cy="6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5B6D8-0872-474D-A267-4C9E1E194220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76771-4483-4449-873E-07722DFE36BB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Freeform 87">
            <a:extLst>
              <a:ext uri="{FF2B5EF4-FFF2-40B4-BE49-F238E27FC236}">
                <a16:creationId xmlns:a16="http://schemas.microsoft.com/office/drawing/2014/main" id="{77CEA7E7-E9C8-4F16-B56E-7C7ADDF1D851}"/>
              </a:ext>
            </a:extLst>
          </p:cNvPr>
          <p:cNvSpPr/>
          <p:nvPr/>
        </p:nvSpPr>
        <p:spPr>
          <a:xfrm>
            <a:off x="5145093" y="3901041"/>
            <a:ext cx="1701130" cy="2956959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4" name="Isosceles Triangle 33">
            <a:extLst>
              <a:ext uri="{FF2B5EF4-FFF2-40B4-BE49-F238E27FC236}">
                <a16:creationId xmlns:a16="http://schemas.microsoft.com/office/drawing/2014/main" id="{07A73BE1-E702-4104-B2EF-C3D4B5A834D8}"/>
              </a:ext>
            </a:extLst>
          </p:cNvPr>
          <p:cNvSpPr>
            <a:spLocks/>
          </p:cNvSpPr>
          <p:nvPr/>
        </p:nvSpPr>
        <p:spPr>
          <a:xfrm rot="10800000">
            <a:off x="6705727" y="2994229"/>
            <a:ext cx="404221" cy="40422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5" name="Round Same Side Corner Rectangle 24">
            <a:extLst>
              <a:ext uri="{FF2B5EF4-FFF2-40B4-BE49-F238E27FC236}">
                <a16:creationId xmlns:a16="http://schemas.microsoft.com/office/drawing/2014/main" id="{CD625DC3-07CA-4900-8AC8-9E0EE2FD0C2A}"/>
              </a:ext>
            </a:extLst>
          </p:cNvPr>
          <p:cNvSpPr>
            <a:spLocks noChangeAspect="1"/>
          </p:cNvSpPr>
          <p:nvPr/>
        </p:nvSpPr>
        <p:spPr>
          <a:xfrm rot="16200000">
            <a:off x="7377771" y="5408527"/>
            <a:ext cx="404221" cy="38040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6" name="Isosceles Triangle 22">
            <a:extLst>
              <a:ext uri="{FF2B5EF4-FFF2-40B4-BE49-F238E27FC236}">
                <a16:creationId xmlns:a16="http://schemas.microsoft.com/office/drawing/2014/main" id="{BDA1BA54-7DEA-4F23-8DCF-845FC5FC749C}"/>
              </a:ext>
            </a:extLst>
          </p:cNvPr>
          <p:cNvSpPr>
            <a:spLocks noChangeAspect="1"/>
          </p:cNvSpPr>
          <p:nvPr/>
        </p:nvSpPr>
        <p:spPr>
          <a:xfrm rot="19800000">
            <a:off x="4446927" y="5428021"/>
            <a:ext cx="464930" cy="46485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D748066E-3422-4291-A266-9C3B67021991}"/>
              </a:ext>
            </a:extLst>
          </p:cNvPr>
          <p:cNvSpPr>
            <a:spLocks noChangeAspect="1"/>
          </p:cNvSpPr>
          <p:nvPr/>
        </p:nvSpPr>
        <p:spPr>
          <a:xfrm>
            <a:off x="7574929" y="4068515"/>
            <a:ext cx="390314" cy="389565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8" name="Rounded Rectangle 24">
            <a:extLst>
              <a:ext uri="{FF2B5EF4-FFF2-40B4-BE49-F238E27FC236}">
                <a16:creationId xmlns:a16="http://schemas.microsoft.com/office/drawing/2014/main" id="{2264695A-1926-4AFD-95A4-A6F1E4CD342C}"/>
              </a:ext>
            </a:extLst>
          </p:cNvPr>
          <p:cNvSpPr>
            <a:spLocks noChangeAspect="1"/>
          </p:cNvSpPr>
          <p:nvPr/>
        </p:nvSpPr>
        <p:spPr>
          <a:xfrm>
            <a:off x="4309517" y="4091153"/>
            <a:ext cx="380829" cy="29466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9" name="Freeform 100">
            <a:extLst>
              <a:ext uri="{FF2B5EF4-FFF2-40B4-BE49-F238E27FC236}">
                <a16:creationId xmlns:a16="http://schemas.microsoft.com/office/drawing/2014/main" id="{D508C32E-617D-43A6-9826-58ADE7AB3D19}"/>
              </a:ext>
            </a:extLst>
          </p:cNvPr>
          <p:cNvSpPr>
            <a:spLocks noChangeAspect="1"/>
          </p:cNvSpPr>
          <p:nvPr/>
        </p:nvSpPr>
        <p:spPr>
          <a:xfrm rot="8580000">
            <a:off x="5143122" y="2985085"/>
            <a:ext cx="352651" cy="35171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50" name="Group 101">
            <a:extLst>
              <a:ext uri="{FF2B5EF4-FFF2-40B4-BE49-F238E27FC236}">
                <a16:creationId xmlns:a16="http://schemas.microsoft.com/office/drawing/2014/main" id="{37F5AB2D-113E-491D-8C40-DAA7D190B9CB}"/>
              </a:ext>
            </a:extLst>
          </p:cNvPr>
          <p:cNvGrpSpPr/>
          <p:nvPr/>
        </p:nvGrpSpPr>
        <p:grpSpPr>
          <a:xfrm>
            <a:off x="8623171" y="3784366"/>
            <a:ext cx="2791899" cy="890327"/>
            <a:chOff x="2079598" y="4257726"/>
            <a:chExt cx="2262901" cy="89032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4CB4066-B04B-4A71-8F14-F79957078E4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7B3831-CC86-47BF-A8F1-C3C1BCC069EA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104">
            <a:extLst>
              <a:ext uri="{FF2B5EF4-FFF2-40B4-BE49-F238E27FC236}">
                <a16:creationId xmlns:a16="http://schemas.microsoft.com/office/drawing/2014/main" id="{C96224F6-E79D-45D7-8DFB-FEB2389F7F9E}"/>
              </a:ext>
            </a:extLst>
          </p:cNvPr>
          <p:cNvGrpSpPr/>
          <p:nvPr/>
        </p:nvGrpSpPr>
        <p:grpSpPr>
          <a:xfrm>
            <a:off x="8315354" y="5442016"/>
            <a:ext cx="2791899" cy="890327"/>
            <a:chOff x="2079598" y="4257726"/>
            <a:chExt cx="2262901" cy="89032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C8D167D-8F08-445E-A403-E0446BD91D7A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70CD6F-4AE3-4601-962F-A3C9ADBF9FCE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107">
            <a:extLst>
              <a:ext uri="{FF2B5EF4-FFF2-40B4-BE49-F238E27FC236}">
                <a16:creationId xmlns:a16="http://schemas.microsoft.com/office/drawing/2014/main" id="{E7D7AA51-6D48-40DE-8D20-C5E1A42958B7}"/>
              </a:ext>
            </a:extLst>
          </p:cNvPr>
          <p:cNvGrpSpPr/>
          <p:nvPr/>
        </p:nvGrpSpPr>
        <p:grpSpPr>
          <a:xfrm>
            <a:off x="7733291" y="2126716"/>
            <a:ext cx="2791899" cy="890327"/>
            <a:chOff x="2079598" y="4257726"/>
            <a:chExt cx="2262901" cy="89032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32C8629-4625-4ECD-8B40-D990AD3395A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712E8F-ED4F-4326-965D-1C3593F5E3B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110">
            <a:extLst>
              <a:ext uri="{FF2B5EF4-FFF2-40B4-BE49-F238E27FC236}">
                <a16:creationId xmlns:a16="http://schemas.microsoft.com/office/drawing/2014/main" id="{768F88E5-8E21-4BC0-98C2-54CB322651CF}"/>
              </a:ext>
            </a:extLst>
          </p:cNvPr>
          <p:cNvGrpSpPr/>
          <p:nvPr/>
        </p:nvGrpSpPr>
        <p:grpSpPr>
          <a:xfrm>
            <a:off x="1057904" y="5442016"/>
            <a:ext cx="2804354" cy="890327"/>
            <a:chOff x="2079598" y="4257726"/>
            <a:chExt cx="2262901" cy="89032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FF247F7-B9FF-499D-B7C2-1EC6CE282664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E8BEA6-745B-4D8F-A77B-D89BBCE61F29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113">
            <a:extLst>
              <a:ext uri="{FF2B5EF4-FFF2-40B4-BE49-F238E27FC236}">
                <a16:creationId xmlns:a16="http://schemas.microsoft.com/office/drawing/2014/main" id="{09A501C9-6637-49C4-B222-5301E2510B2A}"/>
              </a:ext>
            </a:extLst>
          </p:cNvPr>
          <p:cNvGrpSpPr/>
          <p:nvPr/>
        </p:nvGrpSpPr>
        <p:grpSpPr>
          <a:xfrm>
            <a:off x="741035" y="3784366"/>
            <a:ext cx="2804354" cy="890327"/>
            <a:chOff x="2079598" y="4257726"/>
            <a:chExt cx="2262901" cy="89032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D8D9943-FC2A-489A-90E7-74B143C69D6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01BE03B-2506-422D-8507-617379000E6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oup 116">
            <a:extLst>
              <a:ext uri="{FF2B5EF4-FFF2-40B4-BE49-F238E27FC236}">
                <a16:creationId xmlns:a16="http://schemas.microsoft.com/office/drawing/2014/main" id="{315F26F5-48C1-45FA-A624-F75B2A2BDEE0}"/>
              </a:ext>
            </a:extLst>
          </p:cNvPr>
          <p:cNvGrpSpPr/>
          <p:nvPr/>
        </p:nvGrpSpPr>
        <p:grpSpPr>
          <a:xfrm>
            <a:off x="1633968" y="2126716"/>
            <a:ext cx="2804354" cy="890327"/>
            <a:chOff x="2079598" y="4257726"/>
            <a:chExt cx="2262901" cy="89032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16C47E5-FEFA-4E40-BE48-D125BFC6B2C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79AA556-B08A-431F-9BC8-30CBF6F7ECD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323" y="2598044"/>
            <a:ext cx="1003405" cy="10034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894" y="3289591"/>
            <a:ext cx="989550" cy="989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748" y="5276381"/>
            <a:ext cx="1114241" cy="11142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229" y="4048418"/>
            <a:ext cx="1292371" cy="12923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1949" y="296887"/>
            <a:ext cx="2846482" cy="6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C98C6A07-5DC5-4C18-9D32-83C30E97B39D}"/>
              </a:ext>
            </a:extLst>
          </p:cNvPr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rgbClr val="824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8246DC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017CB-0C32-4239-9817-5BEBD16C985D}"/>
              </a:ext>
            </a:extLst>
          </p:cNvPr>
          <p:cNvSpPr txBox="1"/>
          <p:nvPr/>
        </p:nvSpPr>
        <p:spPr>
          <a:xfrm flipH="1">
            <a:off x="1005591" y="552682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8CC7EC-B8F1-4E14-93DF-025083BF85F2}"/>
              </a:ext>
            </a:extLst>
          </p:cNvPr>
          <p:cNvSpPr txBox="1"/>
          <p:nvPr/>
        </p:nvSpPr>
        <p:spPr>
          <a:xfrm>
            <a:off x="1843791" y="3001068"/>
            <a:ext cx="4595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10BC62-3BEA-42A0-85CF-34D07F6A7D8B}"/>
              </a:ext>
            </a:extLst>
          </p:cNvPr>
          <p:cNvSpPr txBox="1"/>
          <p:nvPr/>
        </p:nvSpPr>
        <p:spPr>
          <a:xfrm>
            <a:off x="1843791" y="4986226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7E10BC62-3BEA-42A0-85CF-34D07F6A7D8B}"/>
              </a:ext>
            </a:extLst>
          </p:cNvPr>
          <p:cNvSpPr txBox="1"/>
          <p:nvPr/>
        </p:nvSpPr>
        <p:spPr>
          <a:xfrm>
            <a:off x="1843791" y="5863389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016" y="306689"/>
            <a:ext cx="2291934" cy="4919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251" y="2307008"/>
            <a:ext cx="3994732" cy="45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89E7FB-5F80-4663-B643-63878B53082E}"/>
              </a:ext>
            </a:extLst>
          </p:cNvPr>
          <p:cNvGrpSpPr/>
          <p:nvPr/>
        </p:nvGrpSpPr>
        <p:grpSpPr>
          <a:xfrm>
            <a:off x="3918822" y="2421995"/>
            <a:ext cx="2387328" cy="1661994"/>
            <a:chOff x="3017859" y="4283314"/>
            <a:chExt cx="1890849" cy="16619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393A97-78A3-443A-8E3E-DEC57777ED4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66EEBB-0B73-48E9-A15C-20F4677B3B9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EEB76E2-EEFE-4386-AB82-3414CC368BDB}"/>
              </a:ext>
            </a:extLst>
          </p:cNvPr>
          <p:cNvGrpSpPr/>
          <p:nvPr/>
        </p:nvGrpSpPr>
        <p:grpSpPr>
          <a:xfrm>
            <a:off x="868620" y="4595389"/>
            <a:ext cx="2387328" cy="1292662"/>
            <a:chOff x="3017859" y="4283314"/>
            <a:chExt cx="1890849" cy="12926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5E46BB-2877-4EB4-94FA-A6E7E15CD82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C873CF-C804-4928-B4A9-C49F4D772DD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0F100A-EB34-4D7E-9A77-ADE7DE3E48CB}"/>
              </a:ext>
            </a:extLst>
          </p:cNvPr>
          <p:cNvGrpSpPr/>
          <p:nvPr/>
        </p:nvGrpSpPr>
        <p:grpSpPr>
          <a:xfrm>
            <a:off x="868620" y="2421995"/>
            <a:ext cx="2387328" cy="1292662"/>
            <a:chOff x="3017859" y="4283314"/>
            <a:chExt cx="1890849" cy="12926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6D3B13-DB9C-43D9-8FF6-A169AA5057A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1E4C22-FB61-4B27-9DFF-13BCCEA1149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33F39B-5831-426D-B64D-602AE7E5DC9F}"/>
              </a:ext>
            </a:extLst>
          </p:cNvPr>
          <p:cNvGrpSpPr/>
          <p:nvPr/>
        </p:nvGrpSpPr>
        <p:grpSpPr>
          <a:xfrm>
            <a:off x="3918822" y="4595389"/>
            <a:ext cx="2387328" cy="1292662"/>
            <a:chOff x="3017859" y="4283314"/>
            <a:chExt cx="1890849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664AD1-AA6A-4ECC-989E-D7FBA2BE90D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25B117-D50E-40B6-8B48-4AB3DD5F6C71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C7A914-B882-4AD3-AF20-B6359A3D513C}"/>
              </a:ext>
            </a:extLst>
          </p:cNvPr>
          <p:cNvGrpSpPr/>
          <p:nvPr/>
        </p:nvGrpSpPr>
        <p:grpSpPr>
          <a:xfrm>
            <a:off x="6859943" y="1951114"/>
            <a:ext cx="4374643" cy="4381817"/>
            <a:chOff x="3923928" y="1671918"/>
            <a:chExt cx="4540696" cy="4548142"/>
          </a:xfrm>
        </p:grpSpPr>
        <p:sp>
          <p:nvSpPr>
            <p:cNvPr id="17" name="Bent Arrow 16">
              <a:extLst>
                <a:ext uri="{FF2B5EF4-FFF2-40B4-BE49-F238E27FC236}">
                  <a16:creationId xmlns:a16="http://schemas.microsoft.com/office/drawing/2014/main" id="{EB82E56D-02A3-4792-BB88-980606AB7562}"/>
                </a:ext>
              </a:extLst>
            </p:cNvPr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8" name="Bent Arrow 17">
              <a:extLst>
                <a:ext uri="{FF2B5EF4-FFF2-40B4-BE49-F238E27FC236}">
                  <a16:creationId xmlns:a16="http://schemas.microsoft.com/office/drawing/2014/main" id="{2D007AF4-34BA-4FD9-9112-DD0EA7E9D2E0}"/>
                </a:ext>
              </a:extLst>
            </p:cNvPr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9" name="Bent Arrow 18">
              <a:extLst>
                <a:ext uri="{FF2B5EF4-FFF2-40B4-BE49-F238E27FC236}">
                  <a16:creationId xmlns:a16="http://schemas.microsoft.com/office/drawing/2014/main" id="{51365114-8210-4CB9-8D1A-AACBBE77F783}"/>
                </a:ext>
              </a:extLst>
            </p:cNvPr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20" name="Bent Arrow 19">
              <a:extLst>
                <a:ext uri="{FF2B5EF4-FFF2-40B4-BE49-F238E27FC236}">
                  <a16:creationId xmlns:a16="http://schemas.microsoft.com/office/drawing/2014/main" id="{649909BE-EB32-40D1-9C07-441CC310E967}"/>
                </a:ext>
              </a:extLst>
            </p:cNvPr>
            <p:cNvSpPr/>
            <p:nvPr/>
          </p:nvSpPr>
          <p:spPr>
            <a:xfrm rot="16200000">
              <a:off x="3842239" y="3851597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74D1601-48E5-4B5B-9B3E-CFB1C1F9A768}"/>
              </a:ext>
            </a:extLst>
          </p:cNvPr>
          <p:cNvSpPr txBox="1"/>
          <p:nvPr/>
        </p:nvSpPr>
        <p:spPr>
          <a:xfrm>
            <a:off x="7079680" y="3133658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9D1BB0-991F-420B-82D8-CD85582BF65C}"/>
              </a:ext>
            </a:extLst>
          </p:cNvPr>
          <p:cNvSpPr txBox="1"/>
          <p:nvPr/>
        </p:nvSpPr>
        <p:spPr>
          <a:xfrm>
            <a:off x="9351646" y="2243652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322E87-986F-4CA1-ABC9-18DFBFA2757E}"/>
              </a:ext>
            </a:extLst>
          </p:cNvPr>
          <p:cNvSpPr txBox="1"/>
          <p:nvPr/>
        </p:nvSpPr>
        <p:spPr>
          <a:xfrm>
            <a:off x="7974320" y="5344188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33957-8473-4A95-A087-AC0F409FEA66}"/>
              </a:ext>
            </a:extLst>
          </p:cNvPr>
          <p:cNvSpPr txBox="1"/>
          <p:nvPr/>
        </p:nvSpPr>
        <p:spPr>
          <a:xfrm>
            <a:off x="10191359" y="4441992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B813E45-1CC7-467C-B479-55E2B9052CD9}"/>
              </a:ext>
            </a:extLst>
          </p:cNvPr>
          <p:cNvSpPr/>
          <p:nvPr/>
        </p:nvSpPr>
        <p:spPr>
          <a:xfrm>
            <a:off x="7635324" y="2465454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</a:rPr>
              <a:t>STRENGTHS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DAD9BE-24DD-4257-BBF1-8E97A17A05DD}"/>
              </a:ext>
            </a:extLst>
          </p:cNvPr>
          <p:cNvSpPr/>
          <p:nvPr/>
        </p:nvSpPr>
        <p:spPr>
          <a:xfrm>
            <a:off x="9213760" y="5565990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accent2"/>
                </a:solidFill>
              </a:rPr>
              <a:t>THREATS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E49DC99-537E-49B6-8034-0BE8809FE08E}"/>
              </a:ext>
            </a:extLst>
          </p:cNvPr>
          <p:cNvSpPr/>
          <p:nvPr/>
        </p:nvSpPr>
        <p:spPr>
          <a:xfrm rot="5400000">
            <a:off x="9911298" y="3386916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</a:rPr>
              <a:t>WEAKNESS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C6DA69B-F855-4E76-A682-2CD3B71068E2}"/>
              </a:ext>
            </a:extLst>
          </p:cNvPr>
          <p:cNvSpPr/>
          <p:nvPr/>
        </p:nvSpPr>
        <p:spPr>
          <a:xfrm rot="5400000">
            <a:off x="6601066" y="4937716"/>
            <a:ext cx="1783028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accent2"/>
                </a:solidFill>
              </a:rPr>
              <a:t>OPPORTUNITIES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039" y="380062"/>
            <a:ext cx="2421285" cy="52945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962" y="3657028"/>
            <a:ext cx="1205245" cy="104263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692" y="3679822"/>
            <a:ext cx="423007" cy="10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C9C841D1-FDE7-491E-8819-A2E039F41499}"/>
              </a:ext>
            </a:extLst>
          </p:cNvPr>
          <p:cNvSpPr txBox="1">
            <a:spLocks/>
          </p:cNvSpPr>
          <p:nvPr/>
        </p:nvSpPr>
        <p:spPr>
          <a:xfrm>
            <a:off x="8391161" y="372356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38FCC57-E9DD-49B0-965C-15FFBBB75B53}"/>
              </a:ext>
            </a:extLst>
          </p:cNvPr>
          <p:cNvSpPr txBox="1">
            <a:spLocks/>
          </p:cNvSpPr>
          <p:nvPr/>
        </p:nvSpPr>
        <p:spPr>
          <a:xfrm>
            <a:off x="656861" y="404208"/>
            <a:ext cx="3838939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CEACC-A85C-407B-BDF0-301BE55CE8F7}"/>
              </a:ext>
            </a:extLst>
          </p:cNvPr>
          <p:cNvSpPr txBox="1"/>
          <p:nvPr/>
        </p:nvSpPr>
        <p:spPr>
          <a:xfrm>
            <a:off x="656860" y="1931921"/>
            <a:ext cx="3210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A7975-D518-486C-8500-BBA703CEF18F}"/>
              </a:ext>
            </a:extLst>
          </p:cNvPr>
          <p:cNvSpPr txBox="1"/>
          <p:nvPr/>
        </p:nvSpPr>
        <p:spPr>
          <a:xfrm>
            <a:off x="9638833" y="807807"/>
            <a:ext cx="20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900" y="3656722"/>
            <a:ext cx="7252689" cy="32012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15" y="3656722"/>
            <a:ext cx="1493215" cy="14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6DC4C6-7DBF-464F-99E0-A0276CCB6659}"/>
              </a:ext>
            </a:extLst>
          </p:cNvPr>
          <p:cNvSpPr txBox="1"/>
          <p:nvPr/>
        </p:nvSpPr>
        <p:spPr>
          <a:xfrm>
            <a:off x="6934984" y="1743095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3CACC-BE7A-489E-8913-4729A9AB4E83}"/>
              </a:ext>
            </a:extLst>
          </p:cNvPr>
          <p:cNvSpPr txBox="1"/>
          <p:nvPr/>
        </p:nvSpPr>
        <p:spPr>
          <a:xfrm>
            <a:off x="8316820" y="1804650"/>
            <a:ext cx="326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ACFF25-D400-454D-988A-8CA3DBBFBE24}"/>
              </a:ext>
            </a:extLst>
          </p:cNvPr>
          <p:cNvSpPr/>
          <p:nvPr/>
        </p:nvSpPr>
        <p:spPr>
          <a:xfrm>
            <a:off x="6996528" y="4921451"/>
            <a:ext cx="4475472" cy="1261120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C51FA-CC43-4B0A-9BDC-BD5B78968E52}"/>
              </a:ext>
            </a:extLst>
          </p:cNvPr>
          <p:cNvSpPr txBox="1"/>
          <p:nvPr/>
        </p:nvSpPr>
        <p:spPr>
          <a:xfrm>
            <a:off x="7444017" y="5413118"/>
            <a:ext cx="359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85716-F227-4C43-AFEC-5AF4C0DF8157}"/>
              </a:ext>
            </a:extLst>
          </p:cNvPr>
          <p:cNvSpPr txBox="1"/>
          <p:nvPr/>
        </p:nvSpPr>
        <p:spPr>
          <a:xfrm>
            <a:off x="3262922" y="2122592"/>
            <a:ext cx="129614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A8213-5906-4E41-A825-12790424DFEE}"/>
              </a:ext>
            </a:extLst>
          </p:cNvPr>
          <p:cNvSpPr txBox="1"/>
          <p:nvPr/>
        </p:nvSpPr>
        <p:spPr>
          <a:xfrm>
            <a:off x="3774293" y="5808880"/>
            <a:ext cx="129614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DA529-79C1-40E6-8A45-C0B3EB4AD87E}"/>
              </a:ext>
            </a:extLst>
          </p:cNvPr>
          <p:cNvSpPr txBox="1"/>
          <p:nvPr/>
        </p:nvSpPr>
        <p:spPr>
          <a:xfrm>
            <a:off x="1171978" y="5579675"/>
            <a:ext cx="1296144" cy="369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977200-952C-4A6F-B026-9C4CAC8AA7B4}"/>
              </a:ext>
            </a:extLst>
          </p:cNvPr>
          <p:cNvCxnSpPr>
            <a:cxnSpLocks/>
          </p:cNvCxnSpPr>
          <p:nvPr/>
        </p:nvCxnSpPr>
        <p:spPr>
          <a:xfrm>
            <a:off x="4289625" y="5235176"/>
            <a:ext cx="132740" cy="573705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253FA2-F5FF-486E-B01C-7F5DFF6E5F9E}"/>
              </a:ext>
            </a:extLst>
          </p:cNvPr>
          <p:cNvCxnSpPr>
            <a:cxnSpLocks/>
            <a:stCxn id="22" idx="7"/>
            <a:endCxn id="7" idx="2"/>
          </p:cNvCxnSpPr>
          <p:nvPr/>
        </p:nvCxnSpPr>
        <p:spPr>
          <a:xfrm flipV="1">
            <a:off x="3524130" y="2491924"/>
            <a:ext cx="386864" cy="539077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A8046F-B2B7-4ED6-92CC-D43A60731855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1820050" y="5123556"/>
            <a:ext cx="461748" cy="45612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B22685-FF3E-46E9-92CD-131B052A2021}"/>
              </a:ext>
            </a:extLst>
          </p:cNvPr>
          <p:cNvGrpSpPr/>
          <p:nvPr/>
        </p:nvGrpSpPr>
        <p:grpSpPr>
          <a:xfrm>
            <a:off x="6960095" y="3305449"/>
            <a:ext cx="4626357" cy="719450"/>
            <a:chOff x="395534" y="3737445"/>
            <a:chExt cx="3972999" cy="7194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3BC8CB-6567-41FE-A4F9-88541E36CCE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500B20-2E4B-461D-BC97-130E96EF6F74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3FC725-E81F-4D81-A2A4-ADAE0788D31E}"/>
              </a:ext>
            </a:extLst>
          </p:cNvPr>
          <p:cNvGrpSpPr/>
          <p:nvPr/>
        </p:nvGrpSpPr>
        <p:grpSpPr>
          <a:xfrm>
            <a:off x="6960095" y="4051224"/>
            <a:ext cx="4626357" cy="719450"/>
            <a:chOff x="395534" y="3737445"/>
            <a:chExt cx="3972999" cy="71945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E7E4D2-5407-473D-92C4-BF395AC503D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A78010-CAD5-4CA1-9DC0-3BD47F202E23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6776DF-9A98-468C-960B-298205F46DC7}"/>
              </a:ext>
            </a:extLst>
          </p:cNvPr>
          <p:cNvGrpSpPr/>
          <p:nvPr/>
        </p:nvGrpSpPr>
        <p:grpSpPr>
          <a:xfrm>
            <a:off x="6960095" y="2559674"/>
            <a:ext cx="4626357" cy="719450"/>
            <a:chOff x="395534" y="3737445"/>
            <a:chExt cx="3972999" cy="7194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865CC0-1FA1-4C2C-BFF0-CD69904413D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B55202-8D10-41F8-9C90-C92F22B45CB3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22" name="직사각형 3">
            <a:extLst>
              <a:ext uri="{FF2B5EF4-FFF2-40B4-BE49-F238E27FC236}">
                <a16:creationId xmlns:a16="http://schemas.microsoft.com/office/drawing/2014/main" id="{3F34612B-BEEC-467F-BA5A-3B19C8F19030}"/>
              </a:ext>
            </a:extLst>
          </p:cNvPr>
          <p:cNvSpPr/>
          <p:nvPr/>
        </p:nvSpPr>
        <p:spPr>
          <a:xfrm>
            <a:off x="3057915" y="2951011"/>
            <a:ext cx="546205" cy="546205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94">
            <a:extLst>
              <a:ext uri="{FF2B5EF4-FFF2-40B4-BE49-F238E27FC236}">
                <a16:creationId xmlns:a16="http://schemas.microsoft.com/office/drawing/2014/main" id="{B2071B8B-FAD8-4429-A95D-CFB63FFD86A6}"/>
              </a:ext>
            </a:extLst>
          </p:cNvPr>
          <p:cNvSpPr/>
          <p:nvPr/>
        </p:nvSpPr>
        <p:spPr>
          <a:xfrm>
            <a:off x="2182679" y="4561335"/>
            <a:ext cx="676828" cy="65868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95">
            <a:extLst>
              <a:ext uri="{FF2B5EF4-FFF2-40B4-BE49-F238E27FC236}">
                <a16:creationId xmlns:a16="http://schemas.microsoft.com/office/drawing/2014/main" id="{12610B08-4818-4458-A9A9-808B58A133E5}"/>
              </a:ext>
            </a:extLst>
          </p:cNvPr>
          <p:cNvSpPr/>
          <p:nvPr/>
        </p:nvSpPr>
        <p:spPr>
          <a:xfrm>
            <a:off x="3943495" y="4612004"/>
            <a:ext cx="631354" cy="623172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F56FF1-6981-4C9D-91BF-B7381BE8DB5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767D53-31B7-4885-BEBA-A9C48CFE3804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87" y="3185853"/>
            <a:ext cx="4289060" cy="208395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558" y="141536"/>
            <a:ext cx="2846482" cy="6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5A5A15-51F4-4716-8A80-9710C6D1521C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DB339-4668-4ACA-BB72-5E0402ED36E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1E7CB-C158-4DB4-85F5-C2AA3AD4D65F}"/>
              </a:ext>
            </a:extLst>
          </p:cNvPr>
          <p:cNvSpPr txBox="1"/>
          <p:nvPr/>
        </p:nvSpPr>
        <p:spPr>
          <a:xfrm>
            <a:off x="6362521" y="2020392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711116-6766-446F-B455-CD3CA7037E91}"/>
              </a:ext>
            </a:extLst>
          </p:cNvPr>
          <p:cNvSpPr/>
          <p:nvPr/>
        </p:nvSpPr>
        <p:spPr>
          <a:xfrm>
            <a:off x="5690253" y="2104508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01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EBFEB-BF46-4115-A519-0548BC1A1862}"/>
              </a:ext>
            </a:extLst>
          </p:cNvPr>
          <p:cNvSpPr txBox="1"/>
          <p:nvPr/>
        </p:nvSpPr>
        <p:spPr>
          <a:xfrm>
            <a:off x="6362521" y="3186249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1611C8-D1C0-4877-A158-765A0A3F9150}"/>
              </a:ext>
            </a:extLst>
          </p:cNvPr>
          <p:cNvSpPr/>
          <p:nvPr/>
        </p:nvSpPr>
        <p:spPr>
          <a:xfrm>
            <a:off x="5690253" y="3270366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02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2DC6C-DCBC-4D3D-AC35-A6F369E2E94D}"/>
              </a:ext>
            </a:extLst>
          </p:cNvPr>
          <p:cNvSpPr txBox="1"/>
          <p:nvPr/>
        </p:nvSpPr>
        <p:spPr>
          <a:xfrm>
            <a:off x="6362521" y="4352105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66506D-5FE0-4780-AD58-812E36FC0468}"/>
              </a:ext>
            </a:extLst>
          </p:cNvPr>
          <p:cNvSpPr/>
          <p:nvPr/>
        </p:nvSpPr>
        <p:spPr>
          <a:xfrm>
            <a:off x="5690253" y="4436222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03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9606A-614F-4DF7-99F8-E17F7BF7BD85}"/>
              </a:ext>
            </a:extLst>
          </p:cNvPr>
          <p:cNvSpPr txBox="1"/>
          <p:nvPr/>
        </p:nvSpPr>
        <p:spPr>
          <a:xfrm>
            <a:off x="6362521" y="5517963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77B0E4-AAE5-4871-8E00-D8FFAA690BF5}"/>
              </a:ext>
            </a:extLst>
          </p:cNvPr>
          <p:cNvSpPr/>
          <p:nvPr/>
        </p:nvSpPr>
        <p:spPr>
          <a:xfrm>
            <a:off x="5690253" y="5602079"/>
            <a:ext cx="477712" cy="4451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</a:rPr>
              <a:t>04</a:t>
            </a:r>
            <a:endParaRPr lang="ko-KR" altLang="en-US" sz="1400" b="1" dirty="0">
              <a:solidFill>
                <a:schemeClr val="accent4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32" y="1939693"/>
            <a:ext cx="2853012" cy="407115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012" y="183124"/>
            <a:ext cx="2421285" cy="5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629" y="307667"/>
            <a:ext cx="32610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26CD95-7E6E-45D9-8ED4-93D7923498B8}"/>
              </a:ext>
            </a:extLst>
          </p:cNvPr>
          <p:cNvGrpSpPr/>
          <p:nvPr/>
        </p:nvGrpSpPr>
        <p:grpSpPr>
          <a:xfrm>
            <a:off x="5251086" y="1379526"/>
            <a:ext cx="5180298" cy="892739"/>
            <a:chOff x="6860266" y="1678152"/>
            <a:chExt cx="5180298" cy="892739"/>
          </a:xfrm>
        </p:grpSpPr>
        <p:sp>
          <p:nvSpPr>
            <p:cNvPr id="8" name="TextBox 7"/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CF590C0-C03A-439A-AA3F-7A73E0E85F18}"/>
              </a:ext>
            </a:extLst>
          </p:cNvPr>
          <p:cNvGrpSpPr/>
          <p:nvPr/>
        </p:nvGrpSpPr>
        <p:grpSpPr>
          <a:xfrm>
            <a:off x="5259102" y="2518518"/>
            <a:ext cx="5180298" cy="892739"/>
            <a:chOff x="6860266" y="1678152"/>
            <a:chExt cx="5180298" cy="89273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A847369-F1D5-4506-BFB8-9010A353F3E9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6D881C-70FF-4C4E-AC6D-D4A317B9340A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34507EE-0F26-41C9-B8F6-D81383F7CB14}"/>
              </a:ext>
            </a:extLst>
          </p:cNvPr>
          <p:cNvGrpSpPr/>
          <p:nvPr/>
        </p:nvGrpSpPr>
        <p:grpSpPr>
          <a:xfrm>
            <a:off x="5267118" y="3657510"/>
            <a:ext cx="5180298" cy="892739"/>
            <a:chOff x="6860266" y="1678152"/>
            <a:chExt cx="5180298" cy="89273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3A7B427-83B6-4086-AA0E-4184ACF2D94F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4FC0E2-E0E8-4BF3-AA3E-45AFCDA3071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3C3E12A-DB9F-444F-802E-1C290D185003}"/>
              </a:ext>
            </a:extLst>
          </p:cNvPr>
          <p:cNvGrpSpPr/>
          <p:nvPr/>
        </p:nvGrpSpPr>
        <p:grpSpPr>
          <a:xfrm>
            <a:off x="5275134" y="4796502"/>
            <a:ext cx="5180298" cy="892739"/>
            <a:chOff x="6860266" y="1678152"/>
            <a:chExt cx="5180298" cy="89273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CDE5296-E64B-4666-AAED-79D11153A084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13288A8-7817-4E67-8712-9F374423631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3733910" y="2695899"/>
            <a:ext cx="815284" cy="644272"/>
          </a:xfrm>
          <a:custGeom>
            <a:avLst/>
            <a:gdLst>
              <a:gd name="T0" fmla="*/ 174 w 218"/>
              <a:gd name="T1" fmla="*/ 103 h 172"/>
              <a:gd name="T2" fmla="*/ 168 w 218"/>
              <a:gd name="T3" fmla="*/ 112 h 172"/>
              <a:gd name="T4" fmla="*/ 136 w 218"/>
              <a:gd name="T5" fmla="*/ 122 h 172"/>
              <a:gd name="T6" fmla="*/ 123 w 218"/>
              <a:gd name="T7" fmla="*/ 91 h 172"/>
              <a:gd name="T8" fmla="*/ 132 w 218"/>
              <a:gd name="T9" fmla="*/ 71 h 172"/>
              <a:gd name="T10" fmla="*/ 85 w 218"/>
              <a:gd name="T11" fmla="*/ 71 h 172"/>
              <a:gd name="T12" fmla="*/ 93 w 218"/>
              <a:gd name="T13" fmla="*/ 87 h 172"/>
              <a:gd name="T14" fmla="*/ 90 w 218"/>
              <a:gd name="T15" fmla="*/ 114 h 172"/>
              <a:gd name="T16" fmla="*/ 64 w 218"/>
              <a:gd name="T17" fmla="*/ 123 h 172"/>
              <a:gd name="T18" fmla="*/ 49 w 218"/>
              <a:gd name="T19" fmla="*/ 112 h 172"/>
              <a:gd name="T20" fmla="*/ 43 w 218"/>
              <a:gd name="T21" fmla="*/ 102 h 172"/>
              <a:gd name="T22" fmla="*/ 37 w 218"/>
              <a:gd name="T23" fmla="*/ 129 h 172"/>
              <a:gd name="T24" fmla="*/ 30 w 218"/>
              <a:gd name="T25" fmla="*/ 159 h 172"/>
              <a:gd name="T26" fmla="*/ 13 w 218"/>
              <a:gd name="T27" fmla="*/ 171 h 172"/>
              <a:gd name="T28" fmla="*/ 0 w 218"/>
              <a:gd name="T29" fmla="*/ 155 h 172"/>
              <a:gd name="T30" fmla="*/ 7 w 218"/>
              <a:gd name="T31" fmla="*/ 69 h 172"/>
              <a:gd name="T32" fmla="*/ 7 w 218"/>
              <a:gd name="T33" fmla="*/ 62 h 172"/>
              <a:gd name="T34" fmla="*/ 38 w 218"/>
              <a:gd name="T35" fmla="*/ 16 h 172"/>
              <a:gd name="T36" fmla="*/ 65 w 218"/>
              <a:gd name="T37" fmla="*/ 8 h 172"/>
              <a:gd name="T38" fmla="*/ 169 w 218"/>
              <a:gd name="T39" fmla="*/ 14 h 172"/>
              <a:gd name="T40" fmla="*/ 180 w 218"/>
              <a:gd name="T41" fmla="*/ 16 h 172"/>
              <a:gd name="T42" fmla="*/ 211 w 218"/>
              <a:gd name="T43" fmla="*/ 55 h 172"/>
              <a:gd name="T44" fmla="*/ 213 w 218"/>
              <a:gd name="T45" fmla="*/ 86 h 172"/>
              <a:gd name="T46" fmla="*/ 217 w 218"/>
              <a:gd name="T47" fmla="*/ 156 h 172"/>
              <a:gd name="T48" fmla="*/ 203 w 218"/>
              <a:gd name="T49" fmla="*/ 171 h 172"/>
              <a:gd name="T50" fmla="*/ 188 w 218"/>
              <a:gd name="T51" fmla="*/ 160 h 172"/>
              <a:gd name="T52" fmla="*/ 175 w 218"/>
              <a:gd name="T53" fmla="*/ 108 h 172"/>
              <a:gd name="T54" fmla="*/ 174 w 218"/>
              <a:gd name="T55" fmla="*/ 103 h 172"/>
              <a:gd name="T56" fmla="*/ 67 w 218"/>
              <a:gd name="T57" fmla="*/ 53 h 172"/>
              <a:gd name="T58" fmla="*/ 44 w 218"/>
              <a:gd name="T59" fmla="*/ 30 h 172"/>
              <a:gd name="T60" fmla="*/ 20 w 218"/>
              <a:gd name="T61" fmla="*/ 53 h 172"/>
              <a:gd name="T62" fmla="*/ 44 w 218"/>
              <a:gd name="T63" fmla="*/ 76 h 172"/>
              <a:gd name="T64" fmla="*/ 67 w 218"/>
              <a:gd name="T65" fmla="*/ 53 h 172"/>
              <a:gd name="T66" fmla="*/ 147 w 218"/>
              <a:gd name="T67" fmla="*/ 113 h 172"/>
              <a:gd name="T68" fmla="*/ 163 w 218"/>
              <a:gd name="T69" fmla="*/ 98 h 172"/>
              <a:gd name="T70" fmla="*/ 148 w 218"/>
              <a:gd name="T71" fmla="*/ 83 h 172"/>
              <a:gd name="T72" fmla="*/ 132 w 218"/>
              <a:gd name="T73" fmla="*/ 98 h 172"/>
              <a:gd name="T74" fmla="*/ 147 w 218"/>
              <a:gd name="T75" fmla="*/ 113 h 172"/>
              <a:gd name="T76" fmla="*/ 64 w 218"/>
              <a:gd name="T77" fmla="*/ 105 h 172"/>
              <a:gd name="T78" fmla="*/ 71 w 218"/>
              <a:gd name="T79" fmla="*/ 114 h 172"/>
              <a:gd name="T80" fmla="*/ 78 w 218"/>
              <a:gd name="T81" fmla="*/ 105 h 172"/>
              <a:gd name="T82" fmla="*/ 87 w 218"/>
              <a:gd name="T83" fmla="*/ 98 h 172"/>
              <a:gd name="T84" fmla="*/ 78 w 218"/>
              <a:gd name="T85" fmla="*/ 90 h 172"/>
              <a:gd name="T86" fmla="*/ 73 w 218"/>
              <a:gd name="T87" fmla="*/ 82 h 172"/>
              <a:gd name="T88" fmla="*/ 64 w 218"/>
              <a:gd name="T89" fmla="*/ 91 h 172"/>
              <a:gd name="T90" fmla="*/ 55 w 218"/>
              <a:gd name="T91" fmla="*/ 97 h 172"/>
              <a:gd name="T92" fmla="*/ 64 w 218"/>
              <a:gd name="T93" fmla="*/ 105 h 172"/>
              <a:gd name="T94" fmla="*/ 174 w 218"/>
              <a:gd name="T95" fmla="*/ 29 h 172"/>
              <a:gd name="T96" fmla="*/ 176 w 218"/>
              <a:gd name="T97" fmla="*/ 31 h 172"/>
              <a:gd name="T98" fmla="*/ 181 w 218"/>
              <a:gd name="T99" fmla="*/ 27 h 172"/>
              <a:gd name="T100" fmla="*/ 175 w 218"/>
              <a:gd name="T101" fmla="*/ 23 h 172"/>
              <a:gd name="T102" fmla="*/ 152 w 218"/>
              <a:gd name="T103" fmla="*/ 31 h 172"/>
              <a:gd name="T104" fmla="*/ 151 w 218"/>
              <a:gd name="T105" fmla="*/ 38 h 172"/>
              <a:gd name="T106" fmla="*/ 157 w 218"/>
              <a:gd name="T107" fmla="*/ 37 h 172"/>
              <a:gd name="T108" fmla="*/ 174 w 218"/>
              <a:gd name="T109" fmla="*/ 29 h 172"/>
              <a:gd name="T110" fmla="*/ 204 w 218"/>
              <a:gd name="T111" fmla="*/ 54 h 172"/>
              <a:gd name="T112" fmla="*/ 202 w 218"/>
              <a:gd name="T113" fmla="*/ 43 h 172"/>
              <a:gd name="T114" fmla="*/ 197 w 218"/>
              <a:gd name="T115" fmla="*/ 40 h 172"/>
              <a:gd name="T116" fmla="*/ 195 w 218"/>
              <a:gd name="T117" fmla="*/ 45 h 172"/>
              <a:gd name="T118" fmla="*/ 193 w 218"/>
              <a:gd name="T119" fmla="*/ 65 h 172"/>
              <a:gd name="T120" fmla="*/ 194 w 218"/>
              <a:gd name="T121" fmla="*/ 71 h 172"/>
              <a:gd name="T122" fmla="*/ 199 w 218"/>
              <a:gd name="T123" fmla="*/ 68 h 172"/>
              <a:gd name="T124" fmla="*/ 204 w 218"/>
              <a:gd name="T125" fmla="*/ 5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8" h="172">
                <a:moveTo>
                  <a:pt x="174" y="103"/>
                </a:moveTo>
                <a:cubicBezTo>
                  <a:pt x="171" y="107"/>
                  <a:pt x="170" y="109"/>
                  <a:pt x="168" y="112"/>
                </a:cubicBezTo>
                <a:cubicBezTo>
                  <a:pt x="162" y="123"/>
                  <a:pt x="147" y="127"/>
                  <a:pt x="136" y="122"/>
                </a:cubicBezTo>
                <a:cubicBezTo>
                  <a:pt x="124" y="116"/>
                  <a:pt x="118" y="103"/>
                  <a:pt x="123" y="91"/>
                </a:cubicBezTo>
                <a:cubicBezTo>
                  <a:pt x="125" y="84"/>
                  <a:pt x="129" y="78"/>
                  <a:pt x="132" y="71"/>
                </a:cubicBezTo>
                <a:cubicBezTo>
                  <a:pt x="116" y="71"/>
                  <a:pt x="101" y="71"/>
                  <a:pt x="85" y="71"/>
                </a:cubicBezTo>
                <a:cubicBezTo>
                  <a:pt x="87" y="77"/>
                  <a:pt x="90" y="82"/>
                  <a:pt x="93" y="87"/>
                </a:cubicBezTo>
                <a:cubicBezTo>
                  <a:pt x="97" y="97"/>
                  <a:pt x="97" y="106"/>
                  <a:pt x="90" y="114"/>
                </a:cubicBezTo>
                <a:cubicBezTo>
                  <a:pt x="83" y="123"/>
                  <a:pt x="74" y="126"/>
                  <a:pt x="64" y="123"/>
                </a:cubicBezTo>
                <a:cubicBezTo>
                  <a:pt x="58" y="121"/>
                  <a:pt x="53" y="116"/>
                  <a:pt x="49" y="112"/>
                </a:cubicBezTo>
                <a:cubicBezTo>
                  <a:pt x="46" y="110"/>
                  <a:pt x="45" y="107"/>
                  <a:pt x="43" y="102"/>
                </a:cubicBezTo>
                <a:cubicBezTo>
                  <a:pt x="41" y="112"/>
                  <a:pt x="39" y="120"/>
                  <a:pt x="37" y="129"/>
                </a:cubicBezTo>
                <a:cubicBezTo>
                  <a:pt x="34" y="139"/>
                  <a:pt x="32" y="149"/>
                  <a:pt x="30" y="159"/>
                </a:cubicBezTo>
                <a:cubicBezTo>
                  <a:pt x="27" y="168"/>
                  <a:pt x="21" y="172"/>
                  <a:pt x="13" y="171"/>
                </a:cubicBezTo>
                <a:cubicBezTo>
                  <a:pt x="4" y="170"/>
                  <a:pt x="0" y="165"/>
                  <a:pt x="0" y="155"/>
                </a:cubicBezTo>
                <a:cubicBezTo>
                  <a:pt x="0" y="126"/>
                  <a:pt x="1" y="97"/>
                  <a:pt x="7" y="69"/>
                </a:cubicBezTo>
                <a:cubicBezTo>
                  <a:pt x="7" y="66"/>
                  <a:pt x="7" y="64"/>
                  <a:pt x="7" y="62"/>
                </a:cubicBezTo>
                <a:cubicBezTo>
                  <a:pt x="2" y="39"/>
                  <a:pt x="16" y="20"/>
                  <a:pt x="38" y="16"/>
                </a:cubicBezTo>
                <a:cubicBezTo>
                  <a:pt x="47" y="14"/>
                  <a:pt x="56" y="10"/>
                  <a:pt x="65" y="8"/>
                </a:cubicBezTo>
                <a:cubicBezTo>
                  <a:pt x="100" y="0"/>
                  <a:pt x="135" y="1"/>
                  <a:pt x="169" y="14"/>
                </a:cubicBezTo>
                <a:cubicBezTo>
                  <a:pt x="172" y="15"/>
                  <a:pt x="176" y="15"/>
                  <a:pt x="180" y="16"/>
                </a:cubicBezTo>
                <a:cubicBezTo>
                  <a:pt x="199" y="19"/>
                  <a:pt x="213" y="36"/>
                  <a:pt x="211" y="55"/>
                </a:cubicBezTo>
                <a:cubicBezTo>
                  <a:pt x="209" y="66"/>
                  <a:pt x="212" y="76"/>
                  <a:pt x="213" y="86"/>
                </a:cubicBezTo>
                <a:cubicBezTo>
                  <a:pt x="214" y="109"/>
                  <a:pt x="216" y="133"/>
                  <a:pt x="217" y="156"/>
                </a:cubicBezTo>
                <a:cubicBezTo>
                  <a:pt x="218" y="165"/>
                  <a:pt x="212" y="170"/>
                  <a:pt x="203" y="171"/>
                </a:cubicBezTo>
                <a:cubicBezTo>
                  <a:pt x="196" y="172"/>
                  <a:pt x="190" y="168"/>
                  <a:pt x="188" y="160"/>
                </a:cubicBezTo>
                <a:cubicBezTo>
                  <a:pt x="183" y="143"/>
                  <a:pt x="179" y="125"/>
                  <a:pt x="175" y="108"/>
                </a:cubicBezTo>
                <a:cubicBezTo>
                  <a:pt x="175" y="106"/>
                  <a:pt x="174" y="105"/>
                  <a:pt x="174" y="103"/>
                </a:cubicBezTo>
                <a:close/>
                <a:moveTo>
                  <a:pt x="67" y="53"/>
                </a:moveTo>
                <a:cubicBezTo>
                  <a:pt x="67" y="40"/>
                  <a:pt x="57" y="30"/>
                  <a:pt x="44" y="30"/>
                </a:cubicBezTo>
                <a:cubicBezTo>
                  <a:pt x="31" y="30"/>
                  <a:pt x="21" y="40"/>
                  <a:pt x="20" y="53"/>
                </a:cubicBezTo>
                <a:cubicBezTo>
                  <a:pt x="20" y="66"/>
                  <a:pt x="31" y="76"/>
                  <a:pt x="44" y="76"/>
                </a:cubicBezTo>
                <a:cubicBezTo>
                  <a:pt x="56" y="77"/>
                  <a:pt x="67" y="66"/>
                  <a:pt x="67" y="53"/>
                </a:cubicBezTo>
                <a:close/>
                <a:moveTo>
                  <a:pt x="147" y="113"/>
                </a:moveTo>
                <a:cubicBezTo>
                  <a:pt x="156" y="113"/>
                  <a:pt x="163" y="107"/>
                  <a:pt x="163" y="98"/>
                </a:cubicBezTo>
                <a:cubicBezTo>
                  <a:pt x="163" y="90"/>
                  <a:pt x="156" y="83"/>
                  <a:pt x="148" y="83"/>
                </a:cubicBezTo>
                <a:cubicBezTo>
                  <a:pt x="139" y="82"/>
                  <a:pt x="131" y="90"/>
                  <a:pt x="132" y="98"/>
                </a:cubicBezTo>
                <a:cubicBezTo>
                  <a:pt x="132" y="107"/>
                  <a:pt x="139" y="113"/>
                  <a:pt x="147" y="113"/>
                </a:cubicBezTo>
                <a:close/>
                <a:moveTo>
                  <a:pt x="64" y="105"/>
                </a:moveTo>
                <a:cubicBezTo>
                  <a:pt x="64" y="109"/>
                  <a:pt x="64" y="114"/>
                  <a:pt x="71" y="114"/>
                </a:cubicBezTo>
                <a:cubicBezTo>
                  <a:pt x="77" y="114"/>
                  <a:pt x="78" y="110"/>
                  <a:pt x="78" y="105"/>
                </a:cubicBezTo>
                <a:cubicBezTo>
                  <a:pt x="83" y="104"/>
                  <a:pt x="86" y="104"/>
                  <a:pt x="87" y="98"/>
                </a:cubicBezTo>
                <a:cubicBezTo>
                  <a:pt x="87" y="91"/>
                  <a:pt x="83" y="91"/>
                  <a:pt x="78" y="90"/>
                </a:cubicBezTo>
                <a:cubicBezTo>
                  <a:pt x="78" y="86"/>
                  <a:pt x="78" y="83"/>
                  <a:pt x="73" y="82"/>
                </a:cubicBezTo>
                <a:cubicBezTo>
                  <a:pt x="66" y="81"/>
                  <a:pt x="63" y="85"/>
                  <a:pt x="64" y="91"/>
                </a:cubicBezTo>
                <a:cubicBezTo>
                  <a:pt x="58" y="90"/>
                  <a:pt x="55" y="92"/>
                  <a:pt x="55" y="97"/>
                </a:cubicBezTo>
                <a:cubicBezTo>
                  <a:pt x="55" y="104"/>
                  <a:pt x="58" y="105"/>
                  <a:pt x="64" y="105"/>
                </a:cubicBezTo>
                <a:close/>
                <a:moveTo>
                  <a:pt x="174" y="29"/>
                </a:moveTo>
                <a:cubicBezTo>
                  <a:pt x="174" y="30"/>
                  <a:pt x="175" y="30"/>
                  <a:pt x="176" y="31"/>
                </a:cubicBezTo>
                <a:cubicBezTo>
                  <a:pt x="178" y="30"/>
                  <a:pt x="179" y="29"/>
                  <a:pt x="181" y="27"/>
                </a:cubicBezTo>
                <a:cubicBezTo>
                  <a:pt x="179" y="26"/>
                  <a:pt x="177" y="23"/>
                  <a:pt x="175" y="23"/>
                </a:cubicBezTo>
                <a:cubicBezTo>
                  <a:pt x="166" y="22"/>
                  <a:pt x="158" y="25"/>
                  <a:pt x="152" y="31"/>
                </a:cubicBezTo>
                <a:cubicBezTo>
                  <a:pt x="151" y="33"/>
                  <a:pt x="151" y="36"/>
                  <a:pt x="151" y="38"/>
                </a:cubicBezTo>
                <a:cubicBezTo>
                  <a:pt x="153" y="37"/>
                  <a:pt x="155" y="37"/>
                  <a:pt x="157" y="37"/>
                </a:cubicBezTo>
                <a:cubicBezTo>
                  <a:pt x="163" y="34"/>
                  <a:pt x="168" y="31"/>
                  <a:pt x="174" y="29"/>
                </a:cubicBezTo>
                <a:close/>
                <a:moveTo>
                  <a:pt x="204" y="54"/>
                </a:moveTo>
                <a:cubicBezTo>
                  <a:pt x="203" y="50"/>
                  <a:pt x="203" y="47"/>
                  <a:pt x="202" y="43"/>
                </a:cubicBezTo>
                <a:cubicBezTo>
                  <a:pt x="201" y="42"/>
                  <a:pt x="199" y="41"/>
                  <a:pt x="197" y="40"/>
                </a:cubicBezTo>
                <a:cubicBezTo>
                  <a:pt x="196" y="42"/>
                  <a:pt x="194" y="44"/>
                  <a:pt x="195" y="45"/>
                </a:cubicBezTo>
                <a:cubicBezTo>
                  <a:pt x="197" y="52"/>
                  <a:pt x="196" y="59"/>
                  <a:pt x="193" y="65"/>
                </a:cubicBezTo>
                <a:cubicBezTo>
                  <a:pt x="192" y="67"/>
                  <a:pt x="193" y="69"/>
                  <a:pt x="194" y="71"/>
                </a:cubicBezTo>
                <a:cubicBezTo>
                  <a:pt x="196" y="70"/>
                  <a:pt x="199" y="70"/>
                  <a:pt x="199" y="68"/>
                </a:cubicBezTo>
                <a:cubicBezTo>
                  <a:pt x="201" y="64"/>
                  <a:pt x="203" y="59"/>
                  <a:pt x="204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1" name="Grupo 60"/>
          <p:cNvGrpSpPr/>
          <p:nvPr/>
        </p:nvGrpSpPr>
        <p:grpSpPr>
          <a:xfrm>
            <a:off x="3679156" y="4023814"/>
            <a:ext cx="924791" cy="483657"/>
            <a:chOff x="11512551" y="1630363"/>
            <a:chExt cx="276225" cy="144463"/>
          </a:xfrm>
        </p:grpSpPr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11512551" y="1657351"/>
              <a:ext cx="276225" cy="117475"/>
            </a:xfrm>
            <a:custGeom>
              <a:avLst/>
              <a:gdLst>
                <a:gd name="T0" fmla="*/ 92 w 185"/>
                <a:gd name="T1" fmla="*/ 0 h 78"/>
                <a:gd name="T2" fmla="*/ 173 w 185"/>
                <a:gd name="T3" fmla="*/ 0 h 78"/>
                <a:gd name="T4" fmla="*/ 184 w 185"/>
                <a:gd name="T5" fmla="*/ 12 h 78"/>
                <a:gd name="T6" fmla="*/ 184 w 185"/>
                <a:gd name="T7" fmla="*/ 67 h 78"/>
                <a:gd name="T8" fmla="*/ 173 w 185"/>
                <a:gd name="T9" fmla="*/ 78 h 78"/>
                <a:gd name="T10" fmla="*/ 12 w 185"/>
                <a:gd name="T11" fmla="*/ 78 h 78"/>
                <a:gd name="T12" fmla="*/ 0 w 185"/>
                <a:gd name="T13" fmla="*/ 66 h 78"/>
                <a:gd name="T14" fmla="*/ 0 w 185"/>
                <a:gd name="T15" fmla="*/ 12 h 78"/>
                <a:gd name="T16" fmla="*/ 12 w 185"/>
                <a:gd name="T17" fmla="*/ 0 h 78"/>
                <a:gd name="T18" fmla="*/ 92 w 185"/>
                <a:gd name="T19" fmla="*/ 0 h 78"/>
                <a:gd name="T20" fmla="*/ 49 w 185"/>
                <a:gd name="T21" fmla="*/ 29 h 78"/>
                <a:gd name="T22" fmla="*/ 42 w 185"/>
                <a:gd name="T23" fmla="*/ 17 h 78"/>
                <a:gd name="T24" fmla="*/ 30 w 185"/>
                <a:gd name="T25" fmla="*/ 29 h 78"/>
                <a:gd name="T26" fmla="*/ 18 w 185"/>
                <a:gd name="T27" fmla="*/ 35 h 78"/>
                <a:gd name="T28" fmla="*/ 19 w 185"/>
                <a:gd name="T29" fmla="*/ 46 h 78"/>
                <a:gd name="T30" fmla="*/ 30 w 185"/>
                <a:gd name="T31" fmla="*/ 50 h 78"/>
                <a:gd name="T32" fmla="*/ 38 w 185"/>
                <a:gd name="T33" fmla="*/ 61 h 78"/>
                <a:gd name="T34" fmla="*/ 49 w 185"/>
                <a:gd name="T35" fmla="*/ 49 h 78"/>
                <a:gd name="T36" fmla="*/ 61 w 185"/>
                <a:gd name="T37" fmla="*/ 37 h 78"/>
                <a:gd name="T38" fmla="*/ 49 w 185"/>
                <a:gd name="T39" fmla="*/ 29 h 78"/>
                <a:gd name="T40" fmla="*/ 133 w 185"/>
                <a:gd name="T41" fmla="*/ 49 h 78"/>
                <a:gd name="T42" fmla="*/ 121 w 185"/>
                <a:gd name="T43" fmla="*/ 37 h 78"/>
                <a:gd name="T44" fmla="*/ 108 w 185"/>
                <a:gd name="T45" fmla="*/ 49 h 78"/>
                <a:gd name="T46" fmla="*/ 121 w 185"/>
                <a:gd name="T47" fmla="*/ 62 h 78"/>
                <a:gd name="T48" fmla="*/ 133 w 185"/>
                <a:gd name="T49" fmla="*/ 49 h 78"/>
                <a:gd name="T50" fmla="*/ 138 w 185"/>
                <a:gd name="T51" fmla="*/ 28 h 78"/>
                <a:gd name="T52" fmla="*/ 150 w 185"/>
                <a:gd name="T53" fmla="*/ 41 h 78"/>
                <a:gd name="T54" fmla="*/ 163 w 185"/>
                <a:gd name="T55" fmla="*/ 29 h 78"/>
                <a:gd name="T56" fmla="*/ 150 w 185"/>
                <a:gd name="T57" fmla="*/ 16 h 78"/>
                <a:gd name="T58" fmla="*/ 138 w 185"/>
                <a:gd name="T59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78">
                  <a:moveTo>
                    <a:pt x="92" y="0"/>
                  </a:moveTo>
                  <a:cubicBezTo>
                    <a:pt x="119" y="0"/>
                    <a:pt x="146" y="0"/>
                    <a:pt x="173" y="0"/>
                  </a:cubicBezTo>
                  <a:cubicBezTo>
                    <a:pt x="182" y="0"/>
                    <a:pt x="184" y="3"/>
                    <a:pt x="184" y="12"/>
                  </a:cubicBezTo>
                  <a:cubicBezTo>
                    <a:pt x="185" y="30"/>
                    <a:pt x="185" y="48"/>
                    <a:pt x="184" y="67"/>
                  </a:cubicBezTo>
                  <a:cubicBezTo>
                    <a:pt x="184" y="75"/>
                    <a:pt x="181" y="78"/>
                    <a:pt x="173" y="78"/>
                  </a:cubicBezTo>
                  <a:cubicBezTo>
                    <a:pt x="119" y="78"/>
                    <a:pt x="65" y="78"/>
                    <a:pt x="12" y="78"/>
                  </a:cubicBezTo>
                  <a:cubicBezTo>
                    <a:pt x="3" y="78"/>
                    <a:pt x="0" y="75"/>
                    <a:pt x="0" y="66"/>
                  </a:cubicBezTo>
                  <a:cubicBezTo>
                    <a:pt x="0" y="48"/>
                    <a:pt x="0" y="30"/>
                    <a:pt x="0" y="12"/>
                  </a:cubicBezTo>
                  <a:cubicBezTo>
                    <a:pt x="0" y="3"/>
                    <a:pt x="3" y="0"/>
                    <a:pt x="12" y="0"/>
                  </a:cubicBezTo>
                  <a:cubicBezTo>
                    <a:pt x="39" y="0"/>
                    <a:pt x="65" y="0"/>
                    <a:pt x="92" y="0"/>
                  </a:cubicBezTo>
                  <a:close/>
                  <a:moveTo>
                    <a:pt x="49" y="29"/>
                  </a:moveTo>
                  <a:cubicBezTo>
                    <a:pt x="48" y="25"/>
                    <a:pt x="51" y="17"/>
                    <a:pt x="42" y="17"/>
                  </a:cubicBezTo>
                  <a:cubicBezTo>
                    <a:pt x="33" y="17"/>
                    <a:pt x="33" y="17"/>
                    <a:pt x="30" y="29"/>
                  </a:cubicBezTo>
                  <a:cubicBezTo>
                    <a:pt x="25" y="31"/>
                    <a:pt x="19" y="27"/>
                    <a:pt x="18" y="35"/>
                  </a:cubicBezTo>
                  <a:cubicBezTo>
                    <a:pt x="18" y="39"/>
                    <a:pt x="18" y="44"/>
                    <a:pt x="19" y="46"/>
                  </a:cubicBezTo>
                  <a:cubicBezTo>
                    <a:pt x="22" y="48"/>
                    <a:pt x="26" y="48"/>
                    <a:pt x="30" y="50"/>
                  </a:cubicBezTo>
                  <a:cubicBezTo>
                    <a:pt x="31" y="54"/>
                    <a:pt x="29" y="61"/>
                    <a:pt x="38" y="61"/>
                  </a:cubicBezTo>
                  <a:cubicBezTo>
                    <a:pt x="47" y="61"/>
                    <a:pt x="48" y="61"/>
                    <a:pt x="49" y="49"/>
                  </a:cubicBezTo>
                  <a:cubicBezTo>
                    <a:pt x="61" y="47"/>
                    <a:pt x="61" y="47"/>
                    <a:pt x="61" y="37"/>
                  </a:cubicBezTo>
                  <a:cubicBezTo>
                    <a:pt x="61" y="28"/>
                    <a:pt x="55" y="30"/>
                    <a:pt x="49" y="29"/>
                  </a:cubicBezTo>
                  <a:close/>
                  <a:moveTo>
                    <a:pt x="133" y="49"/>
                  </a:moveTo>
                  <a:cubicBezTo>
                    <a:pt x="133" y="42"/>
                    <a:pt x="128" y="37"/>
                    <a:pt x="121" y="37"/>
                  </a:cubicBezTo>
                  <a:cubicBezTo>
                    <a:pt x="114" y="37"/>
                    <a:pt x="108" y="43"/>
                    <a:pt x="108" y="49"/>
                  </a:cubicBezTo>
                  <a:cubicBezTo>
                    <a:pt x="108" y="56"/>
                    <a:pt x="115" y="62"/>
                    <a:pt x="121" y="62"/>
                  </a:cubicBezTo>
                  <a:cubicBezTo>
                    <a:pt x="128" y="62"/>
                    <a:pt x="133" y="56"/>
                    <a:pt x="133" y="49"/>
                  </a:cubicBezTo>
                  <a:close/>
                  <a:moveTo>
                    <a:pt x="138" y="28"/>
                  </a:moveTo>
                  <a:cubicBezTo>
                    <a:pt x="138" y="35"/>
                    <a:pt x="143" y="41"/>
                    <a:pt x="150" y="41"/>
                  </a:cubicBezTo>
                  <a:cubicBezTo>
                    <a:pt x="157" y="41"/>
                    <a:pt x="163" y="36"/>
                    <a:pt x="163" y="29"/>
                  </a:cubicBezTo>
                  <a:cubicBezTo>
                    <a:pt x="163" y="22"/>
                    <a:pt x="157" y="16"/>
                    <a:pt x="150" y="16"/>
                  </a:cubicBezTo>
                  <a:cubicBezTo>
                    <a:pt x="144" y="16"/>
                    <a:pt x="138" y="22"/>
                    <a:pt x="13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11618913" y="1630363"/>
              <a:ext cx="63500" cy="17463"/>
            </a:xfrm>
            <a:custGeom>
              <a:avLst/>
              <a:gdLst>
                <a:gd name="T0" fmla="*/ 21 w 43"/>
                <a:gd name="T1" fmla="*/ 11 h 11"/>
                <a:gd name="T2" fmla="*/ 6 w 43"/>
                <a:gd name="T3" fmla="*/ 11 h 11"/>
                <a:gd name="T4" fmla="*/ 0 w 43"/>
                <a:gd name="T5" fmla="*/ 6 h 11"/>
                <a:gd name="T6" fmla="*/ 6 w 43"/>
                <a:gd name="T7" fmla="*/ 0 h 11"/>
                <a:gd name="T8" fmla="*/ 37 w 43"/>
                <a:gd name="T9" fmla="*/ 1 h 11"/>
                <a:gd name="T10" fmla="*/ 43 w 43"/>
                <a:gd name="T11" fmla="*/ 6 h 11"/>
                <a:gd name="T12" fmla="*/ 37 w 43"/>
                <a:gd name="T13" fmla="*/ 10 h 11"/>
                <a:gd name="T14" fmla="*/ 21 w 4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">
                  <a:moveTo>
                    <a:pt x="21" y="11"/>
                  </a:moveTo>
                  <a:cubicBezTo>
                    <a:pt x="16" y="11"/>
                    <a:pt x="11" y="11"/>
                    <a:pt x="6" y="11"/>
                  </a:cubicBezTo>
                  <a:cubicBezTo>
                    <a:pt x="2" y="11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6" y="0"/>
                    <a:pt x="27" y="0"/>
                    <a:pt x="37" y="1"/>
                  </a:cubicBezTo>
                  <a:cubicBezTo>
                    <a:pt x="39" y="1"/>
                    <a:pt x="41" y="4"/>
                    <a:pt x="43" y="6"/>
                  </a:cubicBezTo>
                  <a:cubicBezTo>
                    <a:pt x="41" y="7"/>
                    <a:pt x="39" y="10"/>
                    <a:pt x="37" y="10"/>
                  </a:cubicBezTo>
                  <a:cubicBezTo>
                    <a:pt x="32" y="11"/>
                    <a:pt x="26" y="11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3780463" y="1149278"/>
            <a:ext cx="722179" cy="1080510"/>
            <a:chOff x="3975737" y="1427163"/>
            <a:chExt cx="207963" cy="311150"/>
          </a:xfrm>
        </p:grpSpPr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3999549" y="1427163"/>
              <a:ext cx="119063" cy="201613"/>
            </a:xfrm>
            <a:custGeom>
              <a:avLst/>
              <a:gdLst>
                <a:gd name="T0" fmla="*/ 30 w 79"/>
                <a:gd name="T1" fmla="*/ 135 h 135"/>
                <a:gd name="T2" fmla="*/ 35 w 79"/>
                <a:gd name="T3" fmla="*/ 125 h 135"/>
                <a:gd name="T4" fmla="*/ 39 w 79"/>
                <a:gd name="T5" fmla="*/ 115 h 135"/>
                <a:gd name="T6" fmla="*/ 33 w 79"/>
                <a:gd name="T7" fmla="*/ 79 h 135"/>
                <a:gd name="T8" fmla="*/ 25 w 79"/>
                <a:gd name="T9" fmla="*/ 67 h 135"/>
                <a:gd name="T10" fmla="*/ 22 w 79"/>
                <a:gd name="T11" fmla="*/ 60 h 135"/>
                <a:gd name="T12" fmla="*/ 11 w 79"/>
                <a:gd name="T13" fmla="*/ 35 h 135"/>
                <a:gd name="T14" fmla="*/ 5 w 79"/>
                <a:gd name="T15" fmla="*/ 32 h 135"/>
                <a:gd name="T16" fmla="*/ 3 w 79"/>
                <a:gd name="T17" fmla="*/ 21 h 135"/>
                <a:gd name="T18" fmla="*/ 27 w 79"/>
                <a:gd name="T19" fmla="*/ 2 h 135"/>
                <a:gd name="T20" fmla="*/ 48 w 79"/>
                <a:gd name="T21" fmla="*/ 11 h 135"/>
                <a:gd name="T22" fmla="*/ 64 w 79"/>
                <a:gd name="T23" fmla="*/ 45 h 135"/>
                <a:gd name="T24" fmla="*/ 69 w 79"/>
                <a:gd name="T25" fmla="*/ 111 h 135"/>
                <a:gd name="T26" fmla="*/ 74 w 79"/>
                <a:gd name="T27" fmla="*/ 125 h 135"/>
                <a:gd name="T28" fmla="*/ 79 w 79"/>
                <a:gd name="T29" fmla="*/ 135 h 135"/>
                <a:gd name="T30" fmla="*/ 30 w 79"/>
                <a:gd name="T3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135">
                  <a:moveTo>
                    <a:pt x="30" y="135"/>
                  </a:moveTo>
                  <a:cubicBezTo>
                    <a:pt x="32" y="131"/>
                    <a:pt x="33" y="127"/>
                    <a:pt x="35" y="125"/>
                  </a:cubicBezTo>
                  <a:cubicBezTo>
                    <a:pt x="39" y="122"/>
                    <a:pt x="40" y="119"/>
                    <a:pt x="39" y="115"/>
                  </a:cubicBezTo>
                  <a:cubicBezTo>
                    <a:pt x="37" y="103"/>
                    <a:pt x="36" y="91"/>
                    <a:pt x="33" y="79"/>
                  </a:cubicBezTo>
                  <a:cubicBezTo>
                    <a:pt x="32" y="74"/>
                    <a:pt x="28" y="70"/>
                    <a:pt x="25" y="67"/>
                  </a:cubicBezTo>
                  <a:cubicBezTo>
                    <a:pt x="23" y="64"/>
                    <a:pt x="21" y="63"/>
                    <a:pt x="22" y="60"/>
                  </a:cubicBezTo>
                  <a:cubicBezTo>
                    <a:pt x="26" y="48"/>
                    <a:pt x="22" y="41"/>
                    <a:pt x="11" y="35"/>
                  </a:cubicBezTo>
                  <a:cubicBezTo>
                    <a:pt x="9" y="34"/>
                    <a:pt x="7" y="33"/>
                    <a:pt x="5" y="32"/>
                  </a:cubicBezTo>
                  <a:cubicBezTo>
                    <a:pt x="1" y="29"/>
                    <a:pt x="0" y="25"/>
                    <a:pt x="3" y="21"/>
                  </a:cubicBezTo>
                  <a:cubicBezTo>
                    <a:pt x="8" y="12"/>
                    <a:pt x="17" y="5"/>
                    <a:pt x="27" y="2"/>
                  </a:cubicBezTo>
                  <a:cubicBezTo>
                    <a:pt x="36" y="0"/>
                    <a:pt x="43" y="4"/>
                    <a:pt x="48" y="11"/>
                  </a:cubicBezTo>
                  <a:cubicBezTo>
                    <a:pt x="56" y="21"/>
                    <a:pt x="61" y="32"/>
                    <a:pt x="64" y="45"/>
                  </a:cubicBezTo>
                  <a:cubicBezTo>
                    <a:pt x="69" y="67"/>
                    <a:pt x="71" y="89"/>
                    <a:pt x="69" y="111"/>
                  </a:cubicBezTo>
                  <a:cubicBezTo>
                    <a:pt x="69" y="117"/>
                    <a:pt x="68" y="122"/>
                    <a:pt x="74" y="125"/>
                  </a:cubicBezTo>
                  <a:cubicBezTo>
                    <a:pt x="76" y="127"/>
                    <a:pt x="77" y="131"/>
                    <a:pt x="79" y="135"/>
                  </a:cubicBezTo>
                  <a:cubicBezTo>
                    <a:pt x="62" y="135"/>
                    <a:pt x="47" y="135"/>
                    <a:pt x="30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3975737" y="1644651"/>
              <a:ext cx="207963" cy="69850"/>
            </a:xfrm>
            <a:custGeom>
              <a:avLst/>
              <a:gdLst>
                <a:gd name="T0" fmla="*/ 66 w 139"/>
                <a:gd name="T1" fmla="*/ 46 h 47"/>
                <a:gd name="T2" fmla="*/ 13 w 139"/>
                <a:gd name="T3" fmla="*/ 46 h 47"/>
                <a:gd name="T4" fmla="*/ 4 w 139"/>
                <a:gd name="T5" fmla="*/ 33 h 47"/>
                <a:gd name="T6" fmla="*/ 32 w 139"/>
                <a:gd name="T7" fmla="*/ 8 h 47"/>
                <a:gd name="T8" fmla="*/ 116 w 139"/>
                <a:gd name="T9" fmla="*/ 10 h 47"/>
                <a:gd name="T10" fmla="*/ 138 w 139"/>
                <a:gd name="T11" fmla="*/ 39 h 47"/>
                <a:gd name="T12" fmla="*/ 135 w 139"/>
                <a:gd name="T13" fmla="*/ 45 h 47"/>
                <a:gd name="T14" fmla="*/ 117 w 139"/>
                <a:gd name="T15" fmla="*/ 47 h 47"/>
                <a:gd name="T16" fmla="*/ 66 w 139"/>
                <a:gd name="T17" fmla="*/ 47 h 47"/>
                <a:gd name="T18" fmla="*/ 66 w 139"/>
                <a:gd name="T1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47">
                  <a:moveTo>
                    <a:pt x="66" y="46"/>
                  </a:moveTo>
                  <a:cubicBezTo>
                    <a:pt x="49" y="46"/>
                    <a:pt x="31" y="47"/>
                    <a:pt x="13" y="46"/>
                  </a:cubicBezTo>
                  <a:cubicBezTo>
                    <a:pt x="2" y="46"/>
                    <a:pt x="0" y="43"/>
                    <a:pt x="4" y="33"/>
                  </a:cubicBezTo>
                  <a:cubicBezTo>
                    <a:pt x="10" y="20"/>
                    <a:pt x="18" y="11"/>
                    <a:pt x="32" y="8"/>
                  </a:cubicBezTo>
                  <a:cubicBezTo>
                    <a:pt x="60" y="0"/>
                    <a:pt x="88" y="0"/>
                    <a:pt x="116" y="10"/>
                  </a:cubicBezTo>
                  <a:cubicBezTo>
                    <a:pt x="130" y="15"/>
                    <a:pt x="135" y="27"/>
                    <a:pt x="138" y="39"/>
                  </a:cubicBezTo>
                  <a:cubicBezTo>
                    <a:pt x="139" y="41"/>
                    <a:pt x="136" y="45"/>
                    <a:pt x="135" y="45"/>
                  </a:cubicBezTo>
                  <a:cubicBezTo>
                    <a:pt x="129" y="46"/>
                    <a:pt x="123" y="47"/>
                    <a:pt x="117" y="47"/>
                  </a:cubicBezTo>
                  <a:cubicBezTo>
                    <a:pt x="100" y="47"/>
                    <a:pt x="83" y="47"/>
                    <a:pt x="66" y="47"/>
                  </a:cubicBezTo>
                  <a:cubicBezTo>
                    <a:pt x="66" y="47"/>
                    <a:pt x="66" y="47"/>
                    <a:pt x="66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3982087" y="1722438"/>
              <a:ext cx="28575" cy="15875"/>
            </a:xfrm>
            <a:custGeom>
              <a:avLst/>
              <a:gdLst>
                <a:gd name="T0" fmla="*/ 10 w 19"/>
                <a:gd name="T1" fmla="*/ 1 h 11"/>
                <a:gd name="T2" fmla="*/ 15 w 19"/>
                <a:gd name="T3" fmla="*/ 1 h 11"/>
                <a:gd name="T4" fmla="*/ 19 w 19"/>
                <a:gd name="T5" fmla="*/ 5 h 11"/>
                <a:gd name="T6" fmla="*/ 15 w 19"/>
                <a:gd name="T7" fmla="*/ 10 h 11"/>
                <a:gd name="T8" fmla="*/ 6 w 19"/>
                <a:gd name="T9" fmla="*/ 10 h 11"/>
                <a:gd name="T10" fmla="*/ 0 w 19"/>
                <a:gd name="T11" fmla="*/ 5 h 11"/>
                <a:gd name="T12" fmla="*/ 6 w 19"/>
                <a:gd name="T13" fmla="*/ 1 h 11"/>
                <a:gd name="T14" fmla="*/ 10 w 19"/>
                <a:gd name="T15" fmla="*/ 0 h 11"/>
                <a:gd name="T16" fmla="*/ 10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12" y="1"/>
                    <a:pt x="14" y="0"/>
                    <a:pt x="15" y="1"/>
                  </a:cubicBezTo>
                  <a:cubicBezTo>
                    <a:pt x="17" y="2"/>
                    <a:pt x="19" y="4"/>
                    <a:pt x="19" y="5"/>
                  </a:cubicBezTo>
                  <a:cubicBezTo>
                    <a:pt x="19" y="7"/>
                    <a:pt x="17" y="10"/>
                    <a:pt x="15" y="10"/>
                  </a:cubicBezTo>
                  <a:cubicBezTo>
                    <a:pt x="12" y="11"/>
                    <a:pt x="8" y="11"/>
                    <a:pt x="6" y="10"/>
                  </a:cubicBezTo>
                  <a:cubicBezTo>
                    <a:pt x="3" y="10"/>
                    <a:pt x="2" y="7"/>
                    <a:pt x="0" y="5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0" y="0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4151949" y="1722438"/>
              <a:ext cx="30163" cy="15875"/>
            </a:xfrm>
            <a:custGeom>
              <a:avLst/>
              <a:gdLst>
                <a:gd name="T0" fmla="*/ 10 w 20"/>
                <a:gd name="T1" fmla="*/ 11 h 11"/>
                <a:gd name="T2" fmla="*/ 6 w 20"/>
                <a:gd name="T3" fmla="*/ 11 h 11"/>
                <a:gd name="T4" fmla="*/ 0 w 20"/>
                <a:gd name="T5" fmla="*/ 6 h 11"/>
                <a:gd name="T6" fmla="*/ 6 w 20"/>
                <a:gd name="T7" fmla="*/ 1 h 11"/>
                <a:gd name="T8" fmla="*/ 13 w 20"/>
                <a:gd name="T9" fmla="*/ 0 h 11"/>
                <a:gd name="T10" fmla="*/ 19 w 20"/>
                <a:gd name="T11" fmla="*/ 6 h 11"/>
                <a:gd name="T12" fmla="*/ 13 w 20"/>
                <a:gd name="T13" fmla="*/ 11 h 11"/>
                <a:gd name="T14" fmla="*/ 10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0" y="11"/>
                  </a:moveTo>
                  <a:cubicBezTo>
                    <a:pt x="8" y="11"/>
                    <a:pt x="7" y="11"/>
                    <a:pt x="6" y="11"/>
                  </a:cubicBezTo>
                  <a:cubicBezTo>
                    <a:pt x="4" y="9"/>
                    <a:pt x="2" y="8"/>
                    <a:pt x="0" y="6"/>
                  </a:cubicBezTo>
                  <a:cubicBezTo>
                    <a:pt x="2" y="4"/>
                    <a:pt x="3" y="2"/>
                    <a:pt x="6" y="1"/>
                  </a:cubicBezTo>
                  <a:cubicBezTo>
                    <a:pt x="8" y="0"/>
                    <a:pt x="11" y="0"/>
                    <a:pt x="13" y="0"/>
                  </a:cubicBezTo>
                  <a:cubicBezTo>
                    <a:pt x="17" y="0"/>
                    <a:pt x="20" y="2"/>
                    <a:pt x="19" y="6"/>
                  </a:cubicBezTo>
                  <a:cubicBezTo>
                    <a:pt x="18" y="8"/>
                    <a:pt x="15" y="9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3669282" y="4982242"/>
            <a:ext cx="944536" cy="644182"/>
            <a:chOff x="11460163" y="271463"/>
            <a:chExt cx="379413" cy="258763"/>
          </a:xfrm>
        </p:grpSpPr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11460163" y="271463"/>
              <a:ext cx="379413" cy="258763"/>
            </a:xfrm>
            <a:custGeom>
              <a:avLst/>
              <a:gdLst>
                <a:gd name="T0" fmla="*/ 72 w 254"/>
                <a:gd name="T1" fmla="*/ 10 h 173"/>
                <a:gd name="T2" fmla="*/ 101 w 254"/>
                <a:gd name="T3" fmla="*/ 22 h 173"/>
                <a:gd name="T4" fmla="*/ 120 w 254"/>
                <a:gd name="T5" fmla="*/ 30 h 173"/>
                <a:gd name="T6" fmla="*/ 136 w 254"/>
                <a:gd name="T7" fmla="*/ 30 h 173"/>
                <a:gd name="T8" fmla="*/ 153 w 254"/>
                <a:gd name="T9" fmla="*/ 23 h 173"/>
                <a:gd name="T10" fmla="*/ 230 w 254"/>
                <a:gd name="T11" fmla="*/ 41 h 173"/>
                <a:gd name="T12" fmla="*/ 249 w 254"/>
                <a:gd name="T13" fmla="*/ 107 h 173"/>
                <a:gd name="T14" fmla="*/ 254 w 254"/>
                <a:gd name="T15" fmla="*/ 136 h 173"/>
                <a:gd name="T16" fmla="*/ 235 w 254"/>
                <a:gd name="T17" fmla="*/ 166 h 173"/>
                <a:gd name="T18" fmla="*/ 196 w 254"/>
                <a:gd name="T19" fmla="*/ 161 h 173"/>
                <a:gd name="T20" fmla="*/ 173 w 254"/>
                <a:gd name="T21" fmla="*/ 137 h 173"/>
                <a:gd name="T22" fmla="*/ 147 w 254"/>
                <a:gd name="T23" fmla="*/ 127 h 173"/>
                <a:gd name="T24" fmla="*/ 109 w 254"/>
                <a:gd name="T25" fmla="*/ 127 h 173"/>
                <a:gd name="T26" fmla="*/ 79 w 254"/>
                <a:gd name="T27" fmla="*/ 139 h 173"/>
                <a:gd name="T28" fmla="*/ 60 w 254"/>
                <a:gd name="T29" fmla="*/ 160 h 173"/>
                <a:gd name="T30" fmla="*/ 25 w 254"/>
                <a:gd name="T31" fmla="*/ 168 h 173"/>
                <a:gd name="T32" fmla="*/ 2 w 254"/>
                <a:gd name="T33" fmla="*/ 145 h 173"/>
                <a:gd name="T34" fmla="*/ 1 w 254"/>
                <a:gd name="T35" fmla="*/ 129 h 173"/>
                <a:gd name="T36" fmla="*/ 22 w 254"/>
                <a:gd name="T37" fmla="*/ 47 h 173"/>
                <a:gd name="T38" fmla="*/ 42 w 254"/>
                <a:gd name="T39" fmla="*/ 19 h 173"/>
                <a:gd name="T40" fmla="*/ 72 w 254"/>
                <a:gd name="T41" fmla="*/ 10 h 173"/>
                <a:gd name="T42" fmla="*/ 186 w 254"/>
                <a:gd name="T43" fmla="*/ 100 h 173"/>
                <a:gd name="T44" fmla="*/ 221 w 254"/>
                <a:gd name="T45" fmla="*/ 65 h 173"/>
                <a:gd name="T46" fmla="*/ 186 w 254"/>
                <a:gd name="T47" fmla="*/ 30 h 173"/>
                <a:gd name="T48" fmla="*/ 151 w 254"/>
                <a:gd name="T49" fmla="*/ 65 h 173"/>
                <a:gd name="T50" fmla="*/ 186 w 254"/>
                <a:gd name="T51" fmla="*/ 100 h 173"/>
                <a:gd name="T52" fmla="*/ 66 w 254"/>
                <a:gd name="T53" fmla="*/ 100 h 173"/>
                <a:gd name="T54" fmla="*/ 101 w 254"/>
                <a:gd name="T55" fmla="*/ 65 h 173"/>
                <a:gd name="T56" fmla="*/ 65 w 254"/>
                <a:gd name="T57" fmla="*/ 30 h 173"/>
                <a:gd name="T58" fmla="*/ 30 w 254"/>
                <a:gd name="T59" fmla="*/ 65 h 173"/>
                <a:gd name="T60" fmla="*/ 66 w 254"/>
                <a:gd name="T61" fmla="*/ 100 h 173"/>
                <a:gd name="T62" fmla="*/ 124 w 254"/>
                <a:gd name="T63" fmla="*/ 103 h 173"/>
                <a:gd name="T64" fmla="*/ 104 w 254"/>
                <a:gd name="T65" fmla="*/ 106 h 173"/>
                <a:gd name="T66" fmla="*/ 105 w 254"/>
                <a:gd name="T67" fmla="*/ 109 h 173"/>
                <a:gd name="T68" fmla="*/ 124 w 254"/>
                <a:gd name="T69" fmla="*/ 112 h 173"/>
                <a:gd name="T70" fmla="*/ 124 w 254"/>
                <a:gd name="T71" fmla="*/ 103 h 173"/>
                <a:gd name="T72" fmla="*/ 150 w 254"/>
                <a:gd name="T73" fmla="*/ 109 h 173"/>
                <a:gd name="T74" fmla="*/ 150 w 254"/>
                <a:gd name="T75" fmla="*/ 106 h 173"/>
                <a:gd name="T76" fmla="*/ 131 w 254"/>
                <a:gd name="T77" fmla="*/ 103 h 173"/>
                <a:gd name="T78" fmla="*/ 131 w 254"/>
                <a:gd name="T79" fmla="*/ 112 h 173"/>
                <a:gd name="T80" fmla="*/ 150 w 254"/>
                <a:gd name="T81" fmla="*/ 10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4" h="173">
                  <a:moveTo>
                    <a:pt x="72" y="10"/>
                  </a:moveTo>
                  <a:cubicBezTo>
                    <a:pt x="81" y="10"/>
                    <a:pt x="92" y="14"/>
                    <a:pt x="101" y="22"/>
                  </a:cubicBezTo>
                  <a:cubicBezTo>
                    <a:pt x="106" y="28"/>
                    <a:pt x="113" y="30"/>
                    <a:pt x="120" y="30"/>
                  </a:cubicBezTo>
                  <a:cubicBezTo>
                    <a:pt x="125" y="30"/>
                    <a:pt x="131" y="31"/>
                    <a:pt x="136" y="30"/>
                  </a:cubicBezTo>
                  <a:cubicBezTo>
                    <a:pt x="142" y="29"/>
                    <a:pt x="148" y="27"/>
                    <a:pt x="153" y="23"/>
                  </a:cubicBezTo>
                  <a:cubicBezTo>
                    <a:pt x="179" y="0"/>
                    <a:pt x="217" y="8"/>
                    <a:pt x="230" y="41"/>
                  </a:cubicBezTo>
                  <a:cubicBezTo>
                    <a:pt x="238" y="62"/>
                    <a:pt x="243" y="85"/>
                    <a:pt x="249" y="107"/>
                  </a:cubicBezTo>
                  <a:cubicBezTo>
                    <a:pt x="251" y="117"/>
                    <a:pt x="253" y="127"/>
                    <a:pt x="254" y="136"/>
                  </a:cubicBezTo>
                  <a:cubicBezTo>
                    <a:pt x="254" y="150"/>
                    <a:pt x="248" y="161"/>
                    <a:pt x="235" y="166"/>
                  </a:cubicBezTo>
                  <a:cubicBezTo>
                    <a:pt x="221" y="172"/>
                    <a:pt x="208" y="173"/>
                    <a:pt x="196" y="161"/>
                  </a:cubicBezTo>
                  <a:cubicBezTo>
                    <a:pt x="188" y="153"/>
                    <a:pt x="181" y="145"/>
                    <a:pt x="173" y="137"/>
                  </a:cubicBezTo>
                  <a:cubicBezTo>
                    <a:pt x="166" y="130"/>
                    <a:pt x="157" y="126"/>
                    <a:pt x="147" y="127"/>
                  </a:cubicBezTo>
                  <a:cubicBezTo>
                    <a:pt x="134" y="127"/>
                    <a:pt x="122" y="127"/>
                    <a:pt x="109" y="127"/>
                  </a:cubicBezTo>
                  <a:cubicBezTo>
                    <a:pt x="97" y="126"/>
                    <a:pt x="87" y="131"/>
                    <a:pt x="79" y="139"/>
                  </a:cubicBezTo>
                  <a:cubicBezTo>
                    <a:pt x="72" y="146"/>
                    <a:pt x="66" y="153"/>
                    <a:pt x="60" y="160"/>
                  </a:cubicBezTo>
                  <a:cubicBezTo>
                    <a:pt x="50" y="170"/>
                    <a:pt x="38" y="172"/>
                    <a:pt x="25" y="168"/>
                  </a:cubicBezTo>
                  <a:cubicBezTo>
                    <a:pt x="13" y="165"/>
                    <a:pt x="5" y="158"/>
                    <a:pt x="2" y="145"/>
                  </a:cubicBezTo>
                  <a:cubicBezTo>
                    <a:pt x="1" y="140"/>
                    <a:pt x="0" y="134"/>
                    <a:pt x="1" y="129"/>
                  </a:cubicBezTo>
                  <a:cubicBezTo>
                    <a:pt x="7" y="101"/>
                    <a:pt x="11" y="73"/>
                    <a:pt x="22" y="47"/>
                  </a:cubicBezTo>
                  <a:cubicBezTo>
                    <a:pt x="26" y="36"/>
                    <a:pt x="32" y="25"/>
                    <a:pt x="42" y="19"/>
                  </a:cubicBezTo>
                  <a:cubicBezTo>
                    <a:pt x="50" y="13"/>
                    <a:pt x="59" y="10"/>
                    <a:pt x="72" y="10"/>
                  </a:cubicBezTo>
                  <a:close/>
                  <a:moveTo>
                    <a:pt x="186" y="100"/>
                  </a:moveTo>
                  <a:cubicBezTo>
                    <a:pt x="206" y="100"/>
                    <a:pt x="222" y="84"/>
                    <a:pt x="221" y="65"/>
                  </a:cubicBezTo>
                  <a:cubicBezTo>
                    <a:pt x="221" y="46"/>
                    <a:pt x="205" y="30"/>
                    <a:pt x="186" y="30"/>
                  </a:cubicBezTo>
                  <a:cubicBezTo>
                    <a:pt x="167" y="30"/>
                    <a:pt x="151" y="46"/>
                    <a:pt x="151" y="65"/>
                  </a:cubicBezTo>
                  <a:cubicBezTo>
                    <a:pt x="151" y="85"/>
                    <a:pt x="167" y="100"/>
                    <a:pt x="186" y="100"/>
                  </a:cubicBezTo>
                  <a:close/>
                  <a:moveTo>
                    <a:pt x="66" y="100"/>
                  </a:moveTo>
                  <a:cubicBezTo>
                    <a:pt x="85" y="100"/>
                    <a:pt x="101" y="84"/>
                    <a:pt x="101" y="65"/>
                  </a:cubicBezTo>
                  <a:cubicBezTo>
                    <a:pt x="101" y="46"/>
                    <a:pt x="85" y="30"/>
                    <a:pt x="65" y="30"/>
                  </a:cubicBezTo>
                  <a:cubicBezTo>
                    <a:pt x="46" y="30"/>
                    <a:pt x="30" y="46"/>
                    <a:pt x="30" y="65"/>
                  </a:cubicBezTo>
                  <a:cubicBezTo>
                    <a:pt x="30" y="84"/>
                    <a:pt x="46" y="100"/>
                    <a:pt x="66" y="100"/>
                  </a:cubicBezTo>
                  <a:close/>
                  <a:moveTo>
                    <a:pt x="124" y="103"/>
                  </a:moveTo>
                  <a:cubicBezTo>
                    <a:pt x="117" y="104"/>
                    <a:pt x="111" y="105"/>
                    <a:pt x="104" y="106"/>
                  </a:cubicBezTo>
                  <a:cubicBezTo>
                    <a:pt x="104" y="107"/>
                    <a:pt x="104" y="108"/>
                    <a:pt x="105" y="109"/>
                  </a:cubicBezTo>
                  <a:cubicBezTo>
                    <a:pt x="111" y="110"/>
                    <a:pt x="117" y="111"/>
                    <a:pt x="124" y="112"/>
                  </a:cubicBezTo>
                  <a:cubicBezTo>
                    <a:pt x="124" y="108"/>
                    <a:pt x="124" y="106"/>
                    <a:pt x="124" y="103"/>
                  </a:cubicBezTo>
                  <a:close/>
                  <a:moveTo>
                    <a:pt x="150" y="109"/>
                  </a:moveTo>
                  <a:cubicBezTo>
                    <a:pt x="150" y="108"/>
                    <a:pt x="150" y="107"/>
                    <a:pt x="150" y="106"/>
                  </a:cubicBezTo>
                  <a:cubicBezTo>
                    <a:pt x="144" y="105"/>
                    <a:pt x="137" y="104"/>
                    <a:pt x="131" y="103"/>
                  </a:cubicBezTo>
                  <a:cubicBezTo>
                    <a:pt x="131" y="106"/>
                    <a:pt x="131" y="109"/>
                    <a:pt x="131" y="112"/>
                  </a:cubicBezTo>
                  <a:cubicBezTo>
                    <a:pt x="138" y="111"/>
                    <a:pt x="144" y="110"/>
                    <a:pt x="150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11749088" y="352426"/>
              <a:ext cx="25400" cy="25400"/>
            </a:xfrm>
            <a:custGeom>
              <a:avLst/>
              <a:gdLst>
                <a:gd name="T0" fmla="*/ 8 w 17"/>
                <a:gd name="T1" fmla="*/ 0 h 17"/>
                <a:gd name="T2" fmla="*/ 17 w 17"/>
                <a:gd name="T3" fmla="*/ 8 h 17"/>
                <a:gd name="T4" fmla="*/ 8 w 17"/>
                <a:gd name="T5" fmla="*/ 17 h 17"/>
                <a:gd name="T6" fmla="*/ 0 w 17"/>
                <a:gd name="T7" fmla="*/ 9 h 17"/>
                <a:gd name="T8" fmla="*/ 8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11703051" y="360363"/>
              <a:ext cx="25400" cy="25400"/>
            </a:xfrm>
            <a:custGeom>
              <a:avLst/>
              <a:gdLst>
                <a:gd name="T0" fmla="*/ 17 w 17"/>
                <a:gd name="T1" fmla="*/ 8 h 17"/>
                <a:gd name="T2" fmla="*/ 9 w 17"/>
                <a:gd name="T3" fmla="*/ 17 h 17"/>
                <a:gd name="T4" fmla="*/ 0 w 17"/>
                <a:gd name="T5" fmla="*/ 8 h 17"/>
                <a:gd name="T6" fmla="*/ 9 w 17"/>
                <a:gd name="T7" fmla="*/ 0 h 17"/>
                <a:gd name="T8" fmla="*/ 17 w 17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8"/>
                  </a:moveTo>
                  <a:cubicBezTo>
                    <a:pt x="17" y="13"/>
                    <a:pt x="13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7" y="4"/>
                    <a:pt x="1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11723688" y="327026"/>
              <a:ext cx="25400" cy="25400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17 h 17"/>
                <a:gd name="T4" fmla="*/ 0 w 17"/>
                <a:gd name="T5" fmla="*/ 8 h 17"/>
                <a:gd name="T6" fmla="*/ 8 w 17"/>
                <a:gd name="T7" fmla="*/ 0 h 17"/>
                <a:gd name="T8" fmla="*/ 17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7" y="14"/>
                    <a:pt x="13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11728451" y="385763"/>
              <a:ext cx="26988" cy="25400"/>
            </a:xfrm>
            <a:custGeom>
              <a:avLst/>
              <a:gdLst>
                <a:gd name="T0" fmla="*/ 18 w 18"/>
                <a:gd name="T1" fmla="*/ 8 h 17"/>
                <a:gd name="T2" fmla="*/ 9 w 18"/>
                <a:gd name="T3" fmla="*/ 17 h 17"/>
                <a:gd name="T4" fmla="*/ 0 w 18"/>
                <a:gd name="T5" fmla="*/ 8 h 17"/>
                <a:gd name="T6" fmla="*/ 9 w 18"/>
                <a:gd name="T7" fmla="*/ 0 h 17"/>
                <a:gd name="T8" fmla="*/ 18 w 18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8" y="8"/>
                  </a:moveTo>
                  <a:cubicBezTo>
                    <a:pt x="18" y="13"/>
                    <a:pt x="14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" y="0"/>
                    <a:pt x="18" y="4"/>
                    <a:pt x="1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11518901" y="330201"/>
              <a:ext cx="84138" cy="77788"/>
            </a:xfrm>
            <a:custGeom>
              <a:avLst/>
              <a:gdLst>
                <a:gd name="T0" fmla="*/ 15 w 56"/>
                <a:gd name="T1" fmla="*/ 33 h 52"/>
                <a:gd name="T2" fmla="*/ 1 w 56"/>
                <a:gd name="T3" fmla="*/ 27 h 52"/>
                <a:gd name="T4" fmla="*/ 2 w 56"/>
                <a:gd name="T5" fmla="*/ 19 h 52"/>
                <a:gd name="T6" fmla="*/ 9 w 56"/>
                <a:gd name="T7" fmla="*/ 12 h 52"/>
                <a:gd name="T8" fmla="*/ 19 w 56"/>
                <a:gd name="T9" fmla="*/ 15 h 52"/>
                <a:gd name="T10" fmla="*/ 26 w 56"/>
                <a:gd name="T11" fmla="*/ 1 h 52"/>
                <a:gd name="T12" fmla="*/ 34 w 56"/>
                <a:gd name="T13" fmla="*/ 1 h 52"/>
                <a:gd name="T14" fmla="*/ 38 w 56"/>
                <a:gd name="T15" fmla="*/ 19 h 52"/>
                <a:gd name="T16" fmla="*/ 51 w 56"/>
                <a:gd name="T17" fmla="*/ 34 h 52"/>
                <a:gd name="T18" fmla="*/ 33 w 56"/>
                <a:gd name="T19" fmla="*/ 38 h 52"/>
                <a:gd name="T20" fmla="*/ 27 w 56"/>
                <a:gd name="T21" fmla="*/ 51 h 52"/>
                <a:gd name="T22" fmla="*/ 19 w 56"/>
                <a:gd name="T23" fmla="*/ 51 h 52"/>
                <a:gd name="T24" fmla="*/ 12 w 56"/>
                <a:gd name="T25" fmla="*/ 44 h 52"/>
                <a:gd name="T26" fmla="*/ 15 w 56"/>
                <a:gd name="T27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52">
                  <a:moveTo>
                    <a:pt x="15" y="33"/>
                  </a:moveTo>
                  <a:cubicBezTo>
                    <a:pt x="10" y="31"/>
                    <a:pt x="5" y="30"/>
                    <a:pt x="1" y="27"/>
                  </a:cubicBezTo>
                  <a:cubicBezTo>
                    <a:pt x="0" y="26"/>
                    <a:pt x="1" y="22"/>
                    <a:pt x="2" y="19"/>
                  </a:cubicBezTo>
                  <a:cubicBezTo>
                    <a:pt x="3" y="16"/>
                    <a:pt x="3" y="11"/>
                    <a:pt x="9" y="12"/>
                  </a:cubicBezTo>
                  <a:cubicBezTo>
                    <a:pt x="12" y="13"/>
                    <a:pt x="16" y="14"/>
                    <a:pt x="19" y="15"/>
                  </a:cubicBezTo>
                  <a:cubicBezTo>
                    <a:pt x="21" y="10"/>
                    <a:pt x="23" y="5"/>
                    <a:pt x="26" y="1"/>
                  </a:cubicBezTo>
                  <a:cubicBezTo>
                    <a:pt x="26" y="0"/>
                    <a:pt x="31" y="1"/>
                    <a:pt x="34" y="1"/>
                  </a:cubicBezTo>
                  <a:cubicBezTo>
                    <a:pt x="41" y="3"/>
                    <a:pt x="41" y="3"/>
                    <a:pt x="38" y="19"/>
                  </a:cubicBezTo>
                  <a:cubicBezTo>
                    <a:pt x="44" y="22"/>
                    <a:pt x="56" y="20"/>
                    <a:pt x="51" y="34"/>
                  </a:cubicBezTo>
                  <a:cubicBezTo>
                    <a:pt x="47" y="46"/>
                    <a:pt x="39" y="36"/>
                    <a:pt x="33" y="38"/>
                  </a:cubicBezTo>
                  <a:cubicBezTo>
                    <a:pt x="31" y="42"/>
                    <a:pt x="30" y="47"/>
                    <a:pt x="27" y="51"/>
                  </a:cubicBezTo>
                  <a:cubicBezTo>
                    <a:pt x="26" y="52"/>
                    <a:pt x="22" y="52"/>
                    <a:pt x="19" y="51"/>
                  </a:cubicBezTo>
                  <a:cubicBezTo>
                    <a:pt x="16" y="50"/>
                    <a:pt x="11" y="49"/>
                    <a:pt x="12" y="44"/>
                  </a:cubicBezTo>
                  <a:cubicBezTo>
                    <a:pt x="13" y="40"/>
                    <a:pt x="14" y="37"/>
                    <a:pt x="15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63" name="Imagen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75" y="4796502"/>
            <a:ext cx="1766250" cy="17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514B768-9EB1-4A39-8DAF-164929B29CF7}"/>
              </a:ext>
            </a:extLst>
          </p:cNvPr>
          <p:cNvSpPr/>
          <p:nvPr/>
        </p:nvSpPr>
        <p:spPr>
          <a:xfrm rot="18900000">
            <a:off x="4523118" y="2691555"/>
            <a:ext cx="3145764" cy="3145764"/>
          </a:xfrm>
          <a:prstGeom prst="roundRect">
            <a:avLst>
              <a:gd name="adj" fmla="val 72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00B4F-D5D9-409D-A9BA-4B6AA3982B3C}"/>
              </a:ext>
            </a:extLst>
          </p:cNvPr>
          <p:cNvGrpSpPr/>
          <p:nvPr/>
        </p:nvGrpSpPr>
        <p:grpSpPr>
          <a:xfrm>
            <a:off x="8297284" y="2524347"/>
            <a:ext cx="2980057" cy="1315889"/>
            <a:chOff x="539552" y="2708920"/>
            <a:chExt cx="1872208" cy="1315889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2204F186-0105-4F8B-BB10-F5149F68DDC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F2CD63-07B7-45F4-8C6D-04F7EDB149E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255C59-9045-4B92-B4C9-EA2F84379EA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3013E7-94DD-4CBF-820A-240D150288B1}"/>
              </a:ext>
            </a:extLst>
          </p:cNvPr>
          <p:cNvGrpSpPr/>
          <p:nvPr/>
        </p:nvGrpSpPr>
        <p:grpSpPr>
          <a:xfrm>
            <a:off x="8297284" y="4589727"/>
            <a:ext cx="2980057" cy="1315889"/>
            <a:chOff x="539552" y="2708920"/>
            <a:chExt cx="1872208" cy="1315889"/>
          </a:xfrm>
        </p:grpSpPr>
        <p:sp>
          <p:nvSpPr>
            <p:cNvPr id="19" name="Rounded Rectangle 45">
              <a:extLst>
                <a:ext uri="{FF2B5EF4-FFF2-40B4-BE49-F238E27FC236}">
                  <a16:creationId xmlns:a16="http://schemas.microsoft.com/office/drawing/2014/main" id="{22AFF0D5-E27D-4FB1-893E-3EAB74DBDFC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A8BBA4-9BE9-4C2B-A1BC-6A719D341B4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AACC68-0552-4361-9365-300F19F241E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5BBED5-07E5-401F-A53E-ADB0670A2576}"/>
              </a:ext>
            </a:extLst>
          </p:cNvPr>
          <p:cNvGrpSpPr/>
          <p:nvPr/>
        </p:nvGrpSpPr>
        <p:grpSpPr>
          <a:xfrm>
            <a:off x="891551" y="2521240"/>
            <a:ext cx="2980057" cy="1315889"/>
            <a:chOff x="539552" y="2708920"/>
            <a:chExt cx="1872208" cy="1315889"/>
          </a:xfrm>
        </p:grpSpPr>
        <p:sp>
          <p:nvSpPr>
            <p:cNvPr id="23" name="Rounded Rectangle 51">
              <a:extLst>
                <a:ext uri="{FF2B5EF4-FFF2-40B4-BE49-F238E27FC236}">
                  <a16:creationId xmlns:a16="http://schemas.microsoft.com/office/drawing/2014/main" id="{3899EBC3-18F2-44BF-BEC8-AC23042F866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C4EC23-A63F-4013-BCA8-43B74E5D529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57CDA0-5906-415C-965D-E8921D6F85E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95D392-B1C1-4D30-BEC1-D1645B583828}"/>
              </a:ext>
            </a:extLst>
          </p:cNvPr>
          <p:cNvGrpSpPr/>
          <p:nvPr/>
        </p:nvGrpSpPr>
        <p:grpSpPr>
          <a:xfrm>
            <a:off x="891551" y="4586620"/>
            <a:ext cx="2980057" cy="1315889"/>
            <a:chOff x="539552" y="2708920"/>
            <a:chExt cx="1872208" cy="1315889"/>
          </a:xfrm>
        </p:grpSpPr>
        <p:sp>
          <p:nvSpPr>
            <p:cNvPr id="27" name="Rounded Rectangle 56">
              <a:extLst>
                <a:ext uri="{FF2B5EF4-FFF2-40B4-BE49-F238E27FC236}">
                  <a16:creationId xmlns:a16="http://schemas.microsoft.com/office/drawing/2014/main" id="{51A2806D-2F2A-49FD-8D59-D14ABF82322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33DB3D-A487-4191-9FC5-DDA6373C642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7CD9E1-458B-4C3B-8B42-AFF8083D9710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Contents Title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 rot="2773329">
            <a:off x="4523118" y="2691555"/>
            <a:ext cx="3145764" cy="3145764"/>
            <a:chOff x="4523118" y="2691555"/>
            <a:chExt cx="3145764" cy="31457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9516C8-390A-495E-A654-3DD329B1F9D9}"/>
                </a:ext>
              </a:extLst>
            </p:cNvPr>
            <p:cNvGrpSpPr/>
            <p:nvPr/>
          </p:nvGrpSpPr>
          <p:grpSpPr>
            <a:xfrm>
              <a:off x="4523118" y="2691555"/>
              <a:ext cx="3145764" cy="3145764"/>
              <a:chOff x="3059832" y="2492896"/>
              <a:chExt cx="2886936" cy="2886936"/>
            </a:xfrm>
            <a:solidFill>
              <a:schemeClr val="bg1"/>
            </a:solidFill>
          </p:grpSpPr>
          <p:sp>
            <p:nvSpPr>
              <p:cNvPr id="6" name="Rounded Rectangle 30">
                <a:extLst>
                  <a:ext uri="{FF2B5EF4-FFF2-40B4-BE49-F238E27FC236}">
                    <a16:creationId xmlns:a16="http://schemas.microsoft.com/office/drawing/2014/main" id="{85D12A5C-3670-41F7-9B50-42F24A3E12E0}"/>
                  </a:ext>
                </a:extLst>
              </p:cNvPr>
              <p:cNvSpPr/>
              <p:nvPr/>
            </p:nvSpPr>
            <p:spPr>
              <a:xfrm>
                <a:off x="4572000" y="2492896"/>
                <a:ext cx="1374768" cy="1374768"/>
              </a:xfrm>
              <a:prstGeom prst="roundRect">
                <a:avLst>
                  <a:gd name="adj" fmla="val 7849"/>
                </a:avLst>
              </a:prstGeom>
              <a:grpFill/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Rounded Rectangle 31">
                <a:extLst>
                  <a:ext uri="{FF2B5EF4-FFF2-40B4-BE49-F238E27FC236}">
                    <a16:creationId xmlns:a16="http://schemas.microsoft.com/office/drawing/2014/main" id="{59C1BAD7-746C-4BB1-AFC8-AC5C36684EE9}"/>
                  </a:ext>
                </a:extLst>
              </p:cNvPr>
              <p:cNvSpPr/>
              <p:nvPr/>
            </p:nvSpPr>
            <p:spPr>
              <a:xfrm>
                <a:off x="4572000" y="4005064"/>
                <a:ext cx="1374768" cy="1374768"/>
              </a:xfrm>
              <a:prstGeom prst="roundRect">
                <a:avLst>
                  <a:gd name="adj" fmla="val 7849"/>
                </a:avLst>
              </a:prstGeom>
              <a:grpFill/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Rounded Rectangle 32">
                <a:extLst>
                  <a:ext uri="{FF2B5EF4-FFF2-40B4-BE49-F238E27FC236}">
                    <a16:creationId xmlns:a16="http://schemas.microsoft.com/office/drawing/2014/main" id="{80BDD221-033E-40EB-BE6E-74F548800B70}"/>
                  </a:ext>
                </a:extLst>
              </p:cNvPr>
              <p:cNvSpPr/>
              <p:nvPr/>
            </p:nvSpPr>
            <p:spPr>
              <a:xfrm>
                <a:off x="3059832" y="2492896"/>
                <a:ext cx="1374768" cy="1374768"/>
              </a:xfrm>
              <a:prstGeom prst="roundRect">
                <a:avLst>
                  <a:gd name="adj" fmla="val 7849"/>
                </a:avLst>
              </a:prstGeom>
              <a:grpFill/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Rounded Rectangle 33">
                <a:extLst>
                  <a:ext uri="{FF2B5EF4-FFF2-40B4-BE49-F238E27FC236}">
                    <a16:creationId xmlns:a16="http://schemas.microsoft.com/office/drawing/2014/main" id="{A6754F1C-1BFB-4D6A-B75B-95ED8736ED52}"/>
                  </a:ext>
                </a:extLst>
              </p:cNvPr>
              <p:cNvSpPr/>
              <p:nvPr/>
            </p:nvSpPr>
            <p:spPr>
              <a:xfrm>
                <a:off x="3059832" y="4005064"/>
                <a:ext cx="1374768" cy="1374768"/>
              </a:xfrm>
              <a:prstGeom prst="roundRect">
                <a:avLst>
                  <a:gd name="adj" fmla="val 7849"/>
                </a:avLst>
              </a:prstGeom>
              <a:grpFill/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59963">
              <a:off x="4630202" y="2798641"/>
              <a:ext cx="1283849" cy="1283849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1052" y="4487231"/>
              <a:ext cx="1202151" cy="1202151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2556" y="4487231"/>
              <a:ext cx="1274628" cy="1274628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7645" y="2818040"/>
              <a:ext cx="1264450" cy="1264450"/>
            </a:xfrm>
            <a:prstGeom prst="rect">
              <a:avLst/>
            </a:prstGeom>
          </p:spPr>
        </p:pic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6835" y="296887"/>
            <a:ext cx="2846482" cy="6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212083-CDB6-427E-AFC1-A9E1796B328F}"/>
              </a:ext>
            </a:extLst>
          </p:cNvPr>
          <p:cNvSpPr txBox="1"/>
          <p:nvPr/>
        </p:nvSpPr>
        <p:spPr>
          <a:xfrm>
            <a:off x="7189252" y="2426547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1D4E2A3-2FC2-4D97-89C6-46E9B63910BF}"/>
              </a:ext>
            </a:extLst>
          </p:cNvPr>
          <p:cNvSpPr/>
          <p:nvPr/>
        </p:nvSpPr>
        <p:spPr>
          <a:xfrm>
            <a:off x="6965702" y="84772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C6AA8D9-558E-4907-8262-B34875DE4C9C}"/>
              </a:ext>
            </a:extLst>
          </p:cNvPr>
          <p:cNvSpPr/>
          <p:nvPr/>
        </p:nvSpPr>
        <p:spPr>
          <a:xfrm>
            <a:off x="6965703" y="1705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2EAF9-A181-4F91-8552-1A566BBF224C}"/>
              </a:ext>
            </a:extLst>
          </p:cNvPr>
          <p:cNvSpPr txBox="1"/>
          <p:nvPr/>
        </p:nvSpPr>
        <p:spPr>
          <a:xfrm>
            <a:off x="2043955" y="5580232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098BE-97C0-4FA6-8F77-D2346AEAA1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340" y="5136130"/>
            <a:ext cx="3550886" cy="13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C806133-80A5-4EEA-ADD3-9E183251887B}"/>
              </a:ext>
            </a:extLst>
          </p:cNvPr>
          <p:cNvGrpSpPr/>
          <p:nvPr/>
        </p:nvGrpSpPr>
        <p:grpSpPr>
          <a:xfrm>
            <a:off x="6313927" y="3306066"/>
            <a:ext cx="5327572" cy="734839"/>
            <a:chOff x="395534" y="3722056"/>
            <a:chExt cx="3972999" cy="73483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4367DFF-64C5-4724-889D-20780C27268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ADD3EB1-9C10-48C0-B7B3-BD322B8F0E4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C3C03B7-A850-433D-A012-BCD95C0A01F1}"/>
              </a:ext>
            </a:extLst>
          </p:cNvPr>
          <p:cNvGrpSpPr/>
          <p:nvPr/>
        </p:nvGrpSpPr>
        <p:grpSpPr>
          <a:xfrm>
            <a:off x="6313927" y="4428590"/>
            <a:ext cx="5327572" cy="734839"/>
            <a:chOff x="395534" y="3722056"/>
            <a:chExt cx="3972999" cy="73483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DBEF772-B730-43F9-8A9D-05A206D648B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8EF6460-E98B-4449-878A-71BB666CAE8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5A7258-31D5-4B8F-A158-B6689FE6DB67}"/>
              </a:ext>
            </a:extLst>
          </p:cNvPr>
          <p:cNvGrpSpPr/>
          <p:nvPr/>
        </p:nvGrpSpPr>
        <p:grpSpPr>
          <a:xfrm>
            <a:off x="6313927" y="5551113"/>
            <a:ext cx="5327572" cy="734839"/>
            <a:chOff x="395534" y="3722056"/>
            <a:chExt cx="3972999" cy="73483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EE76A0A-2F1D-4118-A321-829035944DC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8D4C74C-610E-4379-81BB-BFFBDE26263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B1E6A80-DA45-4A62-B8C3-1BBE192ABC6A}"/>
              </a:ext>
            </a:extLst>
          </p:cNvPr>
          <p:cNvGrpSpPr/>
          <p:nvPr/>
        </p:nvGrpSpPr>
        <p:grpSpPr>
          <a:xfrm>
            <a:off x="6313927" y="2183542"/>
            <a:ext cx="5327572" cy="734839"/>
            <a:chOff x="395534" y="3722056"/>
            <a:chExt cx="3972999" cy="73483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29EB27E-893A-481E-9E29-9C0D3D636220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2D24FC7-115F-4EB9-BC77-F99931025C2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7" y="3262184"/>
            <a:ext cx="5904283" cy="36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5B2DD-1E2E-4BF9-B6C2-E585426C1E5C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DF96F-C2DC-4DAA-AEB4-0B4AC50CE73E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95469C-EA46-4134-9F44-02A904512DF4}"/>
              </a:ext>
            </a:extLst>
          </p:cNvPr>
          <p:cNvGrpSpPr/>
          <p:nvPr/>
        </p:nvGrpSpPr>
        <p:grpSpPr>
          <a:xfrm>
            <a:off x="5120328" y="2376210"/>
            <a:ext cx="6211460" cy="2621055"/>
            <a:chOff x="5044058" y="1843612"/>
            <a:chExt cx="6211460" cy="26210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AEA7A8-115E-4C6B-9E4F-478B2CDAC67A}"/>
                </a:ext>
              </a:extLst>
            </p:cNvPr>
            <p:cNvSpPr txBox="1"/>
            <p:nvPr/>
          </p:nvSpPr>
          <p:spPr>
            <a:xfrm>
              <a:off x="5044059" y="2156343"/>
              <a:ext cx="619526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Easy to change colors, photos and Text.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76142B-E04B-446A-B726-4EDCC9D92799}"/>
                </a:ext>
              </a:extLst>
            </p:cNvPr>
            <p:cNvSpPr txBox="1"/>
            <p:nvPr/>
          </p:nvSpPr>
          <p:spPr>
            <a:xfrm>
              <a:off x="5044058" y="1843612"/>
              <a:ext cx="621146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21ECFD-24AC-4205-A9F5-D4EDEDDA73AC}"/>
              </a:ext>
            </a:extLst>
          </p:cNvPr>
          <p:cNvSpPr/>
          <p:nvPr/>
        </p:nvSpPr>
        <p:spPr>
          <a:xfrm>
            <a:off x="964152" y="5658830"/>
            <a:ext cx="612000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148C3-8B9F-4BF5-9682-252DAD4C9C2B}"/>
              </a:ext>
            </a:extLst>
          </p:cNvPr>
          <p:cNvSpPr txBox="1"/>
          <p:nvPr/>
        </p:nvSpPr>
        <p:spPr>
          <a:xfrm>
            <a:off x="1698520" y="5641666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D19FB1-534E-493D-8EF1-7870AC41E81D}"/>
              </a:ext>
            </a:extLst>
          </p:cNvPr>
          <p:cNvSpPr/>
          <p:nvPr/>
        </p:nvSpPr>
        <p:spPr>
          <a:xfrm>
            <a:off x="4551442" y="5658830"/>
            <a:ext cx="612000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5F702-6642-4EAF-85D1-7C7A1994E167}"/>
              </a:ext>
            </a:extLst>
          </p:cNvPr>
          <p:cNvSpPr txBox="1"/>
          <p:nvPr/>
        </p:nvSpPr>
        <p:spPr>
          <a:xfrm>
            <a:off x="5285810" y="5641666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AC5BDA-7E9E-4D0C-974C-C5713687E0E7}"/>
              </a:ext>
            </a:extLst>
          </p:cNvPr>
          <p:cNvSpPr/>
          <p:nvPr/>
        </p:nvSpPr>
        <p:spPr>
          <a:xfrm>
            <a:off x="8138732" y="5658830"/>
            <a:ext cx="612000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5D5A1-93C9-4896-9AD5-5A7E2330C610}"/>
              </a:ext>
            </a:extLst>
          </p:cNvPr>
          <p:cNvSpPr txBox="1"/>
          <p:nvPr/>
        </p:nvSpPr>
        <p:spPr>
          <a:xfrm>
            <a:off x="8873100" y="5641666"/>
            <a:ext cx="246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9CBA6CAD-C936-4477-BA8D-0744BD4230B7}"/>
              </a:ext>
            </a:extLst>
          </p:cNvPr>
          <p:cNvSpPr/>
          <p:nvPr/>
        </p:nvSpPr>
        <p:spPr>
          <a:xfrm flipH="1">
            <a:off x="1089272" y="582673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59B51E44-D81A-4F75-B4C0-6B4EBBCCFE35}"/>
              </a:ext>
            </a:extLst>
          </p:cNvPr>
          <p:cNvSpPr/>
          <p:nvPr/>
        </p:nvSpPr>
        <p:spPr>
          <a:xfrm>
            <a:off x="8226058" y="574642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6756CCE3-5272-4C8E-9700-3E679BE0C4AB}"/>
              </a:ext>
            </a:extLst>
          </p:cNvPr>
          <p:cNvSpPr>
            <a:spLocks noChangeAspect="1"/>
          </p:cNvSpPr>
          <p:nvPr/>
        </p:nvSpPr>
        <p:spPr>
          <a:xfrm>
            <a:off x="4685938" y="580207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56" y="2261710"/>
            <a:ext cx="3162786" cy="31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56634D92-DDA9-449E-9A4A-DA4A58A137F2}"/>
              </a:ext>
            </a:extLst>
          </p:cNvPr>
          <p:cNvSpPr/>
          <p:nvPr/>
        </p:nvSpPr>
        <p:spPr>
          <a:xfrm>
            <a:off x="7467227" y="2745000"/>
            <a:ext cx="1368000" cy="1368000"/>
          </a:xfrm>
          <a:prstGeom prst="roundRect">
            <a:avLst>
              <a:gd name="adj" fmla="val 109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8159549" y="2827355"/>
            <a:ext cx="3445546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dern Portfolio </a:t>
            </a: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73C82-A474-48CB-88F5-765598187F6A}"/>
              </a:ext>
            </a:extLst>
          </p:cNvPr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1FDC05BC-6FD6-4CEA-AE88-84CEF60976E1}"/>
              </a:ext>
            </a:extLst>
          </p:cNvPr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848077-AD06-4E65-A747-5C908650717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54424-C109-44C8-95CF-AD270EB6A40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7CC1FD-DD26-4AE0-A2EC-724AD4DF6F47}"/>
              </a:ext>
            </a:extLst>
          </p:cNvPr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1E7DEDFE-B544-4AC2-A32E-5E1E13518A12}"/>
              </a:ext>
            </a:extLst>
          </p:cNvPr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312488-2B10-4B19-9D20-B85E7000926D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7B7CD4-BE08-4FBF-9703-F238F89756F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0FF972-97C9-4E05-AFA7-989CDF012A89}"/>
              </a:ext>
            </a:extLst>
          </p:cNvPr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C814855D-7269-4C71-BCF4-9EAE39114E40}"/>
              </a:ext>
            </a:extLst>
          </p:cNvPr>
          <p:cNvGrpSpPr/>
          <p:nvPr/>
        </p:nvGrpSpPr>
        <p:grpSpPr>
          <a:xfrm>
            <a:off x="7868576" y="5259217"/>
            <a:ext cx="2421643" cy="738664"/>
            <a:chOff x="3017859" y="4283314"/>
            <a:chExt cx="1908852" cy="7386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EBB632-B4D9-4F62-A78E-5CB3FABEF67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957430-F328-40EA-8834-550E0179A7A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aphic 100">
            <a:extLst>
              <a:ext uri="{FF2B5EF4-FFF2-40B4-BE49-F238E27FC236}">
                <a16:creationId xmlns:a16="http://schemas.microsoft.com/office/drawing/2014/main" id="{B1C8D50F-920A-49BB-8F3B-D83883E13F35}"/>
              </a:ext>
            </a:extLst>
          </p:cNvPr>
          <p:cNvGrpSpPr/>
          <p:nvPr/>
        </p:nvGrpSpPr>
        <p:grpSpPr>
          <a:xfrm rot="8100000">
            <a:off x="10736801" y="-823719"/>
            <a:ext cx="1552899" cy="2914586"/>
            <a:chOff x="9770176" y="2870964"/>
            <a:chExt cx="829627" cy="1557100"/>
          </a:xfrm>
          <a:solidFill>
            <a:schemeClr val="accent1">
              <a:alpha val="40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C36DE5A-0DE1-4EBE-A8E7-3E094918C4BF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17D67D-F06F-4BCC-952D-01576A89FB5D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F21C3CC-D8F5-496D-9D02-9D482B9EE8FC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5E77A9-A590-48A8-9147-6D1D3FE38079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10378F3-2B88-4DB7-AB89-35C183B07602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93B5EE-FB51-40FD-A6E2-AEEC24F2CB7A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A9B2657-4BCA-416C-A668-96083FDA8BC2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A265323-8C0E-4667-B066-516ADEF61377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D5D349C-D691-4898-8B41-B2058A231184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8A85718-5C37-42C2-8920-61A832F680F7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D441E0A-0443-413E-8F5C-74296BE49F87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8684F6-BD1D-45E1-B455-E785B1920E71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81AFE06-7F2E-41BA-9BF0-E445AF1A5DE2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AF4ECE8-11B6-43C3-88C5-7A711B670AE4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EBF4B0-6C5C-4510-9F82-1155C784988E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CA159AA-B8B2-4AF6-9E0A-5B26F000B741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A8F2DD4-8922-47F0-B869-895EBE1463E7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A11F5CD-BD37-4686-92F5-C05920951968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46B836C-84D4-480C-A369-090D9D4E837A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22352E6-5B62-4559-88EE-7E97BAC3957D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A0A4690-8166-41FE-AC65-C8C1B64D49C6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950E02E-3CCE-45FE-B1C1-3384947825AC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C69015-BB63-409F-AB0A-60F91A817D6A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5DF664-35A9-48B6-B434-E4FD6FA7FC79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D7A1BFC-33D4-4377-B545-EBE4BD756408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B0F7B39-CF5E-4260-9674-45F65C3776D6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EDB815E-53C9-4F2F-8CFC-045B822870CC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3E5E1C0-266C-4251-8BAF-48E74CA936F2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EA589F4-8793-433E-B642-3697E94843DE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4B3047-753E-42B7-BB16-1C6CD536C5F3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10E9829-B8D4-4490-B423-C2233B554B94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C047C86-98BF-48DC-85A7-0DFB797DB610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FCA43B1-33B9-4F67-B13A-7CBFE3F77F83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D8FC8C8-B641-49B8-B6D6-424A95BFB9A4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8ED330C-619D-4BCF-86C6-8DFA1AC778A7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41CE66B-7522-4400-8928-D675A96250C5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C5F4560-59A2-448F-A1F7-A23E2E8E969F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436FCC3-0A53-4E86-8648-D1374D868C1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F8F6CB0-1BB3-4235-9F3D-232153171C43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B616F08-A86E-46D0-848C-98560B11D919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F84B276-7690-4B02-8A6F-1AF2F287EA2E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281AEAE-EE49-4B70-BAE7-0B86347CDB8A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DF3772E-8FCF-4459-838A-3E3992273263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DC09D63-D236-420E-94FC-623A69D836E7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0A990E7-7CE4-4355-9E6A-D26FE9C8D687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52DBE4-4F33-4F24-9E86-74D6AE591250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1F1BBB-E646-4321-9B42-0C383E77E098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1ED92F7-114A-48DE-943C-89065A61EC16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ED803F4-F810-4968-8D09-75FB0AE7B3A6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6240DB1-5FAE-44A7-A6E6-5BD46262F17F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DF6FD44-FFA5-4E7B-A012-E5A154EA2B1A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A1AC152-EF44-4307-90BC-8113F4B62053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0C1A6C6-3FE8-47E3-BF7B-CF95E238EB25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163F02A-F3A6-4BF8-AFE4-F4DAED588358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2861AD9-A173-421B-9A4A-61F578F5331E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20F417B-6CD5-4429-893B-64217B8A649F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1CFDF61-CDEF-45C6-B97F-E09E719C4E0F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4A3C97E-00D5-4D16-936B-1E984C4088B6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F7DB79-1702-473C-9C46-22F0E91CE32B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F6450E5-961F-48B9-944A-7094B304BC95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8F4893-FC4E-4155-A646-EB4793708291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8907FC7-E580-4193-A84B-5DD4910F31D0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E5396C8-7549-48AE-898C-0C193ED61C6A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E532AC0-0576-4362-95BC-7C3FBD02A2F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F790886-F450-4E8E-81B5-75BB28789247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E045EF6-E105-4741-AEF7-1795D0F35DC5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09A50-DC38-476B-8AA0-97E87211D45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83C5B8-5995-496E-B20B-B6A1E4F2361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515FB0-60D1-4C24-8FC5-5DAC4113B4B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0000999" y="1538818"/>
            <a:ext cx="1140982" cy="1132305"/>
          </a:xfrm>
          <a:custGeom>
            <a:avLst/>
            <a:gdLst>
              <a:gd name="T0" fmla="*/ 199 w 241"/>
              <a:gd name="T1" fmla="*/ 21 h 242"/>
              <a:gd name="T2" fmla="*/ 199 w 241"/>
              <a:gd name="T3" fmla="*/ 66 h 242"/>
              <a:gd name="T4" fmla="*/ 220 w 241"/>
              <a:gd name="T5" fmla="*/ 66 h 242"/>
              <a:gd name="T6" fmla="*/ 220 w 241"/>
              <a:gd name="T7" fmla="*/ 88 h 242"/>
              <a:gd name="T8" fmla="*/ 241 w 241"/>
              <a:gd name="T9" fmla="*/ 88 h 242"/>
              <a:gd name="T10" fmla="*/ 241 w 241"/>
              <a:gd name="T11" fmla="*/ 177 h 242"/>
              <a:gd name="T12" fmla="*/ 220 w 241"/>
              <a:gd name="T13" fmla="*/ 177 h 242"/>
              <a:gd name="T14" fmla="*/ 220 w 241"/>
              <a:gd name="T15" fmla="*/ 242 h 242"/>
              <a:gd name="T16" fmla="*/ 198 w 241"/>
              <a:gd name="T17" fmla="*/ 242 h 242"/>
              <a:gd name="T18" fmla="*/ 198 w 241"/>
              <a:gd name="T19" fmla="*/ 210 h 242"/>
              <a:gd name="T20" fmla="*/ 187 w 241"/>
              <a:gd name="T21" fmla="*/ 198 h 242"/>
              <a:gd name="T22" fmla="*/ 176 w 241"/>
              <a:gd name="T23" fmla="*/ 198 h 242"/>
              <a:gd name="T24" fmla="*/ 176 w 241"/>
              <a:gd name="T25" fmla="*/ 242 h 242"/>
              <a:gd name="T26" fmla="*/ 155 w 241"/>
              <a:gd name="T27" fmla="*/ 242 h 242"/>
              <a:gd name="T28" fmla="*/ 155 w 241"/>
              <a:gd name="T29" fmla="*/ 199 h 242"/>
              <a:gd name="T30" fmla="*/ 132 w 241"/>
              <a:gd name="T31" fmla="*/ 199 h 242"/>
              <a:gd name="T32" fmla="*/ 132 w 241"/>
              <a:gd name="T33" fmla="*/ 242 h 242"/>
              <a:gd name="T34" fmla="*/ 110 w 241"/>
              <a:gd name="T35" fmla="*/ 242 h 242"/>
              <a:gd name="T36" fmla="*/ 110 w 241"/>
              <a:gd name="T37" fmla="*/ 199 h 242"/>
              <a:gd name="T38" fmla="*/ 88 w 241"/>
              <a:gd name="T39" fmla="*/ 199 h 242"/>
              <a:gd name="T40" fmla="*/ 88 w 241"/>
              <a:gd name="T41" fmla="*/ 242 h 242"/>
              <a:gd name="T42" fmla="*/ 66 w 241"/>
              <a:gd name="T43" fmla="*/ 242 h 242"/>
              <a:gd name="T44" fmla="*/ 66 w 241"/>
              <a:gd name="T45" fmla="*/ 199 h 242"/>
              <a:gd name="T46" fmla="*/ 43 w 241"/>
              <a:gd name="T47" fmla="*/ 199 h 242"/>
              <a:gd name="T48" fmla="*/ 43 w 241"/>
              <a:gd name="T49" fmla="*/ 242 h 242"/>
              <a:gd name="T50" fmla="*/ 22 w 241"/>
              <a:gd name="T51" fmla="*/ 242 h 242"/>
              <a:gd name="T52" fmla="*/ 22 w 241"/>
              <a:gd name="T53" fmla="*/ 177 h 242"/>
              <a:gd name="T54" fmla="*/ 0 w 241"/>
              <a:gd name="T55" fmla="*/ 176 h 242"/>
              <a:gd name="T56" fmla="*/ 0 w 241"/>
              <a:gd name="T57" fmla="*/ 89 h 242"/>
              <a:gd name="T58" fmla="*/ 21 w 241"/>
              <a:gd name="T59" fmla="*/ 89 h 242"/>
              <a:gd name="T60" fmla="*/ 21 w 241"/>
              <a:gd name="T61" fmla="*/ 66 h 242"/>
              <a:gd name="T62" fmla="*/ 43 w 241"/>
              <a:gd name="T63" fmla="*/ 66 h 242"/>
              <a:gd name="T64" fmla="*/ 43 w 241"/>
              <a:gd name="T65" fmla="*/ 22 h 242"/>
              <a:gd name="T66" fmla="*/ 22 w 241"/>
              <a:gd name="T67" fmla="*/ 22 h 242"/>
              <a:gd name="T68" fmla="*/ 22 w 241"/>
              <a:gd name="T69" fmla="*/ 1 h 242"/>
              <a:gd name="T70" fmla="*/ 65 w 241"/>
              <a:gd name="T71" fmla="*/ 1 h 242"/>
              <a:gd name="T72" fmla="*/ 65 w 241"/>
              <a:gd name="T73" fmla="*/ 43 h 242"/>
              <a:gd name="T74" fmla="*/ 176 w 241"/>
              <a:gd name="T75" fmla="*/ 43 h 242"/>
              <a:gd name="T76" fmla="*/ 176 w 241"/>
              <a:gd name="T77" fmla="*/ 8 h 242"/>
              <a:gd name="T78" fmla="*/ 184 w 241"/>
              <a:gd name="T79" fmla="*/ 0 h 242"/>
              <a:gd name="T80" fmla="*/ 219 w 241"/>
              <a:gd name="T81" fmla="*/ 0 h 242"/>
              <a:gd name="T82" fmla="*/ 219 w 241"/>
              <a:gd name="T83" fmla="*/ 21 h 242"/>
              <a:gd name="T84" fmla="*/ 199 w 241"/>
              <a:gd name="T85" fmla="*/ 21 h 242"/>
              <a:gd name="T86" fmla="*/ 110 w 241"/>
              <a:gd name="T87" fmla="*/ 89 h 242"/>
              <a:gd name="T88" fmla="*/ 66 w 241"/>
              <a:gd name="T89" fmla="*/ 89 h 242"/>
              <a:gd name="T90" fmla="*/ 66 w 241"/>
              <a:gd name="T91" fmla="*/ 132 h 242"/>
              <a:gd name="T92" fmla="*/ 88 w 241"/>
              <a:gd name="T93" fmla="*/ 132 h 242"/>
              <a:gd name="T94" fmla="*/ 88 w 241"/>
              <a:gd name="T95" fmla="*/ 110 h 242"/>
              <a:gd name="T96" fmla="*/ 110 w 241"/>
              <a:gd name="T97" fmla="*/ 110 h 242"/>
              <a:gd name="T98" fmla="*/ 110 w 241"/>
              <a:gd name="T99" fmla="*/ 94 h 242"/>
              <a:gd name="T100" fmla="*/ 110 w 241"/>
              <a:gd name="T101" fmla="*/ 89 h 242"/>
              <a:gd name="T102" fmla="*/ 154 w 241"/>
              <a:gd name="T103" fmla="*/ 111 h 242"/>
              <a:gd name="T104" fmla="*/ 175 w 241"/>
              <a:gd name="T105" fmla="*/ 109 h 242"/>
              <a:gd name="T106" fmla="*/ 176 w 241"/>
              <a:gd name="T107" fmla="*/ 90 h 242"/>
              <a:gd name="T108" fmla="*/ 175 w 241"/>
              <a:gd name="T109" fmla="*/ 89 h 242"/>
              <a:gd name="T110" fmla="*/ 132 w 241"/>
              <a:gd name="T111" fmla="*/ 89 h 242"/>
              <a:gd name="T112" fmla="*/ 132 w 241"/>
              <a:gd name="T113" fmla="*/ 132 h 242"/>
              <a:gd name="T114" fmla="*/ 154 w 241"/>
              <a:gd name="T115" fmla="*/ 132 h 242"/>
              <a:gd name="T116" fmla="*/ 154 w 241"/>
              <a:gd name="T117" fmla="*/ 11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" h="242">
                <a:moveTo>
                  <a:pt x="199" y="21"/>
                </a:moveTo>
                <a:cubicBezTo>
                  <a:pt x="199" y="37"/>
                  <a:pt x="199" y="51"/>
                  <a:pt x="199" y="66"/>
                </a:cubicBezTo>
                <a:cubicBezTo>
                  <a:pt x="206" y="66"/>
                  <a:pt x="212" y="66"/>
                  <a:pt x="220" y="66"/>
                </a:cubicBezTo>
                <a:cubicBezTo>
                  <a:pt x="220" y="74"/>
                  <a:pt x="220" y="81"/>
                  <a:pt x="220" y="88"/>
                </a:cubicBezTo>
                <a:cubicBezTo>
                  <a:pt x="228" y="88"/>
                  <a:pt x="234" y="88"/>
                  <a:pt x="241" y="88"/>
                </a:cubicBezTo>
                <a:cubicBezTo>
                  <a:pt x="241" y="118"/>
                  <a:pt x="241" y="147"/>
                  <a:pt x="241" y="177"/>
                </a:cubicBezTo>
                <a:cubicBezTo>
                  <a:pt x="234" y="177"/>
                  <a:pt x="228" y="177"/>
                  <a:pt x="220" y="177"/>
                </a:cubicBezTo>
                <a:cubicBezTo>
                  <a:pt x="220" y="199"/>
                  <a:pt x="220" y="220"/>
                  <a:pt x="220" y="242"/>
                </a:cubicBezTo>
                <a:cubicBezTo>
                  <a:pt x="213" y="242"/>
                  <a:pt x="206" y="242"/>
                  <a:pt x="198" y="242"/>
                </a:cubicBezTo>
                <a:cubicBezTo>
                  <a:pt x="198" y="231"/>
                  <a:pt x="198" y="220"/>
                  <a:pt x="198" y="210"/>
                </a:cubicBezTo>
                <a:cubicBezTo>
                  <a:pt x="198" y="198"/>
                  <a:pt x="198" y="198"/>
                  <a:pt x="187" y="198"/>
                </a:cubicBezTo>
                <a:cubicBezTo>
                  <a:pt x="184" y="198"/>
                  <a:pt x="181" y="198"/>
                  <a:pt x="176" y="198"/>
                </a:cubicBezTo>
                <a:cubicBezTo>
                  <a:pt x="176" y="213"/>
                  <a:pt x="176" y="227"/>
                  <a:pt x="176" y="242"/>
                </a:cubicBezTo>
                <a:cubicBezTo>
                  <a:pt x="169" y="242"/>
                  <a:pt x="162" y="242"/>
                  <a:pt x="155" y="242"/>
                </a:cubicBezTo>
                <a:cubicBezTo>
                  <a:pt x="155" y="228"/>
                  <a:pt x="155" y="214"/>
                  <a:pt x="155" y="199"/>
                </a:cubicBezTo>
                <a:cubicBezTo>
                  <a:pt x="147" y="199"/>
                  <a:pt x="140" y="199"/>
                  <a:pt x="132" y="199"/>
                </a:cubicBezTo>
                <a:cubicBezTo>
                  <a:pt x="132" y="213"/>
                  <a:pt x="132" y="227"/>
                  <a:pt x="132" y="242"/>
                </a:cubicBezTo>
                <a:cubicBezTo>
                  <a:pt x="124" y="242"/>
                  <a:pt x="118" y="242"/>
                  <a:pt x="110" y="242"/>
                </a:cubicBezTo>
                <a:cubicBezTo>
                  <a:pt x="110" y="228"/>
                  <a:pt x="110" y="214"/>
                  <a:pt x="110" y="199"/>
                </a:cubicBezTo>
                <a:cubicBezTo>
                  <a:pt x="103" y="199"/>
                  <a:pt x="96" y="199"/>
                  <a:pt x="88" y="199"/>
                </a:cubicBezTo>
                <a:cubicBezTo>
                  <a:pt x="88" y="213"/>
                  <a:pt x="88" y="227"/>
                  <a:pt x="88" y="242"/>
                </a:cubicBezTo>
                <a:cubicBezTo>
                  <a:pt x="80" y="242"/>
                  <a:pt x="74" y="242"/>
                  <a:pt x="66" y="242"/>
                </a:cubicBezTo>
                <a:cubicBezTo>
                  <a:pt x="66" y="228"/>
                  <a:pt x="66" y="214"/>
                  <a:pt x="66" y="199"/>
                </a:cubicBezTo>
                <a:cubicBezTo>
                  <a:pt x="58" y="199"/>
                  <a:pt x="51" y="199"/>
                  <a:pt x="43" y="199"/>
                </a:cubicBezTo>
                <a:cubicBezTo>
                  <a:pt x="43" y="213"/>
                  <a:pt x="43" y="227"/>
                  <a:pt x="43" y="242"/>
                </a:cubicBezTo>
                <a:cubicBezTo>
                  <a:pt x="36" y="242"/>
                  <a:pt x="29" y="242"/>
                  <a:pt x="22" y="242"/>
                </a:cubicBezTo>
                <a:cubicBezTo>
                  <a:pt x="22" y="220"/>
                  <a:pt x="22" y="199"/>
                  <a:pt x="22" y="177"/>
                </a:cubicBezTo>
                <a:cubicBezTo>
                  <a:pt x="14" y="177"/>
                  <a:pt x="7" y="176"/>
                  <a:pt x="0" y="176"/>
                </a:cubicBezTo>
                <a:cubicBezTo>
                  <a:pt x="0" y="147"/>
                  <a:pt x="0" y="118"/>
                  <a:pt x="0" y="89"/>
                </a:cubicBezTo>
                <a:cubicBezTo>
                  <a:pt x="7" y="89"/>
                  <a:pt x="14" y="89"/>
                  <a:pt x="21" y="89"/>
                </a:cubicBezTo>
                <a:cubicBezTo>
                  <a:pt x="21" y="81"/>
                  <a:pt x="21" y="74"/>
                  <a:pt x="21" y="66"/>
                </a:cubicBezTo>
                <a:cubicBezTo>
                  <a:pt x="29" y="66"/>
                  <a:pt x="36" y="66"/>
                  <a:pt x="43" y="66"/>
                </a:cubicBezTo>
                <a:cubicBezTo>
                  <a:pt x="43" y="51"/>
                  <a:pt x="43" y="37"/>
                  <a:pt x="43" y="22"/>
                </a:cubicBezTo>
                <a:cubicBezTo>
                  <a:pt x="36" y="22"/>
                  <a:pt x="29" y="22"/>
                  <a:pt x="22" y="22"/>
                </a:cubicBezTo>
                <a:cubicBezTo>
                  <a:pt x="22" y="14"/>
                  <a:pt x="22" y="8"/>
                  <a:pt x="22" y="1"/>
                </a:cubicBezTo>
                <a:cubicBezTo>
                  <a:pt x="36" y="1"/>
                  <a:pt x="50" y="1"/>
                  <a:pt x="65" y="1"/>
                </a:cubicBezTo>
                <a:cubicBezTo>
                  <a:pt x="65" y="15"/>
                  <a:pt x="65" y="29"/>
                  <a:pt x="65" y="43"/>
                </a:cubicBezTo>
                <a:cubicBezTo>
                  <a:pt x="102" y="43"/>
                  <a:pt x="139" y="43"/>
                  <a:pt x="176" y="43"/>
                </a:cubicBezTo>
                <a:cubicBezTo>
                  <a:pt x="176" y="31"/>
                  <a:pt x="177" y="20"/>
                  <a:pt x="176" y="8"/>
                </a:cubicBezTo>
                <a:cubicBezTo>
                  <a:pt x="176" y="1"/>
                  <a:pt x="178" y="0"/>
                  <a:pt x="184" y="0"/>
                </a:cubicBezTo>
                <a:cubicBezTo>
                  <a:pt x="196" y="0"/>
                  <a:pt x="207" y="0"/>
                  <a:pt x="219" y="0"/>
                </a:cubicBezTo>
                <a:cubicBezTo>
                  <a:pt x="219" y="7"/>
                  <a:pt x="219" y="14"/>
                  <a:pt x="219" y="21"/>
                </a:cubicBezTo>
                <a:cubicBezTo>
                  <a:pt x="213" y="21"/>
                  <a:pt x="206" y="21"/>
                  <a:pt x="199" y="21"/>
                </a:cubicBezTo>
                <a:close/>
                <a:moveTo>
                  <a:pt x="110" y="89"/>
                </a:moveTo>
                <a:cubicBezTo>
                  <a:pt x="95" y="89"/>
                  <a:pt x="80" y="89"/>
                  <a:pt x="66" y="89"/>
                </a:cubicBezTo>
                <a:cubicBezTo>
                  <a:pt x="66" y="104"/>
                  <a:pt x="66" y="118"/>
                  <a:pt x="66" y="132"/>
                </a:cubicBezTo>
                <a:cubicBezTo>
                  <a:pt x="74" y="132"/>
                  <a:pt x="80" y="132"/>
                  <a:pt x="88" y="132"/>
                </a:cubicBezTo>
                <a:cubicBezTo>
                  <a:pt x="88" y="125"/>
                  <a:pt x="88" y="118"/>
                  <a:pt x="88" y="110"/>
                </a:cubicBezTo>
                <a:cubicBezTo>
                  <a:pt x="96" y="110"/>
                  <a:pt x="103" y="110"/>
                  <a:pt x="110" y="110"/>
                </a:cubicBezTo>
                <a:cubicBezTo>
                  <a:pt x="110" y="104"/>
                  <a:pt x="110" y="99"/>
                  <a:pt x="110" y="94"/>
                </a:cubicBezTo>
                <a:cubicBezTo>
                  <a:pt x="110" y="93"/>
                  <a:pt x="110" y="91"/>
                  <a:pt x="110" y="89"/>
                </a:cubicBezTo>
                <a:close/>
                <a:moveTo>
                  <a:pt x="154" y="111"/>
                </a:moveTo>
                <a:cubicBezTo>
                  <a:pt x="162" y="111"/>
                  <a:pt x="171" y="112"/>
                  <a:pt x="175" y="109"/>
                </a:cubicBezTo>
                <a:cubicBezTo>
                  <a:pt x="178" y="105"/>
                  <a:pt x="176" y="97"/>
                  <a:pt x="176" y="90"/>
                </a:cubicBezTo>
                <a:cubicBezTo>
                  <a:pt x="176" y="90"/>
                  <a:pt x="175" y="89"/>
                  <a:pt x="175" y="89"/>
                </a:cubicBezTo>
                <a:cubicBezTo>
                  <a:pt x="161" y="89"/>
                  <a:pt x="147" y="89"/>
                  <a:pt x="132" y="89"/>
                </a:cubicBezTo>
                <a:cubicBezTo>
                  <a:pt x="132" y="103"/>
                  <a:pt x="132" y="118"/>
                  <a:pt x="132" y="132"/>
                </a:cubicBezTo>
                <a:cubicBezTo>
                  <a:pt x="140" y="132"/>
                  <a:pt x="147" y="132"/>
                  <a:pt x="154" y="132"/>
                </a:cubicBezTo>
                <a:cubicBezTo>
                  <a:pt x="154" y="125"/>
                  <a:pt x="154" y="118"/>
                  <a:pt x="154" y="111"/>
                </a:cubicBezTo>
                <a:close/>
              </a:path>
            </a:pathLst>
          </a:custGeom>
          <a:solidFill>
            <a:srgbClr val="EF00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10413596" y="5381653"/>
            <a:ext cx="1565954" cy="1274197"/>
          </a:xfrm>
          <a:custGeom>
            <a:avLst/>
            <a:gdLst>
              <a:gd name="T0" fmla="*/ 110 w 241"/>
              <a:gd name="T1" fmla="*/ 1 h 198"/>
              <a:gd name="T2" fmla="*/ 110 w 241"/>
              <a:gd name="T3" fmla="*/ 17 h 198"/>
              <a:gd name="T4" fmla="*/ 114 w 241"/>
              <a:gd name="T5" fmla="*/ 22 h 198"/>
              <a:gd name="T6" fmla="*/ 132 w 241"/>
              <a:gd name="T7" fmla="*/ 22 h 198"/>
              <a:gd name="T8" fmla="*/ 132 w 241"/>
              <a:gd name="T9" fmla="*/ 0 h 198"/>
              <a:gd name="T10" fmla="*/ 176 w 241"/>
              <a:gd name="T11" fmla="*/ 0 h 198"/>
              <a:gd name="T12" fmla="*/ 220 w 241"/>
              <a:gd name="T13" fmla="*/ 0 h 198"/>
              <a:gd name="T14" fmla="*/ 220 w 241"/>
              <a:gd name="T15" fmla="*/ 14 h 198"/>
              <a:gd name="T16" fmla="*/ 228 w 241"/>
              <a:gd name="T17" fmla="*/ 22 h 198"/>
              <a:gd name="T18" fmla="*/ 241 w 241"/>
              <a:gd name="T19" fmla="*/ 22 h 198"/>
              <a:gd name="T20" fmla="*/ 241 w 241"/>
              <a:gd name="T21" fmla="*/ 88 h 198"/>
              <a:gd name="T22" fmla="*/ 226 w 241"/>
              <a:gd name="T23" fmla="*/ 88 h 198"/>
              <a:gd name="T24" fmla="*/ 220 w 241"/>
              <a:gd name="T25" fmla="*/ 93 h 198"/>
              <a:gd name="T26" fmla="*/ 218 w 241"/>
              <a:gd name="T27" fmla="*/ 108 h 198"/>
              <a:gd name="T28" fmla="*/ 203 w 241"/>
              <a:gd name="T29" fmla="*/ 110 h 198"/>
              <a:gd name="T30" fmla="*/ 198 w 241"/>
              <a:gd name="T31" fmla="*/ 111 h 198"/>
              <a:gd name="T32" fmla="*/ 198 w 241"/>
              <a:gd name="T33" fmla="*/ 132 h 198"/>
              <a:gd name="T34" fmla="*/ 182 w 241"/>
              <a:gd name="T35" fmla="*/ 132 h 198"/>
              <a:gd name="T36" fmla="*/ 176 w 241"/>
              <a:gd name="T37" fmla="*/ 138 h 198"/>
              <a:gd name="T38" fmla="*/ 176 w 241"/>
              <a:gd name="T39" fmla="*/ 154 h 198"/>
              <a:gd name="T40" fmla="*/ 165 w 241"/>
              <a:gd name="T41" fmla="*/ 154 h 198"/>
              <a:gd name="T42" fmla="*/ 154 w 241"/>
              <a:gd name="T43" fmla="*/ 165 h 198"/>
              <a:gd name="T44" fmla="*/ 154 w 241"/>
              <a:gd name="T45" fmla="*/ 176 h 198"/>
              <a:gd name="T46" fmla="*/ 132 w 241"/>
              <a:gd name="T47" fmla="*/ 176 h 198"/>
              <a:gd name="T48" fmla="*/ 132 w 241"/>
              <a:gd name="T49" fmla="*/ 198 h 198"/>
              <a:gd name="T50" fmla="*/ 110 w 241"/>
              <a:gd name="T51" fmla="*/ 198 h 198"/>
              <a:gd name="T52" fmla="*/ 110 w 241"/>
              <a:gd name="T53" fmla="*/ 183 h 198"/>
              <a:gd name="T54" fmla="*/ 103 w 241"/>
              <a:gd name="T55" fmla="*/ 176 h 198"/>
              <a:gd name="T56" fmla="*/ 88 w 241"/>
              <a:gd name="T57" fmla="*/ 176 h 198"/>
              <a:gd name="T58" fmla="*/ 88 w 241"/>
              <a:gd name="T59" fmla="*/ 154 h 198"/>
              <a:gd name="T60" fmla="*/ 66 w 241"/>
              <a:gd name="T61" fmla="*/ 154 h 198"/>
              <a:gd name="T62" fmla="*/ 66 w 241"/>
              <a:gd name="T63" fmla="*/ 132 h 198"/>
              <a:gd name="T64" fmla="*/ 44 w 241"/>
              <a:gd name="T65" fmla="*/ 132 h 198"/>
              <a:gd name="T66" fmla="*/ 44 w 241"/>
              <a:gd name="T67" fmla="*/ 110 h 198"/>
              <a:gd name="T68" fmla="*/ 28 w 241"/>
              <a:gd name="T69" fmla="*/ 110 h 198"/>
              <a:gd name="T70" fmla="*/ 22 w 241"/>
              <a:gd name="T71" fmla="*/ 103 h 198"/>
              <a:gd name="T72" fmla="*/ 22 w 241"/>
              <a:gd name="T73" fmla="*/ 88 h 198"/>
              <a:gd name="T74" fmla="*/ 0 w 241"/>
              <a:gd name="T75" fmla="*/ 88 h 198"/>
              <a:gd name="T76" fmla="*/ 0 w 241"/>
              <a:gd name="T77" fmla="*/ 22 h 198"/>
              <a:gd name="T78" fmla="*/ 11 w 241"/>
              <a:gd name="T79" fmla="*/ 22 h 198"/>
              <a:gd name="T80" fmla="*/ 22 w 241"/>
              <a:gd name="T81" fmla="*/ 12 h 198"/>
              <a:gd name="T82" fmla="*/ 22 w 241"/>
              <a:gd name="T83" fmla="*/ 1 h 198"/>
              <a:gd name="T84" fmla="*/ 110 w 241"/>
              <a:gd name="T85" fmla="*/ 1 h 198"/>
              <a:gd name="T86" fmla="*/ 44 w 241"/>
              <a:gd name="T87" fmla="*/ 45 h 198"/>
              <a:gd name="T88" fmla="*/ 87 w 241"/>
              <a:gd name="T89" fmla="*/ 45 h 198"/>
              <a:gd name="T90" fmla="*/ 87 w 241"/>
              <a:gd name="T91" fmla="*/ 22 h 198"/>
              <a:gd name="T92" fmla="*/ 44 w 241"/>
              <a:gd name="T93" fmla="*/ 22 h 198"/>
              <a:gd name="T94" fmla="*/ 44 w 241"/>
              <a:gd name="T95" fmla="*/ 45 h 198"/>
              <a:gd name="T96" fmla="*/ 21 w 241"/>
              <a:gd name="T97" fmla="*/ 44 h 198"/>
              <a:gd name="T98" fmla="*/ 21 w 241"/>
              <a:gd name="T99" fmla="*/ 62 h 198"/>
              <a:gd name="T100" fmla="*/ 25 w 241"/>
              <a:gd name="T101" fmla="*/ 66 h 198"/>
              <a:gd name="T102" fmla="*/ 44 w 241"/>
              <a:gd name="T103" fmla="*/ 66 h 198"/>
              <a:gd name="T104" fmla="*/ 44 w 241"/>
              <a:gd name="T105" fmla="*/ 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1" h="198">
                <a:moveTo>
                  <a:pt x="110" y="1"/>
                </a:moveTo>
                <a:cubicBezTo>
                  <a:pt x="110" y="7"/>
                  <a:pt x="109" y="12"/>
                  <a:pt x="110" y="17"/>
                </a:cubicBezTo>
                <a:cubicBezTo>
                  <a:pt x="110" y="19"/>
                  <a:pt x="113" y="22"/>
                  <a:pt x="114" y="22"/>
                </a:cubicBezTo>
                <a:cubicBezTo>
                  <a:pt x="120" y="23"/>
                  <a:pt x="125" y="22"/>
                  <a:pt x="132" y="22"/>
                </a:cubicBezTo>
                <a:cubicBezTo>
                  <a:pt x="132" y="15"/>
                  <a:pt x="132" y="8"/>
                  <a:pt x="132" y="0"/>
                </a:cubicBezTo>
                <a:cubicBezTo>
                  <a:pt x="147" y="0"/>
                  <a:pt x="161" y="0"/>
                  <a:pt x="176" y="0"/>
                </a:cubicBezTo>
                <a:cubicBezTo>
                  <a:pt x="190" y="0"/>
                  <a:pt x="204" y="0"/>
                  <a:pt x="220" y="0"/>
                </a:cubicBezTo>
                <a:cubicBezTo>
                  <a:pt x="220" y="5"/>
                  <a:pt x="220" y="10"/>
                  <a:pt x="220" y="14"/>
                </a:cubicBezTo>
                <a:cubicBezTo>
                  <a:pt x="219" y="21"/>
                  <a:pt x="222" y="23"/>
                  <a:pt x="228" y="22"/>
                </a:cubicBezTo>
                <a:cubicBezTo>
                  <a:pt x="232" y="22"/>
                  <a:pt x="236" y="22"/>
                  <a:pt x="241" y="22"/>
                </a:cubicBezTo>
                <a:cubicBezTo>
                  <a:pt x="241" y="44"/>
                  <a:pt x="241" y="66"/>
                  <a:pt x="241" y="88"/>
                </a:cubicBezTo>
                <a:cubicBezTo>
                  <a:pt x="236" y="88"/>
                  <a:pt x="231" y="88"/>
                  <a:pt x="226" y="88"/>
                </a:cubicBezTo>
                <a:cubicBezTo>
                  <a:pt x="222" y="88"/>
                  <a:pt x="220" y="89"/>
                  <a:pt x="220" y="93"/>
                </a:cubicBezTo>
                <a:cubicBezTo>
                  <a:pt x="220" y="99"/>
                  <a:pt x="221" y="106"/>
                  <a:pt x="218" y="108"/>
                </a:cubicBezTo>
                <a:cubicBezTo>
                  <a:pt x="215" y="111"/>
                  <a:pt x="208" y="110"/>
                  <a:pt x="203" y="110"/>
                </a:cubicBezTo>
                <a:cubicBezTo>
                  <a:pt x="202" y="110"/>
                  <a:pt x="200" y="110"/>
                  <a:pt x="198" y="111"/>
                </a:cubicBezTo>
                <a:cubicBezTo>
                  <a:pt x="198" y="118"/>
                  <a:pt x="198" y="124"/>
                  <a:pt x="198" y="132"/>
                </a:cubicBezTo>
                <a:cubicBezTo>
                  <a:pt x="192" y="132"/>
                  <a:pt x="187" y="132"/>
                  <a:pt x="182" y="132"/>
                </a:cubicBezTo>
                <a:cubicBezTo>
                  <a:pt x="177" y="132"/>
                  <a:pt x="176" y="134"/>
                  <a:pt x="176" y="138"/>
                </a:cubicBezTo>
                <a:cubicBezTo>
                  <a:pt x="176" y="143"/>
                  <a:pt x="176" y="148"/>
                  <a:pt x="176" y="154"/>
                </a:cubicBezTo>
                <a:cubicBezTo>
                  <a:pt x="172" y="154"/>
                  <a:pt x="169" y="154"/>
                  <a:pt x="165" y="154"/>
                </a:cubicBezTo>
                <a:cubicBezTo>
                  <a:pt x="154" y="154"/>
                  <a:pt x="154" y="154"/>
                  <a:pt x="154" y="165"/>
                </a:cubicBezTo>
                <a:cubicBezTo>
                  <a:pt x="154" y="168"/>
                  <a:pt x="154" y="172"/>
                  <a:pt x="154" y="176"/>
                </a:cubicBezTo>
                <a:cubicBezTo>
                  <a:pt x="146" y="176"/>
                  <a:pt x="140" y="176"/>
                  <a:pt x="132" y="176"/>
                </a:cubicBezTo>
                <a:cubicBezTo>
                  <a:pt x="132" y="184"/>
                  <a:pt x="132" y="190"/>
                  <a:pt x="132" y="198"/>
                </a:cubicBezTo>
                <a:cubicBezTo>
                  <a:pt x="124" y="198"/>
                  <a:pt x="118" y="198"/>
                  <a:pt x="110" y="198"/>
                </a:cubicBezTo>
                <a:cubicBezTo>
                  <a:pt x="110" y="193"/>
                  <a:pt x="110" y="188"/>
                  <a:pt x="110" y="183"/>
                </a:cubicBezTo>
                <a:cubicBezTo>
                  <a:pt x="111" y="178"/>
                  <a:pt x="109" y="176"/>
                  <a:pt x="103" y="176"/>
                </a:cubicBezTo>
                <a:cubicBezTo>
                  <a:pt x="98" y="176"/>
                  <a:pt x="94" y="176"/>
                  <a:pt x="88" y="176"/>
                </a:cubicBezTo>
                <a:cubicBezTo>
                  <a:pt x="88" y="169"/>
                  <a:pt x="88" y="162"/>
                  <a:pt x="88" y="154"/>
                </a:cubicBezTo>
                <a:cubicBezTo>
                  <a:pt x="80" y="154"/>
                  <a:pt x="74" y="154"/>
                  <a:pt x="66" y="154"/>
                </a:cubicBezTo>
                <a:cubicBezTo>
                  <a:pt x="66" y="147"/>
                  <a:pt x="66" y="140"/>
                  <a:pt x="66" y="132"/>
                </a:cubicBezTo>
                <a:cubicBezTo>
                  <a:pt x="58" y="132"/>
                  <a:pt x="52" y="132"/>
                  <a:pt x="44" y="132"/>
                </a:cubicBezTo>
                <a:cubicBezTo>
                  <a:pt x="44" y="125"/>
                  <a:pt x="44" y="118"/>
                  <a:pt x="44" y="110"/>
                </a:cubicBezTo>
                <a:cubicBezTo>
                  <a:pt x="38" y="110"/>
                  <a:pt x="33" y="110"/>
                  <a:pt x="28" y="110"/>
                </a:cubicBezTo>
                <a:cubicBezTo>
                  <a:pt x="23" y="110"/>
                  <a:pt x="21" y="108"/>
                  <a:pt x="22" y="103"/>
                </a:cubicBezTo>
                <a:cubicBezTo>
                  <a:pt x="22" y="98"/>
                  <a:pt x="22" y="94"/>
                  <a:pt x="22" y="88"/>
                </a:cubicBezTo>
                <a:cubicBezTo>
                  <a:pt x="14" y="88"/>
                  <a:pt x="7" y="88"/>
                  <a:pt x="0" y="88"/>
                </a:cubicBezTo>
                <a:cubicBezTo>
                  <a:pt x="0" y="66"/>
                  <a:pt x="0" y="45"/>
                  <a:pt x="0" y="22"/>
                </a:cubicBezTo>
                <a:cubicBezTo>
                  <a:pt x="4" y="22"/>
                  <a:pt x="8" y="22"/>
                  <a:pt x="11" y="22"/>
                </a:cubicBezTo>
                <a:cubicBezTo>
                  <a:pt x="22" y="22"/>
                  <a:pt x="22" y="22"/>
                  <a:pt x="22" y="12"/>
                </a:cubicBezTo>
                <a:cubicBezTo>
                  <a:pt x="22" y="8"/>
                  <a:pt x="22" y="5"/>
                  <a:pt x="22" y="1"/>
                </a:cubicBezTo>
                <a:cubicBezTo>
                  <a:pt x="51" y="1"/>
                  <a:pt x="80" y="1"/>
                  <a:pt x="110" y="1"/>
                </a:cubicBezTo>
                <a:close/>
                <a:moveTo>
                  <a:pt x="44" y="45"/>
                </a:moveTo>
                <a:cubicBezTo>
                  <a:pt x="58" y="45"/>
                  <a:pt x="73" y="45"/>
                  <a:pt x="87" y="45"/>
                </a:cubicBezTo>
                <a:cubicBezTo>
                  <a:pt x="87" y="36"/>
                  <a:pt x="87" y="29"/>
                  <a:pt x="87" y="22"/>
                </a:cubicBezTo>
                <a:cubicBezTo>
                  <a:pt x="72" y="22"/>
                  <a:pt x="58" y="22"/>
                  <a:pt x="44" y="22"/>
                </a:cubicBezTo>
                <a:cubicBezTo>
                  <a:pt x="44" y="30"/>
                  <a:pt x="44" y="38"/>
                  <a:pt x="44" y="45"/>
                </a:cubicBezTo>
                <a:cubicBezTo>
                  <a:pt x="37" y="45"/>
                  <a:pt x="29" y="44"/>
                  <a:pt x="21" y="44"/>
                </a:cubicBezTo>
                <a:cubicBezTo>
                  <a:pt x="21" y="51"/>
                  <a:pt x="21" y="56"/>
                  <a:pt x="21" y="62"/>
                </a:cubicBezTo>
                <a:cubicBezTo>
                  <a:pt x="22" y="63"/>
                  <a:pt x="24" y="66"/>
                  <a:pt x="25" y="66"/>
                </a:cubicBezTo>
                <a:cubicBezTo>
                  <a:pt x="31" y="67"/>
                  <a:pt x="37" y="66"/>
                  <a:pt x="44" y="66"/>
                </a:cubicBezTo>
                <a:cubicBezTo>
                  <a:pt x="44" y="58"/>
                  <a:pt x="44" y="52"/>
                  <a:pt x="44" y="45"/>
                </a:cubicBezTo>
                <a:close/>
              </a:path>
            </a:pathLst>
          </a:custGeom>
          <a:solidFill>
            <a:srgbClr val="EF00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9" name="Grupo 18"/>
          <p:cNvGrpSpPr/>
          <p:nvPr/>
        </p:nvGrpSpPr>
        <p:grpSpPr>
          <a:xfrm>
            <a:off x="420231" y="5108575"/>
            <a:ext cx="1293139" cy="1513494"/>
            <a:chOff x="1035051" y="5568950"/>
            <a:chExt cx="354013" cy="414338"/>
          </a:xfrm>
          <a:solidFill>
            <a:srgbClr val="EF0074"/>
          </a:solidFill>
        </p:grpSpPr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35051" y="5829300"/>
              <a:ext cx="354013" cy="153988"/>
            </a:xfrm>
            <a:custGeom>
              <a:avLst/>
              <a:gdLst>
                <a:gd name="T0" fmla="*/ 66 w 205"/>
                <a:gd name="T1" fmla="*/ 0 h 90"/>
                <a:gd name="T2" fmla="*/ 141 w 205"/>
                <a:gd name="T3" fmla="*/ 1 h 90"/>
                <a:gd name="T4" fmla="*/ 181 w 205"/>
                <a:gd name="T5" fmla="*/ 27 h 90"/>
                <a:gd name="T6" fmla="*/ 204 w 205"/>
                <a:gd name="T7" fmla="*/ 76 h 90"/>
                <a:gd name="T8" fmla="*/ 190 w 205"/>
                <a:gd name="T9" fmla="*/ 90 h 90"/>
                <a:gd name="T10" fmla="*/ 14 w 205"/>
                <a:gd name="T11" fmla="*/ 90 h 90"/>
                <a:gd name="T12" fmla="*/ 1 w 205"/>
                <a:gd name="T13" fmla="*/ 76 h 90"/>
                <a:gd name="T14" fmla="*/ 29 w 205"/>
                <a:gd name="T15" fmla="*/ 25 h 90"/>
                <a:gd name="T16" fmla="*/ 66 w 205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90">
                  <a:moveTo>
                    <a:pt x="66" y="0"/>
                  </a:moveTo>
                  <a:cubicBezTo>
                    <a:pt x="98" y="22"/>
                    <a:pt x="113" y="22"/>
                    <a:pt x="141" y="1"/>
                  </a:cubicBezTo>
                  <a:cubicBezTo>
                    <a:pt x="155" y="10"/>
                    <a:pt x="168" y="18"/>
                    <a:pt x="181" y="27"/>
                  </a:cubicBezTo>
                  <a:cubicBezTo>
                    <a:pt x="198" y="39"/>
                    <a:pt x="204" y="57"/>
                    <a:pt x="204" y="76"/>
                  </a:cubicBezTo>
                  <a:cubicBezTo>
                    <a:pt x="205" y="86"/>
                    <a:pt x="200" y="90"/>
                    <a:pt x="190" y="90"/>
                  </a:cubicBezTo>
                  <a:cubicBezTo>
                    <a:pt x="132" y="90"/>
                    <a:pt x="73" y="90"/>
                    <a:pt x="14" y="90"/>
                  </a:cubicBezTo>
                  <a:cubicBezTo>
                    <a:pt x="4" y="90"/>
                    <a:pt x="0" y="86"/>
                    <a:pt x="1" y="76"/>
                  </a:cubicBezTo>
                  <a:cubicBezTo>
                    <a:pt x="4" y="56"/>
                    <a:pt x="11" y="37"/>
                    <a:pt x="29" y="25"/>
                  </a:cubicBezTo>
                  <a:cubicBezTo>
                    <a:pt x="41" y="17"/>
                    <a:pt x="54" y="9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1093788" y="5657850"/>
              <a:ext cx="238125" cy="96838"/>
            </a:xfrm>
            <a:custGeom>
              <a:avLst/>
              <a:gdLst>
                <a:gd name="T0" fmla="*/ 69 w 138"/>
                <a:gd name="T1" fmla="*/ 0 h 57"/>
                <a:gd name="T2" fmla="*/ 119 w 138"/>
                <a:gd name="T3" fmla="*/ 0 h 57"/>
                <a:gd name="T4" fmla="*/ 137 w 138"/>
                <a:gd name="T5" fmla="*/ 18 h 57"/>
                <a:gd name="T6" fmla="*/ 137 w 138"/>
                <a:gd name="T7" fmla="*/ 40 h 57"/>
                <a:gd name="T8" fmla="*/ 121 w 138"/>
                <a:gd name="T9" fmla="*/ 57 h 57"/>
                <a:gd name="T10" fmla="*/ 16 w 138"/>
                <a:gd name="T11" fmla="*/ 57 h 57"/>
                <a:gd name="T12" fmla="*/ 0 w 138"/>
                <a:gd name="T13" fmla="*/ 40 h 57"/>
                <a:gd name="T14" fmla="*/ 0 w 138"/>
                <a:gd name="T15" fmla="*/ 17 h 57"/>
                <a:gd name="T16" fmla="*/ 18 w 138"/>
                <a:gd name="T17" fmla="*/ 0 h 57"/>
                <a:gd name="T18" fmla="*/ 69 w 138"/>
                <a:gd name="T19" fmla="*/ 0 h 57"/>
                <a:gd name="T20" fmla="*/ 69 w 138"/>
                <a:gd name="T21" fmla="*/ 0 h 57"/>
                <a:gd name="T22" fmla="*/ 12 w 138"/>
                <a:gd name="T23" fmla="*/ 21 h 57"/>
                <a:gd name="T24" fmla="*/ 125 w 138"/>
                <a:gd name="T25" fmla="*/ 21 h 57"/>
                <a:gd name="T26" fmla="*/ 116 w 138"/>
                <a:gd name="T27" fmla="*/ 11 h 57"/>
                <a:gd name="T28" fmla="*/ 22 w 138"/>
                <a:gd name="T29" fmla="*/ 11 h 57"/>
                <a:gd name="T30" fmla="*/ 12 w 138"/>
                <a:gd name="T31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57">
                  <a:moveTo>
                    <a:pt x="69" y="0"/>
                  </a:moveTo>
                  <a:cubicBezTo>
                    <a:pt x="86" y="0"/>
                    <a:pt x="103" y="0"/>
                    <a:pt x="119" y="0"/>
                  </a:cubicBezTo>
                  <a:cubicBezTo>
                    <a:pt x="131" y="1"/>
                    <a:pt x="137" y="7"/>
                    <a:pt x="137" y="18"/>
                  </a:cubicBezTo>
                  <a:cubicBezTo>
                    <a:pt x="138" y="26"/>
                    <a:pt x="138" y="33"/>
                    <a:pt x="137" y="40"/>
                  </a:cubicBezTo>
                  <a:cubicBezTo>
                    <a:pt x="137" y="50"/>
                    <a:pt x="131" y="57"/>
                    <a:pt x="121" y="57"/>
                  </a:cubicBezTo>
                  <a:cubicBezTo>
                    <a:pt x="86" y="57"/>
                    <a:pt x="51" y="57"/>
                    <a:pt x="16" y="57"/>
                  </a:cubicBezTo>
                  <a:cubicBezTo>
                    <a:pt x="7" y="57"/>
                    <a:pt x="1" y="50"/>
                    <a:pt x="0" y="40"/>
                  </a:cubicBezTo>
                  <a:cubicBezTo>
                    <a:pt x="0" y="33"/>
                    <a:pt x="0" y="25"/>
                    <a:pt x="0" y="17"/>
                  </a:cubicBezTo>
                  <a:cubicBezTo>
                    <a:pt x="1" y="7"/>
                    <a:pt x="7" y="1"/>
                    <a:pt x="18" y="0"/>
                  </a:cubicBezTo>
                  <a:cubicBezTo>
                    <a:pt x="35" y="0"/>
                    <a:pt x="52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lose/>
                  <a:moveTo>
                    <a:pt x="12" y="21"/>
                  </a:moveTo>
                  <a:cubicBezTo>
                    <a:pt x="50" y="21"/>
                    <a:pt x="87" y="21"/>
                    <a:pt x="125" y="21"/>
                  </a:cubicBezTo>
                  <a:cubicBezTo>
                    <a:pt x="125" y="14"/>
                    <a:pt x="122" y="11"/>
                    <a:pt x="116" y="11"/>
                  </a:cubicBezTo>
                  <a:cubicBezTo>
                    <a:pt x="84" y="11"/>
                    <a:pt x="53" y="11"/>
                    <a:pt x="22" y="11"/>
                  </a:cubicBezTo>
                  <a:cubicBezTo>
                    <a:pt x="16" y="11"/>
                    <a:pt x="13" y="14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130301" y="5568950"/>
              <a:ext cx="169863" cy="68263"/>
            </a:xfrm>
            <a:custGeom>
              <a:avLst/>
              <a:gdLst>
                <a:gd name="T0" fmla="*/ 0 w 98"/>
                <a:gd name="T1" fmla="*/ 40 h 40"/>
                <a:gd name="T2" fmla="*/ 20 w 98"/>
                <a:gd name="T3" fmla="*/ 16 h 40"/>
                <a:gd name="T4" fmla="*/ 29 w 98"/>
                <a:gd name="T5" fmla="*/ 8 h 40"/>
                <a:gd name="T6" fmla="*/ 34 w 98"/>
                <a:gd name="T7" fmla="*/ 10 h 40"/>
                <a:gd name="T8" fmla="*/ 36 w 98"/>
                <a:gd name="T9" fmla="*/ 0 h 40"/>
                <a:gd name="T10" fmla="*/ 98 w 98"/>
                <a:gd name="T11" fmla="*/ 40 h 40"/>
                <a:gd name="T12" fmla="*/ 0 w 98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0">
                  <a:moveTo>
                    <a:pt x="0" y="40"/>
                  </a:moveTo>
                  <a:cubicBezTo>
                    <a:pt x="3" y="28"/>
                    <a:pt x="10" y="21"/>
                    <a:pt x="20" y="16"/>
                  </a:cubicBezTo>
                  <a:cubicBezTo>
                    <a:pt x="23" y="14"/>
                    <a:pt x="25" y="11"/>
                    <a:pt x="29" y="8"/>
                  </a:cubicBezTo>
                  <a:cubicBezTo>
                    <a:pt x="29" y="8"/>
                    <a:pt x="31" y="9"/>
                    <a:pt x="34" y="10"/>
                  </a:cubicBezTo>
                  <a:cubicBezTo>
                    <a:pt x="34" y="7"/>
                    <a:pt x="35" y="4"/>
                    <a:pt x="36" y="0"/>
                  </a:cubicBezTo>
                  <a:cubicBezTo>
                    <a:pt x="57" y="13"/>
                    <a:pt x="85" y="12"/>
                    <a:pt x="98" y="40"/>
                  </a:cubicBezTo>
                  <a:cubicBezTo>
                    <a:pt x="65" y="40"/>
                    <a:pt x="33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139826" y="5775325"/>
              <a:ext cx="149225" cy="61913"/>
            </a:xfrm>
            <a:custGeom>
              <a:avLst/>
              <a:gdLst>
                <a:gd name="T0" fmla="*/ 0 w 86"/>
                <a:gd name="T1" fmla="*/ 0 h 36"/>
                <a:gd name="T2" fmla="*/ 86 w 86"/>
                <a:gd name="T3" fmla="*/ 0 h 36"/>
                <a:gd name="T4" fmla="*/ 44 w 86"/>
                <a:gd name="T5" fmla="*/ 36 h 36"/>
                <a:gd name="T6" fmla="*/ 0 w 8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36">
                  <a:moveTo>
                    <a:pt x="0" y="0"/>
                  </a:moveTo>
                  <a:cubicBezTo>
                    <a:pt x="29" y="0"/>
                    <a:pt x="57" y="0"/>
                    <a:pt x="86" y="0"/>
                  </a:cubicBezTo>
                  <a:cubicBezTo>
                    <a:pt x="83" y="19"/>
                    <a:pt x="63" y="35"/>
                    <a:pt x="44" y="36"/>
                  </a:cubicBezTo>
                  <a:cubicBezTo>
                    <a:pt x="25" y="36"/>
                    <a:pt x="5" y="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462571" y="2554807"/>
            <a:ext cx="644799" cy="918138"/>
            <a:chOff x="1066801" y="4521200"/>
            <a:chExt cx="292100" cy="415925"/>
          </a:xfrm>
          <a:solidFill>
            <a:srgbClr val="EF0074"/>
          </a:solidFill>
        </p:grpSpPr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066801" y="4521200"/>
              <a:ext cx="292100" cy="415925"/>
            </a:xfrm>
            <a:custGeom>
              <a:avLst/>
              <a:gdLst>
                <a:gd name="T0" fmla="*/ 0 w 168"/>
                <a:gd name="T1" fmla="*/ 121 h 243"/>
                <a:gd name="T2" fmla="*/ 0 w 168"/>
                <a:gd name="T3" fmla="*/ 22 h 243"/>
                <a:gd name="T4" fmla="*/ 21 w 168"/>
                <a:gd name="T5" fmla="*/ 0 h 243"/>
                <a:gd name="T6" fmla="*/ 148 w 168"/>
                <a:gd name="T7" fmla="*/ 0 h 243"/>
                <a:gd name="T8" fmla="*/ 168 w 168"/>
                <a:gd name="T9" fmla="*/ 21 h 243"/>
                <a:gd name="T10" fmla="*/ 168 w 168"/>
                <a:gd name="T11" fmla="*/ 221 h 243"/>
                <a:gd name="T12" fmla="*/ 147 w 168"/>
                <a:gd name="T13" fmla="*/ 243 h 243"/>
                <a:gd name="T14" fmla="*/ 21 w 168"/>
                <a:gd name="T15" fmla="*/ 243 h 243"/>
                <a:gd name="T16" fmla="*/ 0 w 168"/>
                <a:gd name="T17" fmla="*/ 221 h 243"/>
                <a:gd name="T18" fmla="*/ 0 w 168"/>
                <a:gd name="T19" fmla="*/ 121 h 243"/>
                <a:gd name="T20" fmla="*/ 145 w 168"/>
                <a:gd name="T21" fmla="*/ 84 h 243"/>
                <a:gd name="T22" fmla="*/ 145 w 168"/>
                <a:gd name="T23" fmla="*/ 33 h 243"/>
                <a:gd name="T24" fmla="*/ 136 w 168"/>
                <a:gd name="T25" fmla="*/ 23 h 243"/>
                <a:gd name="T26" fmla="*/ 32 w 168"/>
                <a:gd name="T27" fmla="*/ 23 h 243"/>
                <a:gd name="T28" fmla="*/ 23 w 168"/>
                <a:gd name="T29" fmla="*/ 33 h 243"/>
                <a:gd name="T30" fmla="*/ 23 w 168"/>
                <a:gd name="T31" fmla="*/ 136 h 243"/>
                <a:gd name="T32" fmla="*/ 32 w 168"/>
                <a:gd name="T33" fmla="*/ 145 h 243"/>
                <a:gd name="T34" fmla="*/ 135 w 168"/>
                <a:gd name="T35" fmla="*/ 145 h 243"/>
                <a:gd name="T36" fmla="*/ 145 w 168"/>
                <a:gd name="T37" fmla="*/ 135 h 243"/>
                <a:gd name="T38" fmla="*/ 145 w 168"/>
                <a:gd name="T39" fmla="*/ 84 h 243"/>
                <a:gd name="T40" fmla="*/ 63 w 168"/>
                <a:gd name="T41" fmla="*/ 182 h 243"/>
                <a:gd name="T42" fmla="*/ 54 w 168"/>
                <a:gd name="T43" fmla="*/ 166 h 243"/>
                <a:gd name="T44" fmla="*/ 42 w 168"/>
                <a:gd name="T45" fmla="*/ 182 h 243"/>
                <a:gd name="T46" fmla="*/ 26 w 168"/>
                <a:gd name="T47" fmla="*/ 191 h 243"/>
                <a:gd name="T48" fmla="*/ 42 w 168"/>
                <a:gd name="T49" fmla="*/ 202 h 243"/>
                <a:gd name="T50" fmla="*/ 50 w 168"/>
                <a:gd name="T51" fmla="*/ 219 h 243"/>
                <a:gd name="T52" fmla="*/ 62 w 168"/>
                <a:gd name="T53" fmla="*/ 202 h 243"/>
                <a:gd name="T54" fmla="*/ 78 w 168"/>
                <a:gd name="T55" fmla="*/ 192 h 243"/>
                <a:gd name="T56" fmla="*/ 63 w 168"/>
                <a:gd name="T57" fmla="*/ 182 h 243"/>
                <a:gd name="T58" fmla="*/ 131 w 168"/>
                <a:gd name="T59" fmla="*/ 218 h 243"/>
                <a:gd name="T60" fmla="*/ 142 w 168"/>
                <a:gd name="T61" fmla="*/ 207 h 243"/>
                <a:gd name="T62" fmla="*/ 131 w 168"/>
                <a:gd name="T63" fmla="*/ 197 h 243"/>
                <a:gd name="T64" fmla="*/ 120 w 168"/>
                <a:gd name="T65" fmla="*/ 208 h 243"/>
                <a:gd name="T66" fmla="*/ 131 w 168"/>
                <a:gd name="T67" fmla="*/ 218 h 243"/>
                <a:gd name="T68" fmla="*/ 142 w 168"/>
                <a:gd name="T69" fmla="*/ 178 h 243"/>
                <a:gd name="T70" fmla="*/ 131 w 168"/>
                <a:gd name="T71" fmla="*/ 167 h 243"/>
                <a:gd name="T72" fmla="*/ 120 w 168"/>
                <a:gd name="T73" fmla="*/ 177 h 243"/>
                <a:gd name="T74" fmla="*/ 131 w 168"/>
                <a:gd name="T75" fmla="*/ 188 h 243"/>
                <a:gd name="T76" fmla="*/ 142 w 168"/>
                <a:gd name="T77" fmla="*/ 17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" h="243">
                  <a:moveTo>
                    <a:pt x="0" y="121"/>
                  </a:moveTo>
                  <a:cubicBezTo>
                    <a:pt x="0" y="88"/>
                    <a:pt x="0" y="55"/>
                    <a:pt x="0" y="22"/>
                  </a:cubicBezTo>
                  <a:cubicBezTo>
                    <a:pt x="0" y="7"/>
                    <a:pt x="6" y="0"/>
                    <a:pt x="21" y="0"/>
                  </a:cubicBezTo>
                  <a:cubicBezTo>
                    <a:pt x="63" y="0"/>
                    <a:pt x="105" y="0"/>
                    <a:pt x="148" y="0"/>
                  </a:cubicBezTo>
                  <a:cubicBezTo>
                    <a:pt x="161" y="0"/>
                    <a:pt x="168" y="7"/>
                    <a:pt x="168" y="21"/>
                  </a:cubicBezTo>
                  <a:cubicBezTo>
                    <a:pt x="168" y="88"/>
                    <a:pt x="168" y="154"/>
                    <a:pt x="168" y="221"/>
                  </a:cubicBezTo>
                  <a:cubicBezTo>
                    <a:pt x="168" y="236"/>
                    <a:pt x="161" y="243"/>
                    <a:pt x="147" y="243"/>
                  </a:cubicBezTo>
                  <a:cubicBezTo>
                    <a:pt x="105" y="243"/>
                    <a:pt x="63" y="243"/>
                    <a:pt x="21" y="243"/>
                  </a:cubicBezTo>
                  <a:cubicBezTo>
                    <a:pt x="6" y="243"/>
                    <a:pt x="0" y="236"/>
                    <a:pt x="0" y="221"/>
                  </a:cubicBezTo>
                  <a:cubicBezTo>
                    <a:pt x="0" y="188"/>
                    <a:pt x="0" y="155"/>
                    <a:pt x="0" y="121"/>
                  </a:cubicBezTo>
                  <a:close/>
                  <a:moveTo>
                    <a:pt x="145" y="84"/>
                  </a:moveTo>
                  <a:cubicBezTo>
                    <a:pt x="145" y="67"/>
                    <a:pt x="145" y="50"/>
                    <a:pt x="145" y="33"/>
                  </a:cubicBezTo>
                  <a:cubicBezTo>
                    <a:pt x="145" y="27"/>
                    <a:pt x="142" y="23"/>
                    <a:pt x="136" y="23"/>
                  </a:cubicBezTo>
                  <a:cubicBezTo>
                    <a:pt x="101" y="23"/>
                    <a:pt x="67" y="23"/>
                    <a:pt x="32" y="23"/>
                  </a:cubicBezTo>
                  <a:cubicBezTo>
                    <a:pt x="26" y="23"/>
                    <a:pt x="23" y="27"/>
                    <a:pt x="23" y="33"/>
                  </a:cubicBezTo>
                  <a:cubicBezTo>
                    <a:pt x="23" y="67"/>
                    <a:pt x="23" y="101"/>
                    <a:pt x="23" y="136"/>
                  </a:cubicBezTo>
                  <a:cubicBezTo>
                    <a:pt x="23" y="142"/>
                    <a:pt x="26" y="145"/>
                    <a:pt x="32" y="145"/>
                  </a:cubicBezTo>
                  <a:cubicBezTo>
                    <a:pt x="66" y="145"/>
                    <a:pt x="101" y="145"/>
                    <a:pt x="135" y="145"/>
                  </a:cubicBezTo>
                  <a:cubicBezTo>
                    <a:pt x="142" y="145"/>
                    <a:pt x="145" y="142"/>
                    <a:pt x="145" y="135"/>
                  </a:cubicBezTo>
                  <a:cubicBezTo>
                    <a:pt x="145" y="118"/>
                    <a:pt x="145" y="101"/>
                    <a:pt x="145" y="84"/>
                  </a:cubicBezTo>
                  <a:close/>
                  <a:moveTo>
                    <a:pt x="63" y="182"/>
                  </a:moveTo>
                  <a:cubicBezTo>
                    <a:pt x="59" y="177"/>
                    <a:pt x="65" y="168"/>
                    <a:pt x="54" y="166"/>
                  </a:cubicBezTo>
                  <a:cubicBezTo>
                    <a:pt x="40" y="164"/>
                    <a:pt x="43" y="175"/>
                    <a:pt x="42" y="182"/>
                  </a:cubicBezTo>
                  <a:cubicBezTo>
                    <a:pt x="27" y="184"/>
                    <a:pt x="27" y="184"/>
                    <a:pt x="26" y="191"/>
                  </a:cubicBezTo>
                  <a:cubicBezTo>
                    <a:pt x="24" y="204"/>
                    <a:pt x="35" y="201"/>
                    <a:pt x="42" y="202"/>
                  </a:cubicBezTo>
                  <a:cubicBezTo>
                    <a:pt x="45" y="208"/>
                    <a:pt x="39" y="217"/>
                    <a:pt x="50" y="219"/>
                  </a:cubicBezTo>
                  <a:cubicBezTo>
                    <a:pt x="64" y="220"/>
                    <a:pt x="60" y="209"/>
                    <a:pt x="62" y="202"/>
                  </a:cubicBezTo>
                  <a:cubicBezTo>
                    <a:pt x="69" y="201"/>
                    <a:pt x="78" y="205"/>
                    <a:pt x="78" y="192"/>
                  </a:cubicBezTo>
                  <a:cubicBezTo>
                    <a:pt x="78" y="180"/>
                    <a:pt x="69" y="184"/>
                    <a:pt x="63" y="182"/>
                  </a:cubicBezTo>
                  <a:close/>
                  <a:moveTo>
                    <a:pt x="131" y="218"/>
                  </a:moveTo>
                  <a:cubicBezTo>
                    <a:pt x="137" y="218"/>
                    <a:pt x="142" y="213"/>
                    <a:pt x="142" y="207"/>
                  </a:cubicBezTo>
                  <a:cubicBezTo>
                    <a:pt x="141" y="201"/>
                    <a:pt x="137" y="197"/>
                    <a:pt x="131" y="197"/>
                  </a:cubicBezTo>
                  <a:cubicBezTo>
                    <a:pt x="125" y="197"/>
                    <a:pt x="120" y="202"/>
                    <a:pt x="120" y="208"/>
                  </a:cubicBezTo>
                  <a:cubicBezTo>
                    <a:pt x="120" y="214"/>
                    <a:pt x="125" y="218"/>
                    <a:pt x="131" y="218"/>
                  </a:cubicBezTo>
                  <a:close/>
                  <a:moveTo>
                    <a:pt x="142" y="178"/>
                  </a:moveTo>
                  <a:cubicBezTo>
                    <a:pt x="142" y="171"/>
                    <a:pt x="137" y="167"/>
                    <a:pt x="131" y="167"/>
                  </a:cubicBezTo>
                  <a:cubicBezTo>
                    <a:pt x="125" y="167"/>
                    <a:pt x="120" y="171"/>
                    <a:pt x="120" y="177"/>
                  </a:cubicBezTo>
                  <a:cubicBezTo>
                    <a:pt x="120" y="183"/>
                    <a:pt x="124" y="188"/>
                    <a:pt x="131" y="188"/>
                  </a:cubicBezTo>
                  <a:cubicBezTo>
                    <a:pt x="137" y="188"/>
                    <a:pt x="141" y="183"/>
                    <a:pt x="142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120776" y="4576763"/>
              <a:ext cx="134938" cy="131763"/>
            </a:xfrm>
            <a:custGeom>
              <a:avLst/>
              <a:gdLst>
                <a:gd name="T0" fmla="*/ 78 w 78"/>
                <a:gd name="T1" fmla="*/ 2 h 77"/>
                <a:gd name="T2" fmla="*/ 2 w 78"/>
                <a:gd name="T3" fmla="*/ 77 h 77"/>
                <a:gd name="T4" fmla="*/ 7 w 78"/>
                <a:gd name="T5" fmla="*/ 56 h 77"/>
                <a:gd name="T6" fmla="*/ 54 w 78"/>
                <a:gd name="T7" fmla="*/ 9 h 77"/>
                <a:gd name="T8" fmla="*/ 78 w 78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78" y="2"/>
                  </a:moveTo>
                  <a:cubicBezTo>
                    <a:pt x="52" y="27"/>
                    <a:pt x="28" y="52"/>
                    <a:pt x="2" y="77"/>
                  </a:cubicBezTo>
                  <a:cubicBezTo>
                    <a:pt x="1" y="70"/>
                    <a:pt x="0" y="63"/>
                    <a:pt x="7" y="56"/>
                  </a:cubicBezTo>
                  <a:cubicBezTo>
                    <a:pt x="23" y="41"/>
                    <a:pt x="39" y="25"/>
                    <a:pt x="54" y="9"/>
                  </a:cubicBezTo>
                  <a:cubicBezTo>
                    <a:pt x="64" y="0"/>
                    <a:pt x="64" y="0"/>
                    <a:pt x="7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116013" y="4568825"/>
              <a:ext cx="80963" cy="82550"/>
            </a:xfrm>
            <a:custGeom>
              <a:avLst/>
              <a:gdLst>
                <a:gd name="T0" fmla="*/ 5 w 47"/>
                <a:gd name="T1" fmla="*/ 48 h 48"/>
                <a:gd name="T2" fmla="*/ 47 w 47"/>
                <a:gd name="T3" fmla="*/ 6 h 48"/>
                <a:gd name="T4" fmla="*/ 5 w 47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8">
                  <a:moveTo>
                    <a:pt x="5" y="48"/>
                  </a:moveTo>
                  <a:cubicBezTo>
                    <a:pt x="0" y="15"/>
                    <a:pt x="16" y="0"/>
                    <a:pt x="47" y="6"/>
                  </a:cubicBezTo>
                  <a:cubicBezTo>
                    <a:pt x="33" y="20"/>
                    <a:pt x="19" y="34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460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C2803C-49E4-4AD3-A1F4-7D0D8C10FD90}"/>
              </a:ext>
            </a:extLst>
          </p:cNvPr>
          <p:cNvSpPr/>
          <p:nvPr/>
        </p:nvSpPr>
        <p:spPr>
          <a:xfrm>
            <a:off x="0" y="4653892"/>
            <a:ext cx="12192000" cy="22145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9FE590-FA44-41E1-899E-9E93EC2757BC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0E2875-7CD2-4CED-8672-EF6B59A96BB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C007F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rgbClr val="EC007F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370B20-6A13-456D-B3FA-2A0F12A8113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C007F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EC007F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C9BF27-5F15-4E5E-B2C8-196C237B6DBA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D863AD-418C-48B7-A64A-D945AFF69B1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C007F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rgbClr val="EC007F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35FA0C-4967-4CB7-A1AD-474D0C50068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C007F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EC007F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97C543-A6DF-4BA5-8303-AD6433E82A18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A5F75B-8986-4A89-914B-D5D39B1C840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C007F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rgbClr val="EC007F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4E5334-B9B5-4D67-AE38-4FD2E8AF633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C007F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EC007F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A2FE4E-8CBD-49C3-8433-A7EE3BDE76B7}"/>
              </a:ext>
            </a:extLst>
          </p:cNvPr>
          <p:cNvSpPr/>
          <p:nvPr/>
        </p:nvSpPr>
        <p:spPr>
          <a:xfrm rot="18900000">
            <a:off x="978686" y="2146290"/>
            <a:ext cx="447437" cy="447437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73FA0D-5FE0-49BB-8347-3AAF9EE99A8F}"/>
              </a:ext>
            </a:extLst>
          </p:cNvPr>
          <p:cNvSpPr txBox="1"/>
          <p:nvPr/>
        </p:nvSpPr>
        <p:spPr>
          <a:xfrm>
            <a:off x="957805" y="2231511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A6F2C5-B77E-47F5-8536-20CA9DFEF79A}"/>
              </a:ext>
            </a:extLst>
          </p:cNvPr>
          <p:cNvGrpSpPr/>
          <p:nvPr/>
        </p:nvGrpSpPr>
        <p:grpSpPr>
          <a:xfrm>
            <a:off x="1590855" y="1938353"/>
            <a:ext cx="1960554" cy="863315"/>
            <a:chOff x="3233963" y="1954419"/>
            <a:chExt cx="1400520" cy="8633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71E47C-4900-4D57-A78C-E87361B5B9C8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0F45BE-199A-4409-8F03-52FC2BC7222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090699F-4117-40FF-A367-FB7AB5D4F5A9}"/>
              </a:ext>
            </a:extLst>
          </p:cNvPr>
          <p:cNvSpPr/>
          <p:nvPr/>
        </p:nvSpPr>
        <p:spPr>
          <a:xfrm rot="18900000">
            <a:off x="3596686" y="2548274"/>
            <a:ext cx="447437" cy="447437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891375-1196-42E5-8A78-8A68C423B025}"/>
              </a:ext>
            </a:extLst>
          </p:cNvPr>
          <p:cNvSpPr txBox="1"/>
          <p:nvPr/>
        </p:nvSpPr>
        <p:spPr>
          <a:xfrm>
            <a:off x="3575804" y="2633495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3C2503-1C97-4DEC-BA87-718EEAB8EF78}"/>
              </a:ext>
            </a:extLst>
          </p:cNvPr>
          <p:cNvGrpSpPr/>
          <p:nvPr/>
        </p:nvGrpSpPr>
        <p:grpSpPr>
          <a:xfrm>
            <a:off x="4208855" y="2340337"/>
            <a:ext cx="1960554" cy="863315"/>
            <a:chOff x="3233963" y="1954419"/>
            <a:chExt cx="1400520" cy="8633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84A53F-FF9D-4F2F-AF57-4565ED85246E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E50BBE-B840-4A69-A0D8-4A5318651827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078A261-3330-4B90-B171-0627D4DF1A69}"/>
              </a:ext>
            </a:extLst>
          </p:cNvPr>
          <p:cNvSpPr/>
          <p:nvPr/>
        </p:nvSpPr>
        <p:spPr>
          <a:xfrm rot="18900000">
            <a:off x="8784088" y="2750030"/>
            <a:ext cx="447437" cy="447437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00D8FC-2732-4611-9446-A122ED85BD1E}"/>
              </a:ext>
            </a:extLst>
          </p:cNvPr>
          <p:cNvSpPr txBox="1"/>
          <p:nvPr/>
        </p:nvSpPr>
        <p:spPr>
          <a:xfrm>
            <a:off x="8763206" y="2835251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FFE64-F523-4E2F-86A6-DC0EC210C54B}"/>
              </a:ext>
            </a:extLst>
          </p:cNvPr>
          <p:cNvGrpSpPr/>
          <p:nvPr/>
        </p:nvGrpSpPr>
        <p:grpSpPr>
          <a:xfrm>
            <a:off x="9396256" y="2542092"/>
            <a:ext cx="1960554" cy="863315"/>
            <a:chOff x="3233963" y="1954419"/>
            <a:chExt cx="1400520" cy="86331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7EAF5C-3F18-4AFB-B7FC-DD81F523DF9C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0AE0DB3-1EA1-4287-9008-45844D09DFAB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876D466-7EA8-42A9-BE68-956DCC9B576E}"/>
              </a:ext>
            </a:extLst>
          </p:cNvPr>
          <p:cNvSpPr/>
          <p:nvPr/>
        </p:nvSpPr>
        <p:spPr>
          <a:xfrm rot="18900000">
            <a:off x="6190388" y="3058794"/>
            <a:ext cx="447437" cy="447437"/>
          </a:xfrm>
          <a:prstGeom prst="round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9E1F81-3085-44D7-A2AB-88B3B0D834E2}"/>
              </a:ext>
            </a:extLst>
          </p:cNvPr>
          <p:cNvSpPr txBox="1"/>
          <p:nvPr/>
        </p:nvSpPr>
        <p:spPr>
          <a:xfrm>
            <a:off x="6169506" y="3144015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DCD6CE-8FAC-4B12-9D97-F5010567156D}"/>
              </a:ext>
            </a:extLst>
          </p:cNvPr>
          <p:cNvGrpSpPr/>
          <p:nvPr/>
        </p:nvGrpSpPr>
        <p:grpSpPr>
          <a:xfrm>
            <a:off x="6802556" y="2850857"/>
            <a:ext cx="1960554" cy="863315"/>
            <a:chOff x="3233963" y="1954419"/>
            <a:chExt cx="1400520" cy="86331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FF627E-4F32-4026-8400-8E6D195A78BB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A90548A-0857-4B8F-A3CC-8DADC9DB76C4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95E689C-011A-48E2-9B78-5D913B675296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D3D5DE-4662-4D99-BCCB-521040DF87FF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682" y="2990963"/>
            <a:ext cx="1485000" cy="16087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823" y="3556551"/>
            <a:ext cx="1023750" cy="8662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424" y="1600203"/>
            <a:ext cx="1372500" cy="99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586" y="1009578"/>
            <a:ext cx="731250" cy="11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원형: 비어 있음 1">
            <a:extLst>
              <a:ext uri="{FF2B5EF4-FFF2-40B4-BE49-F238E27FC236}">
                <a16:creationId xmlns:a16="http://schemas.microsoft.com/office/drawing/2014/main" id="{B09FD1A0-DDA1-4F2B-8728-A93EFA39A55F}"/>
              </a:ext>
            </a:extLst>
          </p:cNvPr>
          <p:cNvSpPr/>
          <p:nvPr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105433" y="5573037"/>
            <a:ext cx="2195335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16" y="3661746"/>
            <a:ext cx="4401837" cy="226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7CE24-C538-4373-9832-E9BCE3548B06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F8501-63F8-42E3-98FC-BD24E2622EDA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36208A-BE63-4617-BD65-EB9A7AE8840A}"/>
              </a:ext>
            </a:extLst>
          </p:cNvPr>
          <p:cNvGrpSpPr/>
          <p:nvPr/>
        </p:nvGrpSpPr>
        <p:grpSpPr>
          <a:xfrm>
            <a:off x="927696" y="2949610"/>
            <a:ext cx="2213520" cy="1315889"/>
            <a:chOff x="539552" y="2708920"/>
            <a:chExt cx="1872208" cy="1315889"/>
          </a:xfrm>
        </p:grpSpPr>
        <p:sp>
          <p:nvSpPr>
            <p:cNvPr id="9" name="Rounded Rectangle 23">
              <a:extLst>
                <a:ext uri="{FF2B5EF4-FFF2-40B4-BE49-F238E27FC236}">
                  <a16:creationId xmlns:a16="http://schemas.microsoft.com/office/drawing/2014/main" id="{FDB1FCFE-4AF6-4A28-B0A3-1A9948BCFE9E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5DA62A-9402-4A47-B418-A2EB6B8B2442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B9803B-13EC-45D7-BBAD-35668FFD532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849F75-601D-412F-8962-C125373C19E6}"/>
              </a:ext>
            </a:extLst>
          </p:cNvPr>
          <p:cNvGrpSpPr/>
          <p:nvPr/>
        </p:nvGrpSpPr>
        <p:grpSpPr>
          <a:xfrm>
            <a:off x="3656939" y="2180813"/>
            <a:ext cx="2213520" cy="1315889"/>
            <a:chOff x="539552" y="2708920"/>
            <a:chExt cx="1872208" cy="1315889"/>
          </a:xfrm>
        </p:grpSpPr>
        <p:sp>
          <p:nvSpPr>
            <p:cNvPr id="13" name="Rounded Rectangle 28">
              <a:extLst>
                <a:ext uri="{FF2B5EF4-FFF2-40B4-BE49-F238E27FC236}">
                  <a16:creationId xmlns:a16="http://schemas.microsoft.com/office/drawing/2014/main" id="{6C31DCA7-B15F-4342-8E68-EDE8649CAF6C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5030A7-6504-4B46-A7F8-F7572DB06EC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30D513-B25C-455F-9824-150D6F3D3641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807A05-4C9E-4988-9F95-BC3F5A9F11F0}"/>
              </a:ext>
            </a:extLst>
          </p:cNvPr>
          <p:cNvGrpSpPr/>
          <p:nvPr/>
        </p:nvGrpSpPr>
        <p:grpSpPr>
          <a:xfrm>
            <a:off x="6386182" y="4895231"/>
            <a:ext cx="2213520" cy="1315889"/>
            <a:chOff x="539552" y="2708920"/>
            <a:chExt cx="1872208" cy="1315889"/>
          </a:xfrm>
        </p:grpSpPr>
        <p:sp>
          <p:nvSpPr>
            <p:cNvPr id="17" name="Rounded Rectangle 32">
              <a:extLst>
                <a:ext uri="{FF2B5EF4-FFF2-40B4-BE49-F238E27FC236}">
                  <a16:creationId xmlns:a16="http://schemas.microsoft.com/office/drawing/2014/main" id="{FB0CFEBE-0E32-4BE1-95A8-947461FB4D74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C2E272-ADF5-4E17-A1D9-F6AD5568F696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AC3541-2AF8-4FD2-86D6-898C60FEB40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E680B3-98E8-4917-AA47-F66C3BD317CC}"/>
              </a:ext>
            </a:extLst>
          </p:cNvPr>
          <p:cNvGrpSpPr/>
          <p:nvPr/>
        </p:nvGrpSpPr>
        <p:grpSpPr>
          <a:xfrm>
            <a:off x="9115425" y="4135959"/>
            <a:ext cx="2213520" cy="1315889"/>
            <a:chOff x="539552" y="2708920"/>
            <a:chExt cx="1872208" cy="1315889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41B260C2-EE0A-475C-8BB1-E2CC2DD7C62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8B3353-8574-4950-B2E6-37D90351E40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F8CB0A-B215-4A94-9BBD-45ADC0CEBBDD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99" y="4620851"/>
            <a:ext cx="1788750" cy="178875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323" y="4620851"/>
            <a:ext cx="1788750" cy="178875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51" y="1894667"/>
            <a:ext cx="1788750" cy="17887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762" y="1878834"/>
            <a:ext cx="1788750" cy="17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9C0D745D-DE6D-4E7A-B186-116E82FEA7E8}"/>
              </a:ext>
            </a:extLst>
          </p:cNvPr>
          <p:cNvSpPr/>
          <p:nvPr/>
        </p:nvSpPr>
        <p:spPr>
          <a:xfrm>
            <a:off x="4519159" y="3804705"/>
            <a:ext cx="2351766" cy="2825704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 w="269875">
            <a:solidFill>
              <a:schemeClr val="bg1"/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43C8965-CBEC-41C6-91BA-63C719F24F5E}"/>
              </a:ext>
            </a:extLst>
          </p:cNvPr>
          <p:cNvSpPr/>
          <p:nvPr/>
        </p:nvSpPr>
        <p:spPr>
          <a:xfrm>
            <a:off x="4221804" y="4406630"/>
            <a:ext cx="2947481" cy="1789889"/>
          </a:xfrm>
          <a:custGeom>
            <a:avLst/>
            <a:gdLst>
              <a:gd name="connsiteX0" fmla="*/ 0 w 2879387"/>
              <a:gd name="connsiteY0" fmla="*/ 175098 h 1789889"/>
              <a:gd name="connsiteX1" fmla="*/ 1498059 w 2879387"/>
              <a:gd name="connsiteY1" fmla="*/ 1789889 h 1789889"/>
              <a:gd name="connsiteX2" fmla="*/ 2879387 w 2879387"/>
              <a:gd name="connsiteY2" fmla="*/ 1420238 h 1789889"/>
              <a:gd name="connsiteX3" fmla="*/ 1400783 w 2879387"/>
              <a:gd name="connsiteY3" fmla="*/ 0 h 1789889"/>
              <a:gd name="connsiteX4" fmla="*/ 0 w 2879387"/>
              <a:gd name="connsiteY4" fmla="*/ 175098 h 1789889"/>
              <a:gd name="connsiteX0" fmla="*/ 0 w 2918298"/>
              <a:gd name="connsiteY0" fmla="*/ 194553 h 1789889"/>
              <a:gd name="connsiteX1" fmla="*/ 1536970 w 2918298"/>
              <a:gd name="connsiteY1" fmla="*/ 1789889 h 1789889"/>
              <a:gd name="connsiteX2" fmla="*/ 2918298 w 2918298"/>
              <a:gd name="connsiteY2" fmla="*/ 1420238 h 1789889"/>
              <a:gd name="connsiteX3" fmla="*/ 1439694 w 2918298"/>
              <a:gd name="connsiteY3" fmla="*/ 0 h 1789889"/>
              <a:gd name="connsiteX4" fmla="*/ 0 w 2918298"/>
              <a:gd name="connsiteY4" fmla="*/ 194553 h 1789889"/>
              <a:gd name="connsiteX0" fmla="*/ 0 w 2937754"/>
              <a:gd name="connsiteY0" fmla="*/ 194553 h 1789889"/>
              <a:gd name="connsiteX1" fmla="*/ 1536970 w 2937754"/>
              <a:gd name="connsiteY1" fmla="*/ 1789889 h 1789889"/>
              <a:gd name="connsiteX2" fmla="*/ 2937754 w 2937754"/>
              <a:gd name="connsiteY2" fmla="*/ 1410511 h 1789889"/>
              <a:gd name="connsiteX3" fmla="*/ 1439694 w 2937754"/>
              <a:gd name="connsiteY3" fmla="*/ 0 h 1789889"/>
              <a:gd name="connsiteX4" fmla="*/ 0 w 2937754"/>
              <a:gd name="connsiteY4" fmla="*/ 194553 h 1789889"/>
              <a:gd name="connsiteX0" fmla="*/ 0 w 2937754"/>
              <a:gd name="connsiteY0" fmla="*/ 194553 h 1789889"/>
              <a:gd name="connsiteX1" fmla="*/ 1536970 w 2937754"/>
              <a:gd name="connsiteY1" fmla="*/ 1789889 h 1789889"/>
              <a:gd name="connsiteX2" fmla="*/ 2937754 w 2937754"/>
              <a:gd name="connsiteY2" fmla="*/ 1410511 h 1789889"/>
              <a:gd name="connsiteX3" fmla="*/ 1400783 w 2937754"/>
              <a:gd name="connsiteY3" fmla="*/ 0 h 1789889"/>
              <a:gd name="connsiteX4" fmla="*/ 0 w 2937754"/>
              <a:gd name="connsiteY4" fmla="*/ 194553 h 1789889"/>
              <a:gd name="connsiteX0" fmla="*/ 0 w 2937754"/>
              <a:gd name="connsiteY0" fmla="*/ 194553 h 1789889"/>
              <a:gd name="connsiteX1" fmla="*/ 1536970 w 2937754"/>
              <a:gd name="connsiteY1" fmla="*/ 1789889 h 1789889"/>
              <a:gd name="connsiteX2" fmla="*/ 2937754 w 2937754"/>
              <a:gd name="connsiteY2" fmla="*/ 1429967 h 1789889"/>
              <a:gd name="connsiteX3" fmla="*/ 1400783 w 2937754"/>
              <a:gd name="connsiteY3" fmla="*/ 0 h 1789889"/>
              <a:gd name="connsiteX4" fmla="*/ 0 w 2937754"/>
              <a:gd name="connsiteY4" fmla="*/ 194553 h 1789889"/>
              <a:gd name="connsiteX0" fmla="*/ 0 w 2947481"/>
              <a:gd name="connsiteY0" fmla="*/ 194553 h 1789889"/>
              <a:gd name="connsiteX1" fmla="*/ 1536970 w 2947481"/>
              <a:gd name="connsiteY1" fmla="*/ 1789889 h 1789889"/>
              <a:gd name="connsiteX2" fmla="*/ 2947481 w 2947481"/>
              <a:gd name="connsiteY2" fmla="*/ 1429967 h 1789889"/>
              <a:gd name="connsiteX3" fmla="*/ 1400783 w 2947481"/>
              <a:gd name="connsiteY3" fmla="*/ 0 h 1789889"/>
              <a:gd name="connsiteX4" fmla="*/ 0 w 2947481"/>
              <a:gd name="connsiteY4" fmla="*/ 194553 h 178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481" h="1789889">
                <a:moveTo>
                  <a:pt x="0" y="194553"/>
                </a:moveTo>
                <a:lnTo>
                  <a:pt x="1536970" y="1789889"/>
                </a:lnTo>
                <a:lnTo>
                  <a:pt x="2947481" y="1429967"/>
                </a:lnTo>
                <a:lnTo>
                  <a:pt x="1400783" y="0"/>
                </a:lnTo>
                <a:lnTo>
                  <a:pt x="0" y="1945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35B2DD-1E2E-4BF9-B6C2-E585426C1E5C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DF96F-C2DC-4DAA-AEB4-0B4AC50CE73E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id="{23C858F6-406B-4BEB-8835-53B59B6C8035}"/>
              </a:ext>
            </a:extLst>
          </p:cNvPr>
          <p:cNvGrpSpPr/>
          <p:nvPr/>
        </p:nvGrpSpPr>
        <p:grpSpPr>
          <a:xfrm>
            <a:off x="5346395" y="2782559"/>
            <a:ext cx="834680" cy="834680"/>
            <a:chOff x="5297755" y="2402180"/>
            <a:chExt cx="834680" cy="834680"/>
          </a:xfrm>
          <a:solidFill>
            <a:schemeClr val="bg1"/>
          </a:solidFill>
        </p:grpSpPr>
        <p:sp>
          <p:nvSpPr>
            <p:cNvPr id="28" name="Rounded Rectangle 42">
              <a:extLst>
                <a:ext uri="{FF2B5EF4-FFF2-40B4-BE49-F238E27FC236}">
                  <a16:creationId xmlns:a16="http://schemas.microsoft.com/office/drawing/2014/main" id="{7A4C8D31-86A6-4AE9-920F-1D207507D05A}"/>
                </a:ext>
              </a:extLst>
            </p:cNvPr>
            <p:cNvSpPr/>
            <p:nvPr/>
          </p:nvSpPr>
          <p:spPr>
            <a:xfrm rot="18900000">
              <a:off x="5297755" y="2402180"/>
              <a:ext cx="834680" cy="834680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ed Rectangle 43">
              <a:extLst>
                <a:ext uri="{FF2B5EF4-FFF2-40B4-BE49-F238E27FC236}">
                  <a16:creationId xmlns:a16="http://schemas.microsoft.com/office/drawing/2014/main" id="{AD9EC195-D437-4DB5-915A-7BA8A41E5D27}"/>
                </a:ext>
              </a:extLst>
            </p:cNvPr>
            <p:cNvSpPr/>
            <p:nvPr/>
          </p:nvSpPr>
          <p:spPr>
            <a:xfrm rot="18900000">
              <a:off x="5355432" y="2459859"/>
              <a:ext cx="719323" cy="719323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0" name="그룹 4">
            <a:extLst>
              <a:ext uri="{FF2B5EF4-FFF2-40B4-BE49-F238E27FC236}">
                <a16:creationId xmlns:a16="http://schemas.microsoft.com/office/drawing/2014/main" id="{D33276CB-BA0E-4937-88BB-95C55568F697}"/>
              </a:ext>
            </a:extLst>
          </p:cNvPr>
          <p:cNvGrpSpPr/>
          <p:nvPr/>
        </p:nvGrpSpPr>
        <p:grpSpPr>
          <a:xfrm>
            <a:off x="6095891" y="3568474"/>
            <a:ext cx="834680" cy="834680"/>
            <a:chOff x="6047251" y="3165629"/>
            <a:chExt cx="834680" cy="834680"/>
          </a:xfrm>
        </p:grpSpPr>
        <p:sp>
          <p:nvSpPr>
            <p:cNvPr id="31" name="Rounded Rectangle 46">
              <a:extLst>
                <a:ext uri="{FF2B5EF4-FFF2-40B4-BE49-F238E27FC236}">
                  <a16:creationId xmlns:a16="http://schemas.microsoft.com/office/drawing/2014/main" id="{273FB777-D078-4D9F-B13B-73AA84D5A027}"/>
                </a:ext>
              </a:extLst>
            </p:cNvPr>
            <p:cNvSpPr/>
            <p:nvPr/>
          </p:nvSpPr>
          <p:spPr>
            <a:xfrm rot="18900000">
              <a:off x="6047251" y="3165629"/>
              <a:ext cx="834680" cy="834680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ounded Rectangle 47">
              <a:extLst>
                <a:ext uri="{FF2B5EF4-FFF2-40B4-BE49-F238E27FC236}">
                  <a16:creationId xmlns:a16="http://schemas.microsoft.com/office/drawing/2014/main" id="{3F677D64-F245-4DC8-8E87-89BE10DE1D45}"/>
                </a:ext>
              </a:extLst>
            </p:cNvPr>
            <p:cNvSpPr/>
            <p:nvPr/>
          </p:nvSpPr>
          <p:spPr>
            <a:xfrm rot="18900000">
              <a:off x="6104929" y="3223308"/>
              <a:ext cx="719323" cy="719323"/>
            </a:xfrm>
            <a:prstGeom prst="roundRect">
              <a:avLst>
                <a:gd name="adj" fmla="val 156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그룹 6">
            <a:extLst>
              <a:ext uri="{FF2B5EF4-FFF2-40B4-BE49-F238E27FC236}">
                <a16:creationId xmlns:a16="http://schemas.microsoft.com/office/drawing/2014/main" id="{90E6582E-01A3-4A85-A524-1BA1C78EFCC9}"/>
              </a:ext>
            </a:extLst>
          </p:cNvPr>
          <p:cNvGrpSpPr/>
          <p:nvPr/>
        </p:nvGrpSpPr>
        <p:grpSpPr>
          <a:xfrm>
            <a:off x="6095891" y="1996644"/>
            <a:ext cx="834680" cy="834680"/>
            <a:chOff x="6047251" y="1704813"/>
            <a:chExt cx="834680" cy="834680"/>
          </a:xfrm>
          <a:solidFill>
            <a:schemeClr val="bg1"/>
          </a:solidFill>
        </p:grpSpPr>
        <p:sp>
          <p:nvSpPr>
            <p:cNvPr id="34" name="Rounded Rectangle 50">
              <a:extLst>
                <a:ext uri="{FF2B5EF4-FFF2-40B4-BE49-F238E27FC236}">
                  <a16:creationId xmlns:a16="http://schemas.microsoft.com/office/drawing/2014/main" id="{0F51B49F-D57A-4B3B-9F7E-015C96815B25}"/>
                </a:ext>
              </a:extLst>
            </p:cNvPr>
            <p:cNvSpPr/>
            <p:nvPr/>
          </p:nvSpPr>
          <p:spPr>
            <a:xfrm rot="18900000">
              <a:off x="6047251" y="1704813"/>
              <a:ext cx="834680" cy="834680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ounded Rectangle 51">
              <a:extLst>
                <a:ext uri="{FF2B5EF4-FFF2-40B4-BE49-F238E27FC236}">
                  <a16:creationId xmlns:a16="http://schemas.microsoft.com/office/drawing/2014/main" id="{2E6CB1E8-54E3-407E-824F-B42994F7BA86}"/>
                </a:ext>
              </a:extLst>
            </p:cNvPr>
            <p:cNvSpPr/>
            <p:nvPr/>
          </p:nvSpPr>
          <p:spPr>
            <a:xfrm rot="18900000">
              <a:off x="6096807" y="1762492"/>
              <a:ext cx="719323" cy="719323"/>
            </a:xfrm>
            <a:prstGeom prst="roundRect">
              <a:avLst>
                <a:gd name="adj" fmla="val 156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그룹 5">
            <a:extLst>
              <a:ext uri="{FF2B5EF4-FFF2-40B4-BE49-F238E27FC236}">
                <a16:creationId xmlns:a16="http://schemas.microsoft.com/office/drawing/2014/main" id="{E45A78B0-D904-4C95-A9F4-A7877CE17CAC}"/>
              </a:ext>
            </a:extLst>
          </p:cNvPr>
          <p:cNvGrpSpPr/>
          <p:nvPr/>
        </p:nvGrpSpPr>
        <p:grpSpPr>
          <a:xfrm>
            <a:off x="5346395" y="4354388"/>
            <a:ext cx="834680" cy="834680"/>
            <a:chOff x="5297755" y="4062557"/>
            <a:chExt cx="834680" cy="834680"/>
          </a:xfrm>
        </p:grpSpPr>
        <p:sp>
          <p:nvSpPr>
            <p:cNvPr id="37" name="Rounded Rectangle 54">
              <a:extLst>
                <a:ext uri="{FF2B5EF4-FFF2-40B4-BE49-F238E27FC236}">
                  <a16:creationId xmlns:a16="http://schemas.microsoft.com/office/drawing/2014/main" id="{B35A1C92-5249-4042-8D5B-61780310E036}"/>
                </a:ext>
              </a:extLst>
            </p:cNvPr>
            <p:cNvSpPr/>
            <p:nvPr/>
          </p:nvSpPr>
          <p:spPr>
            <a:xfrm rot="18900000">
              <a:off x="5297755" y="4062557"/>
              <a:ext cx="834680" cy="834680"/>
            </a:xfrm>
            <a:prstGeom prst="roundRect">
              <a:avLst>
                <a:gd name="adj" fmla="val 15614"/>
              </a:avLst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55">
              <a:extLst>
                <a:ext uri="{FF2B5EF4-FFF2-40B4-BE49-F238E27FC236}">
                  <a16:creationId xmlns:a16="http://schemas.microsoft.com/office/drawing/2014/main" id="{6278B2F5-DEF9-4D9A-9488-3939109DEC5E}"/>
                </a:ext>
              </a:extLst>
            </p:cNvPr>
            <p:cNvSpPr/>
            <p:nvPr/>
          </p:nvSpPr>
          <p:spPr>
            <a:xfrm rot="18900000">
              <a:off x="5355434" y="4120236"/>
              <a:ext cx="719323" cy="719323"/>
            </a:xfrm>
            <a:prstGeom prst="roundRect">
              <a:avLst>
                <a:gd name="adj" fmla="val 156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CB4A897-3159-4FD7-A9B7-97ADE41B41A3}"/>
              </a:ext>
            </a:extLst>
          </p:cNvPr>
          <p:cNvSpPr txBox="1"/>
          <p:nvPr/>
        </p:nvSpPr>
        <p:spPr>
          <a:xfrm>
            <a:off x="7123548" y="2991113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F1BB55-83AF-458B-8975-3D5F4B4DAC30}"/>
              </a:ext>
            </a:extLst>
          </p:cNvPr>
          <p:cNvSpPr txBox="1"/>
          <p:nvPr/>
        </p:nvSpPr>
        <p:spPr>
          <a:xfrm>
            <a:off x="4497413" y="2222065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840F35-863D-44C6-A94E-4ECA01D1CAE1}"/>
              </a:ext>
            </a:extLst>
          </p:cNvPr>
          <p:cNvSpPr txBox="1"/>
          <p:nvPr/>
        </p:nvSpPr>
        <p:spPr>
          <a:xfrm>
            <a:off x="4497413" y="3717202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A3D7D2-97F6-42A1-A527-7F317D78A8C0}"/>
              </a:ext>
            </a:extLst>
          </p:cNvPr>
          <p:cNvSpPr txBox="1"/>
          <p:nvPr/>
        </p:nvSpPr>
        <p:spPr>
          <a:xfrm>
            <a:off x="7123548" y="4579809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41F855-46C0-42FA-B6FA-B787235F6058}"/>
              </a:ext>
            </a:extLst>
          </p:cNvPr>
          <p:cNvGrpSpPr/>
          <p:nvPr/>
        </p:nvGrpSpPr>
        <p:grpSpPr>
          <a:xfrm>
            <a:off x="7829256" y="4374701"/>
            <a:ext cx="3732630" cy="871880"/>
            <a:chOff x="-475010" y="1114177"/>
            <a:chExt cx="4241713" cy="8718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C94DD2-267B-453C-A81D-4D6DB2E24D94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8D9C7F5-F264-489B-B84E-303AA4245C07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CA20355-5612-4032-854A-0E14032C705C}"/>
              </a:ext>
            </a:extLst>
          </p:cNvPr>
          <p:cNvGrpSpPr/>
          <p:nvPr/>
        </p:nvGrpSpPr>
        <p:grpSpPr>
          <a:xfrm>
            <a:off x="7829256" y="2786005"/>
            <a:ext cx="3732630" cy="871880"/>
            <a:chOff x="-475010" y="1114177"/>
            <a:chExt cx="4241713" cy="8718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6BD747-6E9D-4E2D-A731-E97A977E5E5D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B6CA605-8E1A-4BE6-BACC-9CE511DAA75A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04FFAF-E95A-403B-B44F-1DCCCF8E44C9}"/>
              </a:ext>
            </a:extLst>
          </p:cNvPr>
          <p:cNvGrpSpPr/>
          <p:nvPr/>
        </p:nvGrpSpPr>
        <p:grpSpPr>
          <a:xfrm>
            <a:off x="630115" y="3512094"/>
            <a:ext cx="3769915" cy="871880"/>
            <a:chOff x="-475010" y="1114177"/>
            <a:chExt cx="4241713" cy="8718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D9FF4B-DBB2-40CB-B4E1-532D30177AEC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7F4A4A-EE59-4199-AB79-2A3545F3DFC2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134532-8691-4AF6-AA03-7103F55106D1}"/>
              </a:ext>
            </a:extLst>
          </p:cNvPr>
          <p:cNvGrpSpPr/>
          <p:nvPr/>
        </p:nvGrpSpPr>
        <p:grpSpPr>
          <a:xfrm>
            <a:off x="630115" y="2016957"/>
            <a:ext cx="3769915" cy="871880"/>
            <a:chOff x="-475010" y="1114177"/>
            <a:chExt cx="4241713" cy="8718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1AA1F13-A3E9-4B5B-83D9-1CB5A3785069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C9B10EB-6459-45EE-8C5A-CBB29387548C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606" y="2126237"/>
            <a:ext cx="501003" cy="4978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980" y="2970122"/>
            <a:ext cx="478490" cy="4784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525" y="3758813"/>
            <a:ext cx="458876" cy="4588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243" y="4516677"/>
            <a:ext cx="502937" cy="4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500E5FE-E70A-4D9A-AF27-B755045050B2}"/>
              </a:ext>
            </a:extLst>
          </p:cNvPr>
          <p:cNvSpPr txBox="1">
            <a:spLocks/>
          </p:cNvSpPr>
          <p:nvPr/>
        </p:nvSpPr>
        <p:spPr>
          <a:xfrm>
            <a:off x="5808617" y="461550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D8076-135D-477B-B878-E9E439288DAA}"/>
              </a:ext>
            </a:extLst>
          </p:cNvPr>
          <p:cNvSpPr txBox="1"/>
          <p:nvPr/>
        </p:nvSpPr>
        <p:spPr>
          <a:xfrm>
            <a:off x="654755" y="4382546"/>
            <a:ext cx="2292726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CD269439-35FA-44E0-AAEF-7E71691B9DD2}"/>
              </a:ext>
            </a:extLst>
          </p:cNvPr>
          <p:cNvSpPr/>
          <p:nvPr/>
        </p:nvSpPr>
        <p:spPr>
          <a:xfrm rot="2700000">
            <a:off x="10606009" y="4961386"/>
            <a:ext cx="291982" cy="52346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40">
            <a:extLst>
              <a:ext uri="{FF2B5EF4-FFF2-40B4-BE49-F238E27FC236}">
                <a16:creationId xmlns:a16="http://schemas.microsoft.com/office/drawing/2014/main" id="{2624AC50-7186-4F55-B580-3828A4465C9E}"/>
              </a:ext>
            </a:extLst>
          </p:cNvPr>
          <p:cNvGrpSpPr/>
          <p:nvPr/>
        </p:nvGrpSpPr>
        <p:grpSpPr>
          <a:xfrm>
            <a:off x="9703800" y="5622865"/>
            <a:ext cx="2096400" cy="714882"/>
            <a:chOff x="1130190" y="4149080"/>
            <a:chExt cx="1523461" cy="7148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0E483C-46B5-4DC5-9B95-96418DFC2960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37E0FE-ECEE-48D4-8BE8-428F8D63D80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876498C-BC81-4F35-8321-261269C05DAC}"/>
              </a:ext>
            </a:extLst>
          </p:cNvPr>
          <p:cNvSpPr txBox="1"/>
          <p:nvPr/>
        </p:nvSpPr>
        <p:spPr>
          <a:xfrm>
            <a:off x="556031" y="2745939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CC2BC-49B6-4A28-A24B-6D5B37D8CACC}"/>
              </a:ext>
            </a:extLst>
          </p:cNvPr>
          <p:cNvSpPr txBox="1"/>
          <p:nvPr/>
        </p:nvSpPr>
        <p:spPr>
          <a:xfrm>
            <a:off x="556031" y="1663329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Portfolio Designed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F1EB76-DAA1-495F-BA09-5284353195A8}"/>
              </a:ext>
            </a:extLst>
          </p:cNvPr>
          <p:cNvGrpSpPr/>
          <p:nvPr/>
        </p:nvGrpSpPr>
        <p:grpSpPr>
          <a:xfrm rot="10800000">
            <a:off x="5958714" y="1352720"/>
            <a:ext cx="599324" cy="448300"/>
            <a:chOff x="8512592" y="1202677"/>
            <a:chExt cx="872030" cy="652286"/>
          </a:xfrm>
          <a:solidFill>
            <a:schemeClr val="accent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1D3647-2D58-422C-9174-F34147D66073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198D47-1923-4BE0-9D6F-88FD309BFAD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60B6EC-033C-45DF-8507-760FDA619C1E}"/>
              </a:ext>
            </a:extLst>
          </p:cNvPr>
          <p:cNvGrpSpPr/>
          <p:nvPr/>
        </p:nvGrpSpPr>
        <p:grpSpPr>
          <a:xfrm>
            <a:off x="10152676" y="461550"/>
            <a:ext cx="599324" cy="448300"/>
            <a:chOff x="8512592" y="1202677"/>
            <a:chExt cx="872030" cy="652286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20D93B7-D003-4220-B101-972FB4C86124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DD0309E-B2F6-4EB6-927B-4ACEE5123932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4C4AA-E6DB-4B11-8058-B1374A78BAE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FA4029-9ECD-4E50-8DAA-5CA5A7D31D7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15" y="4480929"/>
            <a:ext cx="3900713" cy="23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606716" y="2869621"/>
            <a:ext cx="65852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606647" y="3574669"/>
            <a:ext cx="658520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87" y="1518917"/>
            <a:ext cx="3776870" cy="50370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27DE577-96D9-48CF-B6CB-A988EB62CD9A}"/>
              </a:ext>
            </a:extLst>
          </p:cNvPr>
          <p:cNvGrpSpPr/>
          <p:nvPr/>
        </p:nvGrpSpPr>
        <p:grpSpPr>
          <a:xfrm flipH="1">
            <a:off x="8170668" y="2884084"/>
            <a:ext cx="899776" cy="2699297"/>
            <a:chOff x="3121508" y="2884084"/>
            <a:chExt cx="899776" cy="2699297"/>
          </a:xfrm>
        </p:grpSpPr>
        <p:sp>
          <p:nvSpPr>
            <p:cNvPr id="170" name="Round Same Side Corner Rectangle 2">
              <a:extLst>
                <a:ext uri="{FF2B5EF4-FFF2-40B4-BE49-F238E27FC236}">
                  <a16:creationId xmlns:a16="http://schemas.microsoft.com/office/drawing/2014/main" id="{8B3FFB03-775A-4AED-837A-C4E55FCA384B}"/>
                </a:ext>
              </a:extLst>
            </p:cNvPr>
            <p:cNvSpPr/>
            <p:nvPr/>
          </p:nvSpPr>
          <p:spPr>
            <a:xfrm rot="11762195">
              <a:off x="3640797" y="2884084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1" name="Round Same Side Corner Rectangle 2">
              <a:extLst>
                <a:ext uri="{FF2B5EF4-FFF2-40B4-BE49-F238E27FC236}">
                  <a16:creationId xmlns:a16="http://schemas.microsoft.com/office/drawing/2014/main" id="{0CCD7CF0-DBBF-4BBF-A794-12A3A4748F09}"/>
                </a:ext>
              </a:extLst>
            </p:cNvPr>
            <p:cNvSpPr/>
            <p:nvPr/>
          </p:nvSpPr>
          <p:spPr>
            <a:xfrm rot="8712581">
              <a:off x="3121508" y="3563261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2" name="Round Same Side Corner Rectangle 2">
              <a:extLst>
                <a:ext uri="{FF2B5EF4-FFF2-40B4-BE49-F238E27FC236}">
                  <a16:creationId xmlns:a16="http://schemas.microsoft.com/office/drawing/2014/main" id="{0476E840-5ACD-47D6-84F3-64285000FDAF}"/>
                </a:ext>
              </a:extLst>
            </p:cNvPr>
            <p:cNvSpPr/>
            <p:nvPr/>
          </p:nvSpPr>
          <p:spPr>
            <a:xfrm rot="7434796">
              <a:off x="3122250" y="4551135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3" name="Round Same Side Corner Rectangle 2">
              <a:extLst>
                <a:ext uri="{FF2B5EF4-FFF2-40B4-BE49-F238E27FC236}">
                  <a16:creationId xmlns:a16="http://schemas.microsoft.com/office/drawing/2014/main" id="{357B46A4-D41B-4C30-8F68-9C187DBB878A}"/>
                </a:ext>
              </a:extLst>
            </p:cNvPr>
            <p:cNvSpPr/>
            <p:nvPr/>
          </p:nvSpPr>
          <p:spPr>
            <a:xfrm rot="4675891">
              <a:off x="3650142" y="5212239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EEC7B84-E08F-4365-ABF2-653BD18352E8}"/>
              </a:ext>
            </a:extLst>
          </p:cNvPr>
          <p:cNvGrpSpPr/>
          <p:nvPr/>
        </p:nvGrpSpPr>
        <p:grpSpPr>
          <a:xfrm>
            <a:off x="3121508" y="2884084"/>
            <a:ext cx="899776" cy="2699297"/>
            <a:chOff x="3121508" y="2884084"/>
            <a:chExt cx="899776" cy="2699297"/>
          </a:xfrm>
        </p:grpSpPr>
        <p:sp>
          <p:nvSpPr>
            <p:cNvPr id="164" name="Round Same Side Corner Rectangle 2">
              <a:extLst>
                <a:ext uri="{FF2B5EF4-FFF2-40B4-BE49-F238E27FC236}">
                  <a16:creationId xmlns:a16="http://schemas.microsoft.com/office/drawing/2014/main" id="{6DD7E685-DEFB-475E-A1EF-D169848FD82D}"/>
                </a:ext>
              </a:extLst>
            </p:cNvPr>
            <p:cNvSpPr/>
            <p:nvPr/>
          </p:nvSpPr>
          <p:spPr>
            <a:xfrm rot="11762195">
              <a:off x="3640797" y="2884084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5" name="Round Same Side Corner Rectangle 2">
              <a:extLst>
                <a:ext uri="{FF2B5EF4-FFF2-40B4-BE49-F238E27FC236}">
                  <a16:creationId xmlns:a16="http://schemas.microsoft.com/office/drawing/2014/main" id="{ECB6998E-9EE1-4666-9C6E-E7FA409F8D0A}"/>
                </a:ext>
              </a:extLst>
            </p:cNvPr>
            <p:cNvSpPr/>
            <p:nvPr/>
          </p:nvSpPr>
          <p:spPr>
            <a:xfrm rot="8712581">
              <a:off x="3121508" y="3563261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6" name="Round Same Side Corner Rectangle 2">
              <a:extLst>
                <a:ext uri="{FF2B5EF4-FFF2-40B4-BE49-F238E27FC236}">
                  <a16:creationId xmlns:a16="http://schemas.microsoft.com/office/drawing/2014/main" id="{927747DD-FE92-4F07-A282-8275A82752DD}"/>
                </a:ext>
              </a:extLst>
            </p:cNvPr>
            <p:cNvSpPr/>
            <p:nvPr/>
          </p:nvSpPr>
          <p:spPr>
            <a:xfrm rot="7434796">
              <a:off x="3122250" y="4551135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7" name="Round Same Side Corner Rectangle 2">
              <a:extLst>
                <a:ext uri="{FF2B5EF4-FFF2-40B4-BE49-F238E27FC236}">
                  <a16:creationId xmlns:a16="http://schemas.microsoft.com/office/drawing/2014/main" id="{FB5F27A2-029D-4086-8068-13F50665D4B2}"/>
                </a:ext>
              </a:extLst>
            </p:cNvPr>
            <p:cNvSpPr/>
            <p:nvPr/>
          </p:nvSpPr>
          <p:spPr>
            <a:xfrm rot="4675891">
              <a:off x="3650142" y="5212239"/>
              <a:ext cx="371142" cy="371142"/>
            </a:xfrm>
            <a:custGeom>
              <a:avLst/>
              <a:gdLst/>
              <a:ahLst/>
              <a:cxnLst/>
              <a:rect l="l" t="t" r="r" b="b"/>
              <a:pathLst>
                <a:path w="1265226" h="1265226">
                  <a:moveTo>
                    <a:pt x="1265226" y="1265226"/>
                  </a:moveTo>
                  <a:lnTo>
                    <a:pt x="419226" y="1265226"/>
                  </a:lnTo>
                  <a:cubicBezTo>
                    <a:pt x="289991" y="1265226"/>
                    <a:pt x="185226" y="1160461"/>
                    <a:pt x="185226" y="1031226"/>
                  </a:cubicBezTo>
                  <a:cubicBezTo>
                    <a:pt x="185226" y="901991"/>
                    <a:pt x="289991" y="797226"/>
                    <a:pt x="419226" y="797226"/>
                  </a:cubicBezTo>
                  <a:lnTo>
                    <a:pt x="466301" y="797226"/>
                  </a:lnTo>
                  <a:lnTo>
                    <a:pt x="0" y="330926"/>
                  </a:lnTo>
                  <a:lnTo>
                    <a:pt x="330926" y="0"/>
                  </a:lnTo>
                  <a:lnTo>
                    <a:pt x="797225" y="466299"/>
                  </a:lnTo>
                  <a:lnTo>
                    <a:pt x="797225" y="419226"/>
                  </a:lnTo>
                  <a:cubicBezTo>
                    <a:pt x="797225" y="289991"/>
                    <a:pt x="901990" y="185226"/>
                    <a:pt x="1031225" y="185226"/>
                  </a:cubicBezTo>
                  <a:cubicBezTo>
                    <a:pt x="1160460" y="185226"/>
                    <a:pt x="1265225" y="289991"/>
                    <a:pt x="1265225" y="419226"/>
                  </a:cubicBezTo>
                  <a:lnTo>
                    <a:pt x="1265225" y="797226"/>
                  </a:lnTo>
                  <a:lnTo>
                    <a:pt x="1265226" y="797226"/>
                  </a:lnTo>
                  <a:close/>
                </a:path>
              </a:pathLst>
            </a:cu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4184D03-96E9-41E1-A028-DFAE9D7AC100}"/>
              </a:ext>
            </a:extLst>
          </p:cNvPr>
          <p:cNvGrpSpPr/>
          <p:nvPr/>
        </p:nvGrpSpPr>
        <p:grpSpPr>
          <a:xfrm>
            <a:off x="8193026" y="2058845"/>
            <a:ext cx="2492398" cy="675930"/>
            <a:chOff x="2079598" y="4287457"/>
            <a:chExt cx="2710798" cy="67593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4767831-2CEC-449E-9302-70DE2497DE5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BE866D2-CC5E-4B4F-B5CA-08F81F8BB2BF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4AB968D-3B59-49B2-AA2C-CDA7D4B9EDA2}"/>
              </a:ext>
            </a:extLst>
          </p:cNvPr>
          <p:cNvGrpSpPr/>
          <p:nvPr/>
        </p:nvGrpSpPr>
        <p:grpSpPr>
          <a:xfrm>
            <a:off x="8193026" y="5704460"/>
            <a:ext cx="2492398" cy="675930"/>
            <a:chOff x="2079598" y="4287457"/>
            <a:chExt cx="2710798" cy="675930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94AB50E-C776-497D-BA24-EE950D7DC938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7CF325F-2340-4DD1-9643-9FBAFDAADA8E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4C6E102-F11D-40ED-B370-259A3EF3BF02}"/>
              </a:ext>
            </a:extLst>
          </p:cNvPr>
          <p:cNvGrpSpPr/>
          <p:nvPr/>
        </p:nvGrpSpPr>
        <p:grpSpPr>
          <a:xfrm>
            <a:off x="9171548" y="3262996"/>
            <a:ext cx="2267250" cy="692510"/>
            <a:chOff x="2079598" y="4270877"/>
            <a:chExt cx="2053645" cy="692510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BCBE064-02D8-4D56-A8CB-D75DA80617F4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8EAFB72-6C41-4786-AE3C-4856A3DE947C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DC5071D-C818-4129-AC89-9ADB284D7A34}"/>
              </a:ext>
            </a:extLst>
          </p:cNvPr>
          <p:cNvGrpSpPr/>
          <p:nvPr/>
        </p:nvGrpSpPr>
        <p:grpSpPr>
          <a:xfrm>
            <a:off x="9171548" y="4483728"/>
            <a:ext cx="2267250" cy="692510"/>
            <a:chOff x="2079598" y="4270877"/>
            <a:chExt cx="2053645" cy="69251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49A923D-4EEA-4057-A09A-3E8501582C9B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62C8C534-C76B-43E5-9621-CE49FF2BBA5A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6384ADE-F86F-4749-89F1-05D9293DDBA0}"/>
              </a:ext>
            </a:extLst>
          </p:cNvPr>
          <p:cNvGrpSpPr/>
          <p:nvPr/>
        </p:nvGrpSpPr>
        <p:grpSpPr>
          <a:xfrm>
            <a:off x="1560168" y="2058844"/>
            <a:ext cx="2421224" cy="675930"/>
            <a:chOff x="2079598" y="4287457"/>
            <a:chExt cx="2710798" cy="675930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7764D57-0A82-457C-B7A5-1C36A5349C8C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3C7A3BA-A574-4337-87E5-3DC6DA8A0C2C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931CD30-B215-4205-8358-269AB17149BE}"/>
              </a:ext>
            </a:extLst>
          </p:cNvPr>
          <p:cNvGrpSpPr/>
          <p:nvPr/>
        </p:nvGrpSpPr>
        <p:grpSpPr>
          <a:xfrm>
            <a:off x="1560168" y="5704459"/>
            <a:ext cx="2421224" cy="675930"/>
            <a:chOff x="2079598" y="4287457"/>
            <a:chExt cx="2710798" cy="675930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2D35353-5DE2-4418-A9A8-F765B80A7BC5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21C024F-F7D3-4BD2-85B1-EEA46396017D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F381EA1-01D3-4B90-81BA-B1E1F0BFB0F7}"/>
              </a:ext>
            </a:extLst>
          </p:cNvPr>
          <p:cNvGrpSpPr/>
          <p:nvPr/>
        </p:nvGrpSpPr>
        <p:grpSpPr>
          <a:xfrm>
            <a:off x="713469" y="3262996"/>
            <a:ext cx="2316311" cy="692510"/>
            <a:chOff x="2079598" y="4270877"/>
            <a:chExt cx="2053645" cy="692510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527E3D2-FA30-40C4-A9CA-6559DE9DFBCB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86CA2A1-3B9B-4A40-ABDF-6DC1428AC8C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B1191D2-CA7F-4C18-A0A2-5FDE42F211EA}"/>
              </a:ext>
            </a:extLst>
          </p:cNvPr>
          <p:cNvGrpSpPr/>
          <p:nvPr/>
        </p:nvGrpSpPr>
        <p:grpSpPr>
          <a:xfrm>
            <a:off x="713469" y="4483728"/>
            <a:ext cx="2316311" cy="692510"/>
            <a:chOff x="2079598" y="4270877"/>
            <a:chExt cx="2053645" cy="692510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474754FF-9E57-4CAA-99E2-0EE677CB690B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60B4AA4-D386-446F-9645-DC1C508B483D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9A240E6-71F6-4C7C-BE5E-D580C114283E}"/>
              </a:ext>
            </a:extLst>
          </p:cNvPr>
          <p:cNvGrpSpPr/>
          <p:nvPr/>
        </p:nvGrpSpPr>
        <p:grpSpPr>
          <a:xfrm>
            <a:off x="5199520" y="2204778"/>
            <a:ext cx="1615533" cy="678649"/>
            <a:chOff x="3233964" y="1954419"/>
            <a:chExt cx="2049169" cy="678649"/>
          </a:xfrm>
          <a:noFill/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49B18EA-DFE1-4792-AC06-FACE9238DA8A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66579B7C-F95D-44AC-8DCF-F2213A68F36F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47" y="2969807"/>
            <a:ext cx="4493669" cy="290925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2" y="243620"/>
            <a:ext cx="2846482" cy="6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0" y="2144674"/>
            <a:ext cx="7691643" cy="4429121"/>
          </a:xfrm>
          <a:prstGeom prst="rect">
            <a:avLst/>
          </a:prstGeom>
        </p:spPr>
      </p:pic>
      <p:grpSp>
        <p:nvGrpSpPr>
          <p:cNvPr id="4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649476" y="1898407"/>
            <a:ext cx="3046452" cy="1740482"/>
            <a:chOff x="8070434" y="1467979"/>
            <a:chExt cx="2925465" cy="1740482"/>
          </a:xfrm>
        </p:grpSpPr>
        <p:sp>
          <p:nvSpPr>
            <p:cNvPr id="4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467979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649476" y="3885338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649476" y="4778118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8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649476" y="5670898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1181883" y="782180"/>
            <a:ext cx="3046452" cy="1740482"/>
            <a:chOff x="8070434" y="1467979"/>
            <a:chExt cx="2925465" cy="17404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rgbClr val="8246DC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8246DC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rgbClr val="8246DC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467979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rgbClr val="8246DC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rgbClr val="8246DC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118188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8246DC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8246DC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118188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8246DC"/>
                </a:solidFill>
                <a:cs typeface="Arial" pitchFamily="34" charset="0"/>
              </a:rPr>
              <a:t>You can simply impress your audience and add a unique zing and </a:t>
            </a:r>
            <a:r>
              <a:rPr lang="en-US" altLang="ko-KR" sz="1200" dirty="0" smtClean="0">
                <a:solidFill>
                  <a:srgbClr val="8246DC"/>
                </a:solidFill>
                <a:cs typeface="Arial" pitchFamily="34" charset="0"/>
              </a:rPr>
              <a:t>appeal </a:t>
            </a:r>
            <a:r>
              <a:rPr lang="en-US" altLang="ko-KR" sz="1200" dirty="0">
                <a:solidFill>
                  <a:srgbClr val="8246DC"/>
                </a:solidFill>
                <a:cs typeface="Arial" pitchFamily="34" charset="0"/>
              </a:rPr>
              <a:t>to your Presentations.</a:t>
            </a:r>
            <a:endParaRPr lang="en-US" altLang="ko-KR" sz="1200" dirty="0">
              <a:solidFill>
                <a:srgbClr val="8246DC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771448-0EED-4EFD-88DE-9CE141BFD7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1" y="4937731"/>
            <a:ext cx="3258634" cy="1833772"/>
          </a:xfrm>
          <a:prstGeom prst="rect">
            <a:avLst/>
          </a:prstGeom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1181883" y="46022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8246DC"/>
                </a:solidFill>
                <a:cs typeface="Arial" pitchFamily="34" charset="0"/>
              </a:rPr>
              <a:t>You can simply impress your audience and add a unique zing and </a:t>
            </a:r>
            <a:r>
              <a:rPr lang="en-US" altLang="ko-KR" sz="1200" dirty="0" smtClean="0">
                <a:solidFill>
                  <a:srgbClr val="8246DC"/>
                </a:solidFill>
                <a:cs typeface="Arial" pitchFamily="34" charset="0"/>
              </a:rPr>
              <a:t>appeal </a:t>
            </a:r>
            <a:r>
              <a:rPr lang="en-US" altLang="ko-KR" sz="1200" dirty="0">
                <a:solidFill>
                  <a:srgbClr val="8246DC"/>
                </a:solidFill>
                <a:cs typeface="Arial" pitchFamily="34" charset="0"/>
              </a:rPr>
              <a:t>to your Presentations.</a:t>
            </a:r>
            <a:endParaRPr lang="en-US" altLang="ko-KR" sz="1200" dirty="0">
              <a:solidFill>
                <a:srgbClr val="8246DC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2B5DC6-EA39-4F2C-A190-75CFB7ACAE9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C30D4-40AB-4E22-9BBB-A10BFE297CB4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5">
            <a:extLst>
              <a:ext uri="{FF2B5EF4-FFF2-40B4-BE49-F238E27FC236}">
                <a16:creationId xmlns:a16="http://schemas.microsoft.com/office/drawing/2014/main" id="{BA958411-CEF6-4887-9C00-DBD9DBCB4A20}"/>
              </a:ext>
            </a:extLst>
          </p:cNvPr>
          <p:cNvGrpSpPr/>
          <p:nvPr/>
        </p:nvGrpSpPr>
        <p:grpSpPr>
          <a:xfrm>
            <a:off x="7968131" y="2583092"/>
            <a:ext cx="3240000" cy="944910"/>
            <a:chOff x="6857924" y="2123332"/>
            <a:chExt cx="3240000" cy="9449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55B850-7220-4E9A-85D9-0469ABA5C725}"/>
                </a:ext>
              </a:extLst>
            </p:cNvPr>
            <p:cNvSpPr txBox="1"/>
            <p:nvPr/>
          </p:nvSpPr>
          <p:spPr>
            <a:xfrm>
              <a:off x="6857924" y="2123332"/>
              <a:ext cx="32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F19947-0975-4E98-A5D1-E89EBB3D4D0E}"/>
                </a:ext>
              </a:extLst>
            </p:cNvPr>
            <p:cNvSpPr txBox="1"/>
            <p:nvPr/>
          </p:nvSpPr>
          <p:spPr>
            <a:xfrm>
              <a:off x="6857924" y="2421911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23">
            <a:extLst>
              <a:ext uri="{FF2B5EF4-FFF2-40B4-BE49-F238E27FC236}">
                <a16:creationId xmlns:a16="http://schemas.microsoft.com/office/drawing/2014/main" id="{87019B70-108A-4D72-8020-F17848F84ED3}"/>
              </a:ext>
            </a:extLst>
          </p:cNvPr>
          <p:cNvGrpSpPr/>
          <p:nvPr/>
        </p:nvGrpSpPr>
        <p:grpSpPr>
          <a:xfrm>
            <a:off x="951857" y="5103909"/>
            <a:ext cx="3240000" cy="944910"/>
            <a:chOff x="2625196" y="4635551"/>
            <a:chExt cx="3240000" cy="9449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A4BA81-02A0-47F0-9352-33832339C313}"/>
                </a:ext>
              </a:extLst>
            </p:cNvPr>
            <p:cNvSpPr txBox="1"/>
            <p:nvPr/>
          </p:nvSpPr>
          <p:spPr>
            <a:xfrm>
              <a:off x="2625196" y="4635551"/>
              <a:ext cx="32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DAEF24-53F4-40C7-925E-09D7D9105E96}"/>
                </a:ext>
              </a:extLst>
            </p:cNvPr>
            <p:cNvSpPr txBox="1"/>
            <p:nvPr/>
          </p:nvSpPr>
          <p:spPr>
            <a:xfrm>
              <a:off x="2625196" y="493413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2">
            <a:extLst>
              <a:ext uri="{FF2B5EF4-FFF2-40B4-BE49-F238E27FC236}">
                <a16:creationId xmlns:a16="http://schemas.microsoft.com/office/drawing/2014/main" id="{CDBDB450-F061-46C9-BA01-98872EAA1E41}"/>
              </a:ext>
            </a:extLst>
          </p:cNvPr>
          <p:cNvGrpSpPr/>
          <p:nvPr/>
        </p:nvGrpSpPr>
        <p:grpSpPr>
          <a:xfrm>
            <a:off x="8120530" y="5126202"/>
            <a:ext cx="3240316" cy="944910"/>
            <a:chOff x="8040215" y="3360272"/>
            <a:chExt cx="3240316" cy="9449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171F61-5FBA-4DF0-964F-2A8482C49881}"/>
                </a:ext>
              </a:extLst>
            </p:cNvPr>
            <p:cNvSpPr txBox="1"/>
            <p:nvPr/>
          </p:nvSpPr>
          <p:spPr>
            <a:xfrm>
              <a:off x="8040215" y="3360272"/>
              <a:ext cx="32403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35F8F1-8B69-49DD-804D-B884D05BBE35}"/>
                </a:ext>
              </a:extLst>
            </p:cNvPr>
            <p:cNvSpPr txBox="1"/>
            <p:nvPr/>
          </p:nvSpPr>
          <p:spPr>
            <a:xfrm>
              <a:off x="8040215" y="3658851"/>
              <a:ext cx="3240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21">
            <a:extLst>
              <a:ext uri="{FF2B5EF4-FFF2-40B4-BE49-F238E27FC236}">
                <a16:creationId xmlns:a16="http://schemas.microsoft.com/office/drawing/2014/main" id="{80927D8E-A558-47CB-99FC-40F794F4A0D0}"/>
              </a:ext>
            </a:extLst>
          </p:cNvPr>
          <p:cNvGrpSpPr/>
          <p:nvPr/>
        </p:nvGrpSpPr>
        <p:grpSpPr>
          <a:xfrm>
            <a:off x="951857" y="2583092"/>
            <a:ext cx="3240000" cy="944910"/>
            <a:chOff x="916688" y="2125892"/>
            <a:chExt cx="3240000" cy="9449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5984F0-26AF-4194-8D48-FC2DC555F84B}"/>
                </a:ext>
              </a:extLst>
            </p:cNvPr>
            <p:cNvSpPr txBox="1"/>
            <p:nvPr/>
          </p:nvSpPr>
          <p:spPr>
            <a:xfrm>
              <a:off x="916688" y="2125892"/>
              <a:ext cx="32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49A933-4A7E-4D54-A072-3D106FC5AB5B}"/>
                </a:ext>
              </a:extLst>
            </p:cNvPr>
            <p:cNvSpPr txBox="1"/>
            <p:nvPr/>
          </p:nvSpPr>
          <p:spPr>
            <a:xfrm>
              <a:off x="916688" y="2424471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0035CDD8-3EF9-4E10-BDBF-F7FC5C97FFEB}"/>
              </a:ext>
            </a:extLst>
          </p:cNvPr>
          <p:cNvGrpSpPr/>
          <p:nvPr/>
        </p:nvGrpSpPr>
        <p:grpSpPr>
          <a:xfrm>
            <a:off x="951857" y="3884351"/>
            <a:ext cx="3240000" cy="944910"/>
            <a:chOff x="1473068" y="3360271"/>
            <a:chExt cx="3240000" cy="9449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B9AA0C-6D2A-4985-B201-3C25DD1F7991}"/>
                </a:ext>
              </a:extLst>
            </p:cNvPr>
            <p:cNvSpPr txBox="1"/>
            <p:nvPr/>
          </p:nvSpPr>
          <p:spPr>
            <a:xfrm>
              <a:off x="1473068" y="3360271"/>
              <a:ext cx="3240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32F9C4-313F-4B9D-A9CD-1346EB0BEC6F}"/>
                </a:ext>
              </a:extLst>
            </p:cNvPr>
            <p:cNvSpPr txBox="1"/>
            <p:nvPr/>
          </p:nvSpPr>
          <p:spPr>
            <a:xfrm>
              <a:off x="1473068" y="3658850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742" y="2042278"/>
            <a:ext cx="1993457" cy="458610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6" name="그룹 2">
            <a:extLst>
              <a:ext uri="{FF2B5EF4-FFF2-40B4-BE49-F238E27FC236}">
                <a16:creationId xmlns:a16="http://schemas.microsoft.com/office/drawing/2014/main" id="{CDBDB450-F061-46C9-BA01-98872EAA1E41}"/>
              </a:ext>
            </a:extLst>
          </p:cNvPr>
          <p:cNvGrpSpPr/>
          <p:nvPr/>
        </p:nvGrpSpPr>
        <p:grpSpPr>
          <a:xfrm>
            <a:off x="8120531" y="4036751"/>
            <a:ext cx="3240316" cy="944910"/>
            <a:chOff x="8040215" y="3360272"/>
            <a:chExt cx="3240316" cy="944910"/>
          </a:xfrm>
        </p:grpSpPr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C9171F61-5FBA-4DF0-964F-2A8482C49881}"/>
                </a:ext>
              </a:extLst>
            </p:cNvPr>
            <p:cNvSpPr txBox="1"/>
            <p:nvPr/>
          </p:nvSpPr>
          <p:spPr>
            <a:xfrm>
              <a:off x="8040215" y="3360272"/>
              <a:ext cx="32403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E435F8F1-8B69-49DD-804D-B884D05BBE35}"/>
                </a:ext>
              </a:extLst>
            </p:cNvPr>
            <p:cNvSpPr txBox="1"/>
            <p:nvPr/>
          </p:nvSpPr>
          <p:spPr>
            <a:xfrm>
              <a:off x="8040215" y="3658851"/>
              <a:ext cx="3240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391" y="141536"/>
            <a:ext cx="2846482" cy="6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32D4D4-2D9F-47A3-983F-0DDF1067B8DF}"/>
              </a:ext>
            </a:extLst>
          </p:cNvPr>
          <p:cNvGrpSpPr/>
          <p:nvPr/>
        </p:nvGrpSpPr>
        <p:grpSpPr>
          <a:xfrm>
            <a:off x="6993217" y="5485086"/>
            <a:ext cx="3276000" cy="923330"/>
            <a:chOff x="2551706" y="4283314"/>
            <a:chExt cx="1416829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612890-B047-495A-9DD5-3DE04B4D45C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756CEE-04FD-4708-B428-BB843BF4F900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AE165B-FFAA-4581-816B-D0E1D31119AB}"/>
              </a:ext>
            </a:extLst>
          </p:cNvPr>
          <p:cNvGrpSpPr/>
          <p:nvPr/>
        </p:nvGrpSpPr>
        <p:grpSpPr>
          <a:xfrm>
            <a:off x="8213477" y="4092582"/>
            <a:ext cx="3276000" cy="923330"/>
            <a:chOff x="2551706" y="4283314"/>
            <a:chExt cx="1416829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CCE50B-9F25-433A-AC47-735FE4F8E9FC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03987C-97ED-4EE9-A42C-CAFB51DCCE4D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9EAE4B-F28A-4727-8D28-4612EC0E2AAB}"/>
              </a:ext>
            </a:extLst>
          </p:cNvPr>
          <p:cNvGrpSpPr/>
          <p:nvPr/>
        </p:nvGrpSpPr>
        <p:grpSpPr>
          <a:xfrm>
            <a:off x="8213477" y="2700078"/>
            <a:ext cx="3276000" cy="923330"/>
            <a:chOff x="2551706" y="4283314"/>
            <a:chExt cx="141682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386CD-20F7-484D-AE0F-F1F6EE298730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E38811-8500-4CEC-B0C8-07B1FFE2011E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087D14-0003-492E-A651-008ACF74ECE0}"/>
              </a:ext>
            </a:extLst>
          </p:cNvPr>
          <p:cNvGrpSpPr/>
          <p:nvPr/>
        </p:nvGrpSpPr>
        <p:grpSpPr>
          <a:xfrm>
            <a:off x="729762" y="4788834"/>
            <a:ext cx="3276000" cy="923330"/>
            <a:chOff x="2551706" y="4283314"/>
            <a:chExt cx="141682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67B184-7985-417F-9E07-F4967981248A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8FCBD9-8BA5-455D-934C-073EBD1531FE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A948D0-4551-4209-A050-4C8C5570EA8F}"/>
              </a:ext>
            </a:extLst>
          </p:cNvPr>
          <p:cNvGrpSpPr/>
          <p:nvPr/>
        </p:nvGrpSpPr>
        <p:grpSpPr>
          <a:xfrm>
            <a:off x="729762" y="3396330"/>
            <a:ext cx="3276000" cy="923330"/>
            <a:chOff x="2551706" y="4283314"/>
            <a:chExt cx="141682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E4C987-CC3F-408B-9E2E-A71EC9D01A0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631473-F938-4696-8BF3-01CA9C1B177B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4A2AAA3-8257-4FC0-9880-ACFAC3E28875}"/>
              </a:ext>
            </a:extLst>
          </p:cNvPr>
          <p:cNvGrpSpPr/>
          <p:nvPr/>
        </p:nvGrpSpPr>
        <p:grpSpPr>
          <a:xfrm>
            <a:off x="1948058" y="2003826"/>
            <a:ext cx="3276000" cy="923330"/>
            <a:chOff x="2551706" y="4283314"/>
            <a:chExt cx="141682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99CEDC-D3C3-4065-BBFD-81AD9F7393A3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AF7FFF0-A343-42D5-8516-881A88FD6BA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5880">
            <a:off x="4507552" y="3394907"/>
            <a:ext cx="3204133" cy="13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01630"/>
            <a:ext cx="12216569" cy="467269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Team Style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44D80E-A084-4020-BF81-4275258981E2}"/>
              </a:ext>
            </a:extLst>
          </p:cNvPr>
          <p:cNvSpPr/>
          <p:nvPr/>
        </p:nvSpPr>
        <p:spPr>
          <a:xfrm>
            <a:off x="2418604" y="2383970"/>
            <a:ext cx="3474720" cy="2090057"/>
          </a:xfrm>
          <a:prstGeom prst="roundRect">
            <a:avLst>
              <a:gd name="adj" fmla="val 7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D18E89-15FE-4A64-B670-4B894DF73411}"/>
              </a:ext>
            </a:extLst>
          </p:cNvPr>
          <p:cNvSpPr/>
          <p:nvPr/>
        </p:nvSpPr>
        <p:spPr>
          <a:xfrm rot="10800000">
            <a:off x="6298676" y="2378465"/>
            <a:ext cx="3474720" cy="2090057"/>
          </a:xfrm>
          <a:prstGeom prst="roundRect">
            <a:avLst>
              <a:gd name="adj" fmla="val 7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21CDD1-188C-448A-B7AC-F1EBCA1480F1}"/>
              </a:ext>
            </a:extLst>
          </p:cNvPr>
          <p:cNvGrpSpPr/>
          <p:nvPr/>
        </p:nvGrpSpPr>
        <p:grpSpPr>
          <a:xfrm>
            <a:off x="2864730" y="3927011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42CEDC0-DE0F-4E7B-85EA-E16846822EB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9">
              <a:extLst>
                <a:ext uri="{FF2B5EF4-FFF2-40B4-BE49-F238E27FC236}">
                  <a16:creationId xmlns:a16="http://schemas.microsoft.com/office/drawing/2014/main" id="{CFD921DF-1544-4C39-BF0F-B3A8C1B4021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C4C4794C-0FDE-42FF-B27A-8561E9BA00B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BC6418-5645-46F5-AEE2-3580412A8FB6}"/>
              </a:ext>
            </a:extLst>
          </p:cNvPr>
          <p:cNvGrpSpPr/>
          <p:nvPr/>
        </p:nvGrpSpPr>
        <p:grpSpPr>
          <a:xfrm>
            <a:off x="2783164" y="2615944"/>
            <a:ext cx="2712894" cy="1219663"/>
            <a:chOff x="2598596" y="2713263"/>
            <a:chExt cx="1800000" cy="1219663"/>
          </a:xfrm>
        </p:grpSpPr>
        <p:sp>
          <p:nvSpPr>
            <p:cNvPr id="15" name="Text Placeholder 18">
              <a:extLst>
                <a:ext uri="{FF2B5EF4-FFF2-40B4-BE49-F238E27FC236}">
                  <a16:creationId xmlns:a16="http://schemas.microsoft.com/office/drawing/2014/main" id="{1A17D70E-2CF0-4C27-A519-392687EBA88D}"/>
                </a:ext>
              </a:extLst>
            </p:cNvPr>
            <p:cNvSpPr txBox="1">
              <a:spLocks/>
            </p:cNvSpPr>
            <p:nvPr/>
          </p:nvSpPr>
          <p:spPr>
            <a:xfrm>
              <a:off x="2598596" y="2970292"/>
              <a:ext cx="1800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accent1"/>
                  </a:solidFill>
                </a:rPr>
                <a:t>Director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DA441A-709E-4E0B-9749-925F69378363}"/>
                </a:ext>
              </a:extLst>
            </p:cNvPr>
            <p:cNvSpPr txBox="1"/>
            <p:nvPr/>
          </p:nvSpPr>
          <p:spPr>
            <a:xfrm>
              <a:off x="2598596" y="3286595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 Placeholder 17">
              <a:extLst>
                <a:ext uri="{FF2B5EF4-FFF2-40B4-BE49-F238E27FC236}">
                  <a16:creationId xmlns:a16="http://schemas.microsoft.com/office/drawing/2014/main" id="{BA9BAB34-E1BB-4D51-B154-0C268ED624BC}"/>
                </a:ext>
              </a:extLst>
            </p:cNvPr>
            <p:cNvSpPr txBox="1">
              <a:spLocks/>
            </p:cNvSpPr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9A5529-0C4F-4A23-A4B0-E5BC9B329024}"/>
              </a:ext>
            </a:extLst>
          </p:cNvPr>
          <p:cNvGrpSpPr/>
          <p:nvPr/>
        </p:nvGrpSpPr>
        <p:grpSpPr>
          <a:xfrm>
            <a:off x="8355445" y="3908947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B1598ED1-D273-4994-B557-C8F2CC6134F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A791EAC3-7CA9-4C64-9653-E163FAA9FD5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7D4114B8-AF6C-4E10-A773-11F02716F19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D89E951-7702-4745-B96F-DFB63F7AE08B}"/>
              </a:ext>
            </a:extLst>
          </p:cNvPr>
          <p:cNvSpPr txBox="1"/>
          <p:nvPr/>
        </p:nvSpPr>
        <p:spPr>
          <a:xfrm>
            <a:off x="3806580" y="5373921"/>
            <a:ext cx="45788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30C289-52D2-4D71-928A-7A5C92C6058D}"/>
              </a:ext>
            </a:extLst>
          </p:cNvPr>
          <p:cNvSpPr txBox="1"/>
          <p:nvPr/>
        </p:nvSpPr>
        <p:spPr>
          <a:xfrm>
            <a:off x="2987581" y="5893744"/>
            <a:ext cx="621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0A52A5-F333-45B2-ADA6-C7FAF418D429}"/>
              </a:ext>
            </a:extLst>
          </p:cNvPr>
          <p:cNvGrpSpPr/>
          <p:nvPr/>
        </p:nvGrpSpPr>
        <p:grpSpPr>
          <a:xfrm>
            <a:off x="6716851" y="2597880"/>
            <a:ext cx="2712894" cy="1219663"/>
            <a:chOff x="2598596" y="2713263"/>
            <a:chExt cx="1800000" cy="1219663"/>
          </a:xfrm>
        </p:grpSpPr>
        <p:sp>
          <p:nvSpPr>
            <p:cNvPr id="43" name="Text Placeholder 18">
              <a:extLst>
                <a:ext uri="{FF2B5EF4-FFF2-40B4-BE49-F238E27FC236}">
                  <a16:creationId xmlns:a16="http://schemas.microsoft.com/office/drawing/2014/main" id="{B9CF6657-6340-4EB8-87E9-9CE309463CB8}"/>
                </a:ext>
              </a:extLst>
            </p:cNvPr>
            <p:cNvSpPr txBox="1">
              <a:spLocks/>
            </p:cNvSpPr>
            <p:nvPr/>
          </p:nvSpPr>
          <p:spPr>
            <a:xfrm>
              <a:off x="2598596" y="2970292"/>
              <a:ext cx="1800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dirty="0">
                  <a:solidFill>
                    <a:schemeClr val="accent1"/>
                  </a:solidFill>
                </a:rPr>
                <a:t>Director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0BD084-F233-458F-9A8D-690625A79C13}"/>
                </a:ext>
              </a:extLst>
            </p:cNvPr>
            <p:cNvSpPr txBox="1"/>
            <p:nvPr/>
          </p:nvSpPr>
          <p:spPr>
            <a:xfrm>
              <a:off x="2598596" y="3286595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 Placeholder 17">
              <a:extLst>
                <a:ext uri="{FF2B5EF4-FFF2-40B4-BE49-F238E27FC236}">
                  <a16:creationId xmlns:a16="http://schemas.microsoft.com/office/drawing/2014/main" id="{0880526E-ECD4-4480-BF4F-4EE6D85645FD}"/>
                </a:ext>
              </a:extLst>
            </p:cNvPr>
            <p:cNvSpPr txBox="1">
              <a:spLocks/>
            </p:cNvSpPr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BB3D06-7501-4517-AF14-BBF16343C44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277962" y="1361223"/>
            <a:ext cx="1497874" cy="1958951"/>
          </a:xfrm>
        </p:spPr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5A6EE39-730C-4C58-9B42-BBBF9D5A72E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79297" y="3324301"/>
            <a:ext cx="1497874" cy="1958951"/>
          </a:xfrm>
        </p:spPr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0F68C4-1C4F-4B7A-985F-1A3417060D79}"/>
              </a:ext>
            </a:extLst>
          </p:cNvPr>
          <p:cNvSpPr txBox="1"/>
          <p:nvPr/>
        </p:nvSpPr>
        <p:spPr>
          <a:xfrm>
            <a:off x="3163847" y="4740000"/>
            <a:ext cx="58643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36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5679B8A8-B04A-4D27-A72E-285101F4FE66}"/>
              </a:ext>
            </a:extLst>
          </p:cNvPr>
          <p:cNvGrpSpPr/>
          <p:nvPr/>
        </p:nvGrpSpPr>
        <p:grpSpPr>
          <a:xfrm>
            <a:off x="2432402" y="2542973"/>
            <a:ext cx="8697593" cy="2381219"/>
            <a:chOff x="2432402" y="2516597"/>
            <a:chExt cx="8697593" cy="2381219"/>
          </a:xfrm>
        </p:grpSpPr>
        <p:sp>
          <p:nvSpPr>
            <p:cNvPr id="46" name="Block Arc 45">
              <a:extLst>
                <a:ext uri="{FF2B5EF4-FFF2-40B4-BE49-F238E27FC236}">
                  <a16:creationId xmlns:a16="http://schemas.microsoft.com/office/drawing/2014/main" id="{997CA696-DC7B-4C4E-ADD9-30877729855A}"/>
                </a:ext>
              </a:extLst>
            </p:cNvPr>
            <p:cNvSpPr/>
            <p:nvPr/>
          </p:nvSpPr>
          <p:spPr>
            <a:xfrm>
              <a:off x="8766097" y="2522200"/>
              <a:ext cx="2363898" cy="2363900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BD89522-DD05-4635-81B6-21ACE8DE4395}"/>
                </a:ext>
              </a:extLst>
            </p:cNvPr>
            <p:cNvSpPr/>
            <p:nvPr/>
          </p:nvSpPr>
          <p:spPr>
            <a:xfrm>
              <a:off x="2432402" y="2522200"/>
              <a:ext cx="283464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FD21350-B909-44CD-9534-AE728C8F6763}"/>
                </a:ext>
              </a:extLst>
            </p:cNvPr>
            <p:cNvSpPr/>
            <p:nvPr/>
          </p:nvSpPr>
          <p:spPr>
            <a:xfrm>
              <a:off x="6059990" y="2516597"/>
              <a:ext cx="283464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8B14333-70AF-477F-A3F1-4016D8D007AB}"/>
                </a:ext>
              </a:extLst>
            </p:cNvPr>
            <p:cNvSpPr/>
            <p:nvPr/>
          </p:nvSpPr>
          <p:spPr>
            <a:xfrm>
              <a:off x="4280939" y="4804108"/>
              <a:ext cx="283464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D73D7D9-7939-4B14-90E7-92E1EC51FF13}"/>
                </a:ext>
              </a:extLst>
            </p:cNvPr>
            <p:cNvSpPr/>
            <p:nvPr/>
          </p:nvSpPr>
          <p:spPr>
            <a:xfrm>
              <a:off x="7902771" y="4798691"/>
              <a:ext cx="210312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3F36DE-6A4A-489D-90E5-6D8FE66C0F8D}"/>
                </a:ext>
              </a:extLst>
            </p:cNvPr>
            <p:cNvSpPr/>
            <p:nvPr/>
          </p:nvSpPr>
          <p:spPr>
            <a:xfrm>
              <a:off x="9640041" y="2522200"/>
              <a:ext cx="365760" cy="93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A9051B-90F8-4732-872F-57F3CA5A0711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8480A-F945-43AC-96CB-D22D6021D8BC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6CE5FFC-4596-4A50-891B-8AF688FB06E8}"/>
              </a:ext>
            </a:extLst>
          </p:cNvPr>
          <p:cNvGrpSpPr/>
          <p:nvPr/>
        </p:nvGrpSpPr>
        <p:grpSpPr>
          <a:xfrm>
            <a:off x="3667776" y="2373367"/>
            <a:ext cx="435077" cy="435077"/>
            <a:chOff x="1547664" y="3147814"/>
            <a:chExt cx="720080" cy="72008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6C9BB4A-60B6-415B-B30C-73EDA372AF54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6" name="Chevron 50">
              <a:extLst>
                <a:ext uri="{FF2B5EF4-FFF2-40B4-BE49-F238E27FC236}">
                  <a16:creationId xmlns:a16="http://schemas.microsoft.com/office/drawing/2014/main" id="{1B0AD5BE-3618-4BF0-95D6-2A87C234B0B0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BF868F0-CCC1-4333-841B-DB6819B9569C}"/>
              </a:ext>
            </a:extLst>
          </p:cNvPr>
          <p:cNvGrpSpPr/>
          <p:nvPr/>
        </p:nvGrpSpPr>
        <p:grpSpPr>
          <a:xfrm>
            <a:off x="7287242" y="2373367"/>
            <a:ext cx="435077" cy="435077"/>
            <a:chOff x="1547664" y="3147814"/>
            <a:chExt cx="720080" cy="72008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1D6D747-5EBB-4249-957D-4091F51F57E6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9" name="Chevron 53">
              <a:extLst>
                <a:ext uri="{FF2B5EF4-FFF2-40B4-BE49-F238E27FC236}">
                  <a16:creationId xmlns:a16="http://schemas.microsoft.com/office/drawing/2014/main" id="{60049DD2-0057-46E8-99AE-51A2229B3D77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265BE38-AF18-4501-9E2E-F6730A0C52F1}"/>
              </a:ext>
            </a:extLst>
          </p:cNvPr>
          <p:cNvGrpSpPr/>
          <p:nvPr/>
        </p:nvGrpSpPr>
        <p:grpSpPr>
          <a:xfrm rot="10800000">
            <a:off x="5456528" y="4644194"/>
            <a:ext cx="435077" cy="435077"/>
            <a:chOff x="1547664" y="3147814"/>
            <a:chExt cx="720080" cy="72008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084E484-4639-43A4-8779-79EC138DDD2B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2" name="Chevron 56">
              <a:extLst>
                <a:ext uri="{FF2B5EF4-FFF2-40B4-BE49-F238E27FC236}">
                  <a16:creationId xmlns:a16="http://schemas.microsoft.com/office/drawing/2014/main" id="{6D0ECB22-0A20-4D8D-BC7E-FD5337B5F20B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AFA5FB-9132-425C-8363-FB673E634F01}"/>
              </a:ext>
            </a:extLst>
          </p:cNvPr>
          <p:cNvGrpSpPr/>
          <p:nvPr/>
        </p:nvGrpSpPr>
        <p:grpSpPr>
          <a:xfrm rot="5400000">
            <a:off x="10839647" y="3512990"/>
            <a:ext cx="435077" cy="435077"/>
            <a:chOff x="1547664" y="3147814"/>
            <a:chExt cx="720080" cy="72008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8975EC4-0512-42F8-A97B-B92250FE5B40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5" name="Chevron 59">
              <a:extLst>
                <a:ext uri="{FF2B5EF4-FFF2-40B4-BE49-F238E27FC236}">
                  <a16:creationId xmlns:a16="http://schemas.microsoft.com/office/drawing/2014/main" id="{E4D29604-0BAB-4B58-B642-A6000FB4DDD5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4BFFFF2-92C4-4689-ABD7-2F172BEDCAEE}"/>
              </a:ext>
            </a:extLst>
          </p:cNvPr>
          <p:cNvGrpSpPr/>
          <p:nvPr/>
        </p:nvGrpSpPr>
        <p:grpSpPr>
          <a:xfrm>
            <a:off x="891799" y="3160246"/>
            <a:ext cx="2378934" cy="1048024"/>
            <a:chOff x="803640" y="3362835"/>
            <a:chExt cx="2059657" cy="104802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FEF9A-414D-4556-9D0A-65E7042DD5A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FB40BCD-88D0-45F2-86DB-CA586564935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44A133A-2B72-4878-A340-E86E52CBAF61}"/>
              </a:ext>
            </a:extLst>
          </p:cNvPr>
          <p:cNvGrpSpPr/>
          <p:nvPr/>
        </p:nvGrpSpPr>
        <p:grpSpPr>
          <a:xfrm>
            <a:off x="4484599" y="3160246"/>
            <a:ext cx="2378934" cy="1048024"/>
            <a:chOff x="803640" y="3362835"/>
            <a:chExt cx="2059657" cy="104802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0874739-9840-43DE-9E20-816B8CD0E1D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CAE114D-1845-4E90-A26A-1BA2F9AC92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132DDDA-E1A8-45D2-89BE-A7F5267EEBD8}"/>
              </a:ext>
            </a:extLst>
          </p:cNvPr>
          <p:cNvGrpSpPr/>
          <p:nvPr/>
        </p:nvGrpSpPr>
        <p:grpSpPr>
          <a:xfrm>
            <a:off x="8068615" y="3160246"/>
            <a:ext cx="2378934" cy="1048024"/>
            <a:chOff x="803640" y="3362835"/>
            <a:chExt cx="2059657" cy="104802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4D722FA-F033-437B-B10E-3C67620A99B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EAD760-261C-4906-9932-732BD288BF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6DF7C5F-2FAB-499E-918B-DF36FA7E76B6}"/>
              </a:ext>
            </a:extLst>
          </p:cNvPr>
          <p:cNvGrpSpPr/>
          <p:nvPr/>
        </p:nvGrpSpPr>
        <p:grpSpPr>
          <a:xfrm>
            <a:off x="2695847" y="5324145"/>
            <a:ext cx="2378934" cy="1048024"/>
            <a:chOff x="803640" y="3362835"/>
            <a:chExt cx="2059657" cy="104802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A6C3E92-1D7B-4C9D-859B-C7E12919EC9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6DA863A-B610-44D0-BC60-44D9CC1E81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E300D40-DE82-4654-B5B9-5B969373434E}"/>
              </a:ext>
            </a:extLst>
          </p:cNvPr>
          <p:cNvGrpSpPr/>
          <p:nvPr/>
        </p:nvGrpSpPr>
        <p:grpSpPr>
          <a:xfrm>
            <a:off x="6315313" y="5324145"/>
            <a:ext cx="2378934" cy="1048024"/>
            <a:chOff x="803640" y="3362835"/>
            <a:chExt cx="2059657" cy="104802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6CCF943-B37B-4A64-B6B4-345117B81FA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442F2F5-C78F-4587-8642-5DFD195DF5E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93" y="2044371"/>
            <a:ext cx="998601" cy="10461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138" y="2006587"/>
            <a:ext cx="1400214" cy="10279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6138">
            <a:off x="8318298" y="2093333"/>
            <a:ext cx="1970192" cy="8544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638" y="4159480"/>
            <a:ext cx="1546557" cy="10847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915" y="4121474"/>
            <a:ext cx="2419045" cy="124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2C56F8-6240-4D41-A183-B9689775BF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2294350"/>
            <a:ext cx="1768608" cy="1635530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E4FBD4-2524-40B2-B750-EDE591F78F4C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348264" y="3382648"/>
            <a:ext cx="1770588" cy="547232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9A9584-1C13-4828-9886-86900EE0372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933826"/>
            <a:ext cx="1772568" cy="537121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5ED825-AD70-4C27-9361-1CA0746768CA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348264" y="3933825"/>
            <a:ext cx="1774548" cy="1625420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8E2238ED-D2C3-4B0C-85B7-FA93C71A50D9}"/>
              </a:ext>
            </a:extLst>
          </p:cNvPr>
          <p:cNvSpPr/>
          <p:nvPr/>
        </p:nvSpPr>
        <p:spPr>
          <a:xfrm>
            <a:off x="6116873" y="1830139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8020B474-F086-4B4B-92F5-0AFC05FC3235}"/>
              </a:ext>
            </a:extLst>
          </p:cNvPr>
          <p:cNvSpPr/>
          <p:nvPr/>
        </p:nvSpPr>
        <p:spPr>
          <a:xfrm>
            <a:off x="6118853" y="291843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55653320-40D9-4A21-8FED-37E75CDF15C9}"/>
              </a:ext>
            </a:extLst>
          </p:cNvPr>
          <p:cNvSpPr/>
          <p:nvPr/>
        </p:nvSpPr>
        <p:spPr>
          <a:xfrm>
            <a:off x="6120833" y="400673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A6A19308-10CB-4CD3-AFA2-7881C06A38D6}"/>
              </a:ext>
            </a:extLst>
          </p:cNvPr>
          <p:cNvSpPr/>
          <p:nvPr/>
        </p:nvSpPr>
        <p:spPr>
          <a:xfrm>
            <a:off x="6122813" y="5095034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D3DBAB-B6F3-4001-9208-2EB49EBEECDD}"/>
              </a:ext>
            </a:extLst>
          </p:cNvPr>
          <p:cNvGrpSpPr/>
          <p:nvPr/>
        </p:nvGrpSpPr>
        <p:grpSpPr>
          <a:xfrm>
            <a:off x="6474310" y="1952607"/>
            <a:ext cx="4438822" cy="677512"/>
            <a:chOff x="6417575" y="2011203"/>
            <a:chExt cx="2952329" cy="6488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03584A-E2F6-4AD7-A314-BD33295C7FC6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E693AB-20DE-4643-836F-0E0F217A70EA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2122AD-95CF-49F9-9386-B3E47E2C334C}"/>
              </a:ext>
            </a:extLst>
          </p:cNvPr>
          <p:cNvGrpSpPr/>
          <p:nvPr/>
        </p:nvGrpSpPr>
        <p:grpSpPr>
          <a:xfrm>
            <a:off x="6474310" y="3043618"/>
            <a:ext cx="4438822" cy="677512"/>
            <a:chOff x="6417575" y="2011203"/>
            <a:chExt cx="2952329" cy="6488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CBF16A-EB98-435C-B6C4-F5BC98BDE38D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CF6FEC-9B0A-49ED-8EFA-77CA1A4416F8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582937-EB42-472F-BE26-952E63552C22}"/>
              </a:ext>
            </a:extLst>
          </p:cNvPr>
          <p:cNvGrpSpPr/>
          <p:nvPr/>
        </p:nvGrpSpPr>
        <p:grpSpPr>
          <a:xfrm>
            <a:off x="6474310" y="4134629"/>
            <a:ext cx="4438820" cy="677512"/>
            <a:chOff x="6417575" y="2011203"/>
            <a:chExt cx="2952328" cy="6488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6865B7-B862-4D86-9FBF-21586EAA00B2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B6CCAF-EEF7-4170-944A-0B1239A5BB24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799481-71B9-4B88-8868-8448C489E86A}"/>
              </a:ext>
            </a:extLst>
          </p:cNvPr>
          <p:cNvGrpSpPr/>
          <p:nvPr/>
        </p:nvGrpSpPr>
        <p:grpSpPr>
          <a:xfrm>
            <a:off x="6474310" y="5225639"/>
            <a:ext cx="4438820" cy="677512"/>
            <a:chOff x="6417575" y="2011203"/>
            <a:chExt cx="2952328" cy="64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A1CF03-4D1A-4D82-A181-2DE6F727534A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122D7E-4FB7-4AD1-AE12-9D278B8CCAE2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7" y="3623612"/>
            <a:ext cx="5530191" cy="32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평행 사변형 1">
            <a:extLst>
              <a:ext uri="{FF2B5EF4-FFF2-40B4-BE49-F238E27FC236}">
                <a16:creationId xmlns:a16="http://schemas.microsoft.com/office/drawing/2014/main" id="{1EBD90C7-709C-41D0-9A6E-3D51B715A12F}"/>
              </a:ext>
            </a:extLst>
          </p:cNvPr>
          <p:cNvSpPr/>
          <p:nvPr/>
        </p:nvSpPr>
        <p:spPr>
          <a:xfrm>
            <a:off x="5228064" y="0"/>
            <a:ext cx="6816002" cy="6858000"/>
          </a:xfrm>
          <a:prstGeom prst="parallelogram">
            <a:avLst>
              <a:gd name="adj" fmla="val 716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자유형: 도형 54">
            <a:extLst>
              <a:ext uri="{FF2B5EF4-FFF2-40B4-BE49-F238E27FC236}">
                <a16:creationId xmlns:a16="http://schemas.microsoft.com/office/drawing/2014/main" id="{7892F4C4-55ED-4F27-BCDB-259583333D6A}"/>
              </a:ext>
            </a:extLst>
          </p:cNvPr>
          <p:cNvSpPr/>
          <p:nvPr/>
        </p:nvSpPr>
        <p:spPr>
          <a:xfrm>
            <a:off x="7331801" y="28280"/>
            <a:ext cx="4860201" cy="6829720"/>
          </a:xfrm>
          <a:custGeom>
            <a:avLst/>
            <a:gdLst>
              <a:gd name="connsiteX0" fmla="*/ 4860201 w 4860201"/>
              <a:gd name="connsiteY0" fmla="*/ 0 h 6829720"/>
              <a:gd name="connsiteX1" fmla="*/ 4860201 w 4860201"/>
              <a:gd name="connsiteY1" fmla="*/ 2720078 h 6829720"/>
              <a:gd name="connsiteX2" fmla="*/ 1935676 w 4860201"/>
              <a:gd name="connsiteY2" fmla="*/ 6829720 h 6829720"/>
              <a:gd name="connsiteX3" fmla="*/ 0 w 4860201"/>
              <a:gd name="connsiteY3" fmla="*/ 6829720 h 682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201" h="6829720">
                <a:moveTo>
                  <a:pt x="4860201" y="0"/>
                </a:moveTo>
                <a:lnTo>
                  <a:pt x="4860201" y="2720078"/>
                </a:lnTo>
                <a:lnTo>
                  <a:pt x="1935676" y="6829720"/>
                </a:lnTo>
                <a:lnTo>
                  <a:pt x="0" y="68297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평행 사변형 4">
            <a:extLst>
              <a:ext uri="{FF2B5EF4-FFF2-40B4-BE49-F238E27FC236}">
                <a16:creationId xmlns:a16="http://schemas.microsoft.com/office/drawing/2014/main" id="{EB15A0EB-6AA9-4E30-962D-0E5C3677C897}"/>
              </a:ext>
            </a:extLst>
          </p:cNvPr>
          <p:cNvSpPr/>
          <p:nvPr/>
        </p:nvSpPr>
        <p:spPr>
          <a:xfrm>
            <a:off x="3124328" y="0"/>
            <a:ext cx="6816002" cy="6858000"/>
          </a:xfrm>
          <a:prstGeom prst="parallelogram">
            <a:avLst>
              <a:gd name="adj" fmla="val 716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BE626-23C5-4857-A4A6-F1EF29448431}"/>
              </a:ext>
            </a:extLst>
          </p:cNvPr>
          <p:cNvSpPr txBox="1"/>
          <p:nvPr/>
        </p:nvSpPr>
        <p:spPr>
          <a:xfrm>
            <a:off x="287937" y="2506924"/>
            <a:ext cx="3541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73E2779-7435-414B-BDC9-14FB92D3421E}"/>
              </a:ext>
            </a:extLst>
          </p:cNvPr>
          <p:cNvSpPr txBox="1">
            <a:spLocks/>
          </p:cNvSpPr>
          <p:nvPr/>
        </p:nvSpPr>
        <p:spPr>
          <a:xfrm>
            <a:off x="1596239" y="476452"/>
            <a:ext cx="4092399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Presentation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Designed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ED32C-FC60-4955-B1FB-9BB97C9F4493}"/>
              </a:ext>
            </a:extLst>
          </p:cNvPr>
          <p:cNvSpPr txBox="1"/>
          <p:nvPr/>
        </p:nvSpPr>
        <p:spPr>
          <a:xfrm>
            <a:off x="5096729" y="6397424"/>
            <a:ext cx="25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3CA9E6-927C-4031-8F48-E9C07CB756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57" y="4440040"/>
            <a:ext cx="3539954" cy="16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E11F-85AA-456E-A769-CE2B88EB4FE1}"/>
              </a:ext>
            </a:extLst>
          </p:cNvPr>
          <p:cNvSpPr txBox="1">
            <a:spLocks/>
          </p:cNvSpPr>
          <p:nvPr/>
        </p:nvSpPr>
        <p:spPr>
          <a:xfrm>
            <a:off x="858453" y="992356"/>
            <a:ext cx="2699792" cy="237626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+mj-lt"/>
              </a:rPr>
              <a:t>One Columns Text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B7D4F4-9466-4CE4-A84C-CFF0615370FE}"/>
              </a:ext>
            </a:extLst>
          </p:cNvPr>
          <p:cNvGrpSpPr/>
          <p:nvPr/>
        </p:nvGrpSpPr>
        <p:grpSpPr>
          <a:xfrm>
            <a:off x="3824655" y="972739"/>
            <a:ext cx="7077807" cy="4735514"/>
            <a:chOff x="886442" y="1648957"/>
            <a:chExt cx="3397525" cy="54447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547CB9-D084-42DF-9DAE-2FA710F16F64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8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974617-C279-4424-90C7-73885C2B65A8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98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You can simply impress your audience and add a unique zing and appeal to your Presentations.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7E9F50-52E2-4D78-A0B4-E6ECF4861E37}"/>
              </a:ext>
            </a:extLst>
          </p:cNvPr>
          <p:cNvSpPr/>
          <p:nvPr/>
        </p:nvSpPr>
        <p:spPr>
          <a:xfrm>
            <a:off x="1569708" y="527538"/>
            <a:ext cx="9688748" cy="5577840"/>
          </a:xfrm>
          <a:custGeom>
            <a:avLst/>
            <a:gdLst>
              <a:gd name="connsiteX0" fmla="*/ 343818 w 9688748"/>
              <a:gd name="connsiteY0" fmla="*/ 0 h 5577840"/>
              <a:gd name="connsiteX1" fmla="*/ 9344930 w 9688748"/>
              <a:gd name="connsiteY1" fmla="*/ 0 h 5577840"/>
              <a:gd name="connsiteX2" fmla="*/ 9688748 w 9688748"/>
              <a:gd name="connsiteY2" fmla="*/ 343818 h 5577840"/>
              <a:gd name="connsiteX3" fmla="*/ 9688748 w 9688748"/>
              <a:gd name="connsiteY3" fmla="*/ 5234022 h 5577840"/>
              <a:gd name="connsiteX4" fmla="*/ 9344930 w 9688748"/>
              <a:gd name="connsiteY4" fmla="*/ 5577840 h 5577840"/>
              <a:gd name="connsiteX5" fmla="*/ 343818 w 9688748"/>
              <a:gd name="connsiteY5" fmla="*/ 5577840 h 5577840"/>
              <a:gd name="connsiteX6" fmla="*/ 0 w 9688748"/>
              <a:gd name="connsiteY6" fmla="*/ 5234022 h 5577840"/>
              <a:gd name="connsiteX7" fmla="*/ 0 w 9688748"/>
              <a:gd name="connsiteY7" fmla="*/ 2847961 h 5577840"/>
              <a:gd name="connsiteX8" fmla="*/ 43774 w 9688748"/>
              <a:gd name="connsiteY8" fmla="*/ 2847961 h 5577840"/>
              <a:gd name="connsiteX9" fmla="*/ 43774 w 9688748"/>
              <a:gd name="connsiteY9" fmla="*/ 5194267 h 5577840"/>
              <a:gd name="connsiteX10" fmla="*/ 381627 w 9688748"/>
              <a:gd name="connsiteY10" fmla="*/ 5532120 h 5577840"/>
              <a:gd name="connsiteX11" fmla="*/ 9307121 w 9688748"/>
              <a:gd name="connsiteY11" fmla="*/ 5532120 h 5577840"/>
              <a:gd name="connsiteX12" fmla="*/ 9644974 w 9688748"/>
              <a:gd name="connsiteY12" fmla="*/ 5194267 h 5577840"/>
              <a:gd name="connsiteX13" fmla="*/ 9644974 w 9688748"/>
              <a:gd name="connsiteY13" fmla="*/ 383573 h 5577840"/>
              <a:gd name="connsiteX14" fmla="*/ 9307121 w 9688748"/>
              <a:gd name="connsiteY14" fmla="*/ 45720 h 5577840"/>
              <a:gd name="connsiteX15" fmla="*/ 381627 w 9688748"/>
              <a:gd name="connsiteY15" fmla="*/ 45720 h 5577840"/>
              <a:gd name="connsiteX16" fmla="*/ 43774 w 9688748"/>
              <a:gd name="connsiteY16" fmla="*/ 383573 h 5577840"/>
              <a:gd name="connsiteX17" fmla="*/ 43774 w 9688748"/>
              <a:gd name="connsiteY17" fmla="*/ 443718 h 5577840"/>
              <a:gd name="connsiteX18" fmla="*/ 0 w 9688748"/>
              <a:gd name="connsiteY18" fmla="*/ 443718 h 5577840"/>
              <a:gd name="connsiteX19" fmla="*/ 0 w 9688748"/>
              <a:gd name="connsiteY19" fmla="*/ 343818 h 5577840"/>
              <a:gd name="connsiteX20" fmla="*/ 343818 w 9688748"/>
              <a:gd name="connsiteY20" fmla="*/ 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8748" h="5577840">
                <a:moveTo>
                  <a:pt x="343818" y="0"/>
                </a:moveTo>
                <a:lnTo>
                  <a:pt x="9344930" y="0"/>
                </a:lnTo>
                <a:cubicBezTo>
                  <a:pt x="9534815" y="0"/>
                  <a:pt x="9688748" y="153933"/>
                  <a:pt x="9688748" y="343818"/>
                </a:cubicBezTo>
                <a:lnTo>
                  <a:pt x="9688748" y="5234022"/>
                </a:lnTo>
                <a:cubicBezTo>
                  <a:pt x="9688748" y="5423907"/>
                  <a:pt x="9534815" y="5577840"/>
                  <a:pt x="9344930" y="5577840"/>
                </a:cubicBezTo>
                <a:lnTo>
                  <a:pt x="343818" y="5577840"/>
                </a:lnTo>
                <a:cubicBezTo>
                  <a:pt x="153933" y="5577840"/>
                  <a:pt x="0" y="5423907"/>
                  <a:pt x="0" y="5234022"/>
                </a:cubicBezTo>
                <a:lnTo>
                  <a:pt x="0" y="2847961"/>
                </a:lnTo>
                <a:lnTo>
                  <a:pt x="43774" y="2847961"/>
                </a:lnTo>
                <a:lnTo>
                  <a:pt x="43774" y="5194267"/>
                </a:lnTo>
                <a:cubicBezTo>
                  <a:pt x="43774" y="5380858"/>
                  <a:pt x="195036" y="5532120"/>
                  <a:pt x="381627" y="5532120"/>
                </a:cubicBezTo>
                <a:lnTo>
                  <a:pt x="9307121" y="5532120"/>
                </a:lnTo>
                <a:cubicBezTo>
                  <a:pt x="9493712" y="5532120"/>
                  <a:pt x="9644974" y="5380858"/>
                  <a:pt x="9644974" y="5194267"/>
                </a:cubicBezTo>
                <a:lnTo>
                  <a:pt x="9644974" y="383573"/>
                </a:lnTo>
                <a:cubicBezTo>
                  <a:pt x="9644974" y="196982"/>
                  <a:pt x="9493712" y="45720"/>
                  <a:pt x="9307121" y="45720"/>
                </a:cubicBezTo>
                <a:lnTo>
                  <a:pt x="381627" y="45720"/>
                </a:lnTo>
                <a:cubicBezTo>
                  <a:pt x="195036" y="45720"/>
                  <a:pt x="43774" y="196982"/>
                  <a:pt x="43774" y="383573"/>
                </a:cubicBezTo>
                <a:lnTo>
                  <a:pt x="43774" y="443718"/>
                </a:lnTo>
                <a:lnTo>
                  <a:pt x="0" y="443718"/>
                </a:lnTo>
                <a:lnTo>
                  <a:pt x="0" y="343818"/>
                </a:lnTo>
                <a:cubicBezTo>
                  <a:pt x="0" y="153933"/>
                  <a:pt x="153933" y="0"/>
                  <a:pt x="3438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57697" y="2693122"/>
            <a:ext cx="677050" cy="31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B398CC-13AD-4ED4-8256-7AF641897F67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F3EEF-E52D-41E4-842D-5E790B88A516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02BBE4E-BF75-4E77-A514-BE526700C857}"/>
              </a:ext>
            </a:extLst>
          </p:cNvPr>
          <p:cNvSpPr/>
          <p:nvPr/>
        </p:nvSpPr>
        <p:spPr>
          <a:xfrm>
            <a:off x="962933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0820BC4-FF09-49BA-9C5E-3DF76870A30C}"/>
              </a:ext>
            </a:extLst>
          </p:cNvPr>
          <p:cNvSpPr/>
          <p:nvPr/>
        </p:nvSpPr>
        <p:spPr>
          <a:xfrm rot="10800000">
            <a:off x="3018122" y="3763692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B2693C2-4CDE-42F7-9ED9-1CF655DB9204}"/>
              </a:ext>
            </a:extLst>
          </p:cNvPr>
          <p:cNvSpPr/>
          <p:nvPr/>
        </p:nvSpPr>
        <p:spPr>
          <a:xfrm>
            <a:off x="5073311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4D37590-63F8-45AA-B4F6-F44454C61C97}"/>
              </a:ext>
            </a:extLst>
          </p:cNvPr>
          <p:cNvSpPr/>
          <p:nvPr/>
        </p:nvSpPr>
        <p:spPr>
          <a:xfrm rot="10800000">
            <a:off x="7128500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F000BCD-6DBD-44DA-931E-B28A563036C5}"/>
              </a:ext>
            </a:extLst>
          </p:cNvPr>
          <p:cNvSpPr/>
          <p:nvPr/>
        </p:nvSpPr>
        <p:spPr>
          <a:xfrm>
            <a:off x="9183689" y="3763693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38AA3-6D1B-4F5B-93E6-9FB4E2910477}"/>
              </a:ext>
            </a:extLst>
          </p:cNvPr>
          <p:cNvGrpSpPr/>
          <p:nvPr/>
        </p:nvGrpSpPr>
        <p:grpSpPr>
          <a:xfrm>
            <a:off x="1201383" y="4421426"/>
            <a:ext cx="1585840" cy="1822824"/>
            <a:chOff x="1985515" y="4307149"/>
            <a:chExt cx="2471032" cy="18228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46BD6D-D73C-4DF2-8529-28DA96A36787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103E0C-1E93-4B71-90E4-745F068CD321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11571A-AD1A-4F52-8FD5-8C6EEE20B8E0}"/>
              </a:ext>
            </a:extLst>
          </p:cNvPr>
          <p:cNvGrpSpPr/>
          <p:nvPr/>
        </p:nvGrpSpPr>
        <p:grpSpPr>
          <a:xfrm>
            <a:off x="3255959" y="4421426"/>
            <a:ext cx="1585840" cy="1822824"/>
            <a:chOff x="1985515" y="4307149"/>
            <a:chExt cx="2471032" cy="1822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310FCA-FEDE-4AA3-A56E-E6FACC5457F4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020CB0-BA8B-4FEC-8ED3-6C50D254A08F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7E7EFA-9E98-46E6-B8B9-BB33BF10B7E6}"/>
              </a:ext>
            </a:extLst>
          </p:cNvPr>
          <p:cNvGrpSpPr/>
          <p:nvPr/>
        </p:nvGrpSpPr>
        <p:grpSpPr>
          <a:xfrm>
            <a:off x="5310535" y="4421426"/>
            <a:ext cx="1585840" cy="1822824"/>
            <a:chOff x="1985515" y="4307149"/>
            <a:chExt cx="2471032" cy="1822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A5CAD4-522F-40CE-81A1-7CCD2478AABF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703F93-02A1-4B66-A1BA-CD9212EB8348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5DA191-300B-48E9-A07D-23D74E3AD57E}"/>
              </a:ext>
            </a:extLst>
          </p:cNvPr>
          <p:cNvGrpSpPr/>
          <p:nvPr/>
        </p:nvGrpSpPr>
        <p:grpSpPr>
          <a:xfrm>
            <a:off x="9419687" y="4421426"/>
            <a:ext cx="1585840" cy="1822824"/>
            <a:chOff x="1985515" y="4307149"/>
            <a:chExt cx="2471032" cy="18228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DA64AB-DD6A-4E09-BE8C-EED0E1C545DA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A42644-D2B0-49BD-9D05-67F8FBE94391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D30092-E0F1-49A8-92ED-86F962060849}"/>
              </a:ext>
            </a:extLst>
          </p:cNvPr>
          <p:cNvGrpSpPr/>
          <p:nvPr/>
        </p:nvGrpSpPr>
        <p:grpSpPr>
          <a:xfrm>
            <a:off x="7365111" y="4421426"/>
            <a:ext cx="1585840" cy="1822824"/>
            <a:chOff x="1985515" y="4307149"/>
            <a:chExt cx="2471032" cy="18228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AF1B34-CEC7-4D68-B6FE-A50F6BCBFC8E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40E6C-B28E-496C-9747-DC5F4D9F77B2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7F31F11-1E3B-412B-9331-A9BF0074CA21}"/>
              </a:ext>
            </a:extLst>
          </p:cNvPr>
          <p:cNvSpPr txBox="1"/>
          <p:nvPr/>
        </p:nvSpPr>
        <p:spPr>
          <a:xfrm>
            <a:off x="1550755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CE5EA6-5CFD-479A-85C0-6EFD7213AAA1}"/>
              </a:ext>
            </a:extLst>
          </p:cNvPr>
          <p:cNvSpPr txBox="1"/>
          <p:nvPr/>
        </p:nvSpPr>
        <p:spPr>
          <a:xfrm>
            <a:off x="3605944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FE965D-FFFC-4537-8D1E-8EDC60A30FD6}"/>
              </a:ext>
            </a:extLst>
          </p:cNvPr>
          <p:cNvSpPr txBox="1"/>
          <p:nvPr/>
        </p:nvSpPr>
        <p:spPr>
          <a:xfrm>
            <a:off x="5661133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73F456-7036-43BD-A774-727791910FE4}"/>
              </a:ext>
            </a:extLst>
          </p:cNvPr>
          <p:cNvSpPr txBox="1"/>
          <p:nvPr/>
        </p:nvSpPr>
        <p:spPr>
          <a:xfrm>
            <a:off x="7716322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C029C-0433-44C0-9073-3C7A23CAF1D5}"/>
              </a:ext>
            </a:extLst>
          </p:cNvPr>
          <p:cNvSpPr txBox="1"/>
          <p:nvPr/>
        </p:nvSpPr>
        <p:spPr>
          <a:xfrm>
            <a:off x="9771511" y="3200864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14" y="2270229"/>
            <a:ext cx="483750" cy="7987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709" y="2270229"/>
            <a:ext cx="472500" cy="86625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254" y="2329032"/>
            <a:ext cx="787500" cy="82125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549" y="2411428"/>
            <a:ext cx="472500" cy="7425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3207" y="2520282"/>
            <a:ext cx="48375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D44EE41B-1D8D-4C48-A775-9712960D78E0}"/>
              </a:ext>
            </a:extLst>
          </p:cNvPr>
          <p:cNvSpPr/>
          <p:nvPr/>
        </p:nvSpPr>
        <p:spPr>
          <a:xfrm>
            <a:off x="8242025" y="696869"/>
            <a:ext cx="3084454" cy="546426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87680260-9583-49B0-9189-9A0FF1A5EC41}"/>
              </a:ext>
            </a:extLst>
          </p:cNvPr>
          <p:cNvSpPr/>
          <p:nvPr/>
        </p:nvSpPr>
        <p:spPr>
          <a:xfrm>
            <a:off x="5022407" y="696869"/>
            <a:ext cx="3007359" cy="546426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AD3E72-D9A3-4B7C-8E98-87C75588CAA6}"/>
              </a:ext>
            </a:extLst>
          </p:cNvPr>
          <p:cNvGrpSpPr/>
          <p:nvPr/>
        </p:nvGrpSpPr>
        <p:grpSpPr>
          <a:xfrm>
            <a:off x="5317094" y="1077821"/>
            <a:ext cx="2417985" cy="4702358"/>
            <a:chOff x="3651644" y="919838"/>
            <a:chExt cx="1975714" cy="45236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5B5CB7-17E8-44E9-A684-72B23D5DA8C3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16ABA9-74BF-4902-8BAD-B64A9310A89E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E90D84E-D3F7-4FCC-AFBA-4CA20F276CD7}"/>
              </a:ext>
            </a:extLst>
          </p:cNvPr>
          <p:cNvGrpSpPr/>
          <p:nvPr/>
        </p:nvGrpSpPr>
        <p:grpSpPr>
          <a:xfrm>
            <a:off x="8575260" y="1077822"/>
            <a:ext cx="2417985" cy="4702358"/>
            <a:chOff x="3651644" y="919838"/>
            <a:chExt cx="1975714" cy="45236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56E34-66B5-4777-B5ED-3F2AE98E28B9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96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5B3EF7-5E76-4167-8232-347576D526FE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39624FD-341B-414A-BC0E-20A31643069D}"/>
              </a:ext>
            </a:extLst>
          </p:cNvPr>
          <p:cNvSpPr txBox="1">
            <a:spLocks/>
          </p:cNvSpPr>
          <p:nvPr/>
        </p:nvSpPr>
        <p:spPr>
          <a:xfrm>
            <a:off x="1168249" y="418193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Two Columns 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1257851" y="2849622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64" y="4322615"/>
            <a:ext cx="2803119" cy="18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912" y="772856"/>
            <a:ext cx="6030001" cy="6097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-3060208" y="294608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Thank You</a:t>
            </a:r>
            <a:endParaRPr lang="ko-KR" altLang="en-US" sz="5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-3060208" y="386941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5189836" y="2225266"/>
            <a:ext cx="709704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rgbClr val="8246DC"/>
                </a:solidFill>
                <a:latin typeface="Arial Black" panose="020B0A04020102020204" pitchFamily="34" charset="0"/>
                <a:cs typeface="Arial" pitchFamily="34" charset="0"/>
              </a:rPr>
              <a:t>GAME</a:t>
            </a:r>
          </a:p>
          <a:p>
            <a:pPr algn="ctr"/>
            <a:r>
              <a:rPr lang="en-US" altLang="ko-KR" sz="5400" dirty="0" smtClean="0">
                <a:solidFill>
                  <a:srgbClr val="8246DC"/>
                </a:solidFill>
                <a:latin typeface="Arial Black" panose="020B0A04020102020204" pitchFamily="34" charset="0"/>
                <a:cs typeface="Arial" pitchFamily="34" charset="0"/>
              </a:rPr>
              <a:t>OVER</a:t>
            </a:r>
            <a:endParaRPr lang="ko-KR" altLang="en-US" sz="5400" dirty="0">
              <a:solidFill>
                <a:srgbClr val="8246DC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-145143" y="393313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accent6"/>
                </a:solidFill>
                <a:latin typeface="Arial Black" panose="020B0A04020102020204" pitchFamily="34" charset="0"/>
                <a:cs typeface="Arial" pitchFamily="34" charset="0"/>
              </a:rPr>
              <a:t>Thank You</a:t>
            </a:r>
            <a:endParaRPr lang="ko-KR" altLang="en-US" sz="5400" dirty="0">
              <a:solidFill>
                <a:schemeClr val="accent6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-144995" y="466663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6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6459" y="279123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8246DC"/>
                </a:solidFill>
              </a:rPr>
              <a:t>Editable</a:t>
            </a:r>
            <a:endParaRPr lang="en-US" dirty="0">
              <a:solidFill>
                <a:srgbClr val="8246DC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42" y="1219501"/>
            <a:ext cx="4252290" cy="21867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113" y="3532506"/>
            <a:ext cx="2156543" cy="28761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492" y="2012727"/>
            <a:ext cx="2623164" cy="11992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057" y="1913723"/>
            <a:ext cx="2308135" cy="14925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58" y="3764736"/>
            <a:ext cx="1975129" cy="28184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125" y="3666419"/>
            <a:ext cx="3015075" cy="3015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7148" y="3842485"/>
            <a:ext cx="948221" cy="9482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2381" y="3789539"/>
            <a:ext cx="1054111" cy="105411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7148" y="5338250"/>
            <a:ext cx="2441250" cy="9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487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6459" y="279123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8246DC"/>
                </a:solidFill>
              </a:rPr>
              <a:t>Editable</a:t>
            </a:r>
            <a:endParaRPr lang="en-US" dirty="0">
              <a:solidFill>
                <a:srgbClr val="8246DC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59" y="1646092"/>
            <a:ext cx="4777027" cy="27481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91" y="4596732"/>
            <a:ext cx="2225894" cy="20560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206" y="1646092"/>
            <a:ext cx="1727088" cy="24560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0015" y="1870062"/>
            <a:ext cx="2405516" cy="24137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206" y="4724767"/>
            <a:ext cx="2745000" cy="18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427" y="4560659"/>
            <a:ext cx="2012711" cy="20127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4495" y="4596732"/>
            <a:ext cx="1751036" cy="183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00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6459" y="279123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8246DC"/>
                </a:solidFill>
              </a:rPr>
              <a:t>Editable</a:t>
            </a:r>
            <a:endParaRPr lang="en-US" dirty="0">
              <a:solidFill>
                <a:srgbClr val="8246DC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488" y="5315339"/>
            <a:ext cx="4691168" cy="135722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970" y="5059482"/>
            <a:ext cx="4060211" cy="161308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68" y="1294535"/>
            <a:ext cx="3828203" cy="2712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07" y="4505498"/>
            <a:ext cx="2002109" cy="20283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2401" y="1346657"/>
            <a:ext cx="2481311" cy="26079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2042" y="1840333"/>
            <a:ext cx="4521669" cy="26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92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9D9BE2-4839-4CAC-AAC4-EED758E73286}"/>
              </a:ext>
            </a:extLst>
          </p:cNvPr>
          <p:cNvGrpSpPr/>
          <p:nvPr/>
        </p:nvGrpSpPr>
        <p:grpSpPr>
          <a:xfrm>
            <a:off x="412475" y="1775975"/>
            <a:ext cx="4169253" cy="4398213"/>
            <a:chOff x="412475" y="1920407"/>
            <a:chExt cx="4032340" cy="425378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F61677-D6DE-477B-921D-A66D685CF88C}"/>
                </a:ext>
              </a:extLst>
            </p:cNvPr>
            <p:cNvGrpSpPr/>
            <p:nvPr/>
          </p:nvGrpSpPr>
          <p:grpSpPr>
            <a:xfrm>
              <a:off x="524483" y="2293626"/>
              <a:ext cx="3650418" cy="3880562"/>
              <a:chOff x="2771800" y="2060848"/>
              <a:chExt cx="3653928" cy="3884295"/>
            </a:xfrm>
          </p:grpSpPr>
          <p:sp>
            <p:nvSpPr>
              <p:cNvPr id="4" name="Freeform 11">
                <a:extLst>
                  <a:ext uri="{FF2B5EF4-FFF2-40B4-BE49-F238E27FC236}">
                    <a16:creationId xmlns:a16="http://schemas.microsoft.com/office/drawing/2014/main" id="{62832568-23ED-40B3-BC0C-6D6D800B86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1800" y="2060848"/>
                <a:ext cx="3653928" cy="3884295"/>
              </a:xfrm>
              <a:custGeom>
                <a:avLst/>
                <a:gdLst>
                  <a:gd name="T0" fmla="*/ 499 w 1598"/>
                  <a:gd name="T1" fmla="*/ 1699 h 1699"/>
                  <a:gd name="T2" fmla="*/ 421 w 1598"/>
                  <a:gd name="T3" fmla="*/ 1514 h 1699"/>
                  <a:gd name="T4" fmla="*/ 151 w 1598"/>
                  <a:gd name="T5" fmla="*/ 1384 h 1699"/>
                  <a:gd name="T6" fmla="*/ 138 w 1598"/>
                  <a:gd name="T7" fmla="*/ 1299 h 1699"/>
                  <a:gd name="T8" fmla="*/ 104 w 1598"/>
                  <a:gd name="T9" fmla="*/ 1199 h 1699"/>
                  <a:gd name="T10" fmla="*/ 98 w 1598"/>
                  <a:gd name="T11" fmla="*/ 1123 h 1699"/>
                  <a:gd name="T12" fmla="*/ 28 w 1598"/>
                  <a:gd name="T13" fmla="*/ 934 h 1699"/>
                  <a:gd name="T14" fmla="*/ 34 w 1598"/>
                  <a:gd name="T15" fmla="*/ 929 h 1699"/>
                  <a:gd name="T16" fmla="*/ 126 w 1598"/>
                  <a:gd name="T17" fmla="*/ 790 h 1699"/>
                  <a:gd name="T18" fmla="*/ 119 w 1598"/>
                  <a:gd name="T19" fmla="*/ 721 h 1699"/>
                  <a:gd name="T20" fmla="*/ 186 w 1598"/>
                  <a:gd name="T21" fmla="*/ 291 h 1699"/>
                  <a:gd name="T22" fmla="*/ 763 w 1598"/>
                  <a:gd name="T23" fmla="*/ 4 h 1699"/>
                  <a:gd name="T24" fmla="*/ 1306 w 1598"/>
                  <a:gd name="T25" fmla="*/ 168 h 1699"/>
                  <a:gd name="T26" fmla="*/ 1509 w 1598"/>
                  <a:gd name="T27" fmla="*/ 937 h 1699"/>
                  <a:gd name="T28" fmla="*/ 1179 w 1598"/>
                  <a:gd name="T29" fmla="*/ 1560 h 1699"/>
                  <a:gd name="T30" fmla="*/ 557 w 1598"/>
                  <a:gd name="T31" fmla="*/ 1640 h 1699"/>
                  <a:gd name="T32" fmla="*/ 1120 w 1598"/>
                  <a:gd name="T33" fmla="*/ 1558 h 1699"/>
                  <a:gd name="T34" fmla="*/ 1179 w 1598"/>
                  <a:gd name="T35" fmla="*/ 1361 h 1699"/>
                  <a:gd name="T36" fmla="*/ 1452 w 1598"/>
                  <a:gd name="T37" fmla="*/ 922 h 1699"/>
                  <a:gd name="T38" fmla="*/ 1388 w 1598"/>
                  <a:gd name="T39" fmla="*/ 364 h 1699"/>
                  <a:gd name="T40" fmla="*/ 1265 w 1598"/>
                  <a:gd name="T41" fmla="*/ 210 h 1699"/>
                  <a:gd name="T42" fmla="*/ 767 w 1598"/>
                  <a:gd name="T43" fmla="*/ 63 h 1699"/>
                  <a:gd name="T44" fmla="*/ 765 w 1598"/>
                  <a:gd name="T45" fmla="*/ 63 h 1699"/>
                  <a:gd name="T46" fmla="*/ 234 w 1598"/>
                  <a:gd name="T47" fmla="*/ 325 h 1699"/>
                  <a:gd name="T48" fmla="*/ 174 w 1598"/>
                  <a:gd name="T49" fmla="*/ 699 h 1699"/>
                  <a:gd name="T50" fmla="*/ 176 w 1598"/>
                  <a:gd name="T51" fmla="*/ 705 h 1699"/>
                  <a:gd name="T52" fmla="*/ 70 w 1598"/>
                  <a:gd name="T53" fmla="*/ 976 h 1699"/>
                  <a:gd name="T54" fmla="*/ 72 w 1598"/>
                  <a:gd name="T55" fmla="*/ 998 h 1699"/>
                  <a:gd name="T56" fmla="*/ 129 w 1598"/>
                  <a:gd name="T57" fmla="*/ 1071 h 1699"/>
                  <a:gd name="T58" fmla="*/ 142 w 1598"/>
                  <a:gd name="T59" fmla="*/ 1078 h 1699"/>
                  <a:gd name="T60" fmla="*/ 152 w 1598"/>
                  <a:gd name="T61" fmla="*/ 1150 h 1699"/>
                  <a:gd name="T62" fmla="*/ 148 w 1598"/>
                  <a:gd name="T63" fmla="*/ 1157 h 1699"/>
                  <a:gd name="T64" fmla="*/ 150 w 1598"/>
                  <a:gd name="T65" fmla="*/ 1159 h 1699"/>
                  <a:gd name="T66" fmla="*/ 163 w 1598"/>
                  <a:gd name="T67" fmla="*/ 1215 h 1699"/>
                  <a:gd name="T68" fmla="*/ 156 w 1598"/>
                  <a:gd name="T69" fmla="*/ 1229 h 1699"/>
                  <a:gd name="T70" fmla="*/ 159 w 1598"/>
                  <a:gd name="T71" fmla="*/ 1235 h 1699"/>
                  <a:gd name="T72" fmla="*/ 182 w 1598"/>
                  <a:gd name="T73" fmla="*/ 1257 h 1699"/>
                  <a:gd name="T74" fmla="*/ 210 w 1598"/>
                  <a:gd name="T75" fmla="*/ 1384 h 1699"/>
                  <a:gd name="T76" fmla="*/ 286 w 1598"/>
                  <a:gd name="T77" fmla="*/ 1453 h 1699"/>
                  <a:gd name="T78" fmla="*/ 555 w 1598"/>
                  <a:gd name="T79" fmla="*/ 1559 h 1699"/>
                  <a:gd name="T80" fmla="*/ 557 w 1598"/>
                  <a:gd name="T81" fmla="*/ 1640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99">
                    <a:moveTo>
                      <a:pt x="1179" y="1699"/>
                    </a:moveTo>
                    <a:cubicBezTo>
                      <a:pt x="499" y="1699"/>
                      <a:pt x="499" y="1699"/>
                      <a:pt x="499" y="1699"/>
                    </a:cubicBezTo>
                    <a:cubicBezTo>
                      <a:pt x="497" y="1573"/>
                      <a:pt x="497" y="1573"/>
                      <a:pt x="497" y="1573"/>
                    </a:cubicBezTo>
                    <a:cubicBezTo>
                      <a:pt x="485" y="1544"/>
                      <a:pt x="450" y="1514"/>
                      <a:pt x="421" y="1514"/>
                    </a:cubicBezTo>
                    <a:cubicBezTo>
                      <a:pt x="280" y="1512"/>
                      <a:pt x="280" y="1512"/>
                      <a:pt x="280" y="1512"/>
                    </a:cubicBezTo>
                    <a:cubicBezTo>
                      <a:pt x="178" y="1505"/>
                      <a:pt x="151" y="1425"/>
                      <a:pt x="151" y="1384"/>
                    </a:cubicBezTo>
                    <a:cubicBezTo>
                      <a:pt x="151" y="1383"/>
                      <a:pt x="151" y="1383"/>
                      <a:pt x="151" y="1383"/>
                    </a:cubicBezTo>
                    <a:cubicBezTo>
                      <a:pt x="152" y="1336"/>
                      <a:pt x="142" y="1309"/>
                      <a:pt x="138" y="1299"/>
                    </a:cubicBezTo>
                    <a:cubicBezTo>
                      <a:pt x="122" y="1287"/>
                      <a:pt x="112" y="1272"/>
                      <a:pt x="108" y="1264"/>
                    </a:cubicBezTo>
                    <a:cubicBezTo>
                      <a:pt x="92" y="1245"/>
                      <a:pt x="94" y="1220"/>
                      <a:pt x="104" y="1199"/>
                    </a:cubicBezTo>
                    <a:cubicBezTo>
                      <a:pt x="103" y="1197"/>
                      <a:pt x="102" y="1195"/>
                      <a:pt x="101" y="1193"/>
                    </a:cubicBezTo>
                    <a:cubicBezTo>
                      <a:pt x="83" y="1170"/>
                      <a:pt x="86" y="1143"/>
                      <a:pt x="98" y="1123"/>
                    </a:cubicBezTo>
                    <a:cubicBezTo>
                      <a:pt x="37" y="1100"/>
                      <a:pt x="19" y="1033"/>
                      <a:pt x="15" y="1016"/>
                    </a:cubicBezTo>
                    <a:cubicBezTo>
                      <a:pt x="0" y="978"/>
                      <a:pt x="16" y="947"/>
                      <a:pt x="28" y="934"/>
                    </a:cubicBezTo>
                    <a:cubicBezTo>
                      <a:pt x="31" y="931"/>
                      <a:pt x="31" y="931"/>
                      <a:pt x="31" y="931"/>
                    </a:cubicBezTo>
                    <a:cubicBezTo>
                      <a:pt x="34" y="929"/>
                      <a:pt x="34" y="929"/>
                      <a:pt x="34" y="929"/>
                    </a:cubicBezTo>
                    <a:cubicBezTo>
                      <a:pt x="125" y="874"/>
                      <a:pt x="126" y="796"/>
                      <a:pt x="126" y="792"/>
                    </a:cubicBezTo>
                    <a:cubicBezTo>
                      <a:pt x="126" y="790"/>
                      <a:pt x="126" y="790"/>
                      <a:pt x="126" y="790"/>
                    </a:cubicBezTo>
                    <a:cubicBezTo>
                      <a:pt x="126" y="788"/>
                      <a:pt x="126" y="788"/>
                      <a:pt x="126" y="788"/>
                    </a:cubicBezTo>
                    <a:cubicBezTo>
                      <a:pt x="128" y="772"/>
                      <a:pt x="123" y="739"/>
                      <a:pt x="119" y="721"/>
                    </a:cubicBezTo>
                    <a:cubicBezTo>
                      <a:pt x="97" y="671"/>
                      <a:pt x="95" y="582"/>
                      <a:pt x="95" y="572"/>
                    </a:cubicBezTo>
                    <a:cubicBezTo>
                      <a:pt x="91" y="427"/>
                      <a:pt x="182" y="296"/>
                      <a:pt x="186" y="291"/>
                    </a:cubicBezTo>
                    <a:cubicBezTo>
                      <a:pt x="187" y="290"/>
                      <a:pt x="187" y="290"/>
                      <a:pt x="187" y="290"/>
                    </a:cubicBezTo>
                    <a:cubicBezTo>
                      <a:pt x="406" y="13"/>
                      <a:pt x="736" y="4"/>
                      <a:pt x="763" y="4"/>
                    </a:cubicBezTo>
                    <a:cubicBezTo>
                      <a:pt x="791" y="1"/>
                      <a:pt x="819" y="0"/>
                      <a:pt x="847" y="0"/>
                    </a:cubicBezTo>
                    <a:cubicBezTo>
                      <a:pt x="1071" y="0"/>
                      <a:pt x="1220" y="91"/>
                      <a:pt x="1306" y="168"/>
                    </a:cubicBezTo>
                    <a:cubicBezTo>
                      <a:pt x="1395" y="247"/>
                      <a:pt x="1435" y="326"/>
                      <a:pt x="1440" y="337"/>
                    </a:cubicBezTo>
                    <a:cubicBezTo>
                      <a:pt x="1598" y="623"/>
                      <a:pt x="1516" y="916"/>
                      <a:pt x="1509" y="937"/>
                    </a:cubicBezTo>
                    <a:cubicBezTo>
                      <a:pt x="1452" y="1169"/>
                      <a:pt x="1254" y="1371"/>
                      <a:pt x="1226" y="1398"/>
                    </a:cubicBezTo>
                    <a:cubicBezTo>
                      <a:pt x="1186" y="1465"/>
                      <a:pt x="1179" y="1552"/>
                      <a:pt x="1179" y="1560"/>
                    </a:cubicBezTo>
                    <a:lnTo>
                      <a:pt x="1179" y="1699"/>
                    </a:lnTo>
                    <a:close/>
                    <a:moveTo>
                      <a:pt x="557" y="1640"/>
                    </a:moveTo>
                    <a:cubicBezTo>
                      <a:pt x="1120" y="1640"/>
                      <a:pt x="1120" y="1640"/>
                      <a:pt x="1120" y="1640"/>
                    </a:cubicBezTo>
                    <a:cubicBezTo>
                      <a:pt x="1120" y="1558"/>
                      <a:pt x="1120" y="1558"/>
                      <a:pt x="1120" y="1558"/>
                    </a:cubicBezTo>
                    <a:cubicBezTo>
                      <a:pt x="1120" y="1553"/>
                      <a:pt x="1126" y="1448"/>
                      <a:pt x="1177" y="1364"/>
                    </a:cubicBezTo>
                    <a:cubicBezTo>
                      <a:pt x="1179" y="1361"/>
                      <a:pt x="1179" y="1361"/>
                      <a:pt x="1179" y="1361"/>
                    </a:cubicBezTo>
                    <a:cubicBezTo>
                      <a:pt x="1182" y="1358"/>
                      <a:pt x="1182" y="1358"/>
                      <a:pt x="1182" y="1358"/>
                    </a:cubicBezTo>
                    <a:cubicBezTo>
                      <a:pt x="1184" y="1356"/>
                      <a:pt x="1396" y="1150"/>
                      <a:pt x="1452" y="922"/>
                    </a:cubicBezTo>
                    <a:cubicBezTo>
                      <a:pt x="1453" y="921"/>
                      <a:pt x="1453" y="921"/>
                      <a:pt x="1453" y="921"/>
                    </a:cubicBezTo>
                    <a:cubicBezTo>
                      <a:pt x="1454" y="918"/>
                      <a:pt x="1537" y="634"/>
                      <a:pt x="1388" y="364"/>
                    </a:cubicBezTo>
                    <a:cubicBezTo>
                      <a:pt x="1387" y="363"/>
                      <a:pt x="1387" y="363"/>
                      <a:pt x="1387" y="363"/>
                    </a:cubicBezTo>
                    <a:cubicBezTo>
                      <a:pt x="1386" y="362"/>
                      <a:pt x="1349" y="285"/>
                      <a:pt x="1265" y="210"/>
                    </a:cubicBezTo>
                    <a:cubicBezTo>
                      <a:pt x="1151" y="110"/>
                      <a:pt x="1011" y="59"/>
                      <a:pt x="847" y="59"/>
                    </a:cubicBezTo>
                    <a:cubicBezTo>
                      <a:pt x="821" y="59"/>
                      <a:pt x="794" y="60"/>
                      <a:pt x="767" y="63"/>
                    </a:cubicBezTo>
                    <a:cubicBezTo>
                      <a:pt x="766" y="63"/>
                      <a:pt x="766" y="63"/>
                      <a:pt x="766" y="63"/>
                    </a:cubicBezTo>
                    <a:cubicBezTo>
                      <a:pt x="765" y="63"/>
                      <a:pt x="765" y="63"/>
                      <a:pt x="765" y="63"/>
                    </a:cubicBezTo>
                    <a:cubicBezTo>
                      <a:pt x="761" y="63"/>
                      <a:pt x="681" y="64"/>
                      <a:pt x="575" y="97"/>
                    </a:cubicBezTo>
                    <a:cubicBezTo>
                      <a:pt x="434" y="140"/>
                      <a:pt x="320" y="217"/>
                      <a:pt x="234" y="325"/>
                    </a:cubicBezTo>
                    <a:cubicBezTo>
                      <a:pt x="227" y="335"/>
                      <a:pt x="151" y="450"/>
                      <a:pt x="154" y="571"/>
                    </a:cubicBezTo>
                    <a:cubicBezTo>
                      <a:pt x="154" y="595"/>
                      <a:pt x="159" y="666"/>
                      <a:pt x="174" y="699"/>
                    </a:cubicBezTo>
                    <a:cubicBezTo>
                      <a:pt x="175" y="702"/>
                      <a:pt x="175" y="702"/>
                      <a:pt x="175" y="702"/>
                    </a:cubicBezTo>
                    <a:cubicBezTo>
                      <a:pt x="176" y="705"/>
                      <a:pt x="176" y="705"/>
                      <a:pt x="176" y="705"/>
                    </a:cubicBezTo>
                    <a:cubicBezTo>
                      <a:pt x="177" y="710"/>
                      <a:pt x="189" y="761"/>
                      <a:pt x="185" y="794"/>
                    </a:cubicBezTo>
                    <a:cubicBezTo>
                      <a:pt x="184" y="812"/>
                      <a:pt x="177" y="908"/>
                      <a:pt x="70" y="976"/>
                    </a:cubicBezTo>
                    <a:cubicBezTo>
                      <a:pt x="68" y="979"/>
                      <a:pt x="66" y="986"/>
                      <a:pt x="70" y="995"/>
                    </a:cubicBezTo>
                    <a:cubicBezTo>
                      <a:pt x="72" y="998"/>
                      <a:pt x="72" y="998"/>
                      <a:pt x="72" y="998"/>
                    </a:cubicBezTo>
                    <a:cubicBezTo>
                      <a:pt x="72" y="1002"/>
                      <a:pt x="72" y="1002"/>
                      <a:pt x="72" y="1002"/>
                    </a:cubicBezTo>
                    <a:cubicBezTo>
                      <a:pt x="73" y="1002"/>
                      <a:pt x="84" y="1062"/>
                      <a:pt x="129" y="1071"/>
                    </a:cubicBezTo>
                    <a:cubicBezTo>
                      <a:pt x="136" y="1073"/>
                      <a:pt x="136" y="1073"/>
                      <a:pt x="136" y="1073"/>
                    </a:cubicBezTo>
                    <a:cubicBezTo>
                      <a:pt x="142" y="1078"/>
                      <a:pt x="142" y="1078"/>
                      <a:pt x="142" y="1078"/>
                    </a:cubicBezTo>
                    <a:cubicBezTo>
                      <a:pt x="154" y="1089"/>
                      <a:pt x="165" y="1112"/>
                      <a:pt x="154" y="1144"/>
                    </a:cubicBezTo>
                    <a:cubicBezTo>
                      <a:pt x="152" y="1150"/>
                      <a:pt x="152" y="1150"/>
                      <a:pt x="152" y="1150"/>
                    </a:cubicBezTo>
                    <a:cubicBezTo>
                      <a:pt x="149" y="1153"/>
                      <a:pt x="149" y="1153"/>
                      <a:pt x="149" y="1153"/>
                    </a:cubicBezTo>
                    <a:cubicBezTo>
                      <a:pt x="149" y="1154"/>
                      <a:pt x="148" y="1156"/>
                      <a:pt x="148" y="1157"/>
                    </a:cubicBezTo>
                    <a:cubicBezTo>
                      <a:pt x="148" y="1157"/>
                      <a:pt x="148" y="1157"/>
                      <a:pt x="148" y="1157"/>
                    </a:cubicBezTo>
                    <a:cubicBezTo>
                      <a:pt x="150" y="1159"/>
                      <a:pt x="150" y="1159"/>
                      <a:pt x="150" y="1159"/>
                    </a:cubicBezTo>
                    <a:cubicBezTo>
                      <a:pt x="152" y="1163"/>
                      <a:pt x="166" y="1185"/>
                      <a:pt x="164" y="1207"/>
                    </a:cubicBezTo>
                    <a:cubicBezTo>
                      <a:pt x="163" y="1215"/>
                      <a:pt x="163" y="1215"/>
                      <a:pt x="163" y="1215"/>
                    </a:cubicBezTo>
                    <a:cubicBezTo>
                      <a:pt x="159" y="1221"/>
                      <a:pt x="159" y="1221"/>
                      <a:pt x="159" y="1221"/>
                    </a:cubicBezTo>
                    <a:cubicBezTo>
                      <a:pt x="158" y="1223"/>
                      <a:pt x="157" y="1226"/>
                      <a:pt x="156" y="1229"/>
                    </a:cubicBezTo>
                    <a:cubicBezTo>
                      <a:pt x="157" y="1230"/>
                      <a:pt x="157" y="1230"/>
                      <a:pt x="157" y="1230"/>
                    </a:cubicBezTo>
                    <a:cubicBezTo>
                      <a:pt x="159" y="1235"/>
                      <a:pt x="159" y="1235"/>
                      <a:pt x="159" y="1235"/>
                    </a:cubicBezTo>
                    <a:cubicBezTo>
                      <a:pt x="161" y="1238"/>
                      <a:pt x="167" y="1248"/>
                      <a:pt x="176" y="1253"/>
                    </a:cubicBezTo>
                    <a:cubicBezTo>
                      <a:pt x="182" y="1257"/>
                      <a:pt x="182" y="1257"/>
                      <a:pt x="182" y="1257"/>
                    </a:cubicBezTo>
                    <a:cubicBezTo>
                      <a:pt x="185" y="1262"/>
                      <a:pt x="185" y="1262"/>
                      <a:pt x="185" y="1262"/>
                    </a:cubicBezTo>
                    <a:cubicBezTo>
                      <a:pt x="188" y="1266"/>
                      <a:pt x="212" y="1305"/>
                      <a:pt x="210" y="1384"/>
                    </a:cubicBezTo>
                    <a:cubicBezTo>
                      <a:pt x="210" y="1395"/>
                      <a:pt x="215" y="1449"/>
                      <a:pt x="285" y="1453"/>
                    </a:cubicBezTo>
                    <a:cubicBezTo>
                      <a:pt x="286" y="1453"/>
                      <a:pt x="286" y="1453"/>
                      <a:pt x="286" y="1453"/>
                    </a:cubicBezTo>
                    <a:cubicBezTo>
                      <a:pt x="429" y="1457"/>
                      <a:pt x="429" y="1457"/>
                      <a:pt x="429" y="1457"/>
                    </a:cubicBezTo>
                    <a:cubicBezTo>
                      <a:pt x="470" y="1460"/>
                      <a:pt x="533" y="1487"/>
                      <a:pt x="555" y="1559"/>
                    </a:cubicBezTo>
                    <a:cubicBezTo>
                      <a:pt x="556" y="1563"/>
                      <a:pt x="556" y="1563"/>
                      <a:pt x="556" y="1563"/>
                    </a:cubicBezTo>
                    <a:lnTo>
                      <a:pt x="557" y="16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5" name="Pie 6">
                <a:extLst>
                  <a:ext uri="{FF2B5EF4-FFF2-40B4-BE49-F238E27FC236}">
                    <a16:creationId xmlns:a16="http://schemas.microsoft.com/office/drawing/2014/main" id="{80CF5453-5C4A-4450-9652-D4C3DAF9E765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Pie 13">
                <a:extLst>
                  <a:ext uri="{FF2B5EF4-FFF2-40B4-BE49-F238E27FC236}">
                    <a16:creationId xmlns:a16="http://schemas.microsoft.com/office/drawing/2014/main" id="{0066B5B0-23E2-426E-9879-31CAD3EBF322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ie 14">
                <a:extLst>
                  <a:ext uri="{FF2B5EF4-FFF2-40B4-BE49-F238E27FC236}">
                    <a16:creationId xmlns:a16="http://schemas.microsoft.com/office/drawing/2014/main" id="{C4A9040C-0AE9-4D2C-8790-210E07D35195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ie 15">
                <a:extLst>
                  <a:ext uri="{FF2B5EF4-FFF2-40B4-BE49-F238E27FC236}">
                    <a16:creationId xmlns:a16="http://schemas.microsoft.com/office/drawing/2014/main" id="{8BC43D5C-3476-44F7-872A-82647E0D88EE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D814A2B-BCB3-4521-A454-6AA4C0321902}"/>
                </a:ext>
              </a:extLst>
            </p:cNvPr>
            <p:cNvSpPr/>
            <p:nvPr/>
          </p:nvSpPr>
          <p:spPr>
            <a:xfrm>
              <a:off x="412475" y="1920407"/>
              <a:ext cx="3953351" cy="3953350"/>
            </a:xfrm>
            <a:prstGeom prst="arc">
              <a:avLst>
                <a:gd name="adj1" fmla="val 13483629"/>
                <a:gd name="adj2" fmla="val 2813791"/>
              </a:avLst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E64A7E-B037-44CD-A202-8F4F7AD6DCB1}"/>
                </a:ext>
              </a:extLst>
            </p:cNvPr>
            <p:cNvSpPr/>
            <p:nvPr/>
          </p:nvSpPr>
          <p:spPr>
            <a:xfrm>
              <a:off x="1324683" y="2053570"/>
              <a:ext cx="240059" cy="2400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C6FB00-CFD3-4E7D-B3ED-0BF71E180801}"/>
                </a:ext>
              </a:extLst>
            </p:cNvPr>
            <p:cNvSpPr/>
            <p:nvPr/>
          </p:nvSpPr>
          <p:spPr>
            <a:xfrm>
              <a:off x="3205145" y="2053570"/>
              <a:ext cx="240059" cy="2400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23FAD0-DCB5-4B42-B23E-D2773CE04698}"/>
                </a:ext>
              </a:extLst>
            </p:cNvPr>
            <p:cNvSpPr/>
            <p:nvPr/>
          </p:nvSpPr>
          <p:spPr>
            <a:xfrm>
              <a:off x="4204756" y="3355373"/>
              <a:ext cx="240059" cy="2400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67BA16-E073-4D95-8AD4-924A27D45010}"/>
                </a:ext>
              </a:extLst>
            </p:cNvPr>
            <p:cNvSpPr/>
            <p:nvPr/>
          </p:nvSpPr>
          <p:spPr>
            <a:xfrm>
              <a:off x="3962769" y="4856152"/>
              <a:ext cx="240059" cy="2400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Isosceles Triangle 41">
              <a:extLst>
                <a:ext uri="{FF2B5EF4-FFF2-40B4-BE49-F238E27FC236}">
                  <a16:creationId xmlns:a16="http://schemas.microsoft.com/office/drawing/2014/main" id="{0FD5783C-BECB-41B3-B658-0BD3289368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7928" y="2996089"/>
              <a:ext cx="258797" cy="320551"/>
            </a:xfrm>
            <a:custGeom>
              <a:avLst/>
              <a:gdLst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63436 w 2736000"/>
                <a:gd name="connsiteY1" fmla="*/ 2564418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32752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36000" h="3930092">
                  <a:moveTo>
                    <a:pt x="1367278" y="2418044"/>
                  </a:moveTo>
                  <a:cubicBezTo>
                    <a:pt x="1475622" y="2496498"/>
                    <a:pt x="1442256" y="2523346"/>
                    <a:pt x="1552576" y="2576139"/>
                  </a:cubicBezTo>
                  <a:cubicBezTo>
                    <a:pt x="1866725" y="2636040"/>
                    <a:pt x="2088000" y="3057033"/>
                    <a:pt x="2088000" y="3520946"/>
                  </a:cubicBezTo>
                  <a:lnTo>
                    <a:pt x="648080" y="3506285"/>
                  </a:lnTo>
                  <a:cubicBezTo>
                    <a:pt x="653073" y="3048089"/>
                    <a:pt x="871005" y="2673776"/>
                    <a:pt x="1182763" y="2571640"/>
                  </a:cubicBezTo>
                  <a:cubicBezTo>
                    <a:pt x="1280064" y="2508169"/>
                    <a:pt x="1254632" y="2499927"/>
                    <a:pt x="1367278" y="2418044"/>
                  </a:cubicBezTo>
                  <a:close/>
                  <a:moveTo>
                    <a:pt x="648003" y="793859"/>
                  </a:moveTo>
                  <a:lnTo>
                    <a:pt x="2087849" y="808518"/>
                  </a:lnTo>
                  <a:cubicBezTo>
                    <a:pt x="2081743" y="1099400"/>
                    <a:pt x="1898532" y="1346081"/>
                    <a:pt x="1641214" y="1449982"/>
                  </a:cubicBezTo>
                  <a:cubicBezTo>
                    <a:pt x="1581100" y="1476031"/>
                    <a:pt x="1454311" y="1749732"/>
                    <a:pt x="1368003" y="1937706"/>
                  </a:cubicBezTo>
                  <a:cubicBezTo>
                    <a:pt x="1290978" y="1744554"/>
                    <a:pt x="1168712" y="1479962"/>
                    <a:pt x="1094068" y="1448735"/>
                  </a:cubicBezTo>
                  <a:cubicBezTo>
                    <a:pt x="831917" y="1343398"/>
                    <a:pt x="648003" y="1089607"/>
                    <a:pt x="648003" y="793859"/>
                  </a:cubicBezTo>
                  <a:close/>
                  <a:moveTo>
                    <a:pt x="516625" y="299874"/>
                  </a:moveTo>
                  <a:lnTo>
                    <a:pt x="516625" y="449580"/>
                  </a:lnTo>
                  <a:cubicBezTo>
                    <a:pt x="516625" y="947043"/>
                    <a:pt x="728081" y="1374116"/>
                    <a:pt x="1029987" y="1557992"/>
                  </a:cubicBezTo>
                  <a:cubicBezTo>
                    <a:pt x="1152140" y="1645374"/>
                    <a:pt x="1146996" y="1879118"/>
                    <a:pt x="1146996" y="2057479"/>
                  </a:cubicBezTo>
                  <a:cubicBezTo>
                    <a:pt x="1146996" y="2199170"/>
                    <a:pt x="1165085" y="2330604"/>
                    <a:pt x="1055065" y="2431585"/>
                  </a:cubicBezTo>
                  <a:cubicBezTo>
                    <a:pt x="746548" y="2590263"/>
                    <a:pt x="539378" y="3004916"/>
                    <a:pt x="539378" y="3468615"/>
                  </a:cubicBezTo>
                  <a:lnTo>
                    <a:pt x="539378" y="3604591"/>
                  </a:lnTo>
                  <a:lnTo>
                    <a:pt x="2196077" y="3604591"/>
                  </a:lnTo>
                  <a:lnTo>
                    <a:pt x="2196077" y="3468615"/>
                  </a:lnTo>
                  <a:cubicBezTo>
                    <a:pt x="2196077" y="3023625"/>
                    <a:pt x="1980552" y="2629673"/>
                    <a:pt x="1695313" y="2440912"/>
                  </a:cubicBezTo>
                  <a:cubicBezTo>
                    <a:pt x="1597256" y="2355530"/>
                    <a:pt x="1621109" y="2199255"/>
                    <a:pt x="1617547" y="2049252"/>
                  </a:cubicBezTo>
                  <a:cubicBezTo>
                    <a:pt x="1614246" y="1910233"/>
                    <a:pt x="1594005" y="1638458"/>
                    <a:pt x="1719395" y="1540961"/>
                  </a:cubicBezTo>
                  <a:cubicBezTo>
                    <a:pt x="2008283" y="1349911"/>
                    <a:pt x="2207952" y="932979"/>
                    <a:pt x="2207952" y="449580"/>
                  </a:cubicBezTo>
                  <a:lnTo>
                    <a:pt x="2207952" y="299874"/>
                  </a:lnTo>
                  <a:lnTo>
                    <a:pt x="516625" y="299874"/>
                  </a:lnTo>
                  <a:close/>
                  <a:moveTo>
                    <a:pt x="144000" y="0"/>
                  </a:moveTo>
                  <a:lnTo>
                    <a:pt x="2592000" y="0"/>
                  </a:lnTo>
                  <a:cubicBezTo>
                    <a:pt x="2671529" y="0"/>
                    <a:pt x="2736000" y="64471"/>
                    <a:pt x="2736000" y="144000"/>
                  </a:cubicBezTo>
                  <a:cubicBezTo>
                    <a:pt x="2736000" y="223529"/>
                    <a:pt x="2671529" y="288000"/>
                    <a:pt x="2592000" y="288000"/>
                  </a:cubicBezTo>
                  <a:lnTo>
                    <a:pt x="2396702" y="288000"/>
                  </a:lnTo>
                  <a:lnTo>
                    <a:pt x="2396702" y="413234"/>
                  </a:lnTo>
                  <a:cubicBezTo>
                    <a:pt x="2396702" y="964640"/>
                    <a:pt x="2159804" y="1441170"/>
                    <a:pt x="1815389" y="1665324"/>
                  </a:cubicBezTo>
                  <a:cubicBezTo>
                    <a:pt x="1718143" y="1767020"/>
                    <a:pt x="1749155" y="1822697"/>
                    <a:pt x="1753098" y="1974987"/>
                  </a:cubicBezTo>
                  <a:cubicBezTo>
                    <a:pt x="1757412" y="2141597"/>
                    <a:pt x="1739638" y="2200230"/>
                    <a:pt x="1825752" y="2312143"/>
                  </a:cubicBezTo>
                  <a:cubicBezTo>
                    <a:pt x="2164142" y="2539312"/>
                    <a:pt x="2395980" y="3011520"/>
                    <a:pt x="2395980" y="3557007"/>
                  </a:cubicBezTo>
                  <a:lnTo>
                    <a:pt x="2395980" y="3642092"/>
                  </a:lnTo>
                  <a:lnTo>
                    <a:pt x="2592000" y="3642092"/>
                  </a:lnTo>
                  <a:cubicBezTo>
                    <a:pt x="2671529" y="3642092"/>
                    <a:pt x="2736000" y="3706563"/>
                    <a:pt x="2736000" y="3786092"/>
                  </a:cubicBezTo>
                  <a:cubicBezTo>
                    <a:pt x="2736000" y="3865621"/>
                    <a:pt x="2671529" y="3930092"/>
                    <a:pt x="2592000" y="3930092"/>
                  </a:cubicBezTo>
                  <a:lnTo>
                    <a:pt x="144000" y="3930092"/>
                  </a:lnTo>
                  <a:cubicBezTo>
                    <a:pt x="64471" y="3930092"/>
                    <a:pt x="0" y="3865621"/>
                    <a:pt x="0" y="3786092"/>
                  </a:cubicBezTo>
                  <a:cubicBezTo>
                    <a:pt x="0" y="3706563"/>
                    <a:pt x="64471" y="3642092"/>
                    <a:pt x="144000" y="3642092"/>
                  </a:cubicBezTo>
                  <a:lnTo>
                    <a:pt x="338578" y="3642092"/>
                  </a:lnTo>
                  <a:lnTo>
                    <a:pt x="338578" y="3557007"/>
                  </a:lnTo>
                  <a:cubicBezTo>
                    <a:pt x="338578" y="2988551"/>
                    <a:pt x="590352" y="2499674"/>
                    <a:pt x="951672" y="2284199"/>
                  </a:cubicBezTo>
                  <a:cubicBezTo>
                    <a:pt x="1026597" y="2195332"/>
                    <a:pt x="1008559" y="2142287"/>
                    <a:pt x="1012216" y="1995181"/>
                  </a:cubicBezTo>
                  <a:cubicBezTo>
                    <a:pt x="1001243" y="1843296"/>
                    <a:pt x="1013640" y="1774963"/>
                    <a:pt x="943195" y="1693402"/>
                  </a:cubicBezTo>
                  <a:cubicBezTo>
                    <a:pt x="584785" y="1476413"/>
                    <a:pt x="339300" y="978710"/>
                    <a:pt x="339300" y="413234"/>
                  </a:cubicBezTo>
                  <a:lnTo>
                    <a:pt x="339300" y="288000"/>
                  </a:lnTo>
                  <a:lnTo>
                    <a:pt x="144000" y="288000"/>
                  </a:lnTo>
                  <a:cubicBezTo>
                    <a:pt x="64471" y="288000"/>
                    <a:pt x="0" y="223529"/>
                    <a:pt x="0" y="144000"/>
                  </a:cubicBezTo>
                  <a:cubicBezTo>
                    <a:pt x="0" y="64471"/>
                    <a:pt x="64471" y="0"/>
                    <a:pt x="144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9F1AE5CF-A456-4E62-9E1B-95E3EB1C6909}"/>
                </a:ext>
              </a:extLst>
            </p:cNvPr>
            <p:cNvSpPr>
              <a:spLocks/>
            </p:cNvSpPr>
            <p:nvPr/>
          </p:nvSpPr>
          <p:spPr>
            <a:xfrm>
              <a:off x="2972612" y="4273375"/>
              <a:ext cx="292493" cy="388019"/>
            </a:xfrm>
            <a:custGeom>
              <a:avLst/>
              <a:gdLst/>
              <a:ahLst/>
              <a:cxnLst/>
              <a:rect l="l" t="t" r="r" b="b"/>
              <a:pathLst>
                <a:path w="2044268" h="3675920">
                  <a:moveTo>
                    <a:pt x="1849759" y="1844470"/>
                  </a:moveTo>
                  <a:cubicBezTo>
                    <a:pt x="1902285" y="1986097"/>
                    <a:pt x="1856232" y="2145419"/>
                    <a:pt x="1736244" y="2237180"/>
                  </a:cubicBezTo>
                  <a:cubicBezTo>
                    <a:pt x="1616256" y="2328941"/>
                    <a:pt x="1450434" y="2331652"/>
                    <a:pt x="1327511" y="2243861"/>
                  </a:cubicBezTo>
                  <a:cubicBezTo>
                    <a:pt x="1204588" y="2156070"/>
                    <a:pt x="1153353" y="1998338"/>
                    <a:pt x="1201222" y="1855070"/>
                  </a:cubicBezTo>
                  <a:close/>
                  <a:moveTo>
                    <a:pt x="472244" y="1811579"/>
                  </a:moveTo>
                  <a:lnTo>
                    <a:pt x="936104" y="1811579"/>
                  </a:lnTo>
                  <a:lnTo>
                    <a:pt x="936104" y="3084966"/>
                  </a:lnTo>
                  <a:lnTo>
                    <a:pt x="472244" y="3084966"/>
                  </a:lnTo>
                  <a:close/>
                  <a:moveTo>
                    <a:pt x="1055772" y="1382864"/>
                  </a:moveTo>
                  <a:lnTo>
                    <a:pt x="1182194" y="1400951"/>
                  </a:lnTo>
                  <a:lnTo>
                    <a:pt x="1140092" y="1976144"/>
                  </a:lnTo>
                  <a:lnTo>
                    <a:pt x="1141240" y="1976152"/>
                  </a:lnTo>
                  <a:cubicBezTo>
                    <a:pt x="1142160" y="2114088"/>
                    <a:pt x="1216927" y="2241891"/>
                    <a:pt x="1337039" y="2310849"/>
                  </a:cubicBezTo>
                  <a:cubicBezTo>
                    <a:pt x="1395846" y="2344611"/>
                    <a:pt x="1461087" y="2361721"/>
                    <a:pt x="1526190" y="2361677"/>
                  </a:cubicBezTo>
                  <a:cubicBezTo>
                    <a:pt x="1591293" y="2361720"/>
                    <a:pt x="1656534" y="2344611"/>
                    <a:pt x="1715341" y="2310849"/>
                  </a:cubicBezTo>
                  <a:cubicBezTo>
                    <a:pt x="1835453" y="2241891"/>
                    <a:pt x="1910221" y="2114088"/>
                    <a:pt x="1911140" y="1976152"/>
                  </a:cubicBezTo>
                  <a:lnTo>
                    <a:pt x="1912289" y="1976144"/>
                  </a:lnTo>
                  <a:lnTo>
                    <a:pt x="1870187" y="1400951"/>
                  </a:lnTo>
                  <a:lnTo>
                    <a:pt x="1996607" y="1382864"/>
                  </a:lnTo>
                  <a:lnTo>
                    <a:pt x="2043841" y="1975264"/>
                  </a:lnTo>
                  <a:lnTo>
                    <a:pt x="2044268" y="1980631"/>
                  </a:lnTo>
                  <a:lnTo>
                    <a:pt x="2032513" y="2078292"/>
                  </a:lnTo>
                  <a:cubicBezTo>
                    <a:pt x="2003256" y="2223457"/>
                    <a:pt x="1912046" y="2351246"/>
                    <a:pt x="1780540" y="2426745"/>
                  </a:cubicBezTo>
                  <a:cubicBezTo>
                    <a:pt x="1725784" y="2458182"/>
                    <a:pt x="1666892" y="2478916"/>
                    <a:pt x="1606676" y="2488123"/>
                  </a:cubicBezTo>
                  <a:lnTo>
                    <a:pt x="1606676" y="3411706"/>
                  </a:lnTo>
                  <a:cubicBezTo>
                    <a:pt x="1824984" y="3421296"/>
                    <a:pt x="1991876" y="3476350"/>
                    <a:pt x="1991876" y="3542756"/>
                  </a:cubicBezTo>
                  <a:cubicBezTo>
                    <a:pt x="1991876" y="3616300"/>
                    <a:pt x="1787181" y="3675920"/>
                    <a:pt x="1534676" y="3675920"/>
                  </a:cubicBezTo>
                  <a:cubicBezTo>
                    <a:pt x="1282171" y="3675920"/>
                    <a:pt x="1077476" y="3616300"/>
                    <a:pt x="1077476" y="3542756"/>
                  </a:cubicBezTo>
                  <a:cubicBezTo>
                    <a:pt x="1077476" y="3476350"/>
                    <a:pt x="1244368" y="3421296"/>
                    <a:pt x="1462676" y="3411706"/>
                  </a:cubicBezTo>
                  <a:lnTo>
                    <a:pt x="1462676" y="2490951"/>
                  </a:lnTo>
                  <a:cubicBezTo>
                    <a:pt x="1396633" y="2482731"/>
                    <a:pt x="1331761" y="2461147"/>
                    <a:pt x="1271841" y="2426746"/>
                  </a:cubicBezTo>
                  <a:cubicBezTo>
                    <a:pt x="1140335" y="2351247"/>
                    <a:pt x="1049125" y="2223457"/>
                    <a:pt x="1019867" y="2078292"/>
                  </a:cubicBezTo>
                  <a:lnTo>
                    <a:pt x="1008112" y="1980631"/>
                  </a:lnTo>
                  <a:lnTo>
                    <a:pt x="1008540" y="1975264"/>
                  </a:lnTo>
                  <a:close/>
                  <a:moveTo>
                    <a:pt x="319275" y="795860"/>
                  </a:moveTo>
                  <a:lnTo>
                    <a:pt x="468052" y="795860"/>
                  </a:lnTo>
                  <a:lnTo>
                    <a:pt x="616829" y="795860"/>
                  </a:lnTo>
                  <a:cubicBezTo>
                    <a:pt x="626877" y="929839"/>
                    <a:pt x="606781" y="968357"/>
                    <a:pt x="702240" y="1117409"/>
                  </a:cubicBezTo>
                  <a:cubicBezTo>
                    <a:pt x="838130" y="1263926"/>
                    <a:pt x="933525" y="1350835"/>
                    <a:pt x="936104" y="1491940"/>
                  </a:cubicBezTo>
                  <a:lnTo>
                    <a:pt x="936104" y="1764197"/>
                  </a:lnTo>
                  <a:lnTo>
                    <a:pt x="432048" y="1764197"/>
                  </a:lnTo>
                  <a:lnTo>
                    <a:pt x="432048" y="3132349"/>
                  </a:lnTo>
                  <a:lnTo>
                    <a:pt x="936104" y="3132349"/>
                  </a:lnTo>
                  <a:lnTo>
                    <a:pt x="936104" y="3519900"/>
                  </a:lnTo>
                  <a:cubicBezTo>
                    <a:pt x="936104" y="3606067"/>
                    <a:pt x="866251" y="3675920"/>
                    <a:pt x="780084" y="3675920"/>
                  </a:cubicBezTo>
                  <a:lnTo>
                    <a:pt x="468052" y="3675920"/>
                  </a:lnTo>
                  <a:lnTo>
                    <a:pt x="156020" y="3675920"/>
                  </a:lnTo>
                  <a:cubicBezTo>
                    <a:pt x="69853" y="3675920"/>
                    <a:pt x="0" y="3606067"/>
                    <a:pt x="0" y="3519900"/>
                  </a:cubicBezTo>
                  <a:lnTo>
                    <a:pt x="0" y="1491940"/>
                  </a:lnTo>
                  <a:cubicBezTo>
                    <a:pt x="2579" y="1350835"/>
                    <a:pt x="97974" y="1263926"/>
                    <a:pt x="233864" y="1117409"/>
                  </a:cubicBezTo>
                  <a:cubicBezTo>
                    <a:pt x="329323" y="968357"/>
                    <a:pt x="309227" y="929839"/>
                    <a:pt x="319275" y="795860"/>
                  </a:cubicBezTo>
                  <a:close/>
                  <a:moveTo>
                    <a:pt x="319544" y="0"/>
                  </a:moveTo>
                  <a:lnTo>
                    <a:pt x="616561" y="0"/>
                  </a:lnTo>
                  <a:cubicBezTo>
                    <a:pt x="633132" y="0"/>
                    <a:pt x="646565" y="13433"/>
                    <a:pt x="646565" y="30004"/>
                  </a:cubicBezTo>
                  <a:lnTo>
                    <a:pt x="646565" y="150016"/>
                  </a:lnTo>
                  <a:cubicBezTo>
                    <a:pt x="646565" y="166587"/>
                    <a:pt x="633132" y="180020"/>
                    <a:pt x="616561" y="180020"/>
                  </a:cubicBezTo>
                  <a:lnTo>
                    <a:pt x="616829" y="180020"/>
                  </a:lnTo>
                  <a:lnTo>
                    <a:pt x="616829" y="756020"/>
                  </a:lnTo>
                  <a:lnTo>
                    <a:pt x="319275" y="756020"/>
                  </a:lnTo>
                  <a:lnTo>
                    <a:pt x="319275" y="180020"/>
                  </a:lnTo>
                  <a:lnTo>
                    <a:pt x="319544" y="180020"/>
                  </a:lnTo>
                  <a:cubicBezTo>
                    <a:pt x="302973" y="180020"/>
                    <a:pt x="289540" y="166587"/>
                    <a:pt x="289540" y="150016"/>
                  </a:cubicBezTo>
                  <a:lnTo>
                    <a:pt x="289540" y="30004"/>
                  </a:lnTo>
                  <a:cubicBezTo>
                    <a:pt x="289540" y="13433"/>
                    <a:pt x="302973" y="0"/>
                    <a:pt x="319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641CBF1B-4A31-447C-9849-9A16F366D9BB}"/>
                </a:ext>
              </a:extLst>
            </p:cNvPr>
            <p:cNvSpPr>
              <a:spLocks noChangeAspect="1"/>
            </p:cNvSpPr>
            <p:nvPr/>
          </p:nvSpPr>
          <p:spPr>
            <a:xfrm rot="10138534">
              <a:off x="2544233" y="2863500"/>
              <a:ext cx="449989" cy="367051"/>
            </a:xfrm>
            <a:custGeom>
              <a:avLst/>
              <a:gdLst/>
              <a:ahLst/>
              <a:cxnLst/>
              <a:rect l="l" t="t" r="r" b="b"/>
              <a:pathLst>
                <a:path w="4184701" h="3958584">
                  <a:moveTo>
                    <a:pt x="1747091" y="518820"/>
                  </a:moveTo>
                  <a:cubicBezTo>
                    <a:pt x="1991765" y="434966"/>
                    <a:pt x="2252127" y="414339"/>
                    <a:pt x="2511919" y="467230"/>
                  </a:cubicBezTo>
                  <a:cubicBezTo>
                    <a:pt x="2762999" y="518347"/>
                    <a:pt x="2988112" y="632970"/>
                    <a:pt x="3177256" y="796863"/>
                  </a:cubicBezTo>
                  <a:cubicBezTo>
                    <a:pt x="3407997" y="811892"/>
                    <a:pt x="3558359" y="796150"/>
                    <a:pt x="3567776" y="747812"/>
                  </a:cubicBezTo>
                  <a:cubicBezTo>
                    <a:pt x="3585195" y="658406"/>
                    <a:pt x="3113835" y="491346"/>
                    <a:pt x="2514965" y="374672"/>
                  </a:cubicBezTo>
                  <a:cubicBezTo>
                    <a:pt x="1916096" y="257999"/>
                    <a:pt x="1416495" y="235893"/>
                    <a:pt x="1399077" y="325300"/>
                  </a:cubicBezTo>
                  <a:cubicBezTo>
                    <a:pt x="1389596" y="373964"/>
                    <a:pt x="1524927" y="445636"/>
                    <a:pt x="1747091" y="518820"/>
                  </a:cubicBezTo>
                  <a:close/>
                  <a:moveTo>
                    <a:pt x="3623548" y="2515472"/>
                  </a:moveTo>
                  <a:cubicBezTo>
                    <a:pt x="3716210" y="2065521"/>
                    <a:pt x="3565914" y="1638880"/>
                    <a:pt x="3341371" y="1321395"/>
                  </a:cubicBezTo>
                  <a:cubicBezTo>
                    <a:pt x="3431596" y="1689238"/>
                    <a:pt x="3530325" y="2058742"/>
                    <a:pt x="3417312" y="2404651"/>
                  </a:cubicBezTo>
                  <a:close/>
                  <a:moveTo>
                    <a:pt x="460289" y="1922553"/>
                  </a:moveTo>
                  <a:lnTo>
                    <a:pt x="471090" y="1923642"/>
                  </a:lnTo>
                  <a:cubicBezTo>
                    <a:pt x="551432" y="1659724"/>
                    <a:pt x="672313" y="1420911"/>
                    <a:pt x="822683" y="1215863"/>
                  </a:cubicBezTo>
                  <a:lnTo>
                    <a:pt x="532232" y="1215863"/>
                  </a:lnTo>
                  <a:cubicBezTo>
                    <a:pt x="335082" y="1215863"/>
                    <a:pt x="175260" y="1375684"/>
                    <a:pt x="175260" y="1572834"/>
                  </a:cubicBezTo>
                  <a:lnTo>
                    <a:pt x="175259" y="1572834"/>
                  </a:lnTo>
                  <a:cubicBezTo>
                    <a:pt x="175259" y="1745340"/>
                    <a:pt x="297623" y="1889266"/>
                    <a:pt x="460289" y="1922553"/>
                  </a:cubicBezTo>
                  <a:close/>
                  <a:moveTo>
                    <a:pt x="2059628" y="2765696"/>
                  </a:moveTo>
                  <a:lnTo>
                    <a:pt x="2321225" y="2811600"/>
                  </a:lnTo>
                  <a:cubicBezTo>
                    <a:pt x="2377562" y="2638693"/>
                    <a:pt x="2266237" y="2497865"/>
                    <a:pt x="2136064" y="2257473"/>
                  </a:cubicBezTo>
                  <a:cubicBezTo>
                    <a:pt x="2341942" y="2437884"/>
                    <a:pt x="2577613" y="2594022"/>
                    <a:pt x="2532550" y="2841953"/>
                  </a:cubicBezTo>
                  <a:cubicBezTo>
                    <a:pt x="3138690" y="2923471"/>
                    <a:pt x="3591636" y="2903038"/>
                    <a:pt x="3615687" y="2779586"/>
                  </a:cubicBezTo>
                  <a:cubicBezTo>
                    <a:pt x="3645674" y="2625671"/>
                    <a:pt x="2997620" y="2369906"/>
                    <a:pt x="2168217" y="2208319"/>
                  </a:cubicBezTo>
                  <a:cubicBezTo>
                    <a:pt x="1338815" y="2046733"/>
                    <a:pt x="642144" y="2040514"/>
                    <a:pt x="612157" y="2194429"/>
                  </a:cubicBezTo>
                  <a:cubicBezTo>
                    <a:pt x="584716" y="2335283"/>
                    <a:pt x="1125116" y="2561433"/>
                    <a:pt x="1852965" y="2721406"/>
                  </a:cubicBezTo>
                  <a:cubicBezTo>
                    <a:pt x="1986864" y="2533919"/>
                    <a:pt x="1882305" y="2417728"/>
                    <a:pt x="1755364" y="2183304"/>
                  </a:cubicBezTo>
                  <a:cubicBezTo>
                    <a:pt x="1948494" y="2352544"/>
                    <a:pt x="2174363" y="2495111"/>
                    <a:pt x="2034132" y="2760232"/>
                  </a:cubicBezTo>
                  <a:cubicBezTo>
                    <a:pt x="2042553" y="2762356"/>
                    <a:pt x="2051081" y="2764031"/>
                    <a:pt x="2059628" y="2765696"/>
                  </a:cubicBezTo>
                  <a:close/>
                  <a:moveTo>
                    <a:pt x="2190894" y="3958584"/>
                  </a:moveTo>
                  <a:cubicBezTo>
                    <a:pt x="1768295" y="3627782"/>
                    <a:pt x="1896695" y="3283026"/>
                    <a:pt x="2140623" y="3067523"/>
                  </a:cubicBezTo>
                  <a:cubicBezTo>
                    <a:pt x="2193320" y="3015715"/>
                    <a:pt x="2233849" y="2968611"/>
                    <a:pt x="2263357" y="2924193"/>
                  </a:cubicBezTo>
                  <a:cubicBezTo>
                    <a:pt x="2186267" y="2913353"/>
                    <a:pt x="2108037" y="2899464"/>
                    <a:pt x="2028791" y="2884025"/>
                  </a:cubicBezTo>
                  <a:lnTo>
                    <a:pt x="1961861" y="2869343"/>
                  </a:lnTo>
                  <a:cubicBezTo>
                    <a:pt x="1948180" y="2887432"/>
                    <a:pt x="1932565" y="2905632"/>
                    <a:pt x="1915415" y="2924359"/>
                  </a:cubicBezTo>
                  <a:cubicBezTo>
                    <a:pt x="1817852" y="3057880"/>
                    <a:pt x="1560103" y="3193899"/>
                    <a:pt x="1799272" y="3545553"/>
                  </a:cubicBezTo>
                  <a:cubicBezTo>
                    <a:pt x="1460854" y="3280647"/>
                    <a:pt x="1563677" y="3004566"/>
                    <a:pt x="1759014" y="2831992"/>
                  </a:cubicBezTo>
                  <a:lnTo>
                    <a:pt x="1764677" y="2826090"/>
                  </a:lnTo>
                  <a:cubicBezTo>
                    <a:pt x="982901" y="2644363"/>
                    <a:pt x="406649" y="2366625"/>
                    <a:pt x="412121" y="2165041"/>
                  </a:cubicBezTo>
                  <a:lnTo>
                    <a:pt x="408595" y="2164332"/>
                  </a:lnTo>
                  <a:lnTo>
                    <a:pt x="411905" y="2150927"/>
                  </a:lnTo>
                  <a:cubicBezTo>
                    <a:pt x="411404" y="2149617"/>
                    <a:pt x="411615" y="2148419"/>
                    <a:pt x="411848" y="2147224"/>
                  </a:cubicBezTo>
                  <a:lnTo>
                    <a:pt x="414179" y="2141711"/>
                  </a:lnTo>
                  <a:lnTo>
                    <a:pt x="426269" y="2094377"/>
                  </a:lnTo>
                  <a:cubicBezTo>
                    <a:pt x="425816" y="2094419"/>
                    <a:pt x="425390" y="2094332"/>
                    <a:pt x="424963" y="2094245"/>
                  </a:cubicBezTo>
                  <a:cubicBezTo>
                    <a:pt x="182437" y="2044617"/>
                    <a:pt x="1" y="1830030"/>
                    <a:pt x="0" y="1572833"/>
                  </a:cubicBezTo>
                  <a:lnTo>
                    <a:pt x="1" y="1572833"/>
                  </a:lnTo>
                  <a:cubicBezTo>
                    <a:pt x="1" y="1278893"/>
                    <a:pt x="238286" y="1040608"/>
                    <a:pt x="532226" y="1040608"/>
                  </a:cubicBezTo>
                  <a:lnTo>
                    <a:pt x="966936" y="1040608"/>
                  </a:lnTo>
                  <a:cubicBezTo>
                    <a:pt x="1123433" y="865626"/>
                    <a:pt x="1304254" y="723953"/>
                    <a:pt x="1499342" y="622082"/>
                  </a:cubicBezTo>
                  <a:cubicBezTo>
                    <a:pt x="1047629" y="466253"/>
                    <a:pt x="762789" y="292915"/>
                    <a:pt x="787934" y="163850"/>
                  </a:cubicBezTo>
                  <a:cubicBezTo>
                    <a:pt x="827501" y="-39241"/>
                    <a:pt x="1619623" y="-55804"/>
                    <a:pt x="2557190" y="126856"/>
                  </a:cubicBezTo>
                  <a:cubicBezTo>
                    <a:pt x="3494756" y="309515"/>
                    <a:pt x="4222729" y="622227"/>
                    <a:pt x="4183162" y="825318"/>
                  </a:cubicBezTo>
                  <a:cubicBezTo>
                    <a:pt x="4158267" y="953098"/>
                    <a:pt x="3835461" y="1007038"/>
                    <a:pt x="3365964" y="983851"/>
                  </a:cubicBezTo>
                  <a:cubicBezTo>
                    <a:pt x="3747047" y="1429972"/>
                    <a:pt x="3927961" y="2099812"/>
                    <a:pt x="3803926" y="2798722"/>
                  </a:cubicBezTo>
                  <a:cubicBezTo>
                    <a:pt x="3805119" y="2801970"/>
                    <a:pt x="3804666" y="2805049"/>
                    <a:pt x="3804070" y="2808106"/>
                  </a:cubicBezTo>
                  <a:lnTo>
                    <a:pt x="3801620" y="2813901"/>
                  </a:lnTo>
                  <a:cubicBezTo>
                    <a:pt x="3800848" y="2824321"/>
                    <a:pt x="3798919" y="2834550"/>
                    <a:pt x="3796925" y="2844784"/>
                  </a:cubicBezTo>
                  <a:lnTo>
                    <a:pt x="3789212" y="2843235"/>
                  </a:lnTo>
                  <a:cubicBezTo>
                    <a:pt x="3693045" y="3000715"/>
                    <a:pt x="3167676" y="3043207"/>
                    <a:pt x="2495214" y="2957076"/>
                  </a:cubicBezTo>
                  <a:cubicBezTo>
                    <a:pt x="2463609" y="3025452"/>
                    <a:pt x="2411786" y="3100029"/>
                    <a:pt x="2335929" y="3182867"/>
                  </a:cubicBezTo>
                  <a:cubicBezTo>
                    <a:pt x="2214096" y="3349602"/>
                    <a:pt x="1892232" y="3519455"/>
                    <a:pt x="2190894" y="3958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C7E43B7B-EE7D-48F2-947C-053DA6AA01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2632" y="3514195"/>
              <a:ext cx="449989" cy="241189"/>
            </a:xfrm>
            <a:custGeom>
              <a:avLst/>
              <a:gdLst/>
              <a:ahLst/>
              <a:cxnLst/>
              <a:rect l="l" t="t" r="r" b="b"/>
              <a:pathLst>
                <a:path w="3932090" h="2444140">
                  <a:moveTo>
                    <a:pt x="3752090" y="1724140"/>
                  </a:moveTo>
                  <a:lnTo>
                    <a:pt x="3932090" y="1724140"/>
                  </a:lnTo>
                  <a:lnTo>
                    <a:pt x="3932090" y="2444140"/>
                  </a:lnTo>
                  <a:lnTo>
                    <a:pt x="3752090" y="2444140"/>
                  </a:lnTo>
                  <a:close/>
                  <a:moveTo>
                    <a:pt x="3507168" y="1724140"/>
                  </a:moveTo>
                  <a:lnTo>
                    <a:pt x="3687168" y="1724140"/>
                  </a:lnTo>
                  <a:lnTo>
                    <a:pt x="3687168" y="2444140"/>
                  </a:lnTo>
                  <a:lnTo>
                    <a:pt x="3507168" y="2444140"/>
                  </a:lnTo>
                  <a:close/>
                  <a:moveTo>
                    <a:pt x="3262246" y="1724140"/>
                  </a:moveTo>
                  <a:lnTo>
                    <a:pt x="3442246" y="1724140"/>
                  </a:lnTo>
                  <a:lnTo>
                    <a:pt x="3442246" y="2444140"/>
                  </a:lnTo>
                  <a:lnTo>
                    <a:pt x="3262246" y="2444140"/>
                  </a:lnTo>
                  <a:close/>
                  <a:moveTo>
                    <a:pt x="1055059" y="1724140"/>
                  </a:moveTo>
                  <a:lnTo>
                    <a:pt x="3143291" y="1724140"/>
                  </a:lnTo>
                  <a:lnTo>
                    <a:pt x="3143291" y="2444140"/>
                  </a:lnTo>
                  <a:lnTo>
                    <a:pt x="1055059" y="2444140"/>
                  </a:lnTo>
                  <a:close/>
                  <a:moveTo>
                    <a:pt x="0" y="1724140"/>
                  </a:moveTo>
                  <a:lnTo>
                    <a:pt x="936104" y="1724140"/>
                  </a:lnTo>
                  <a:lnTo>
                    <a:pt x="936104" y="2444140"/>
                  </a:lnTo>
                  <a:lnTo>
                    <a:pt x="0" y="2444140"/>
                  </a:lnTo>
                  <a:close/>
                  <a:moveTo>
                    <a:pt x="3762587" y="1589250"/>
                  </a:moveTo>
                  <a:lnTo>
                    <a:pt x="3765926" y="1589250"/>
                  </a:lnTo>
                  <a:lnTo>
                    <a:pt x="3765536" y="1590703"/>
                  </a:lnTo>
                  <a:close/>
                  <a:moveTo>
                    <a:pt x="3220509" y="127090"/>
                  </a:moveTo>
                  <a:cubicBezTo>
                    <a:pt x="3119394" y="287890"/>
                    <a:pt x="3131085" y="531689"/>
                    <a:pt x="3167859" y="664285"/>
                  </a:cubicBezTo>
                  <a:cubicBezTo>
                    <a:pt x="3206229" y="802641"/>
                    <a:pt x="3326101" y="848242"/>
                    <a:pt x="3454497" y="918848"/>
                  </a:cubicBezTo>
                  <a:cubicBezTo>
                    <a:pt x="3570280" y="981111"/>
                    <a:pt x="3683530" y="1073194"/>
                    <a:pt x="3717026" y="1189260"/>
                  </a:cubicBezTo>
                  <a:cubicBezTo>
                    <a:pt x="3750313" y="1304598"/>
                    <a:pt x="3742628" y="1529634"/>
                    <a:pt x="3568800" y="1629993"/>
                  </a:cubicBezTo>
                  <a:cubicBezTo>
                    <a:pt x="3616998" y="1398869"/>
                    <a:pt x="3491441" y="1157349"/>
                    <a:pt x="3350531" y="1088131"/>
                  </a:cubicBezTo>
                  <a:cubicBezTo>
                    <a:pt x="3206654" y="1043087"/>
                    <a:pt x="3006067" y="916673"/>
                    <a:pt x="2942451" y="750665"/>
                  </a:cubicBezTo>
                  <a:cubicBezTo>
                    <a:pt x="2847039" y="501685"/>
                    <a:pt x="2971529" y="222502"/>
                    <a:pt x="3220509" y="127090"/>
                  </a:cubicBezTo>
                  <a:close/>
                  <a:moveTo>
                    <a:pt x="3467790" y="0"/>
                  </a:moveTo>
                  <a:cubicBezTo>
                    <a:pt x="3400562" y="106909"/>
                    <a:pt x="3408335" y="269002"/>
                    <a:pt x="3432785" y="357161"/>
                  </a:cubicBezTo>
                  <a:cubicBezTo>
                    <a:pt x="3458296" y="449148"/>
                    <a:pt x="3537994" y="479466"/>
                    <a:pt x="3623360" y="526409"/>
                  </a:cubicBezTo>
                  <a:cubicBezTo>
                    <a:pt x="3700340" y="567806"/>
                    <a:pt x="3775635" y="629028"/>
                    <a:pt x="3797906" y="706196"/>
                  </a:cubicBezTo>
                  <a:cubicBezTo>
                    <a:pt x="3820036" y="782880"/>
                    <a:pt x="3814927" y="932498"/>
                    <a:pt x="3699356" y="999223"/>
                  </a:cubicBezTo>
                  <a:cubicBezTo>
                    <a:pt x="3731401" y="845558"/>
                    <a:pt x="3647923" y="684980"/>
                    <a:pt x="3554236" y="638959"/>
                  </a:cubicBezTo>
                  <a:cubicBezTo>
                    <a:pt x="3458578" y="609011"/>
                    <a:pt x="3325215" y="524963"/>
                    <a:pt x="3282919" y="414591"/>
                  </a:cubicBezTo>
                  <a:cubicBezTo>
                    <a:pt x="3219483" y="249054"/>
                    <a:pt x="3302253" y="63436"/>
                    <a:pt x="34677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9" name="Freeform 87">
            <a:extLst>
              <a:ext uri="{FF2B5EF4-FFF2-40B4-BE49-F238E27FC236}">
                <a16:creationId xmlns:a16="http://schemas.microsoft.com/office/drawing/2014/main" id="{26E28638-4C76-4795-90C1-1C54B07FC1B9}"/>
              </a:ext>
            </a:extLst>
          </p:cNvPr>
          <p:cNvSpPr/>
          <p:nvPr/>
        </p:nvSpPr>
        <p:spPr>
          <a:xfrm>
            <a:off x="4777771" y="1611685"/>
            <a:ext cx="2228565" cy="3873764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16E473E9-A288-4913-B81B-E46352C0C939}"/>
              </a:ext>
            </a:extLst>
          </p:cNvPr>
          <p:cNvSpPr/>
          <p:nvPr/>
        </p:nvSpPr>
        <p:spPr>
          <a:xfrm>
            <a:off x="8210366" y="3137166"/>
            <a:ext cx="2351766" cy="2825704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 w="2698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5E2C43B-1D2E-4C86-B101-DD0090EE4268}"/>
              </a:ext>
            </a:extLst>
          </p:cNvPr>
          <p:cNvSpPr/>
          <p:nvPr/>
        </p:nvSpPr>
        <p:spPr>
          <a:xfrm>
            <a:off x="7922739" y="3739091"/>
            <a:ext cx="2947481" cy="1789889"/>
          </a:xfrm>
          <a:custGeom>
            <a:avLst/>
            <a:gdLst>
              <a:gd name="connsiteX0" fmla="*/ 0 w 2879387"/>
              <a:gd name="connsiteY0" fmla="*/ 175098 h 1789889"/>
              <a:gd name="connsiteX1" fmla="*/ 1498059 w 2879387"/>
              <a:gd name="connsiteY1" fmla="*/ 1789889 h 1789889"/>
              <a:gd name="connsiteX2" fmla="*/ 2879387 w 2879387"/>
              <a:gd name="connsiteY2" fmla="*/ 1420238 h 1789889"/>
              <a:gd name="connsiteX3" fmla="*/ 1400783 w 2879387"/>
              <a:gd name="connsiteY3" fmla="*/ 0 h 1789889"/>
              <a:gd name="connsiteX4" fmla="*/ 0 w 2879387"/>
              <a:gd name="connsiteY4" fmla="*/ 175098 h 1789889"/>
              <a:gd name="connsiteX0" fmla="*/ 0 w 2918298"/>
              <a:gd name="connsiteY0" fmla="*/ 194553 h 1789889"/>
              <a:gd name="connsiteX1" fmla="*/ 1536970 w 2918298"/>
              <a:gd name="connsiteY1" fmla="*/ 1789889 h 1789889"/>
              <a:gd name="connsiteX2" fmla="*/ 2918298 w 2918298"/>
              <a:gd name="connsiteY2" fmla="*/ 1420238 h 1789889"/>
              <a:gd name="connsiteX3" fmla="*/ 1439694 w 2918298"/>
              <a:gd name="connsiteY3" fmla="*/ 0 h 1789889"/>
              <a:gd name="connsiteX4" fmla="*/ 0 w 2918298"/>
              <a:gd name="connsiteY4" fmla="*/ 194553 h 1789889"/>
              <a:gd name="connsiteX0" fmla="*/ 0 w 2937754"/>
              <a:gd name="connsiteY0" fmla="*/ 194553 h 1789889"/>
              <a:gd name="connsiteX1" fmla="*/ 1536970 w 2937754"/>
              <a:gd name="connsiteY1" fmla="*/ 1789889 h 1789889"/>
              <a:gd name="connsiteX2" fmla="*/ 2937754 w 2937754"/>
              <a:gd name="connsiteY2" fmla="*/ 1410511 h 1789889"/>
              <a:gd name="connsiteX3" fmla="*/ 1439694 w 2937754"/>
              <a:gd name="connsiteY3" fmla="*/ 0 h 1789889"/>
              <a:gd name="connsiteX4" fmla="*/ 0 w 2937754"/>
              <a:gd name="connsiteY4" fmla="*/ 194553 h 1789889"/>
              <a:gd name="connsiteX0" fmla="*/ 0 w 2937754"/>
              <a:gd name="connsiteY0" fmla="*/ 194553 h 1789889"/>
              <a:gd name="connsiteX1" fmla="*/ 1536970 w 2937754"/>
              <a:gd name="connsiteY1" fmla="*/ 1789889 h 1789889"/>
              <a:gd name="connsiteX2" fmla="*/ 2937754 w 2937754"/>
              <a:gd name="connsiteY2" fmla="*/ 1410511 h 1789889"/>
              <a:gd name="connsiteX3" fmla="*/ 1400783 w 2937754"/>
              <a:gd name="connsiteY3" fmla="*/ 0 h 1789889"/>
              <a:gd name="connsiteX4" fmla="*/ 0 w 2937754"/>
              <a:gd name="connsiteY4" fmla="*/ 194553 h 1789889"/>
              <a:gd name="connsiteX0" fmla="*/ 0 w 2937754"/>
              <a:gd name="connsiteY0" fmla="*/ 194553 h 1789889"/>
              <a:gd name="connsiteX1" fmla="*/ 1536970 w 2937754"/>
              <a:gd name="connsiteY1" fmla="*/ 1789889 h 1789889"/>
              <a:gd name="connsiteX2" fmla="*/ 2937754 w 2937754"/>
              <a:gd name="connsiteY2" fmla="*/ 1429967 h 1789889"/>
              <a:gd name="connsiteX3" fmla="*/ 1400783 w 2937754"/>
              <a:gd name="connsiteY3" fmla="*/ 0 h 1789889"/>
              <a:gd name="connsiteX4" fmla="*/ 0 w 2937754"/>
              <a:gd name="connsiteY4" fmla="*/ 194553 h 1789889"/>
              <a:gd name="connsiteX0" fmla="*/ 0 w 2947481"/>
              <a:gd name="connsiteY0" fmla="*/ 194553 h 1789889"/>
              <a:gd name="connsiteX1" fmla="*/ 1536970 w 2947481"/>
              <a:gd name="connsiteY1" fmla="*/ 1789889 h 1789889"/>
              <a:gd name="connsiteX2" fmla="*/ 2947481 w 2947481"/>
              <a:gd name="connsiteY2" fmla="*/ 1429967 h 1789889"/>
              <a:gd name="connsiteX3" fmla="*/ 1400783 w 2947481"/>
              <a:gd name="connsiteY3" fmla="*/ 0 h 1789889"/>
              <a:gd name="connsiteX4" fmla="*/ 0 w 2947481"/>
              <a:gd name="connsiteY4" fmla="*/ 194553 h 178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481" h="1789889">
                <a:moveTo>
                  <a:pt x="0" y="194553"/>
                </a:moveTo>
                <a:lnTo>
                  <a:pt x="1536970" y="1789889"/>
                </a:lnTo>
                <a:lnTo>
                  <a:pt x="2947481" y="1429967"/>
                </a:lnTo>
                <a:lnTo>
                  <a:pt x="1400783" y="0"/>
                </a:lnTo>
                <a:lnTo>
                  <a:pt x="0" y="194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apezoid 18">
            <a:extLst>
              <a:ext uri="{FF2B5EF4-FFF2-40B4-BE49-F238E27FC236}">
                <a16:creationId xmlns:a16="http://schemas.microsoft.com/office/drawing/2014/main" id="{6079AE00-FE71-4745-8366-EBDFE2B46930}"/>
              </a:ext>
            </a:extLst>
          </p:cNvPr>
          <p:cNvSpPr/>
          <p:nvPr/>
        </p:nvSpPr>
        <p:spPr>
          <a:xfrm rot="10800000">
            <a:off x="7690832" y="1818575"/>
            <a:ext cx="2351767" cy="1301311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62C38325-B8E1-456B-AB9F-7CD5511448D3}"/>
              </a:ext>
            </a:extLst>
          </p:cNvPr>
          <p:cNvSpPr>
            <a:spLocks noChangeAspect="1"/>
          </p:cNvSpPr>
          <p:nvPr/>
        </p:nvSpPr>
        <p:spPr>
          <a:xfrm flipH="1">
            <a:off x="10184660" y="2739114"/>
            <a:ext cx="1442569" cy="1064066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B61C31B-3200-433B-9E8C-48F9F0743FCC}"/>
              </a:ext>
            </a:extLst>
          </p:cNvPr>
          <p:cNvSpPr>
            <a:spLocks/>
          </p:cNvSpPr>
          <p:nvPr/>
        </p:nvSpPr>
        <p:spPr bwMode="auto">
          <a:xfrm>
            <a:off x="4986361" y="5368310"/>
            <a:ext cx="6248967" cy="1160647"/>
          </a:xfrm>
          <a:custGeom>
            <a:avLst/>
            <a:gdLst>
              <a:gd name="connsiteX0" fmla="*/ 5466852 w 6248967"/>
              <a:gd name="connsiteY0" fmla="*/ 756158 h 1160647"/>
              <a:gd name="connsiteX1" fmla="*/ 5504746 w 6248967"/>
              <a:gd name="connsiteY1" fmla="*/ 756158 h 1160647"/>
              <a:gd name="connsiteX2" fmla="*/ 5504746 w 6248967"/>
              <a:gd name="connsiteY2" fmla="*/ 757902 h 1160647"/>
              <a:gd name="connsiteX3" fmla="*/ 5504746 w 6248967"/>
              <a:gd name="connsiteY3" fmla="*/ 770106 h 1160647"/>
              <a:gd name="connsiteX4" fmla="*/ 5542639 w 6248967"/>
              <a:gd name="connsiteY4" fmla="*/ 770106 h 1160647"/>
              <a:gd name="connsiteX5" fmla="*/ 5542639 w 6248967"/>
              <a:gd name="connsiteY5" fmla="*/ 860767 h 1160647"/>
              <a:gd name="connsiteX6" fmla="*/ 5544032 w 6248967"/>
              <a:gd name="connsiteY6" fmla="*/ 860767 h 1160647"/>
              <a:gd name="connsiteX7" fmla="*/ 5553784 w 6248967"/>
              <a:gd name="connsiteY7" fmla="*/ 860767 h 1160647"/>
              <a:gd name="connsiteX8" fmla="*/ 5553784 w 6248967"/>
              <a:gd name="connsiteY8" fmla="*/ 993272 h 1160647"/>
              <a:gd name="connsiteX9" fmla="*/ 5556013 w 6248967"/>
              <a:gd name="connsiteY9" fmla="*/ 993272 h 1160647"/>
              <a:gd name="connsiteX10" fmla="*/ 5571616 w 6248967"/>
              <a:gd name="connsiteY10" fmla="*/ 993272 h 1160647"/>
              <a:gd name="connsiteX11" fmla="*/ 5571616 w 6248967"/>
              <a:gd name="connsiteY11" fmla="*/ 907260 h 1160647"/>
              <a:gd name="connsiteX12" fmla="*/ 5572452 w 6248967"/>
              <a:gd name="connsiteY12" fmla="*/ 906679 h 1160647"/>
              <a:gd name="connsiteX13" fmla="*/ 5578303 w 6248967"/>
              <a:gd name="connsiteY13" fmla="*/ 902611 h 1160647"/>
              <a:gd name="connsiteX14" fmla="*/ 5582761 w 6248967"/>
              <a:gd name="connsiteY14" fmla="*/ 903773 h 1160647"/>
              <a:gd name="connsiteX15" fmla="*/ 5582761 w 6248967"/>
              <a:gd name="connsiteY15" fmla="*/ 911910 h 1160647"/>
              <a:gd name="connsiteX16" fmla="*/ 5584990 w 6248967"/>
              <a:gd name="connsiteY16" fmla="*/ 910747 h 1160647"/>
              <a:gd name="connsiteX17" fmla="*/ 5600593 w 6248967"/>
              <a:gd name="connsiteY17" fmla="*/ 902611 h 1160647"/>
              <a:gd name="connsiteX18" fmla="*/ 5602544 w 6248967"/>
              <a:gd name="connsiteY18" fmla="*/ 902611 h 1160647"/>
              <a:gd name="connsiteX19" fmla="*/ 5616196 w 6248967"/>
              <a:gd name="connsiteY19" fmla="*/ 902611 h 1160647"/>
              <a:gd name="connsiteX20" fmla="*/ 5616196 w 6248967"/>
              <a:gd name="connsiteY20" fmla="*/ 1060687 h 1160647"/>
              <a:gd name="connsiteX21" fmla="*/ 5647403 w 6248967"/>
              <a:gd name="connsiteY21" fmla="*/ 1065337 h 1160647"/>
              <a:gd name="connsiteX22" fmla="*/ 5647403 w 6248967"/>
              <a:gd name="connsiteY22" fmla="*/ 1058363 h 1160647"/>
              <a:gd name="connsiteX23" fmla="*/ 5680838 w 6248967"/>
              <a:gd name="connsiteY23" fmla="*/ 1058363 h 1160647"/>
              <a:gd name="connsiteX24" fmla="*/ 5680838 w 6248967"/>
              <a:gd name="connsiteY24" fmla="*/ 1028142 h 1160647"/>
              <a:gd name="connsiteX25" fmla="*/ 5689754 w 6248967"/>
              <a:gd name="connsiteY25" fmla="*/ 1028142 h 1160647"/>
              <a:gd name="connsiteX26" fmla="*/ 5689754 w 6248967"/>
              <a:gd name="connsiteY26" fmla="*/ 988623 h 1160647"/>
              <a:gd name="connsiteX27" fmla="*/ 5696441 w 6248967"/>
              <a:gd name="connsiteY27" fmla="*/ 988623 h 1160647"/>
              <a:gd name="connsiteX28" fmla="*/ 5696441 w 6248967"/>
              <a:gd name="connsiteY28" fmla="*/ 949104 h 1160647"/>
              <a:gd name="connsiteX29" fmla="*/ 5712044 w 6248967"/>
              <a:gd name="connsiteY29" fmla="*/ 949104 h 1160647"/>
              <a:gd name="connsiteX30" fmla="*/ 5761082 w 6248967"/>
              <a:gd name="connsiteY30" fmla="*/ 928182 h 1160647"/>
              <a:gd name="connsiteX31" fmla="*/ 5763311 w 6248967"/>
              <a:gd name="connsiteY31" fmla="*/ 907260 h 1160647"/>
              <a:gd name="connsiteX32" fmla="*/ 5767769 w 6248967"/>
              <a:gd name="connsiteY32" fmla="*/ 928182 h 1160647"/>
              <a:gd name="connsiteX33" fmla="*/ 5819036 w 6248967"/>
              <a:gd name="connsiteY33" fmla="*/ 956078 h 1160647"/>
              <a:gd name="connsiteX34" fmla="*/ 5819036 w 6248967"/>
              <a:gd name="connsiteY34" fmla="*/ 951429 h 1160647"/>
              <a:gd name="connsiteX35" fmla="*/ 5832411 w 6248967"/>
              <a:gd name="connsiteY35" fmla="*/ 951429 h 1160647"/>
              <a:gd name="connsiteX36" fmla="*/ 5832411 w 6248967"/>
              <a:gd name="connsiteY36" fmla="*/ 988623 h 1160647"/>
              <a:gd name="connsiteX37" fmla="*/ 5839098 w 6248967"/>
              <a:gd name="connsiteY37" fmla="*/ 988623 h 1160647"/>
              <a:gd name="connsiteX38" fmla="*/ 5839098 w 6248967"/>
              <a:gd name="connsiteY38" fmla="*/ 1032791 h 1160647"/>
              <a:gd name="connsiteX39" fmla="*/ 5845785 w 6248967"/>
              <a:gd name="connsiteY39" fmla="*/ 1032791 h 1160647"/>
              <a:gd name="connsiteX40" fmla="*/ 5845785 w 6248967"/>
              <a:gd name="connsiteY40" fmla="*/ 1053713 h 1160647"/>
              <a:gd name="connsiteX41" fmla="*/ 5859159 w 6248967"/>
              <a:gd name="connsiteY41" fmla="*/ 1053713 h 1160647"/>
              <a:gd name="connsiteX42" fmla="*/ 5859159 w 6248967"/>
              <a:gd name="connsiteY42" fmla="*/ 1086258 h 1160647"/>
              <a:gd name="connsiteX43" fmla="*/ 5943861 w 6248967"/>
              <a:gd name="connsiteY43" fmla="*/ 1079284 h 1160647"/>
              <a:gd name="connsiteX44" fmla="*/ 5943861 w 6248967"/>
              <a:gd name="connsiteY44" fmla="*/ 1046739 h 1160647"/>
              <a:gd name="connsiteX45" fmla="*/ 5988441 w 6248967"/>
              <a:gd name="connsiteY45" fmla="*/ 1046739 h 1160647"/>
              <a:gd name="connsiteX46" fmla="*/ 5988441 w 6248967"/>
              <a:gd name="connsiteY46" fmla="*/ 1028142 h 1160647"/>
              <a:gd name="connsiteX47" fmla="*/ 6082060 w 6248967"/>
              <a:gd name="connsiteY47" fmla="*/ 1028142 h 1160647"/>
              <a:gd name="connsiteX48" fmla="*/ 6082060 w 6248967"/>
              <a:gd name="connsiteY48" fmla="*/ 1039765 h 1160647"/>
              <a:gd name="connsiteX49" fmla="*/ 6142243 w 6248967"/>
              <a:gd name="connsiteY49" fmla="*/ 1039765 h 1160647"/>
              <a:gd name="connsiteX50" fmla="*/ 6142243 w 6248967"/>
              <a:gd name="connsiteY50" fmla="*/ 1046739 h 1160647"/>
              <a:gd name="connsiteX51" fmla="*/ 6160075 w 6248967"/>
              <a:gd name="connsiteY51" fmla="*/ 1046739 h 1160647"/>
              <a:gd name="connsiteX52" fmla="*/ 6160075 w 6248967"/>
              <a:gd name="connsiteY52" fmla="*/ 1053713 h 1160647"/>
              <a:gd name="connsiteX53" fmla="*/ 6175678 w 6248967"/>
              <a:gd name="connsiteY53" fmla="*/ 1053713 h 1160647"/>
              <a:gd name="connsiteX54" fmla="*/ 6175678 w 6248967"/>
              <a:gd name="connsiteY54" fmla="*/ 1033706 h 1160647"/>
              <a:gd name="connsiteX55" fmla="*/ 6248967 w 6248967"/>
              <a:gd name="connsiteY55" fmla="*/ 1160647 h 1160647"/>
              <a:gd name="connsiteX56" fmla="*/ 3980101 w 6248967"/>
              <a:gd name="connsiteY56" fmla="*/ 1160647 h 1160647"/>
              <a:gd name="connsiteX57" fmla="*/ 3980101 w 6248967"/>
              <a:gd name="connsiteY57" fmla="*/ 1063012 h 1160647"/>
              <a:gd name="connsiteX58" fmla="*/ 3980937 w 6248967"/>
              <a:gd name="connsiteY58" fmla="*/ 1063593 h 1160647"/>
              <a:gd name="connsiteX59" fmla="*/ 3986788 w 6248967"/>
              <a:gd name="connsiteY59" fmla="*/ 1067661 h 1160647"/>
              <a:gd name="connsiteX60" fmla="*/ 3993475 w 6248967"/>
              <a:gd name="connsiteY60" fmla="*/ 1037441 h 1160647"/>
              <a:gd name="connsiteX61" fmla="*/ 3994311 w 6248967"/>
              <a:gd name="connsiteY61" fmla="*/ 1037441 h 1160647"/>
              <a:gd name="connsiteX62" fmla="*/ 4000162 w 6248967"/>
              <a:gd name="connsiteY62" fmla="*/ 1037441 h 1160647"/>
              <a:gd name="connsiteX63" fmla="*/ 4009078 w 6248967"/>
              <a:gd name="connsiteY63" fmla="*/ 967701 h 1160647"/>
              <a:gd name="connsiteX64" fmla="*/ 4004620 w 6248967"/>
              <a:gd name="connsiteY64" fmla="*/ 963052 h 1160647"/>
              <a:gd name="connsiteX65" fmla="*/ 4004620 w 6248967"/>
              <a:gd name="connsiteY65" fmla="*/ 962180 h 1160647"/>
              <a:gd name="connsiteX66" fmla="*/ 4004620 w 6248967"/>
              <a:gd name="connsiteY66" fmla="*/ 956078 h 1160647"/>
              <a:gd name="connsiteX67" fmla="*/ 4005456 w 6248967"/>
              <a:gd name="connsiteY67" fmla="*/ 955497 h 1160647"/>
              <a:gd name="connsiteX68" fmla="*/ 4011307 w 6248967"/>
              <a:gd name="connsiteY68" fmla="*/ 951429 h 1160647"/>
              <a:gd name="connsiteX69" fmla="*/ 4011586 w 6248967"/>
              <a:gd name="connsiteY69" fmla="*/ 949685 h 1160647"/>
              <a:gd name="connsiteX70" fmla="*/ 4013536 w 6248967"/>
              <a:gd name="connsiteY70" fmla="*/ 937481 h 1160647"/>
              <a:gd name="connsiteX71" fmla="*/ 4014094 w 6248967"/>
              <a:gd name="connsiteY71" fmla="*/ 939224 h 1160647"/>
              <a:gd name="connsiteX72" fmla="*/ 4017994 w 6248967"/>
              <a:gd name="connsiteY72" fmla="*/ 951429 h 1160647"/>
              <a:gd name="connsiteX73" fmla="*/ 4022452 w 6248967"/>
              <a:gd name="connsiteY73" fmla="*/ 956078 h 1160647"/>
              <a:gd name="connsiteX74" fmla="*/ 4022452 w 6248967"/>
              <a:gd name="connsiteY74" fmla="*/ 957240 h 1160647"/>
              <a:gd name="connsiteX75" fmla="*/ 4022452 w 6248967"/>
              <a:gd name="connsiteY75" fmla="*/ 965377 h 1160647"/>
              <a:gd name="connsiteX76" fmla="*/ 4017994 w 6248967"/>
              <a:gd name="connsiteY76" fmla="*/ 967701 h 1160647"/>
              <a:gd name="connsiteX77" fmla="*/ 4029140 w 6248967"/>
              <a:gd name="connsiteY77" fmla="*/ 1035116 h 1160647"/>
              <a:gd name="connsiteX78" fmla="*/ 4030254 w 6248967"/>
              <a:gd name="connsiteY78" fmla="*/ 1035116 h 1160647"/>
              <a:gd name="connsiteX79" fmla="*/ 4038056 w 6248967"/>
              <a:gd name="connsiteY79" fmla="*/ 1035116 h 1160647"/>
              <a:gd name="connsiteX80" fmla="*/ 4044743 w 6248967"/>
              <a:gd name="connsiteY80" fmla="*/ 1067661 h 1160647"/>
              <a:gd name="connsiteX81" fmla="*/ 4078178 w 6248967"/>
              <a:gd name="connsiteY81" fmla="*/ 1074635 h 1160647"/>
              <a:gd name="connsiteX82" fmla="*/ 4078178 w 6248967"/>
              <a:gd name="connsiteY82" fmla="*/ 1035116 h 1160647"/>
              <a:gd name="connsiteX83" fmla="*/ 4133903 w 6248967"/>
              <a:gd name="connsiteY83" fmla="*/ 1035116 h 1160647"/>
              <a:gd name="connsiteX84" fmla="*/ 4156193 w 6248967"/>
              <a:gd name="connsiteY84" fmla="*/ 1051389 h 1160647"/>
              <a:gd name="connsiteX85" fmla="*/ 4157586 w 6248967"/>
              <a:gd name="connsiteY85" fmla="*/ 1051389 h 1160647"/>
              <a:gd name="connsiteX86" fmla="*/ 4167338 w 6248967"/>
              <a:gd name="connsiteY86" fmla="*/ 1051389 h 1160647"/>
              <a:gd name="connsiteX87" fmla="*/ 4168731 w 6248967"/>
              <a:gd name="connsiteY87" fmla="*/ 1049355 h 1160647"/>
              <a:gd name="connsiteX88" fmla="*/ 4178483 w 6248967"/>
              <a:gd name="connsiteY88" fmla="*/ 1035116 h 1160647"/>
              <a:gd name="connsiteX89" fmla="*/ 4180434 w 6248967"/>
              <a:gd name="connsiteY89" fmla="*/ 1035116 h 1160647"/>
              <a:gd name="connsiteX90" fmla="*/ 4194086 w 6248967"/>
              <a:gd name="connsiteY90" fmla="*/ 1035116 h 1160647"/>
              <a:gd name="connsiteX91" fmla="*/ 4194086 w 6248967"/>
              <a:gd name="connsiteY91" fmla="*/ 1100206 h 1160647"/>
              <a:gd name="connsiteX92" fmla="*/ 4195201 w 6248967"/>
              <a:gd name="connsiteY92" fmla="*/ 1100497 h 1160647"/>
              <a:gd name="connsiteX93" fmla="*/ 4203002 w 6248967"/>
              <a:gd name="connsiteY93" fmla="*/ 1102531 h 1160647"/>
              <a:gd name="connsiteX94" fmla="*/ 4203002 w 6248967"/>
              <a:gd name="connsiteY94" fmla="*/ 1101369 h 1160647"/>
              <a:gd name="connsiteX95" fmla="*/ 4203002 w 6248967"/>
              <a:gd name="connsiteY95" fmla="*/ 1093232 h 1160647"/>
              <a:gd name="connsiteX96" fmla="*/ 4227522 w 6248967"/>
              <a:gd name="connsiteY96" fmla="*/ 1093232 h 1160647"/>
              <a:gd name="connsiteX97" fmla="*/ 4227522 w 6248967"/>
              <a:gd name="connsiteY97" fmla="*/ 995597 h 1160647"/>
              <a:gd name="connsiteX98" fmla="*/ 4281018 w 6248967"/>
              <a:gd name="connsiteY98" fmla="*/ 993272 h 1160647"/>
              <a:gd name="connsiteX99" fmla="*/ 4281018 w 6248967"/>
              <a:gd name="connsiteY99" fmla="*/ 991819 h 1160647"/>
              <a:gd name="connsiteX100" fmla="*/ 4281018 w 6248967"/>
              <a:gd name="connsiteY100" fmla="*/ 981649 h 1160647"/>
              <a:gd name="connsiteX101" fmla="*/ 4303308 w 6248967"/>
              <a:gd name="connsiteY101" fmla="*/ 981649 h 1160647"/>
              <a:gd name="connsiteX102" fmla="*/ 4303308 w 6248967"/>
              <a:gd name="connsiteY102" fmla="*/ 980487 h 1160647"/>
              <a:gd name="connsiteX103" fmla="*/ 4303308 w 6248967"/>
              <a:gd name="connsiteY103" fmla="*/ 972351 h 1160647"/>
              <a:gd name="connsiteX104" fmla="*/ 4347888 w 6248967"/>
              <a:gd name="connsiteY104" fmla="*/ 972351 h 1160647"/>
              <a:gd name="connsiteX105" fmla="*/ 4347888 w 6248967"/>
              <a:gd name="connsiteY105" fmla="*/ 993272 h 1160647"/>
              <a:gd name="connsiteX106" fmla="*/ 4350117 w 6248967"/>
              <a:gd name="connsiteY106" fmla="*/ 994435 h 1160647"/>
              <a:gd name="connsiteX107" fmla="*/ 4365720 w 6248967"/>
              <a:gd name="connsiteY107" fmla="*/ 1002571 h 1160647"/>
              <a:gd name="connsiteX108" fmla="*/ 4365720 w 6248967"/>
              <a:gd name="connsiteY108" fmla="*/ 1032791 h 1160647"/>
              <a:gd name="connsiteX109" fmla="*/ 4367113 w 6248967"/>
              <a:gd name="connsiteY109" fmla="*/ 1033373 h 1160647"/>
              <a:gd name="connsiteX110" fmla="*/ 4376865 w 6248967"/>
              <a:gd name="connsiteY110" fmla="*/ 1037441 h 1160647"/>
              <a:gd name="connsiteX111" fmla="*/ 4376865 w 6248967"/>
              <a:gd name="connsiteY111" fmla="*/ 1036279 h 1160647"/>
              <a:gd name="connsiteX112" fmla="*/ 4376865 w 6248967"/>
              <a:gd name="connsiteY112" fmla="*/ 1028142 h 1160647"/>
              <a:gd name="connsiteX113" fmla="*/ 4377980 w 6248967"/>
              <a:gd name="connsiteY113" fmla="*/ 1028142 h 1160647"/>
              <a:gd name="connsiteX114" fmla="*/ 4385782 w 6248967"/>
              <a:gd name="connsiteY114" fmla="*/ 1028142 h 1160647"/>
              <a:gd name="connsiteX115" fmla="*/ 4385782 w 6248967"/>
              <a:gd name="connsiteY115" fmla="*/ 1027270 h 1160647"/>
              <a:gd name="connsiteX116" fmla="*/ 4385782 w 6248967"/>
              <a:gd name="connsiteY116" fmla="*/ 1021168 h 1160647"/>
              <a:gd name="connsiteX117" fmla="*/ 4384667 w 6248967"/>
              <a:gd name="connsiteY117" fmla="*/ 1021168 h 1160647"/>
              <a:gd name="connsiteX118" fmla="*/ 4376865 w 6248967"/>
              <a:gd name="connsiteY118" fmla="*/ 1021168 h 1160647"/>
              <a:gd name="connsiteX119" fmla="*/ 4376865 w 6248967"/>
              <a:gd name="connsiteY119" fmla="*/ 1020006 h 1160647"/>
              <a:gd name="connsiteX120" fmla="*/ 4376865 w 6248967"/>
              <a:gd name="connsiteY120" fmla="*/ 1011870 h 1160647"/>
              <a:gd name="connsiteX121" fmla="*/ 4377980 w 6248967"/>
              <a:gd name="connsiteY121" fmla="*/ 1011870 h 1160647"/>
              <a:gd name="connsiteX122" fmla="*/ 4385782 w 6248967"/>
              <a:gd name="connsiteY122" fmla="*/ 1011870 h 1160647"/>
              <a:gd name="connsiteX123" fmla="*/ 4385782 w 6248967"/>
              <a:gd name="connsiteY123" fmla="*/ 1010707 h 1160647"/>
              <a:gd name="connsiteX124" fmla="*/ 4385782 w 6248967"/>
              <a:gd name="connsiteY124" fmla="*/ 1002571 h 1160647"/>
              <a:gd name="connsiteX125" fmla="*/ 4384667 w 6248967"/>
              <a:gd name="connsiteY125" fmla="*/ 1002571 h 1160647"/>
              <a:gd name="connsiteX126" fmla="*/ 4376865 w 6248967"/>
              <a:gd name="connsiteY126" fmla="*/ 1002571 h 1160647"/>
              <a:gd name="connsiteX127" fmla="*/ 4376865 w 6248967"/>
              <a:gd name="connsiteY127" fmla="*/ 1001409 h 1160647"/>
              <a:gd name="connsiteX128" fmla="*/ 4376865 w 6248967"/>
              <a:gd name="connsiteY128" fmla="*/ 993272 h 1160647"/>
              <a:gd name="connsiteX129" fmla="*/ 4377980 w 6248967"/>
              <a:gd name="connsiteY129" fmla="*/ 993272 h 1160647"/>
              <a:gd name="connsiteX130" fmla="*/ 4385782 w 6248967"/>
              <a:gd name="connsiteY130" fmla="*/ 993272 h 1160647"/>
              <a:gd name="connsiteX131" fmla="*/ 4385782 w 6248967"/>
              <a:gd name="connsiteY131" fmla="*/ 992401 h 1160647"/>
              <a:gd name="connsiteX132" fmla="*/ 4385782 w 6248967"/>
              <a:gd name="connsiteY132" fmla="*/ 986299 h 1160647"/>
              <a:gd name="connsiteX133" fmla="*/ 4384667 w 6248967"/>
              <a:gd name="connsiteY133" fmla="*/ 986299 h 1160647"/>
              <a:gd name="connsiteX134" fmla="*/ 4376865 w 6248967"/>
              <a:gd name="connsiteY134" fmla="*/ 986299 h 1160647"/>
              <a:gd name="connsiteX135" fmla="*/ 4376865 w 6248967"/>
              <a:gd name="connsiteY135" fmla="*/ 985136 h 1160647"/>
              <a:gd name="connsiteX136" fmla="*/ 4376865 w 6248967"/>
              <a:gd name="connsiteY136" fmla="*/ 977000 h 1160647"/>
              <a:gd name="connsiteX137" fmla="*/ 4377980 w 6248967"/>
              <a:gd name="connsiteY137" fmla="*/ 977000 h 1160647"/>
              <a:gd name="connsiteX138" fmla="*/ 4385782 w 6248967"/>
              <a:gd name="connsiteY138" fmla="*/ 977000 h 1160647"/>
              <a:gd name="connsiteX139" fmla="*/ 4385782 w 6248967"/>
              <a:gd name="connsiteY139" fmla="*/ 975838 h 1160647"/>
              <a:gd name="connsiteX140" fmla="*/ 4385782 w 6248967"/>
              <a:gd name="connsiteY140" fmla="*/ 967701 h 1160647"/>
              <a:gd name="connsiteX141" fmla="*/ 4384667 w 6248967"/>
              <a:gd name="connsiteY141" fmla="*/ 967701 h 1160647"/>
              <a:gd name="connsiteX142" fmla="*/ 4376865 w 6248967"/>
              <a:gd name="connsiteY142" fmla="*/ 967701 h 1160647"/>
              <a:gd name="connsiteX143" fmla="*/ 4376865 w 6248967"/>
              <a:gd name="connsiteY143" fmla="*/ 966830 h 1160647"/>
              <a:gd name="connsiteX144" fmla="*/ 4376865 w 6248967"/>
              <a:gd name="connsiteY144" fmla="*/ 960727 h 1160647"/>
              <a:gd name="connsiteX145" fmla="*/ 4377980 w 6248967"/>
              <a:gd name="connsiteY145" fmla="*/ 960727 h 1160647"/>
              <a:gd name="connsiteX146" fmla="*/ 4385782 w 6248967"/>
              <a:gd name="connsiteY146" fmla="*/ 960727 h 1160647"/>
              <a:gd name="connsiteX147" fmla="*/ 4385782 w 6248967"/>
              <a:gd name="connsiteY147" fmla="*/ 959565 h 1160647"/>
              <a:gd name="connsiteX148" fmla="*/ 4385782 w 6248967"/>
              <a:gd name="connsiteY148" fmla="*/ 951429 h 1160647"/>
              <a:gd name="connsiteX149" fmla="*/ 4384667 w 6248967"/>
              <a:gd name="connsiteY149" fmla="*/ 951429 h 1160647"/>
              <a:gd name="connsiteX150" fmla="*/ 4376865 w 6248967"/>
              <a:gd name="connsiteY150" fmla="*/ 951429 h 1160647"/>
              <a:gd name="connsiteX151" fmla="*/ 4376865 w 6248967"/>
              <a:gd name="connsiteY151" fmla="*/ 950267 h 1160647"/>
              <a:gd name="connsiteX152" fmla="*/ 4376865 w 6248967"/>
              <a:gd name="connsiteY152" fmla="*/ 942130 h 1160647"/>
              <a:gd name="connsiteX153" fmla="*/ 4377980 w 6248967"/>
              <a:gd name="connsiteY153" fmla="*/ 942130 h 1160647"/>
              <a:gd name="connsiteX154" fmla="*/ 4385782 w 6248967"/>
              <a:gd name="connsiteY154" fmla="*/ 942130 h 1160647"/>
              <a:gd name="connsiteX155" fmla="*/ 4385782 w 6248967"/>
              <a:gd name="connsiteY155" fmla="*/ 940968 h 1160647"/>
              <a:gd name="connsiteX156" fmla="*/ 4385782 w 6248967"/>
              <a:gd name="connsiteY156" fmla="*/ 932832 h 1160647"/>
              <a:gd name="connsiteX157" fmla="*/ 4384667 w 6248967"/>
              <a:gd name="connsiteY157" fmla="*/ 932832 h 1160647"/>
              <a:gd name="connsiteX158" fmla="*/ 4376865 w 6248967"/>
              <a:gd name="connsiteY158" fmla="*/ 932832 h 1160647"/>
              <a:gd name="connsiteX159" fmla="*/ 4376865 w 6248967"/>
              <a:gd name="connsiteY159" fmla="*/ 931960 h 1160647"/>
              <a:gd name="connsiteX160" fmla="*/ 4376865 w 6248967"/>
              <a:gd name="connsiteY160" fmla="*/ 925858 h 1160647"/>
              <a:gd name="connsiteX161" fmla="*/ 4377980 w 6248967"/>
              <a:gd name="connsiteY161" fmla="*/ 925858 h 1160647"/>
              <a:gd name="connsiteX162" fmla="*/ 4385782 w 6248967"/>
              <a:gd name="connsiteY162" fmla="*/ 925858 h 1160647"/>
              <a:gd name="connsiteX163" fmla="*/ 4385782 w 6248967"/>
              <a:gd name="connsiteY163" fmla="*/ 924695 h 1160647"/>
              <a:gd name="connsiteX164" fmla="*/ 4385782 w 6248967"/>
              <a:gd name="connsiteY164" fmla="*/ 916559 h 1160647"/>
              <a:gd name="connsiteX165" fmla="*/ 4384667 w 6248967"/>
              <a:gd name="connsiteY165" fmla="*/ 916559 h 1160647"/>
              <a:gd name="connsiteX166" fmla="*/ 4376865 w 6248967"/>
              <a:gd name="connsiteY166" fmla="*/ 916559 h 1160647"/>
              <a:gd name="connsiteX167" fmla="*/ 4376865 w 6248967"/>
              <a:gd name="connsiteY167" fmla="*/ 915397 h 1160647"/>
              <a:gd name="connsiteX168" fmla="*/ 4376865 w 6248967"/>
              <a:gd name="connsiteY168" fmla="*/ 907260 h 1160647"/>
              <a:gd name="connsiteX169" fmla="*/ 4377980 w 6248967"/>
              <a:gd name="connsiteY169" fmla="*/ 907260 h 1160647"/>
              <a:gd name="connsiteX170" fmla="*/ 4385782 w 6248967"/>
              <a:gd name="connsiteY170" fmla="*/ 907260 h 1160647"/>
              <a:gd name="connsiteX171" fmla="*/ 4385782 w 6248967"/>
              <a:gd name="connsiteY171" fmla="*/ 906389 h 1160647"/>
              <a:gd name="connsiteX172" fmla="*/ 4385782 w 6248967"/>
              <a:gd name="connsiteY172" fmla="*/ 900287 h 1160647"/>
              <a:gd name="connsiteX173" fmla="*/ 4384667 w 6248967"/>
              <a:gd name="connsiteY173" fmla="*/ 900287 h 1160647"/>
              <a:gd name="connsiteX174" fmla="*/ 4376865 w 6248967"/>
              <a:gd name="connsiteY174" fmla="*/ 900287 h 1160647"/>
              <a:gd name="connsiteX175" fmla="*/ 4376865 w 6248967"/>
              <a:gd name="connsiteY175" fmla="*/ 899124 h 1160647"/>
              <a:gd name="connsiteX176" fmla="*/ 4376865 w 6248967"/>
              <a:gd name="connsiteY176" fmla="*/ 890988 h 1160647"/>
              <a:gd name="connsiteX177" fmla="*/ 4377980 w 6248967"/>
              <a:gd name="connsiteY177" fmla="*/ 890988 h 1160647"/>
              <a:gd name="connsiteX178" fmla="*/ 4385782 w 6248967"/>
              <a:gd name="connsiteY178" fmla="*/ 890988 h 1160647"/>
              <a:gd name="connsiteX179" fmla="*/ 4385782 w 6248967"/>
              <a:gd name="connsiteY179" fmla="*/ 889826 h 1160647"/>
              <a:gd name="connsiteX180" fmla="*/ 4385782 w 6248967"/>
              <a:gd name="connsiteY180" fmla="*/ 881689 h 1160647"/>
              <a:gd name="connsiteX181" fmla="*/ 4384667 w 6248967"/>
              <a:gd name="connsiteY181" fmla="*/ 881689 h 1160647"/>
              <a:gd name="connsiteX182" fmla="*/ 4376865 w 6248967"/>
              <a:gd name="connsiteY182" fmla="*/ 881689 h 1160647"/>
              <a:gd name="connsiteX183" fmla="*/ 4376865 w 6248967"/>
              <a:gd name="connsiteY183" fmla="*/ 880527 h 1160647"/>
              <a:gd name="connsiteX184" fmla="*/ 4376865 w 6248967"/>
              <a:gd name="connsiteY184" fmla="*/ 872391 h 1160647"/>
              <a:gd name="connsiteX185" fmla="*/ 4377980 w 6248967"/>
              <a:gd name="connsiteY185" fmla="*/ 872391 h 1160647"/>
              <a:gd name="connsiteX186" fmla="*/ 4385782 w 6248967"/>
              <a:gd name="connsiteY186" fmla="*/ 872391 h 1160647"/>
              <a:gd name="connsiteX187" fmla="*/ 4385782 w 6248967"/>
              <a:gd name="connsiteY187" fmla="*/ 871519 h 1160647"/>
              <a:gd name="connsiteX188" fmla="*/ 4385782 w 6248967"/>
              <a:gd name="connsiteY188" fmla="*/ 865417 h 1160647"/>
              <a:gd name="connsiteX189" fmla="*/ 4384667 w 6248967"/>
              <a:gd name="connsiteY189" fmla="*/ 865417 h 1160647"/>
              <a:gd name="connsiteX190" fmla="*/ 4376865 w 6248967"/>
              <a:gd name="connsiteY190" fmla="*/ 865417 h 1160647"/>
              <a:gd name="connsiteX191" fmla="*/ 4376865 w 6248967"/>
              <a:gd name="connsiteY191" fmla="*/ 864255 h 1160647"/>
              <a:gd name="connsiteX192" fmla="*/ 4376865 w 6248967"/>
              <a:gd name="connsiteY192" fmla="*/ 856118 h 1160647"/>
              <a:gd name="connsiteX193" fmla="*/ 4377980 w 6248967"/>
              <a:gd name="connsiteY193" fmla="*/ 856118 h 1160647"/>
              <a:gd name="connsiteX194" fmla="*/ 4385782 w 6248967"/>
              <a:gd name="connsiteY194" fmla="*/ 856118 h 1160647"/>
              <a:gd name="connsiteX195" fmla="*/ 4385782 w 6248967"/>
              <a:gd name="connsiteY195" fmla="*/ 854956 h 1160647"/>
              <a:gd name="connsiteX196" fmla="*/ 4385782 w 6248967"/>
              <a:gd name="connsiteY196" fmla="*/ 846820 h 1160647"/>
              <a:gd name="connsiteX197" fmla="*/ 4384667 w 6248967"/>
              <a:gd name="connsiteY197" fmla="*/ 846820 h 1160647"/>
              <a:gd name="connsiteX198" fmla="*/ 4376865 w 6248967"/>
              <a:gd name="connsiteY198" fmla="*/ 846820 h 1160647"/>
              <a:gd name="connsiteX199" fmla="*/ 4376865 w 6248967"/>
              <a:gd name="connsiteY199" fmla="*/ 845657 h 1160647"/>
              <a:gd name="connsiteX200" fmla="*/ 4376865 w 6248967"/>
              <a:gd name="connsiteY200" fmla="*/ 837521 h 1160647"/>
              <a:gd name="connsiteX201" fmla="*/ 4377980 w 6248967"/>
              <a:gd name="connsiteY201" fmla="*/ 837521 h 1160647"/>
              <a:gd name="connsiteX202" fmla="*/ 4385782 w 6248967"/>
              <a:gd name="connsiteY202" fmla="*/ 837521 h 1160647"/>
              <a:gd name="connsiteX203" fmla="*/ 4385782 w 6248967"/>
              <a:gd name="connsiteY203" fmla="*/ 836649 h 1160647"/>
              <a:gd name="connsiteX204" fmla="*/ 4385782 w 6248967"/>
              <a:gd name="connsiteY204" fmla="*/ 830547 h 1160647"/>
              <a:gd name="connsiteX205" fmla="*/ 4384667 w 6248967"/>
              <a:gd name="connsiteY205" fmla="*/ 830547 h 1160647"/>
              <a:gd name="connsiteX206" fmla="*/ 4376865 w 6248967"/>
              <a:gd name="connsiteY206" fmla="*/ 830547 h 1160647"/>
              <a:gd name="connsiteX207" fmla="*/ 4376865 w 6248967"/>
              <a:gd name="connsiteY207" fmla="*/ 829385 h 1160647"/>
              <a:gd name="connsiteX208" fmla="*/ 4376865 w 6248967"/>
              <a:gd name="connsiteY208" fmla="*/ 821248 h 1160647"/>
              <a:gd name="connsiteX209" fmla="*/ 4377980 w 6248967"/>
              <a:gd name="connsiteY209" fmla="*/ 821248 h 1160647"/>
              <a:gd name="connsiteX210" fmla="*/ 4385782 w 6248967"/>
              <a:gd name="connsiteY210" fmla="*/ 821248 h 1160647"/>
              <a:gd name="connsiteX211" fmla="*/ 4384667 w 6248967"/>
              <a:gd name="connsiteY211" fmla="*/ 819505 h 1160647"/>
              <a:gd name="connsiteX212" fmla="*/ 4376865 w 6248967"/>
              <a:gd name="connsiteY212" fmla="*/ 807301 h 1160647"/>
              <a:gd name="connsiteX213" fmla="*/ 4376865 w 6248967"/>
              <a:gd name="connsiteY213" fmla="*/ 770106 h 1160647"/>
              <a:gd name="connsiteX214" fmla="*/ 4526209 w 6248967"/>
              <a:gd name="connsiteY214" fmla="*/ 770106 h 1160647"/>
              <a:gd name="connsiteX215" fmla="*/ 4539583 w 6248967"/>
              <a:gd name="connsiteY215" fmla="*/ 791028 h 1160647"/>
              <a:gd name="connsiteX216" fmla="*/ 4539583 w 6248967"/>
              <a:gd name="connsiteY216" fmla="*/ 837521 h 1160647"/>
              <a:gd name="connsiteX217" fmla="*/ 4538469 w 6248967"/>
              <a:gd name="connsiteY217" fmla="*/ 837521 h 1160647"/>
              <a:gd name="connsiteX218" fmla="*/ 4530667 w 6248967"/>
              <a:gd name="connsiteY218" fmla="*/ 837521 h 1160647"/>
              <a:gd name="connsiteX219" fmla="*/ 4530667 w 6248967"/>
              <a:gd name="connsiteY219" fmla="*/ 838683 h 1160647"/>
              <a:gd name="connsiteX220" fmla="*/ 4530667 w 6248967"/>
              <a:gd name="connsiteY220" fmla="*/ 846820 h 1160647"/>
              <a:gd name="connsiteX221" fmla="*/ 4531782 w 6248967"/>
              <a:gd name="connsiteY221" fmla="*/ 846820 h 1160647"/>
              <a:gd name="connsiteX222" fmla="*/ 4539583 w 6248967"/>
              <a:gd name="connsiteY222" fmla="*/ 846820 h 1160647"/>
              <a:gd name="connsiteX223" fmla="*/ 4539583 w 6248967"/>
              <a:gd name="connsiteY223" fmla="*/ 847982 h 1160647"/>
              <a:gd name="connsiteX224" fmla="*/ 4539583 w 6248967"/>
              <a:gd name="connsiteY224" fmla="*/ 856118 h 1160647"/>
              <a:gd name="connsiteX225" fmla="*/ 4538469 w 6248967"/>
              <a:gd name="connsiteY225" fmla="*/ 856118 h 1160647"/>
              <a:gd name="connsiteX226" fmla="*/ 4530667 w 6248967"/>
              <a:gd name="connsiteY226" fmla="*/ 856118 h 1160647"/>
              <a:gd name="connsiteX227" fmla="*/ 4530667 w 6248967"/>
              <a:gd name="connsiteY227" fmla="*/ 857280 h 1160647"/>
              <a:gd name="connsiteX228" fmla="*/ 4530667 w 6248967"/>
              <a:gd name="connsiteY228" fmla="*/ 865417 h 1160647"/>
              <a:gd name="connsiteX229" fmla="*/ 4531782 w 6248967"/>
              <a:gd name="connsiteY229" fmla="*/ 865417 h 1160647"/>
              <a:gd name="connsiteX230" fmla="*/ 4539583 w 6248967"/>
              <a:gd name="connsiteY230" fmla="*/ 865417 h 1160647"/>
              <a:gd name="connsiteX231" fmla="*/ 4539583 w 6248967"/>
              <a:gd name="connsiteY231" fmla="*/ 866289 h 1160647"/>
              <a:gd name="connsiteX232" fmla="*/ 4539583 w 6248967"/>
              <a:gd name="connsiteY232" fmla="*/ 872391 h 1160647"/>
              <a:gd name="connsiteX233" fmla="*/ 4538469 w 6248967"/>
              <a:gd name="connsiteY233" fmla="*/ 872391 h 1160647"/>
              <a:gd name="connsiteX234" fmla="*/ 4530667 w 6248967"/>
              <a:gd name="connsiteY234" fmla="*/ 872391 h 1160647"/>
              <a:gd name="connsiteX235" fmla="*/ 4530667 w 6248967"/>
              <a:gd name="connsiteY235" fmla="*/ 873553 h 1160647"/>
              <a:gd name="connsiteX236" fmla="*/ 4530667 w 6248967"/>
              <a:gd name="connsiteY236" fmla="*/ 881689 h 1160647"/>
              <a:gd name="connsiteX237" fmla="*/ 4531782 w 6248967"/>
              <a:gd name="connsiteY237" fmla="*/ 881689 h 1160647"/>
              <a:gd name="connsiteX238" fmla="*/ 4539583 w 6248967"/>
              <a:gd name="connsiteY238" fmla="*/ 881689 h 1160647"/>
              <a:gd name="connsiteX239" fmla="*/ 4539583 w 6248967"/>
              <a:gd name="connsiteY239" fmla="*/ 882852 h 1160647"/>
              <a:gd name="connsiteX240" fmla="*/ 4539583 w 6248967"/>
              <a:gd name="connsiteY240" fmla="*/ 890988 h 1160647"/>
              <a:gd name="connsiteX241" fmla="*/ 4538469 w 6248967"/>
              <a:gd name="connsiteY241" fmla="*/ 890988 h 1160647"/>
              <a:gd name="connsiteX242" fmla="*/ 4530667 w 6248967"/>
              <a:gd name="connsiteY242" fmla="*/ 890988 h 1160647"/>
              <a:gd name="connsiteX243" fmla="*/ 4530667 w 6248967"/>
              <a:gd name="connsiteY243" fmla="*/ 892150 h 1160647"/>
              <a:gd name="connsiteX244" fmla="*/ 4530667 w 6248967"/>
              <a:gd name="connsiteY244" fmla="*/ 900287 h 1160647"/>
              <a:gd name="connsiteX245" fmla="*/ 4531782 w 6248967"/>
              <a:gd name="connsiteY245" fmla="*/ 900287 h 1160647"/>
              <a:gd name="connsiteX246" fmla="*/ 4539583 w 6248967"/>
              <a:gd name="connsiteY246" fmla="*/ 900287 h 1160647"/>
              <a:gd name="connsiteX247" fmla="*/ 4539583 w 6248967"/>
              <a:gd name="connsiteY247" fmla="*/ 901158 h 1160647"/>
              <a:gd name="connsiteX248" fmla="*/ 4539583 w 6248967"/>
              <a:gd name="connsiteY248" fmla="*/ 907260 h 1160647"/>
              <a:gd name="connsiteX249" fmla="*/ 4538469 w 6248967"/>
              <a:gd name="connsiteY249" fmla="*/ 907260 h 1160647"/>
              <a:gd name="connsiteX250" fmla="*/ 4530667 w 6248967"/>
              <a:gd name="connsiteY250" fmla="*/ 907260 h 1160647"/>
              <a:gd name="connsiteX251" fmla="*/ 4530667 w 6248967"/>
              <a:gd name="connsiteY251" fmla="*/ 908423 h 1160647"/>
              <a:gd name="connsiteX252" fmla="*/ 4530667 w 6248967"/>
              <a:gd name="connsiteY252" fmla="*/ 916559 h 1160647"/>
              <a:gd name="connsiteX253" fmla="*/ 4531782 w 6248967"/>
              <a:gd name="connsiteY253" fmla="*/ 916559 h 1160647"/>
              <a:gd name="connsiteX254" fmla="*/ 4539583 w 6248967"/>
              <a:gd name="connsiteY254" fmla="*/ 916559 h 1160647"/>
              <a:gd name="connsiteX255" fmla="*/ 4539583 w 6248967"/>
              <a:gd name="connsiteY255" fmla="*/ 917721 h 1160647"/>
              <a:gd name="connsiteX256" fmla="*/ 4539583 w 6248967"/>
              <a:gd name="connsiteY256" fmla="*/ 925858 h 1160647"/>
              <a:gd name="connsiteX257" fmla="*/ 4538469 w 6248967"/>
              <a:gd name="connsiteY257" fmla="*/ 925858 h 1160647"/>
              <a:gd name="connsiteX258" fmla="*/ 4530667 w 6248967"/>
              <a:gd name="connsiteY258" fmla="*/ 925858 h 1160647"/>
              <a:gd name="connsiteX259" fmla="*/ 4530667 w 6248967"/>
              <a:gd name="connsiteY259" fmla="*/ 926729 h 1160647"/>
              <a:gd name="connsiteX260" fmla="*/ 4530667 w 6248967"/>
              <a:gd name="connsiteY260" fmla="*/ 932832 h 1160647"/>
              <a:gd name="connsiteX261" fmla="*/ 4531782 w 6248967"/>
              <a:gd name="connsiteY261" fmla="*/ 932832 h 1160647"/>
              <a:gd name="connsiteX262" fmla="*/ 4539583 w 6248967"/>
              <a:gd name="connsiteY262" fmla="*/ 932832 h 1160647"/>
              <a:gd name="connsiteX263" fmla="*/ 4539583 w 6248967"/>
              <a:gd name="connsiteY263" fmla="*/ 933994 h 1160647"/>
              <a:gd name="connsiteX264" fmla="*/ 4539583 w 6248967"/>
              <a:gd name="connsiteY264" fmla="*/ 942130 h 1160647"/>
              <a:gd name="connsiteX265" fmla="*/ 4538469 w 6248967"/>
              <a:gd name="connsiteY265" fmla="*/ 942130 h 1160647"/>
              <a:gd name="connsiteX266" fmla="*/ 4530667 w 6248967"/>
              <a:gd name="connsiteY266" fmla="*/ 942130 h 1160647"/>
              <a:gd name="connsiteX267" fmla="*/ 4530667 w 6248967"/>
              <a:gd name="connsiteY267" fmla="*/ 943292 h 1160647"/>
              <a:gd name="connsiteX268" fmla="*/ 4530667 w 6248967"/>
              <a:gd name="connsiteY268" fmla="*/ 951429 h 1160647"/>
              <a:gd name="connsiteX269" fmla="*/ 4531782 w 6248967"/>
              <a:gd name="connsiteY269" fmla="*/ 951429 h 1160647"/>
              <a:gd name="connsiteX270" fmla="*/ 4539583 w 6248967"/>
              <a:gd name="connsiteY270" fmla="*/ 951429 h 1160647"/>
              <a:gd name="connsiteX271" fmla="*/ 4539583 w 6248967"/>
              <a:gd name="connsiteY271" fmla="*/ 952591 h 1160647"/>
              <a:gd name="connsiteX272" fmla="*/ 4539583 w 6248967"/>
              <a:gd name="connsiteY272" fmla="*/ 960727 h 1160647"/>
              <a:gd name="connsiteX273" fmla="*/ 4538469 w 6248967"/>
              <a:gd name="connsiteY273" fmla="*/ 960727 h 1160647"/>
              <a:gd name="connsiteX274" fmla="*/ 4530667 w 6248967"/>
              <a:gd name="connsiteY274" fmla="*/ 960727 h 1160647"/>
              <a:gd name="connsiteX275" fmla="*/ 4530667 w 6248967"/>
              <a:gd name="connsiteY275" fmla="*/ 961599 h 1160647"/>
              <a:gd name="connsiteX276" fmla="*/ 4530667 w 6248967"/>
              <a:gd name="connsiteY276" fmla="*/ 967701 h 1160647"/>
              <a:gd name="connsiteX277" fmla="*/ 4531782 w 6248967"/>
              <a:gd name="connsiteY277" fmla="*/ 967701 h 1160647"/>
              <a:gd name="connsiteX278" fmla="*/ 4539583 w 6248967"/>
              <a:gd name="connsiteY278" fmla="*/ 967701 h 1160647"/>
              <a:gd name="connsiteX279" fmla="*/ 4539583 w 6248967"/>
              <a:gd name="connsiteY279" fmla="*/ 968864 h 1160647"/>
              <a:gd name="connsiteX280" fmla="*/ 4539583 w 6248967"/>
              <a:gd name="connsiteY280" fmla="*/ 977000 h 1160647"/>
              <a:gd name="connsiteX281" fmla="*/ 4538469 w 6248967"/>
              <a:gd name="connsiteY281" fmla="*/ 977000 h 1160647"/>
              <a:gd name="connsiteX282" fmla="*/ 4530667 w 6248967"/>
              <a:gd name="connsiteY282" fmla="*/ 977000 h 1160647"/>
              <a:gd name="connsiteX283" fmla="*/ 4530667 w 6248967"/>
              <a:gd name="connsiteY283" fmla="*/ 978162 h 1160647"/>
              <a:gd name="connsiteX284" fmla="*/ 4530667 w 6248967"/>
              <a:gd name="connsiteY284" fmla="*/ 986299 h 1160647"/>
              <a:gd name="connsiteX285" fmla="*/ 4531782 w 6248967"/>
              <a:gd name="connsiteY285" fmla="*/ 986299 h 1160647"/>
              <a:gd name="connsiteX286" fmla="*/ 4539583 w 6248967"/>
              <a:gd name="connsiteY286" fmla="*/ 986299 h 1160647"/>
              <a:gd name="connsiteX287" fmla="*/ 4539583 w 6248967"/>
              <a:gd name="connsiteY287" fmla="*/ 987170 h 1160647"/>
              <a:gd name="connsiteX288" fmla="*/ 4539583 w 6248967"/>
              <a:gd name="connsiteY288" fmla="*/ 993272 h 1160647"/>
              <a:gd name="connsiteX289" fmla="*/ 4538469 w 6248967"/>
              <a:gd name="connsiteY289" fmla="*/ 993272 h 1160647"/>
              <a:gd name="connsiteX290" fmla="*/ 4530667 w 6248967"/>
              <a:gd name="connsiteY290" fmla="*/ 993272 h 1160647"/>
              <a:gd name="connsiteX291" fmla="*/ 4530667 w 6248967"/>
              <a:gd name="connsiteY291" fmla="*/ 994435 h 1160647"/>
              <a:gd name="connsiteX292" fmla="*/ 4530667 w 6248967"/>
              <a:gd name="connsiteY292" fmla="*/ 1002571 h 1160647"/>
              <a:gd name="connsiteX293" fmla="*/ 4531782 w 6248967"/>
              <a:gd name="connsiteY293" fmla="*/ 1002571 h 1160647"/>
              <a:gd name="connsiteX294" fmla="*/ 4539583 w 6248967"/>
              <a:gd name="connsiteY294" fmla="*/ 1002571 h 1160647"/>
              <a:gd name="connsiteX295" fmla="*/ 4539583 w 6248967"/>
              <a:gd name="connsiteY295" fmla="*/ 1003733 h 1160647"/>
              <a:gd name="connsiteX296" fmla="*/ 4539583 w 6248967"/>
              <a:gd name="connsiteY296" fmla="*/ 1011870 h 1160647"/>
              <a:gd name="connsiteX297" fmla="*/ 4538469 w 6248967"/>
              <a:gd name="connsiteY297" fmla="*/ 1011870 h 1160647"/>
              <a:gd name="connsiteX298" fmla="*/ 4530667 w 6248967"/>
              <a:gd name="connsiteY298" fmla="*/ 1011870 h 1160647"/>
              <a:gd name="connsiteX299" fmla="*/ 4530667 w 6248967"/>
              <a:gd name="connsiteY299" fmla="*/ 1013032 h 1160647"/>
              <a:gd name="connsiteX300" fmla="*/ 4530667 w 6248967"/>
              <a:gd name="connsiteY300" fmla="*/ 1021168 h 1160647"/>
              <a:gd name="connsiteX301" fmla="*/ 4531782 w 6248967"/>
              <a:gd name="connsiteY301" fmla="*/ 1021168 h 1160647"/>
              <a:gd name="connsiteX302" fmla="*/ 4539583 w 6248967"/>
              <a:gd name="connsiteY302" fmla="*/ 1021168 h 1160647"/>
              <a:gd name="connsiteX303" fmla="*/ 4539583 w 6248967"/>
              <a:gd name="connsiteY303" fmla="*/ 1022040 h 1160647"/>
              <a:gd name="connsiteX304" fmla="*/ 4539583 w 6248967"/>
              <a:gd name="connsiteY304" fmla="*/ 1028142 h 1160647"/>
              <a:gd name="connsiteX305" fmla="*/ 4538469 w 6248967"/>
              <a:gd name="connsiteY305" fmla="*/ 1028142 h 1160647"/>
              <a:gd name="connsiteX306" fmla="*/ 4530667 w 6248967"/>
              <a:gd name="connsiteY306" fmla="*/ 1028142 h 1160647"/>
              <a:gd name="connsiteX307" fmla="*/ 4530667 w 6248967"/>
              <a:gd name="connsiteY307" fmla="*/ 1029304 h 1160647"/>
              <a:gd name="connsiteX308" fmla="*/ 4530667 w 6248967"/>
              <a:gd name="connsiteY308" fmla="*/ 1037441 h 1160647"/>
              <a:gd name="connsiteX309" fmla="*/ 4555186 w 6248967"/>
              <a:gd name="connsiteY309" fmla="*/ 1058363 h 1160647"/>
              <a:gd name="connsiteX310" fmla="*/ 4554072 w 6248967"/>
              <a:gd name="connsiteY310" fmla="*/ 1063012 h 1160647"/>
              <a:gd name="connsiteX311" fmla="*/ 4546270 w 6248967"/>
              <a:gd name="connsiteY311" fmla="*/ 1063012 h 1160647"/>
              <a:gd name="connsiteX312" fmla="*/ 4546270 w 6248967"/>
              <a:gd name="connsiteY312" fmla="*/ 1088583 h 1160647"/>
              <a:gd name="connsiteX313" fmla="*/ 4547385 w 6248967"/>
              <a:gd name="connsiteY313" fmla="*/ 1088583 h 1160647"/>
              <a:gd name="connsiteX314" fmla="*/ 4555186 w 6248967"/>
              <a:gd name="connsiteY314" fmla="*/ 1088583 h 1160647"/>
              <a:gd name="connsiteX315" fmla="*/ 4555186 w 6248967"/>
              <a:gd name="connsiteY315" fmla="*/ 1087130 h 1160647"/>
              <a:gd name="connsiteX316" fmla="*/ 4555186 w 6248967"/>
              <a:gd name="connsiteY316" fmla="*/ 1076960 h 1160647"/>
              <a:gd name="connsiteX317" fmla="*/ 4556301 w 6248967"/>
              <a:gd name="connsiteY317" fmla="*/ 1076379 h 1160647"/>
              <a:gd name="connsiteX318" fmla="*/ 4564102 w 6248967"/>
              <a:gd name="connsiteY318" fmla="*/ 1072311 h 1160647"/>
              <a:gd name="connsiteX319" fmla="*/ 4566053 w 6248967"/>
              <a:gd name="connsiteY319" fmla="*/ 1072311 h 1160647"/>
              <a:gd name="connsiteX320" fmla="*/ 4579706 w 6248967"/>
              <a:gd name="connsiteY320" fmla="*/ 1072311 h 1160647"/>
              <a:gd name="connsiteX321" fmla="*/ 4579706 w 6248967"/>
              <a:gd name="connsiteY321" fmla="*/ 1073473 h 1160647"/>
              <a:gd name="connsiteX322" fmla="*/ 4579706 w 6248967"/>
              <a:gd name="connsiteY322" fmla="*/ 1081609 h 1160647"/>
              <a:gd name="connsiteX323" fmla="*/ 4581377 w 6248967"/>
              <a:gd name="connsiteY323" fmla="*/ 1081609 h 1160647"/>
              <a:gd name="connsiteX324" fmla="*/ 4593080 w 6248967"/>
              <a:gd name="connsiteY324" fmla="*/ 1081609 h 1160647"/>
              <a:gd name="connsiteX325" fmla="*/ 4594194 w 6248967"/>
              <a:gd name="connsiteY325" fmla="*/ 1086258 h 1160647"/>
              <a:gd name="connsiteX326" fmla="*/ 4601996 w 6248967"/>
              <a:gd name="connsiteY326" fmla="*/ 1086258 h 1160647"/>
              <a:gd name="connsiteX327" fmla="*/ 4626515 w 6248967"/>
              <a:gd name="connsiteY327" fmla="*/ 1118803 h 1160647"/>
              <a:gd name="connsiteX328" fmla="*/ 4626515 w 6248967"/>
              <a:gd name="connsiteY328" fmla="*/ 1153673 h 1160647"/>
              <a:gd name="connsiteX329" fmla="*/ 4627629 w 6248967"/>
              <a:gd name="connsiteY329" fmla="*/ 1153673 h 1160647"/>
              <a:gd name="connsiteX330" fmla="*/ 4635431 w 6248967"/>
              <a:gd name="connsiteY330" fmla="*/ 1153673 h 1160647"/>
              <a:gd name="connsiteX331" fmla="*/ 4635431 w 6248967"/>
              <a:gd name="connsiteY331" fmla="*/ 1151639 h 1160647"/>
              <a:gd name="connsiteX332" fmla="*/ 4635431 w 6248967"/>
              <a:gd name="connsiteY332" fmla="*/ 1137401 h 1160647"/>
              <a:gd name="connsiteX333" fmla="*/ 4636267 w 6248967"/>
              <a:gd name="connsiteY333" fmla="*/ 1137401 h 1160647"/>
              <a:gd name="connsiteX334" fmla="*/ 4642118 w 6248967"/>
              <a:gd name="connsiteY334" fmla="*/ 1137401 h 1160647"/>
              <a:gd name="connsiteX335" fmla="*/ 4642118 w 6248967"/>
              <a:gd name="connsiteY335" fmla="*/ 1138563 h 1160647"/>
              <a:gd name="connsiteX336" fmla="*/ 4642118 w 6248967"/>
              <a:gd name="connsiteY336" fmla="*/ 1146699 h 1160647"/>
              <a:gd name="connsiteX337" fmla="*/ 4651034 w 6248967"/>
              <a:gd name="connsiteY337" fmla="*/ 1097882 h 1160647"/>
              <a:gd name="connsiteX338" fmla="*/ 4688927 w 6248967"/>
              <a:gd name="connsiteY338" fmla="*/ 1097882 h 1160647"/>
              <a:gd name="connsiteX339" fmla="*/ 4688927 w 6248967"/>
              <a:gd name="connsiteY339" fmla="*/ 1023493 h 1160647"/>
              <a:gd name="connsiteX340" fmla="*/ 4724591 w 6248967"/>
              <a:gd name="connsiteY340" fmla="*/ 1023493 h 1160647"/>
              <a:gd name="connsiteX341" fmla="*/ 4724591 w 6248967"/>
              <a:gd name="connsiteY341" fmla="*/ 1022621 h 1160647"/>
              <a:gd name="connsiteX342" fmla="*/ 4724591 w 6248967"/>
              <a:gd name="connsiteY342" fmla="*/ 1016519 h 1160647"/>
              <a:gd name="connsiteX343" fmla="*/ 4746882 w 6248967"/>
              <a:gd name="connsiteY343" fmla="*/ 1016519 h 1160647"/>
              <a:gd name="connsiteX344" fmla="*/ 4746882 w 6248967"/>
              <a:gd name="connsiteY344" fmla="*/ 977000 h 1160647"/>
              <a:gd name="connsiteX345" fmla="*/ 4742423 w 6248967"/>
              <a:gd name="connsiteY345" fmla="*/ 975256 h 1160647"/>
              <a:gd name="connsiteX346" fmla="*/ 4742423 w 6248967"/>
              <a:gd name="connsiteY346" fmla="*/ 963052 h 1160647"/>
              <a:gd name="connsiteX347" fmla="*/ 4746882 w 6248967"/>
              <a:gd name="connsiteY347" fmla="*/ 965377 h 1160647"/>
              <a:gd name="connsiteX348" fmla="*/ 4751340 w 6248967"/>
              <a:gd name="connsiteY348" fmla="*/ 942130 h 1160647"/>
              <a:gd name="connsiteX349" fmla="*/ 4755798 w 6248967"/>
              <a:gd name="connsiteY349" fmla="*/ 965377 h 1160647"/>
              <a:gd name="connsiteX350" fmla="*/ 4758305 w 6248967"/>
              <a:gd name="connsiteY350" fmla="*/ 962180 h 1160647"/>
              <a:gd name="connsiteX351" fmla="*/ 4760256 w 6248967"/>
              <a:gd name="connsiteY351" fmla="*/ 956078 h 1160647"/>
              <a:gd name="connsiteX352" fmla="*/ 4760813 w 6248967"/>
              <a:gd name="connsiteY352" fmla="*/ 954916 h 1160647"/>
              <a:gd name="connsiteX353" fmla="*/ 4764714 w 6248967"/>
              <a:gd name="connsiteY353" fmla="*/ 946779 h 1160647"/>
              <a:gd name="connsiteX354" fmla="*/ 4765271 w 6248967"/>
              <a:gd name="connsiteY354" fmla="*/ 945617 h 1160647"/>
              <a:gd name="connsiteX355" fmla="*/ 4769172 w 6248967"/>
              <a:gd name="connsiteY355" fmla="*/ 937481 h 1160647"/>
              <a:gd name="connsiteX356" fmla="*/ 4770565 w 6248967"/>
              <a:gd name="connsiteY356" fmla="*/ 936609 h 1160647"/>
              <a:gd name="connsiteX357" fmla="*/ 4780317 w 6248967"/>
              <a:gd name="connsiteY357" fmla="*/ 930507 h 1160647"/>
              <a:gd name="connsiteX358" fmla="*/ 4781989 w 6248967"/>
              <a:gd name="connsiteY358" fmla="*/ 929345 h 1160647"/>
              <a:gd name="connsiteX359" fmla="*/ 4793691 w 6248967"/>
              <a:gd name="connsiteY359" fmla="*/ 921208 h 1160647"/>
              <a:gd name="connsiteX360" fmla="*/ 4794527 w 6248967"/>
              <a:gd name="connsiteY360" fmla="*/ 920046 h 1160647"/>
              <a:gd name="connsiteX361" fmla="*/ 4800378 w 6248967"/>
              <a:gd name="connsiteY361" fmla="*/ 911910 h 1160647"/>
              <a:gd name="connsiteX362" fmla="*/ 4800935 w 6248967"/>
              <a:gd name="connsiteY362" fmla="*/ 909876 h 1160647"/>
              <a:gd name="connsiteX363" fmla="*/ 4804836 w 6248967"/>
              <a:gd name="connsiteY363" fmla="*/ 895637 h 1160647"/>
              <a:gd name="connsiteX364" fmla="*/ 4805393 w 6248967"/>
              <a:gd name="connsiteY364" fmla="*/ 897671 h 1160647"/>
              <a:gd name="connsiteX365" fmla="*/ 4809294 w 6248967"/>
              <a:gd name="connsiteY365" fmla="*/ 911910 h 1160647"/>
              <a:gd name="connsiteX366" fmla="*/ 4809851 w 6248967"/>
              <a:gd name="connsiteY366" fmla="*/ 912781 h 1160647"/>
              <a:gd name="connsiteX367" fmla="*/ 4813752 w 6248967"/>
              <a:gd name="connsiteY367" fmla="*/ 918884 h 1160647"/>
              <a:gd name="connsiteX368" fmla="*/ 4815145 w 6248967"/>
              <a:gd name="connsiteY368" fmla="*/ 920046 h 1160647"/>
              <a:gd name="connsiteX369" fmla="*/ 4824897 w 6248967"/>
              <a:gd name="connsiteY369" fmla="*/ 928182 h 1160647"/>
              <a:gd name="connsiteX370" fmla="*/ 4826012 w 6248967"/>
              <a:gd name="connsiteY370" fmla="*/ 929345 h 1160647"/>
              <a:gd name="connsiteX371" fmla="*/ 4833813 w 6248967"/>
              <a:gd name="connsiteY371" fmla="*/ 937481 h 1160647"/>
              <a:gd name="connsiteX372" fmla="*/ 4834928 w 6248967"/>
              <a:gd name="connsiteY372" fmla="*/ 938643 h 1160647"/>
              <a:gd name="connsiteX373" fmla="*/ 4842729 w 6248967"/>
              <a:gd name="connsiteY373" fmla="*/ 946779 h 1160647"/>
              <a:gd name="connsiteX374" fmla="*/ 4843008 w 6248967"/>
              <a:gd name="connsiteY374" fmla="*/ 947942 h 1160647"/>
              <a:gd name="connsiteX375" fmla="*/ 4844958 w 6248967"/>
              <a:gd name="connsiteY375" fmla="*/ 956078 h 1160647"/>
              <a:gd name="connsiteX376" fmla="*/ 4845237 w 6248967"/>
              <a:gd name="connsiteY376" fmla="*/ 957240 h 1160647"/>
              <a:gd name="connsiteX377" fmla="*/ 4847187 w 6248967"/>
              <a:gd name="connsiteY377" fmla="*/ 965377 h 1160647"/>
              <a:gd name="connsiteX378" fmla="*/ 4853874 w 6248967"/>
              <a:gd name="connsiteY378" fmla="*/ 942130 h 1160647"/>
              <a:gd name="connsiteX379" fmla="*/ 4858332 w 6248967"/>
              <a:gd name="connsiteY379" fmla="*/ 965377 h 1160647"/>
              <a:gd name="connsiteX380" fmla="*/ 4862790 w 6248967"/>
              <a:gd name="connsiteY380" fmla="*/ 967120 h 1160647"/>
              <a:gd name="connsiteX381" fmla="*/ 4862790 w 6248967"/>
              <a:gd name="connsiteY381" fmla="*/ 979325 h 1160647"/>
              <a:gd name="connsiteX382" fmla="*/ 4858332 w 6248967"/>
              <a:gd name="connsiteY382" fmla="*/ 1011870 h 1160647"/>
              <a:gd name="connsiteX383" fmla="*/ 4859447 w 6248967"/>
              <a:gd name="connsiteY383" fmla="*/ 1011870 h 1160647"/>
              <a:gd name="connsiteX384" fmla="*/ 4867248 w 6248967"/>
              <a:gd name="connsiteY384" fmla="*/ 1011870 h 1160647"/>
              <a:gd name="connsiteX385" fmla="*/ 4868084 w 6248967"/>
              <a:gd name="connsiteY385" fmla="*/ 1016519 h 1160647"/>
              <a:gd name="connsiteX386" fmla="*/ 4873935 w 6248967"/>
              <a:gd name="connsiteY386" fmla="*/ 1016519 h 1160647"/>
              <a:gd name="connsiteX387" fmla="*/ 4873935 w 6248967"/>
              <a:gd name="connsiteY387" fmla="*/ 1015357 h 1160647"/>
              <a:gd name="connsiteX388" fmla="*/ 4873935 w 6248967"/>
              <a:gd name="connsiteY388" fmla="*/ 1007220 h 1160647"/>
              <a:gd name="connsiteX389" fmla="*/ 4876164 w 6248967"/>
              <a:gd name="connsiteY389" fmla="*/ 1007220 h 1160647"/>
              <a:gd name="connsiteX390" fmla="*/ 4891767 w 6248967"/>
              <a:gd name="connsiteY390" fmla="*/ 1007220 h 1160647"/>
              <a:gd name="connsiteX391" fmla="*/ 4891767 w 6248967"/>
              <a:gd name="connsiteY391" fmla="*/ 1005186 h 1160647"/>
              <a:gd name="connsiteX392" fmla="*/ 4891767 w 6248967"/>
              <a:gd name="connsiteY392" fmla="*/ 990948 h 1160647"/>
              <a:gd name="connsiteX393" fmla="*/ 4929661 w 6248967"/>
              <a:gd name="connsiteY393" fmla="*/ 990948 h 1160647"/>
              <a:gd name="connsiteX394" fmla="*/ 4929661 w 6248967"/>
              <a:gd name="connsiteY394" fmla="*/ 992401 h 1160647"/>
              <a:gd name="connsiteX395" fmla="*/ 4929661 w 6248967"/>
              <a:gd name="connsiteY395" fmla="*/ 1002571 h 1160647"/>
              <a:gd name="connsiteX396" fmla="*/ 4949722 w 6248967"/>
              <a:gd name="connsiteY396" fmla="*/ 1002571 h 1160647"/>
              <a:gd name="connsiteX397" fmla="*/ 4949722 w 6248967"/>
              <a:gd name="connsiteY397" fmla="*/ 1004896 h 1160647"/>
              <a:gd name="connsiteX398" fmla="*/ 4949722 w 6248967"/>
              <a:gd name="connsiteY398" fmla="*/ 1021168 h 1160647"/>
              <a:gd name="connsiteX399" fmla="*/ 4945264 w 6248967"/>
              <a:gd name="connsiteY399" fmla="*/ 1022040 h 1160647"/>
              <a:gd name="connsiteX400" fmla="*/ 4945264 w 6248967"/>
              <a:gd name="connsiteY400" fmla="*/ 1028142 h 1160647"/>
              <a:gd name="connsiteX401" fmla="*/ 4949722 w 6248967"/>
              <a:gd name="connsiteY401" fmla="*/ 1029886 h 1160647"/>
              <a:gd name="connsiteX402" fmla="*/ 4949722 w 6248967"/>
              <a:gd name="connsiteY402" fmla="*/ 1042090 h 1160647"/>
              <a:gd name="connsiteX403" fmla="*/ 4945264 w 6248967"/>
              <a:gd name="connsiteY403" fmla="*/ 1046739 h 1160647"/>
              <a:gd name="connsiteX404" fmla="*/ 4945264 w 6248967"/>
              <a:gd name="connsiteY404" fmla="*/ 1102531 h 1160647"/>
              <a:gd name="connsiteX405" fmla="*/ 4947214 w 6248967"/>
              <a:gd name="connsiteY405" fmla="*/ 1102531 h 1160647"/>
              <a:gd name="connsiteX406" fmla="*/ 4960867 w 6248967"/>
              <a:gd name="connsiteY406" fmla="*/ 1102531 h 1160647"/>
              <a:gd name="connsiteX407" fmla="*/ 4962538 w 6248967"/>
              <a:gd name="connsiteY407" fmla="*/ 1107180 h 1160647"/>
              <a:gd name="connsiteX408" fmla="*/ 4974241 w 6248967"/>
              <a:gd name="connsiteY408" fmla="*/ 1107180 h 1160647"/>
              <a:gd name="connsiteX409" fmla="*/ 4974241 w 6248967"/>
              <a:gd name="connsiteY409" fmla="*/ 1109214 h 1160647"/>
              <a:gd name="connsiteX410" fmla="*/ 4974241 w 6248967"/>
              <a:gd name="connsiteY410" fmla="*/ 1123453 h 1160647"/>
              <a:gd name="connsiteX411" fmla="*/ 4975913 w 6248967"/>
              <a:gd name="connsiteY411" fmla="*/ 1123453 h 1160647"/>
              <a:gd name="connsiteX412" fmla="*/ 4987615 w 6248967"/>
              <a:gd name="connsiteY412" fmla="*/ 1123453 h 1160647"/>
              <a:gd name="connsiteX413" fmla="*/ 4987615 w 6248967"/>
              <a:gd name="connsiteY413" fmla="*/ 1121419 h 1160647"/>
              <a:gd name="connsiteX414" fmla="*/ 4987615 w 6248967"/>
              <a:gd name="connsiteY414" fmla="*/ 1107180 h 1160647"/>
              <a:gd name="connsiteX415" fmla="*/ 4989565 w 6248967"/>
              <a:gd name="connsiteY415" fmla="*/ 1106018 h 1160647"/>
              <a:gd name="connsiteX416" fmla="*/ 5003218 w 6248967"/>
              <a:gd name="connsiteY416" fmla="*/ 1097882 h 1160647"/>
              <a:gd name="connsiteX417" fmla="*/ 5003218 w 6248967"/>
              <a:gd name="connsiteY417" fmla="*/ 1076960 h 1160647"/>
              <a:gd name="connsiteX418" fmla="*/ 4998760 w 6248967"/>
              <a:gd name="connsiteY418" fmla="*/ 1053713 h 1160647"/>
              <a:gd name="connsiteX419" fmla="*/ 4999874 w 6248967"/>
              <a:gd name="connsiteY419" fmla="*/ 1053713 h 1160647"/>
              <a:gd name="connsiteX420" fmla="*/ 5007676 w 6248967"/>
              <a:gd name="connsiteY420" fmla="*/ 1053713 h 1160647"/>
              <a:gd name="connsiteX421" fmla="*/ 5027737 w 6248967"/>
              <a:gd name="connsiteY421" fmla="*/ 1051389 h 1160647"/>
              <a:gd name="connsiteX422" fmla="*/ 5027737 w 6248967"/>
              <a:gd name="connsiteY422" fmla="*/ 1050226 h 1160647"/>
              <a:gd name="connsiteX423" fmla="*/ 5027737 w 6248967"/>
              <a:gd name="connsiteY423" fmla="*/ 1042090 h 1160647"/>
              <a:gd name="connsiteX424" fmla="*/ 5029409 w 6248967"/>
              <a:gd name="connsiteY424" fmla="*/ 1042090 h 1160647"/>
              <a:gd name="connsiteX425" fmla="*/ 5041111 w 6248967"/>
              <a:gd name="connsiteY425" fmla="*/ 1042090 h 1160647"/>
              <a:gd name="connsiteX426" fmla="*/ 5041111 w 6248967"/>
              <a:gd name="connsiteY426" fmla="*/ 925858 h 1160647"/>
              <a:gd name="connsiteX427" fmla="*/ 5042226 w 6248967"/>
              <a:gd name="connsiteY427" fmla="*/ 925858 h 1160647"/>
              <a:gd name="connsiteX428" fmla="*/ 5050027 w 6248967"/>
              <a:gd name="connsiteY428" fmla="*/ 925858 h 1160647"/>
              <a:gd name="connsiteX429" fmla="*/ 5050027 w 6248967"/>
              <a:gd name="connsiteY429" fmla="*/ 923533 h 1160647"/>
              <a:gd name="connsiteX430" fmla="*/ 5050027 w 6248967"/>
              <a:gd name="connsiteY430" fmla="*/ 907260 h 1160647"/>
              <a:gd name="connsiteX431" fmla="*/ 5052256 w 6248967"/>
              <a:gd name="connsiteY431" fmla="*/ 860767 h 1160647"/>
              <a:gd name="connsiteX432" fmla="*/ 5053371 w 6248967"/>
              <a:gd name="connsiteY432" fmla="*/ 860767 h 1160647"/>
              <a:gd name="connsiteX433" fmla="*/ 5061172 w 6248967"/>
              <a:gd name="connsiteY433" fmla="*/ 860767 h 1160647"/>
              <a:gd name="connsiteX434" fmla="*/ 5061172 w 6248967"/>
              <a:gd name="connsiteY434" fmla="*/ 861930 h 1160647"/>
              <a:gd name="connsiteX435" fmla="*/ 5061172 w 6248967"/>
              <a:gd name="connsiteY435" fmla="*/ 870066 h 1160647"/>
              <a:gd name="connsiteX436" fmla="*/ 5065630 w 6248967"/>
              <a:gd name="connsiteY436" fmla="*/ 867741 h 1160647"/>
              <a:gd name="connsiteX437" fmla="*/ 5065630 w 6248967"/>
              <a:gd name="connsiteY437" fmla="*/ 851469 h 1160647"/>
              <a:gd name="connsiteX438" fmla="*/ 5067023 w 6248967"/>
              <a:gd name="connsiteY438" fmla="*/ 850888 h 1160647"/>
              <a:gd name="connsiteX439" fmla="*/ 5076775 w 6248967"/>
              <a:gd name="connsiteY439" fmla="*/ 846820 h 1160647"/>
              <a:gd name="connsiteX440" fmla="*/ 5077890 w 6248967"/>
              <a:gd name="connsiteY440" fmla="*/ 847401 h 1160647"/>
              <a:gd name="connsiteX441" fmla="*/ 5085691 w 6248967"/>
              <a:gd name="connsiteY441" fmla="*/ 851469 h 1160647"/>
              <a:gd name="connsiteX442" fmla="*/ 5087363 w 6248967"/>
              <a:gd name="connsiteY442" fmla="*/ 851469 h 1160647"/>
              <a:gd name="connsiteX443" fmla="*/ 5099065 w 6248967"/>
              <a:gd name="connsiteY443" fmla="*/ 851469 h 1160647"/>
              <a:gd name="connsiteX444" fmla="*/ 5099065 w 6248967"/>
              <a:gd name="connsiteY444" fmla="*/ 821248 h 1160647"/>
              <a:gd name="connsiteX445" fmla="*/ 5100180 w 6248967"/>
              <a:gd name="connsiteY445" fmla="*/ 821248 h 1160647"/>
              <a:gd name="connsiteX446" fmla="*/ 5107981 w 6248967"/>
              <a:gd name="connsiteY446" fmla="*/ 821248 h 1160647"/>
              <a:gd name="connsiteX447" fmla="*/ 5109374 w 6248967"/>
              <a:gd name="connsiteY447" fmla="*/ 825898 h 1160647"/>
              <a:gd name="connsiteX448" fmla="*/ 5119127 w 6248967"/>
              <a:gd name="connsiteY448" fmla="*/ 825898 h 1160647"/>
              <a:gd name="connsiteX449" fmla="*/ 5120241 w 6248967"/>
              <a:gd name="connsiteY449" fmla="*/ 821248 h 1160647"/>
              <a:gd name="connsiteX450" fmla="*/ 5128043 w 6248967"/>
              <a:gd name="connsiteY450" fmla="*/ 821248 h 1160647"/>
              <a:gd name="connsiteX451" fmla="*/ 5128043 w 6248967"/>
              <a:gd name="connsiteY451" fmla="*/ 856118 h 1160647"/>
              <a:gd name="connsiteX452" fmla="*/ 5129436 w 6248967"/>
              <a:gd name="connsiteY452" fmla="*/ 857280 h 1160647"/>
              <a:gd name="connsiteX453" fmla="*/ 5139188 w 6248967"/>
              <a:gd name="connsiteY453" fmla="*/ 865417 h 1160647"/>
              <a:gd name="connsiteX454" fmla="*/ 5161478 w 6248967"/>
              <a:gd name="connsiteY454" fmla="*/ 872391 h 1160647"/>
              <a:gd name="connsiteX455" fmla="*/ 5161478 w 6248967"/>
              <a:gd name="connsiteY455" fmla="*/ 870938 h 1160647"/>
              <a:gd name="connsiteX456" fmla="*/ 5161478 w 6248967"/>
              <a:gd name="connsiteY456" fmla="*/ 860767 h 1160647"/>
              <a:gd name="connsiteX457" fmla="*/ 5190455 w 6248967"/>
              <a:gd name="connsiteY457" fmla="*/ 851469 h 1160647"/>
              <a:gd name="connsiteX458" fmla="*/ 5190455 w 6248967"/>
              <a:gd name="connsiteY458" fmla="*/ 850307 h 1160647"/>
              <a:gd name="connsiteX459" fmla="*/ 5190455 w 6248967"/>
              <a:gd name="connsiteY459" fmla="*/ 842170 h 1160647"/>
              <a:gd name="connsiteX460" fmla="*/ 5191291 w 6248967"/>
              <a:gd name="connsiteY460" fmla="*/ 842170 h 1160647"/>
              <a:gd name="connsiteX461" fmla="*/ 5197142 w 6248967"/>
              <a:gd name="connsiteY461" fmla="*/ 842170 h 1160647"/>
              <a:gd name="connsiteX462" fmla="*/ 5197142 w 6248967"/>
              <a:gd name="connsiteY462" fmla="*/ 841299 h 1160647"/>
              <a:gd name="connsiteX463" fmla="*/ 5197142 w 6248967"/>
              <a:gd name="connsiteY463" fmla="*/ 835196 h 1160647"/>
              <a:gd name="connsiteX464" fmla="*/ 5199371 w 6248967"/>
              <a:gd name="connsiteY464" fmla="*/ 835196 h 1160647"/>
              <a:gd name="connsiteX465" fmla="*/ 5214974 w 6248967"/>
              <a:gd name="connsiteY465" fmla="*/ 835196 h 1160647"/>
              <a:gd name="connsiteX466" fmla="*/ 5214974 w 6248967"/>
              <a:gd name="connsiteY466" fmla="*/ 836068 h 1160647"/>
              <a:gd name="connsiteX467" fmla="*/ 5214974 w 6248967"/>
              <a:gd name="connsiteY467" fmla="*/ 842170 h 1160647"/>
              <a:gd name="connsiteX468" fmla="*/ 5216646 w 6248967"/>
              <a:gd name="connsiteY468" fmla="*/ 842170 h 1160647"/>
              <a:gd name="connsiteX469" fmla="*/ 5228348 w 6248967"/>
              <a:gd name="connsiteY469" fmla="*/ 842170 h 1160647"/>
              <a:gd name="connsiteX470" fmla="*/ 5228348 w 6248967"/>
              <a:gd name="connsiteY470" fmla="*/ 843914 h 1160647"/>
              <a:gd name="connsiteX471" fmla="*/ 5228348 w 6248967"/>
              <a:gd name="connsiteY471" fmla="*/ 856118 h 1160647"/>
              <a:gd name="connsiteX472" fmla="*/ 5252867 w 6248967"/>
              <a:gd name="connsiteY472" fmla="*/ 856118 h 1160647"/>
              <a:gd name="connsiteX473" fmla="*/ 5252867 w 6248967"/>
              <a:gd name="connsiteY473" fmla="*/ 854956 h 1160647"/>
              <a:gd name="connsiteX474" fmla="*/ 5252867 w 6248967"/>
              <a:gd name="connsiteY474" fmla="*/ 846820 h 1160647"/>
              <a:gd name="connsiteX475" fmla="*/ 5254260 w 6248967"/>
              <a:gd name="connsiteY475" fmla="*/ 846820 h 1160647"/>
              <a:gd name="connsiteX476" fmla="*/ 5264012 w 6248967"/>
              <a:gd name="connsiteY476" fmla="*/ 846820 h 1160647"/>
              <a:gd name="connsiteX477" fmla="*/ 5264012 w 6248967"/>
              <a:gd name="connsiteY477" fmla="*/ 845657 h 1160647"/>
              <a:gd name="connsiteX478" fmla="*/ 5264012 w 6248967"/>
              <a:gd name="connsiteY478" fmla="*/ 837521 h 1160647"/>
              <a:gd name="connsiteX479" fmla="*/ 5265684 w 6248967"/>
              <a:gd name="connsiteY479" fmla="*/ 837521 h 1160647"/>
              <a:gd name="connsiteX480" fmla="*/ 5277386 w 6248967"/>
              <a:gd name="connsiteY480" fmla="*/ 837521 h 1160647"/>
              <a:gd name="connsiteX481" fmla="*/ 5277386 w 6248967"/>
              <a:gd name="connsiteY481" fmla="*/ 838683 h 1160647"/>
              <a:gd name="connsiteX482" fmla="*/ 5277386 w 6248967"/>
              <a:gd name="connsiteY482" fmla="*/ 846820 h 1160647"/>
              <a:gd name="connsiteX483" fmla="*/ 5281844 w 6248967"/>
              <a:gd name="connsiteY483" fmla="*/ 791028 h 1160647"/>
              <a:gd name="connsiteX484" fmla="*/ 5382150 w 6248967"/>
              <a:gd name="connsiteY484" fmla="*/ 791028 h 1160647"/>
              <a:gd name="connsiteX485" fmla="*/ 5382150 w 6248967"/>
              <a:gd name="connsiteY485" fmla="*/ 865417 h 1160647"/>
              <a:gd name="connsiteX486" fmla="*/ 5384379 w 6248967"/>
              <a:gd name="connsiteY486" fmla="*/ 865417 h 1160647"/>
              <a:gd name="connsiteX487" fmla="*/ 5399982 w 6248967"/>
              <a:gd name="connsiteY487" fmla="*/ 865417 h 1160647"/>
              <a:gd name="connsiteX488" fmla="*/ 5399982 w 6248967"/>
              <a:gd name="connsiteY488" fmla="*/ 781729 h 1160647"/>
              <a:gd name="connsiteX489" fmla="*/ 5422272 w 6248967"/>
              <a:gd name="connsiteY489" fmla="*/ 770106 h 1160647"/>
              <a:gd name="connsiteX490" fmla="*/ 5451249 w 6248967"/>
              <a:gd name="connsiteY490" fmla="*/ 770106 h 1160647"/>
              <a:gd name="connsiteX491" fmla="*/ 5453200 w 6248967"/>
              <a:gd name="connsiteY491" fmla="*/ 768363 h 1160647"/>
              <a:gd name="connsiteX492" fmla="*/ 1102596 w 6248967"/>
              <a:gd name="connsiteY492" fmla="*/ 0 h 1160647"/>
              <a:gd name="connsiteX493" fmla="*/ 1104622 w 6248967"/>
              <a:gd name="connsiteY493" fmla="*/ 246443 h 1160647"/>
              <a:gd name="connsiteX494" fmla="*/ 1143129 w 6248967"/>
              <a:gd name="connsiteY494" fmla="*/ 326429 h 1160647"/>
              <a:gd name="connsiteX495" fmla="*/ 1145156 w 6248967"/>
              <a:gd name="connsiteY495" fmla="*/ 326429 h 1160647"/>
              <a:gd name="connsiteX496" fmla="*/ 1159343 w 6248967"/>
              <a:gd name="connsiteY496" fmla="*/ 326429 h 1160647"/>
              <a:gd name="connsiteX497" fmla="*/ 1159343 w 6248967"/>
              <a:gd name="connsiteY497" fmla="*/ 350208 h 1160647"/>
              <a:gd name="connsiteX498" fmla="*/ 1159850 w 6248967"/>
              <a:gd name="connsiteY498" fmla="*/ 351019 h 1160647"/>
              <a:gd name="connsiteX499" fmla="*/ 1163396 w 6248967"/>
              <a:gd name="connsiteY499" fmla="*/ 356694 h 1160647"/>
              <a:gd name="connsiteX500" fmla="*/ 1163396 w 6248967"/>
              <a:gd name="connsiteY500" fmla="*/ 471268 h 1160647"/>
              <a:gd name="connsiteX501" fmla="*/ 1165676 w 6248967"/>
              <a:gd name="connsiteY501" fmla="*/ 471268 h 1160647"/>
              <a:gd name="connsiteX502" fmla="*/ 1181637 w 6248967"/>
              <a:gd name="connsiteY502" fmla="*/ 471268 h 1160647"/>
              <a:gd name="connsiteX503" fmla="*/ 1181637 w 6248967"/>
              <a:gd name="connsiteY503" fmla="*/ 611783 h 1160647"/>
              <a:gd name="connsiteX504" fmla="*/ 1183157 w 6248967"/>
              <a:gd name="connsiteY504" fmla="*/ 611513 h 1160647"/>
              <a:gd name="connsiteX505" fmla="*/ 1193797 w 6248967"/>
              <a:gd name="connsiteY505" fmla="*/ 609622 h 1160647"/>
              <a:gd name="connsiteX506" fmla="*/ 1191770 w 6248967"/>
              <a:gd name="connsiteY506" fmla="*/ 698254 h 1160647"/>
              <a:gd name="connsiteX507" fmla="*/ 1193290 w 6248967"/>
              <a:gd name="connsiteY507" fmla="*/ 698525 h 1160647"/>
              <a:gd name="connsiteX508" fmla="*/ 1203930 w 6248967"/>
              <a:gd name="connsiteY508" fmla="*/ 700416 h 1160647"/>
              <a:gd name="connsiteX509" fmla="*/ 1204183 w 6248967"/>
              <a:gd name="connsiteY509" fmla="*/ 701227 h 1160647"/>
              <a:gd name="connsiteX510" fmla="*/ 1205957 w 6248967"/>
              <a:gd name="connsiteY510" fmla="*/ 706902 h 1160647"/>
              <a:gd name="connsiteX511" fmla="*/ 1206717 w 6248967"/>
              <a:gd name="connsiteY511" fmla="*/ 704470 h 1160647"/>
              <a:gd name="connsiteX512" fmla="*/ 1212037 w 6248967"/>
              <a:gd name="connsiteY512" fmla="*/ 687446 h 1160647"/>
              <a:gd name="connsiteX513" fmla="*/ 1213810 w 6248967"/>
              <a:gd name="connsiteY513" fmla="*/ 687446 h 1160647"/>
              <a:gd name="connsiteX514" fmla="*/ 1226224 w 6248967"/>
              <a:gd name="connsiteY514" fmla="*/ 687446 h 1160647"/>
              <a:gd name="connsiteX515" fmla="*/ 1226224 w 6248967"/>
              <a:gd name="connsiteY515" fmla="*/ 719872 h 1160647"/>
              <a:gd name="connsiteX516" fmla="*/ 1227237 w 6248967"/>
              <a:gd name="connsiteY516" fmla="*/ 720413 h 1160647"/>
              <a:gd name="connsiteX517" fmla="*/ 1234331 w 6248967"/>
              <a:gd name="connsiteY517" fmla="*/ 724196 h 1160647"/>
              <a:gd name="connsiteX518" fmla="*/ 1234331 w 6248967"/>
              <a:gd name="connsiteY518" fmla="*/ 725547 h 1160647"/>
              <a:gd name="connsiteX519" fmla="*/ 1234331 w 6248967"/>
              <a:gd name="connsiteY519" fmla="*/ 735005 h 1160647"/>
              <a:gd name="connsiteX520" fmla="*/ 1278918 w 6248967"/>
              <a:gd name="connsiteY520" fmla="*/ 735005 h 1160647"/>
              <a:gd name="connsiteX521" fmla="*/ 1278918 w 6248967"/>
              <a:gd name="connsiteY521" fmla="*/ 736086 h 1160647"/>
              <a:gd name="connsiteX522" fmla="*/ 1278918 w 6248967"/>
              <a:gd name="connsiteY522" fmla="*/ 743652 h 1160647"/>
              <a:gd name="connsiteX523" fmla="*/ 1280944 w 6248967"/>
              <a:gd name="connsiteY523" fmla="*/ 743652 h 1160647"/>
              <a:gd name="connsiteX524" fmla="*/ 1295131 w 6248967"/>
              <a:gd name="connsiteY524" fmla="*/ 743652 h 1160647"/>
              <a:gd name="connsiteX525" fmla="*/ 1295131 w 6248967"/>
              <a:gd name="connsiteY525" fmla="*/ 713387 h 1160647"/>
              <a:gd name="connsiteX526" fmla="*/ 1339718 w 6248967"/>
              <a:gd name="connsiteY526" fmla="*/ 713387 h 1160647"/>
              <a:gd name="connsiteX527" fmla="*/ 1339718 w 6248967"/>
              <a:gd name="connsiteY527" fmla="*/ 712036 h 1160647"/>
              <a:gd name="connsiteX528" fmla="*/ 1339718 w 6248967"/>
              <a:gd name="connsiteY528" fmla="*/ 702578 h 1160647"/>
              <a:gd name="connsiteX529" fmla="*/ 1340732 w 6248967"/>
              <a:gd name="connsiteY529" fmla="*/ 702578 h 1160647"/>
              <a:gd name="connsiteX530" fmla="*/ 1347825 w 6248967"/>
              <a:gd name="connsiteY530" fmla="*/ 702578 h 1160647"/>
              <a:gd name="connsiteX531" fmla="*/ 1347825 w 6248967"/>
              <a:gd name="connsiteY531" fmla="*/ 700687 h 1160647"/>
              <a:gd name="connsiteX532" fmla="*/ 1347825 w 6248967"/>
              <a:gd name="connsiteY532" fmla="*/ 687446 h 1160647"/>
              <a:gd name="connsiteX533" fmla="*/ 1348585 w 6248967"/>
              <a:gd name="connsiteY533" fmla="*/ 687446 h 1160647"/>
              <a:gd name="connsiteX534" fmla="*/ 1353905 w 6248967"/>
              <a:gd name="connsiteY534" fmla="*/ 687446 h 1160647"/>
              <a:gd name="connsiteX535" fmla="*/ 1353905 w 6248967"/>
              <a:gd name="connsiteY535" fmla="*/ 686365 h 1160647"/>
              <a:gd name="connsiteX536" fmla="*/ 1353905 w 6248967"/>
              <a:gd name="connsiteY536" fmla="*/ 678798 h 1160647"/>
              <a:gd name="connsiteX537" fmla="*/ 1355932 w 6248967"/>
              <a:gd name="connsiteY537" fmla="*/ 678798 h 1160647"/>
              <a:gd name="connsiteX538" fmla="*/ 1370119 w 6248967"/>
              <a:gd name="connsiteY538" fmla="*/ 678798 h 1160647"/>
              <a:gd name="connsiteX539" fmla="*/ 1370119 w 6248967"/>
              <a:gd name="connsiteY539" fmla="*/ 679879 h 1160647"/>
              <a:gd name="connsiteX540" fmla="*/ 1370119 w 6248967"/>
              <a:gd name="connsiteY540" fmla="*/ 687446 h 1160647"/>
              <a:gd name="connsiteX541" fmla="*/ 1392412 w 6248967"/>
              <a:gd name="connsiteY541" fmla="*/ 687446 h 1160647"/>
              <a:gd name="connsiteX542" fmla="*/ 1392412 w 6248967"/>
              <a:gd name="connsiteY542" fmla="*/ 685554 h 1160647"/>
              <a:gd name="connsiteX543" fmla="*/ 1392412 w 6248967"/>
              <a:gd name="connsiteY543" fmla="*/ 672313 h 1160647"/>
              <a:gd name="connsiteX544" fmla="*/ 1394186 w 6248967"/>
              <a:gd name="connsiteY544" fmla="*/ 672313 h 1160647"/>
              <a:gd name="connsiteX545" fmla="*/ 1406599 w 6248967"/>
              <a:gd name="connsiteY545" fmla="*/ 672313 h 1160647"/>
              <a:gd name="connsiteX546" fmla="*/ 1406599 w 6248967"/>
              <a:gd name="connsiteY546" fmla="*/ 696093 h 1160647"/>
              <a:gd name="connsiteX547" fmla="*/ 1407613 w 6248967"/>
              <a:gd name="connsiteY547" fmla="*/ 696093 h 1160647"/>
              <a:gd name="connsiteX548" fmla="*/ 1414706 w 6248967"/>
              <a:gd name="connsiteY548" fmla="*/ 696093 h 1160647"/>
              <a:gd name="connsiteX549" fmla="*/ 1414706 w 6248967"/>
              <a:gd name="connsiteY549" fmla="*/ 695012 h 1160647"/>
              <a:gd name="connsiteX550" fmla="*/ 1414706 w 6248967"/>
              <a:gd name="connsiteY550" fmla="*/ 687446 h 1160647"/>
              <a:gd name="connsiteX551" fmla="*/ 1416479 w 6248967"/>
              <a:gd name="connsiteY551" fmla="*/ 687446 h 1160647"/>
              <a:gd name="connsiteX552" fmla="*/ 1428893 w 6248967"/>
              <a:gd name="connsiteY552" fmla="*/ 687446 h 1160647"/>
              <a:gd name="connsiteX553" fmla="*/ 1428893 w 6248967"/>
              <a:gd name="connsiteY553" fmla="*/ 713387 h 1160647"/>
              <a:gd name="connsiteX554" fmla="*/ 1430920 w 6248967"/>
              <a:gd name="connsiteY554" fmla="*/ 713387 h 1160647"/>
              <a:gd name="connsiteX555" fmla="*/ 1445106 w 6248967"/>
              <a:gd name="connsiteY555" fmla="*/ 713387 h 1160647"/>
              <a:gd name="connsiteX556" fmla="*/ 1445106 w 6248967"/>
              <a:gd name="connsiteY556" fmla="*/ 715008 h 1160647"/>
              <a:gd name="connsiteX557" fmla="*/ 1445106 w 6248967"/>
              <a:gd name="connsiteY557" fmla="*/ 726358 h 1160647"/>
              <a:gd name="connsiteX558" fmla="*/ 1445866 w 6248967"/>
              <a:gd name="connsiteY558" fmla="*/ 726358 h 1160647"/>
              <a:gd name="connsiteX559" fmla="*/ 1451187 w 6248967"/>
              <a:gd name="connsiteY559" fmla="*/ 726358 h 1160647"/>
              <a:gd name="connsiteX560" fmla="*/ 1451187 w 6248967"/>
              <a:gd name="connsiteY560" fmla="*/ 725547 h 1160647"/>
              <a:gd name="connsiteX561" fmla="*/ 1451187 w 6248967"/>
              <a:gd name="connsiteY561" fmla="*/ 719872 h 1160647"/>
              <a:gd name="connsiteX562" fmla="*/ 1481587 w 6248967"/>
              <a:gd name="connsiteY562" fmla="*/ 719872 h 1160647"/>
              <a:gd name="connsiteX563" fmla="*/ 1481587 w 6248967"/>
              <a:gd name="connsiteY563" fmla="*/ 743652 h 1160647"/>
              <a:gd name="connsiteX564" fmla="*/ 1482600 w 6248967"/>
              <a:gd name="connsiteY564" fmla="*/ 743652 h 1160647"/>
              <a:gd name="connsiteX565" fmla="*/ 1489694 w 6248967"/>
              <a:gd name="connsiteY565" fmla="*/ 743652 h 1160647"/>
              <a:gd name="connsiteX566" fmla="*/ 1489694 w 6248967"/>
              <a:gd name="connsiteY566" fmla="*/ 744733 h 1160647"/>
              <a:gd name="connsiteX567" fmla="*/ 1489694 w 6248967"/>
              <a:gd name="connsiteY567" fmla="*/ 752299 h 1160647"/>
              <a:gd name="connsiteX568" fmla="*/ 1490454 w 6248967"/>
              <a:gd name="connsiteY568" fmla="*/ 752299 h 1160647"/>
              <a:gd name="connsiteX569" fmla="*/ 1495774 w 6248967"/>
              <a:gd name="connsiteY569" fmla="*/ 752299 h 1160647"/>
              <a:gd name="connsiteX570" fmla="*/ 1495774 w 6248967"/>
              <a:gd name="connsiteY570" fmla="*/ 750137 h 1160647"/>
              <a:gd name="connsiteX571" fmla="*/ 1495774 w 6248967"/>
              <a:gd name="connsiteY571" fmla="*/ 735005 h 1160647"/>
              <a:gd name="connsiteX572" fmla="*/ 1496787 w 6248967"/>
              <a:gd name="connsiteY572" fmla="*/ 735005 h 1160647"/>
              <a:gd name="connsiteX573" fmla="*/ 1503881 w 6248967"/>
              <a:gd name="connsiteY573" fmla="*/ 735005 h 1160647"/>
              <a:gd name="connsiteX574" fmla="*/ 1503881 w 6248967"/>
              <a:gd name="connsiteY574" fmla="*/ 736086 h 1160647"/>
              <a:gd name="connsiteX575" fmla="*/ 1503881 w 6248967"/>
              <a:gd name="connsiteY575" fmla="*/ 743652 h 1160647"/>
              <a:gd name="connsiteX576" fmla="*/ 1509201 w 6248967"/>
              <a:gd name="connsiteY576" fmla="*/ 741659 h 1160647"/>
              <a:gd name="connsiteX577" fmla="*/ 1509961 w 6248967"/>
              <a:gd name="connsiteY577" fmla="*/ 740679 h 1160647"/>
              <a:gd name="connsiteX578" fmla="*/ 1509961 w 6248967"/>
              <a:gd name="connsiteY578" fmla="*/ 735005 h 1160647"/>
              <a:gd name="connsiteX579" fmla="*/ 1548468 w 6248967"/>
              <a:gd name="connsiteY579" fmla="*/ 735005 h 1160647"/>
              <a:gd name="connsiteX580" fmla="*/ 1548468 w 6248967"/>
              <a:gd name="connsiteY580" fmla="*/ 758784 h 1160647"/>
              <a:gd name="connsiteX581" fmla="*/ 1550494 w 6248967"/>
              <a:gd name="connsiteY581" fmla="*/ 758784 h 1160647"/>
              <a:gd name="connsiteX582" fmla="*/ 1564681 w 6248967"/>
              <a:gd name="connsiteY582" fmla="*/ 758784 h 1160647"/>
              <a:gd name="connsiteX583" fmla="*/ 1564681 w 6248967"/>
              <a:gd name="connsiteY583" fmla="*/ 759865 h 1160647"/>
              <a:gd name="connsiteX584" fmla="*/ 1564681 w 6248967"/>
              <a:gd name="connsiteY584" fmla="*/ 767431 h 1160647"/>
              <a:gd name="connsiteX585" fmla="*/ 1566455 w 6248967"/>
              <a:gd name="connsiteY585" fmla="*/ 767431 h 1160647"/>
              <a:gd name="connsiteX586" fmla="*/ 1578868 w 6248967"/>
              <a:gd name="connsiteY586" fmla="*/ 767431 h 1160647"/>
              <a:gd name="connsiteX587" fmla="*/ 1578868 w 6248967"/>
              <a:gd name="connsiteY587" fmla="*/ 743652 h 1160647"/>
              <a:gd name="connsiteX588" fmla="*/ 1579881 w 6248967"/>
              <a:gd name="connsiteY588" fmla="*/ 743652 h 1160647"/>
              <a:gd name="connsiteX589" fmla="*/ 1586975 w 6248967"/>
              <a:gd name="connsiteY589" fmla="*/ 743652 h 1160647"/>
              <a:gd name="connsiteX590" fmla="*/ 1586975 w 6248967"/>
              <a:gd name="connsiteY590" fmla="*/ 711225 h 1160647"/>
              <a:gd name="connsiteX591" fmla="*/ 1587988 w 6248967"/>
              <a:gd name="connsiteY591" fmla="*/ 711225 h 1160647"/>
              <a:gd name="connsiteX592" fmla="*/ 1595082 w 6248967"/>
              <a:gd name="connsiteY592" fmla="*/ 711225 h 1160647"/>
              <a:gd name="connsiteX593" fmla="*/ 1595082 w 6248967"/>
              <a:gd name="connsiteY593" fmla="*/ 709334 h 1160647"/>
              <a:gd name="connsiteX594" fmla="*/ 1595082 w 6248967"/>
              <a:gd name="connsiteY594" fmla="*/ 696093 h 1160647"/>
              <a:gd name="connsiteX595" fmla="*/ 1593815 w 6248967"/>
              <a:gd name="connsiteY595" fmla="*/ 694471 h 1160647"/>
              <a:gd name="connsiteX596" fmla="*/ 1599135 w 6248967"/>
              <a:gd name="connsiteY596" fmla="*/ 683122 h 1160647"/>
              <a:gd name="connsiteX597" fmla="*/ 1607242 w 6248967"/>
              <a:gd name="connsiteY597" fmla="*/ 711225 h 1160647"/>
              <a:gd name="connsiteX598" fmla="*/ 1608002 w 6248967"/>
              <a:gd name="connsiteY598" fmla="*/ 711225 h 1160647"/>
              <a:gd name="connsiteX599" fmla="*/ 1613322 w 6248967"/>
              <a:gd name="connsiteY599" fmla="*/ 711225 h 1160647"/>
              <a:gd name="connsiteX600" fmla="*/ 1613322 w 6248967"/>
              <a:gd name="connsiteY600" fmla="*/ 605298 h 1160647"/>
              <a:gd name="connsiteX601" fmla="*/ 1614842 w 6248967"/>
              <a:gd name="connsiteY601" fmla="*/ 605298 h 1160647"/>
              <a:gd name="connsiteX602" fmla="*/ 1625482 w 6248967"/>
              <a:gd name="connsiteY602" fmla="*/ 605298 h 1160647"/>
              <a:gd name="connsiteX603" fmla="*/ 1625482 w 6248967"/>
              <a:gd name="connsiteY603" fmla="*/ 557739 h 1160647"/>
              <a:gd name="connsiteX604" fmla="*/ 1651829 w 6248967"/>
              <a:gd name="connsiteY604" fmla="*/ 557739 h 1160647"/>
              <a:gd name="connsiteX605" fmla="*/ 1651829 w 6248967"/>
              <a:gd name="connsiteY605" fmla="*/ 536121 h 1160647"/>
              <a:gd name="connsiteX606" fmla="*/ 1686283 w 6248967"/>
              <a:gd name="connsiteY606" fmla="*/ 536121 h 1160647"/>
              <a:gd name="connsiteX607" fmla="*/ 1686283 w 6248967"/>
              <a:gd name="connsiteY607" fmla="*/ 538553 h 1160647"/>
              <a:gd name="connsiteX608" fmla="*/ 1686283 w 6248967"/>
              <a:gd name="connsiteY608" fmla="*/ 555577 h 1160647"/>
              <a:gd name="connsiteX609" fmla="*/ 1688563 w 6248967"/>
              <a:gd name="connsiteY609" fmla="*/ 555577 h 1160647"/>
              <a:gd name="connsiteX610" fmla="*/ 1704523 w 6248967"/>
              <a:gd name="connsiteY610" fmla="*/ 555577 h 1160647"/>
              <a:gd name="connsiteX611" fmla="*/ 1704523 w 6248967"/>
              <a:gd name="connsiteY611" fmla="*/ 603136 h 1160647"/>
              <a:gd name="connsiteX612" fmla="*/ 1705536 w 6248967"/>
              <a:gd name="connsiteY612" fmla="*/ 603136 h 1160647"/>
              <a:gd name="connsiteX613" fmla="*/ 1712630 w 6248967"/>
              <a:gd name="connsiteY613" fmla="*/ 603136 h 1160647"/>
              <a:gd name="connsiteX614" fmla="*/ 1726817 w 6248967"/>
              <a:gd name="connsiteY614" fmla="*/ 607460 h 1160647"/>
              <a:gd name="connsiteX615" fmla="*/ 1726817 w 6248967"/>
              <a:gd name="connsiteY615" fmla="*/ 646372 h 1160647"/>
              <a:gd name="connsiteX616" fmla="*/ 1727830 w 6248967"/>
              <a:gd name="connsiteY616" fmla="*/ 646372 h 1160647"/>
              <a:gd name="connsiteX617" fmla="*/ 1734923 w 6248967"/>
              <a:gd name="connsiteY617" fmla="*/ 646372 h 1160647"/>
              <a:gd name="connsiteX618" fmla="*/ 1734923 w 6248967"/>
              <a:gd name="connsiteY618" fmla="*/ 647993 h 1160647"/>
              <a:gd name="connsiteX619" fmla="*/ 1734923 w 6248967"/>
              <a:gd name="connsiteY619" fmla="*/ 659342 h 1160647"/>
              <a:gd name="connsiteX620" fmla="*/ 1736950 w 6248967"/>
              <a:gd name="connsiteY620" fmla="*/ 659342 h 1160647"/>
              <a:gd name="connsiteX621" fmla="*/ 1751137 w 6248967"/>
              <a:gd name="connsiteY621" fmla="*/ 659342 h 1160647"/>
              <a:gd name="connsiteX622" fmla="*/ 1757217 w 6248967"/>
              <a:gd name="connsiteY622" fmla="*/ 665828 h 1160647"/>
              <a:gd name="connsiteX623" fmla="*/ 1757217 w 6248967"/>
              <a:gd name="connsiteY623" fmla="*/ 687446 h 1160647"/>
              <a:gd name="connsiteX624" fmla="*/ 1759497 w 6248967"/>
              <a:gd name="connsiteY624" fmla="*/ 687446 h 1160647"/>
              <a:gd name="connsiteX625" fmla="*/ 1775457 w 6248967"/>
              <a:gd name="connsiteY625" fmla="*/ 687446 h 1160647"/>
              <a:gd name="connsiteX626" fmla="*/ 1775457 w 6248967"/>
              <a:gd name="connsiteY626" fmla="*/ 688526 h 1160647"/>
              <a:gd name="connsiteX627" fmla="*/ 1775457 w 6248967"/>
              <a:gd name="connsiteY627" fmla="*/ 696093 h 1160647"/>
              <a:gd name="connsiteX628" fmla="*/ 1776724 w 6248967"/>
              <a:gd name="connsiteY628" fmla="*/ 696093 h 1160647"/>
              <a:gd name="connsiteX629" fmla="*/ 1785591 w 6248967"/>
              <a:gd name="connsiteY629" fmla="*/ 696093 h 1160647"/>
              <a:gd name="connsiteX630" fmla="*/ 1785591 w 6248967"/>
              <a:gd name="connsiteY630" fmla="*/ 698254 h 1160647"/>
              <a:gd name="connsiteX631" fmla="*/ 1785591 w 6248967"/>
              <a:gd name="connsiteY631" fmla="*/ 713387 h 1160647"/>
              <a:gd name="connsiteX632" fmla="*/ 1789644 w 6248967"/>
              <a:gd name="connsiteY632" fmla="*/ 711495 h 1160647"/>
              <a:gd name="connsiteX633" fmla="*/ 1789644 w 6248967"/>
              <a:gd name="connsiteY633" fmla="*/ 698254 h 1160647"/>
              <a:gd name="connsiteX634" fmla="*/ 1790657 w 6248967"/>
              <a:gd name="connsiteY634" fmla="*/ 698254 h 1160647"/>
              <a:gd name="connsiteX635" fmla="*/ 1797751 w 6248967"/>
              <a:gd name="connsiteY635" fmla="*/ 698254 h 1160647"/>
              <a:gd name="connsiteX636" fmla="*/ 1797751 w 6248967"/>
              <a:gd name="connsiteY636" fmla="*/ 699876 h 1160647"/>
              <a:gd name="connsiteX637" fmla="*/ 1797751 w 6248967"/>
              <a:gd name="connsiteY637" fmla="*/ 711225 h 1160647"/>
              <a:gd name="connsiteX638" fmla="*/ 1798511 w 6248967"/>
              <a:gd name="connsiteY638" fmla="*/ 711225 h 1160647"/>
              <a:gd name="connsiteX639" fmla="*/ 1803831 w 6248967"/>
              <a:gd name="connsiteY639" fmla="*/ 711225 h 1160647"/>
              <a:gd name="connsiteX640" fmla="*/ 1852471 w 6248967"/>
              <a:gd name="connsiteY640" fmla="*/ 706902 h 1160647"/>
              <a:gd name="connsiteX641" fmla="*/ 1852471 w 6248967"/>
              <a:gd name="connsiteY641" fmla="*/ 708253 h 1160647"/>
              <a:gd name="connsiteX642" fmla="*/ 1852471 w 6248967"/>
              <a:gd name="connsiteY642" fmla="*/ 717710 h 1160647"/>
              <a:gd name="connsiteX643" fmla="*/ 1853231 w 6248967"/>
              <a:gd name="connsiteY643" fmla="*/ 717710 h 1160647"/>
              <a:gd name="connsiteX644" fmla="*/ 1858552 w 6248967"/>
              <a:gd name="connsiteY644" fmla="*/ 717710 h 1160647"/>
              <a:gd name="connsiteX645" fmla="*/ 1858552 w 6248967"/>
              <a:gd name="connsiteY645" fmla="*/ 719872 h 1160647"/>
              <a:gd name="connsiteX646" fmla="*/ 1858552 w 6248967"/>
              <a:gd name="connsiteY646" fmla="*/ 735005 h 1160647"/>
              <a:gd name="connsiteX647" fmla="*/ 1860578 w 6248967"/>
              <a:gd name="connsiteY647" fmla="*/ 733654 h 1160647"/>
              <a:gd name="connsiteX648" fmla="*/ 1874765 w 6248967"/>
              <a:gd name="connsiteY648" fmla="*/ 724196 h 1160647"/>
              <a:gd name="connsiteX649" fmla="*/ 1880845 w 6248967"/>
              <a:gd name="connsiteY649" fmla="*/ 683122 h 1160647"/>
              <a:gd name="connsiteX650" fmla="*/ 1881605 w 6248967"/>
              <a:gd name="connsiteY650" fmla="*/ 682852 h 1160647"/>
              <a:gd name="connsiteX651" fmla="*/ 1886925 w 6248967"/>
              <a:gd name="connsiteY651" fmla="*/ 680960 h 1160647"/>
              <a:gd name="connsiteX652" fmla="*/ 1888952 w 6248967"/>
              <a:gd name="connsiteY652" fmla="*/ 611783 h 1160647"/>
              <a:gd name="connsiteX653" fmla="*/ 1890979 w 6248967"/>
              <a:gd name="connsiteY653" fmla="*/ 680960 h 1160647"/>
              <a:gd name="connsiteX654" fmla="*/ 1891739 w 6248967"/>
              <a:gd name="connsiteY654" fmla="*/ 681230 h 1160647"/>
              <a:gd name="connsiteX655" fmla="*/ 1897059 w 6248967"/>
              <a:gd name="connsiteY655" fmla="*/ 683122 h 1160647"/>
              <a:gd name="connsiteX656" fmla="*/ 1897059 w 6248967"/>
              <a:gd name="connsiteY656" fmla="*/ 596651 h 1160647"/>
              <a:gd name="connsiteX657" fmla="*/ 1901112 w 6248967"/>
              <a:gd name="connsiteY657" fmla="*/ 564224 h 1160647"/>
              <a:gd name="connsiteX658" fmla="*/ 1939619 w 6248967"/>
              <a:gd name="connsiteY658" fmla="*/ 564224 h 1160647"/>
              <a:gd name="connsiteX659" fmla="*/ 1939619 w 6248967"/>
              <a:gd name="connsiteY659" fmla="*/ 596651 h 1160647"/>
              <a:gd name="connsiteX660" fmla="*/ 1940379 w 6248967"/>
              <a:gd name="connsiteY660" fmla="*/ 596651 h 1160647"/>
              <a:gd name="connsiteX661" fmla="*/ 1945699 w 6248967"/>
              <a:gd name="connsiteY661" fmla="*/ 596651 h 1160647"/>
              <a:gd name="connsiteX662" fmla="*/ 1945699 w 6248967"/>
              <a:gd name="connsiteY662" fmla="*/ 514503 h 1160647"/>
              <a:gd name="connsiteX663" fmla="*/ 1947473 w 6248967"/>
              <a:gd name="connsiteY663" fmla="*/ 514503 h 1160647"/>
              <a:gd name="connsiteX664" fmla="*/ 1959886 w 6248967"/>
              <a:gd name="connsiteY664" fmla="*/ 514503 h 1160647"/>
              <a:gd name="connsiteX665" fmla="*/ 1959886 w 6248967"/>
              <a:gd name="connsiteY665" fmla="*/ 512612 h 1160647"/>
              <a:gd name="connsiteX666" fmla="*/ 1959886 w 6248967"/>
              <a:gd name="connsiteY666" fmla="*/ 499371 h 1160647"/>
              <a:gd name="connsiteX667" fmla="*/ 1982180 w 6248967"/>
              <a:gd name="connsiteY667" fmla="*/ 499371 h 1160647"/>
              <a:gd name="connsiteX668" fmla="*/ 1982180 w 6248967"/>
              <a:gd name="connsiteY668" fmla="*/ 498290 h 1160647"/>
              <a:gd name="connsiteX669" fmla="*/ 1982180 w 6248967"/>
              <a:gd name="connsiteY669" fmla="*/ 490724 h 1160647"/>
              <a:gd name="connsiteX670" fmla="*/ 1983953 w 6248967"/>
              <a:gd name="connsiteY670" fmla="*/ 490724 h 1160647"/>
              <a:gd name="connsiteX671" fmla="*/ 1996367 w 6248967"/>
              <a:gd name="connsiteY671" fmla="*/ 490724 h 1160647"/>
              <a:gd name="connsiteX672" fmla="*/ 1996367 w 6248967"/>
              <a:gd name="connsiteY672" fmla="*/ 491805 h 1160647"/>
              <a:gd name="connsiteX673" fmla="*/ 1996367 w 6248967"/>
              <a:gd name="connsiteY673" fmla="*/ 499371 h 1160647"/>
              <a:gd name="connsiteX674" fmla="*/ 1997127 w 6248967"/>
              <a:gd name="connsiteY674" fmla="*/ 499371 h 1160647"/>
              <a:gd name="connsiteX675" fmla="*/ 2002447 w 6248967"/>
              <a:gd name="connsiteY675" fmla="*/ 499371 h 1160647"/>
              <a:gd name="connsiteX676" fmla="*/ 2012580 w 6248967"/>
              <a:gd name="connsiteY676" fmla="*/ 495047 h 1160647"/>
              <a:gd name="connsiteX677" fmla="*/ 2016633 w 6248967"/>
              <a:gd name="connsiteY677" fmla="*/ 498290 h 1160647"/>
              <a:gd name="connsiteX678" fmla="*/ 2016633 w 6248967"/>
              <a:gd name="connsiteY678" fmla="*/ 490724 h 1160647"/>
              <a:gd name="connsiteX679" fmla="*/ 2018913 w 6248967"/>
              <a:gd name="connsiteY679" fmla="*/ 490724 h 1160647"/>
              <a:gd name="connsiteX680" fmla="*/ 2034874 w 6248967"/>
              <a:gd name="connsiteY680" fmla="*/ 490724 h 1160647"/>
              <a:gd name="connsiteX681" fmla="*/ 2034874 w 6248967"/>
              <a:gd name="connsiteY681" fmla="*/ 491805 h 1160647"/>
              <a:gd name="connsiteX682" fmla="*/ 2034874 w 6248967"/>
              <a:gd name="connsiteY682" fmla="*/ 499371 h 1160647"/>
              <a:gd name="connsiteX683" fmla="*/ 2065274 w 6248967"/>
              <a:gd name="connsiteY683" fmla="*/ 499371 h 1160647"/>
              <a:gd name="connsiteX684" fmla="*/ 2065274 w 6248967"/>
              <a:gd name="connsiteY684" fmla="*/ 500992 h 1160647"/>
              <a:gd name="connsiteX685" fmla="*/ 2065274 w 6248967"/>
              <a:gd name="connsiteY685" fmla="*/ 512342 h 1160647"/>
              <a:gd name="connsiteX686" fmla="*/ 2091621 w 6248967"/>
              <a:gd name="connsiteY686" fmla="*/ 512342 h 1160647"/>
              <a:gd name="connsiteX687" fmla="*/ 2091621 w 6248967"/>
              <a:gd name="connsiteY687" fmla="*/ 542606 h 1160647"/>
              <a:gd name="connsiteX688" fmla="*/ 2092381 w 6248967"/>
              <a:gd name="connsiteY688" fmla="*/ 542606 h 1160647"/>
              <a:gd name="connsiteX689" fmla="*/ 2097701 w 6248967"/>
              <a:gd name="connsiteY689" fmla="*/ 542606 h 1160647"/>
              <a:gd name="connsiteX690" fmla="*/ 2097701 w 6248967"/>
              <a:gd name="connsiteY690" fmla="*/ 543687 h 1160647"/>
              <a:gd name="connsiteX691" fmla="*/ 2097701 w 6248967"/>
              <a:gd name="connsiteY691" fmla="*/ 551254 h 1160647"/>
              <a:gd name="connsiteX692" fmla="*/ 2101755 w 6248967"/>
              <a:gd name="connsiteY692" fmla="*/ 581518 h 1160647"/>
              <a:gd name="connsiteX693" fmla="*/ 2102515 w 6248967"/>
              <a:gd name="connsiteY693" fmla="*/ 581518 h 1160647"/>
              <a:gd name="connsiteX694" fmla="*/ 2107835 w 6248967"/>
              <a:gd name="connsiteY694" fmla="*/ 581518 h 1160647"/>
              <a:gd name="connsiteX695" fmla="*/ 2107835 w 6248967"/>
              <a:gd name="connsiteY695" fmla="*/ 582329 h 1160647"/>
              <a:gd name="connsiteX696" fmla="*/ 2107835 w 6248967"/>
              <a:gd name="connsiteY696" fmla="*/ 588004 h 1160647"/>
              <a:gd name="connsiteX697" fmla="*/ 2108848 w 6248967"/>
              <a:gd name="connsiteY697" fmla="*/ 588004 h 1160647"/>
              <a:gd name="connsiteX698" fmla="*/ 2115941 w 6248967"/>
              <a:gd name="connsiteY698" fmla="*/ 588004 h 1160647"/>
              <a:gd name="connsiteX699" fmla="*/ 2115941 w 6248967"/>
              <a:gd name="connsiteY699" fmla="*/ 618269 h 1160647"/>
              <a:gd name="connsiteX700" fmla="*/ 2117968 w 6248967"/>
              <a:gd name="connsiteY700" fmla="*/ 618269 h 1160647"/>
              <a:gd name="connsiteX701" fmla="*/ 2132155 w 6248967"/>
              <a:gd name="connsiteY701" fmla="*/ 618269 h 1160647"/>
              <a:gd name="connsiteX702" fmla="*/ 2132155 w 6248967"/>
              <a:gd name="connsiteY702" fmla="*/ 642048 h 1160647"/>
              <a:gd name="connsiteX703" fmla="*/ 2134182 w 6248967"/>
              <a:gd name="connsiteY703" fmla="*/ 643669 h 1160647"/>
              <a:gd name="connsiteX704" fmla="*/ 2134182 w 6248967"/>
              <a:gd name="connsiteY704" fmla="*/ 655019 h 1160647"/>
              <a:gd name="connsiteX705" fmla="*/ 2134942 w 6248967"/>
              <a:gd name="connsiteY705" fmla="*/ 655019 h 1160647"/>
              <a:gd name="connsiteX706" fmla="*/ 2140262 w 6248967"/>
              <a:gd name="connsiteY706" fmla="*/ 655019 h 1160647"/>
              <a:gd name="connsiteX707" fmla="*/ 2140262 w 6248967"/>
              <a:gd name="connsiteY707" fmla="*/ 678798 h 1160647"/>
              <a:gd name="connsiteX708" fmla="*/ 2141528 w 6248967"/>
              <a:gd name="connsiteY708" fmla="*/ 678798 h 1160647"/>
              <a:gd name="connsiteX709" fmla="*/ 2150395 w 6248967"/>
              <a:gd name="connsiteY709" fmla="*/ 678798 h 1160647"/>
              <a:gd name="connsiteX710" fmla="*/ 2152422 w 6248967"/>
              <a:gd name="connsiteY710" fmla="*/ 682852 h 1160647"/>
              <a:gd name="connsiteX711" fmla="*/ 2152422 w 6248967"/>
              <a:gd name="connsiteY711" fmla="*/ 696093 h 1160647"/>
              <a:gd name="connsiteX712" fmla="*/ 2153942 w 6248967"/>
              <a:gd name="connsiteY712" fmla="*/ 694201 h 1160647"/>
              <a:gd name="connsiteX713" fmla="*/ 2164582 w 6248967"/>
              <a:gd name="connsiteY713" fmla="*/ 680960 h 1160647"/>
              <a:gd name="connsiteX714" fmla="*/ 2192956 w 6248967"/>
              <a:gd name="connsiteY714" fmla="*/ 680960 h 1160647"/>
              <a:gd name="connsiteX715" fmla="*/ 2192956 w 6248967"/>
              <a:gd name="connsiteY715" fmla="*/ 767431 h 1160647"/>
              <a:gd name="connsiteX716" fmla="*/ 2193716 w 6248967"/>
              <a:gd name="connsiteY716" fmla="*/ 767431 h 1160647"/>
              <a:gd name="connsiteX717" fmla="*/ 2199036 w 6248967"/>
              <a:gd name="connsiteY717" fmla="*/ 767431 h 1160647"/>
              <a:gd name="connsiteX718" fmla="*/ 2199796 w 6248967"/>
              <a:gd name="connsiteY718" fmla="*/ 766080 h 1160647"/>
              <a:gd name="connsiteX719" fmla="*/ 2205116 w 6248967"/>
              <a:gd name="connsiteY719" fmla="*/ 756622 h 1160647"/>
              <a:gd name="connsiteX720" fmla="*/ 2205116 w 6248967"/>
              <a:gd name="connsiteY720" fmla="*/ 758514 h 1160647"/>
              <a:gd name="connsiteX721" fmla="*/ 2205116 w 6248967"/>
              <a:gd name="connsiteY721" fmla="*/ 771755 h 1160647"/>
              <a:gd name="connsiteX722" fmla="*/ 2209169 w 6248967"/>
              <a:gd name="connsiteY722" fmla="*/ 726358 h 1160647"/>
              <a:gd name="connsiteX723" fmla="*/ 2209929 w 6248967"/>
              <a:gd name="connsiteY723" fmla="*/ 726358 h 1160647"/>
              <a:gd name="connsiteX724" fmla="*/ 2215249 w 6248967"/>
              <a:gd name="connsiteY724" fmla="*/ 726358 h 1160647"/>
              <a:gd name="connsiteX725" fmla="*/ 2215249 w 6248967"/>
              <a:gd name="connsiteY725" fmla="*/ 661504 h 1160647"/>
              <a:gd name="connsiteX726" fmla="*/ 2216263 w 6248967"/>
              <a:gd name="connsiteY726" fmla="*/ 661504 h 1160647"/>
              <a:gd name="connsiteX727" fmla="*/ 2223356 w 6248967"/>
              <a:gd name="connsiteY727" fmla="*/ 661504 h 1160647"/>
              <a:gd name="connsiteX728" fmla="*/ 2235516 w 6248967"/>
              <a:gd name="connsiteY728" fmla="*/ 618269 h 1160647"/>
              <a:gd name="connsiteX729" fmla="*/ 2236783 w 6248967"/>
              <a:gd name="connsiteY729" fmla="*/ 618269 h 1160647"/>
              <a:gd name="connsiteX730" fmla="*/ 2245650 w 6248967"/>
              <a:gd name="connsiteY730" fmla="*/ 618269 h 1160647"/>
              <a:gd name="connsiteX731" fmla="*/ 2255783 w 6248967"/>
              <a:gd name="connsiteY731" fmla="*/ 661504 h 1160647"/>
              <a:gd name="connsiteX732" fmla="*/ 2256796 w 6248967"/>
              <a:gd name="connsiteY732" fmla="*/ 661504 h 1160647"/>
              <a:gd name="connsiteX733" fmla="*/ 2263890 w 6248967"/>
              <a:gd name="connsiteY733" fmla="*/ 661504 h 1160647"/>
              <a:gd name="connsiteX734" fmla="*/ 2263890 w 6248967"/>
              <a:gd name="connsiteY734" fmla="*/ 700416 h 1160647"/>
              <a:gd name="connsiteX735" fmla="*/ 2265663 w 6248967"/>
              <a:gd name="connsiteY735" fmla="*/ 700416 h 1160647"/>
              <a:gd name="connsiteX736" fmla="*/ 2278077 w 6248967"/>
              <a:gd name="connsiteY736" fmla="*/ 700416 h 1160647"/>
              <a:gd name="connsiteX737" fmla="*/ 2278077 w 6248967"/>
              <a:gd name="connsiteY737" fmla="*/ 702578 h 1160647"/>
              <a:gd name="connsiteX738" fmla="*/ 2278077 w 6248967"/>
              <a:gd name="connsiteY738" fmla="*/ 717710 h 1160647"/>
              <a:gd name="connsiteX739" fmla="*/ 2282130 w 6248967"/>
              <a:gd name="connsiteY739" fmla="*/ 715549 h 1160647"/>
              <a:gd name="connsiteX740" fmla="*/ 2282130 w 6248967"/>
              <a:gd name="connsiteY740" fmla="*/ 700416 h 1160647"/>
              <a:gd name="connsiteX741" fmla="*/ 2283650 w 6248967"/>
              <a:gd name="connsiteY741" fmla="*/ 700416 h 1160647"/>
              <a:gd name="connsiteX742" fmla="*/ 2294290 w 6248967"/>
              <a:gd name="connsiteY742" fmla="*/ 700416 h 1160647"/>
              <a:gd name="connsiteX743" fmla="*/ 2294290 w 6248967"/>
              <a:gd name="connsiteY743" fmla="*/ 702037 h 1160647"/>
              <a:gd name="connsiteX744" fmla="*/ 2294290 w 6248967"/>
              <a:gd name="connsiteY744" fmla="*/ 713387 h 1160647"/>
              <a:gd name="connsiteX745" fmla="*/ 2324691 w 6248967"/>
              <a:gd name="connsiteY745" fmla="*/ 713387 h 1160647"/>
              <a:gd name="connsiteX746" fmla="*/ 2324691 w 6248967"/>
              <a:gd name="connsiteY746" fmla="*/ 676637 h 1160647"/>
              <a:gd name="connsiteX747" fmla="*/ 2325957 w 6248967"/>
              <a:gd name="connsiteY747" fmla="*/ 676637 h 1160647"/>
              <a:gd name="connsiteX748" fmla="*/ 2334824 w 6248967"/>
              <a:gd name="connsiteY748" fmla="*/ 676637 h 1160647"/>
              <a:gd name="connsiteX749" fmla="*/ 2334824 w 6248967"/>
              <a:gd name="connsiteY749" fmla="*/ 698254 h 1160647"/>
              <a:gd name="connsiteX750" fmla="*/ 2336851 w 6248967"/>
              <a:gd name="connsiteY750" fmla="*/ 665828 h 1160647"/>
              <a:gd name="connsiteX751" fmla="*/ 2359144 w 6248967"/>
              <a:gd name="connsiteY751" fmla="*/ 665828 h 1160647"/>
              <a:gd name="connsiteX752" fmla="*/ 2359144 w 6248967"/>
              <a:gd name="connsiteY752" fmla="*/ 664206 h 1160647"/>
              <a:gd name="connsiteX753" fmla="*/ 2359144 w 6248967"/>
              <a:gd name="connsiteY753" fmla="*/ 652857 h 1160647"/>
              <a:gd name="connsiteX754" fmla="*/ 2359904 w 6248967"/>
              <a:gd name="connsiteY754" fmla="*/ 652857 h 1160647"/>
              <a:gd name="connsiteX755" fmla="*/ 2365224 w 6248967"/>
              <a:gd name="connsiteY755" fmla="*/ 652857 h 1160647"/>
              <a:gd name="connsiteX756" fmla="*/ 2365224 w 6248967"/>
              <a:gd name="connsiteY756" fmla="*/ 650966 h 1160647"/>
              <a:gd name="connsiteX757" fmla="*/ 2365224 w 6248967"/>
              <a:gd name="connsiteY757" fmla="*/ 637725 h 1160647"/>
              <a:gd name="connsiteX758" fmla="*/ 2369278 w 6248967"/>
              <a:gd name="connsiteY758" fmla="*/ 644210 h 1160647"/>
              <a:gd name="connsiteX759" fmla="*/ 2371558 w 6248967"/>
              <a:gd name="connsiteY759" fmla="*/ 644210 h 1160647"/>
              <a:gd name="connsiteX760" fmla="*/ 2387518 w 6248967"/>
              <a:gd name="connsiteY760" fmla="*/ 644210 h 1160647"/>
              <a:gd name="connsiteX761" fmla="*/ 2387518 w 6248967"/>
              <a:gd name="connsiteY761" fmla="*/ 643399 h 1160647"/>
              <a:gd name="connsiteX762" fmla="*/ 2387518 w 6248967"/>
              <a:gd name="connsiteY762" fmla="*/ 637725 h 1160647"/>
              <a:gd name="connsiteX763" fmla="*/ 2388278 w 6248967"/>
              <a:gd name="connsiteY763" fmla="*/ 637725 h 1160647"/>
              <a:gd name="connsiteX764" fmla="*/ 2393598 w 6248967"/>
              <a:gd name="connsiteY764" fmla="*/ 637725 h 1160647"/>
              <a:gd name="connsiteX765" fmla="*/ 2393598 w 6248967"/>
              <a:gd name="connsiteY765" fmla="*/ 639076 h 1160647"/>
              <a:gd name="connsiteX766" fmla="*/ 2393598 w 6248967"/>
              <a:gd name="connsiteY766" fmla="*/ 648534 h 1160647"/>
              <a:gd name="connsiteX767" fmla="*/ 2432105 w 6248967"/>
              <a:gd name="connsiteY767" fmla="*/ 648534 h 1160647"/>
              <a:gd name="connsiteX768" fmla="*/ 2432105 w 6248967"/>
              <a:gd name="connsiteY768" fmla="*/ 786887 h 1160647"/>
              <a:gd name="connsiteX769" fmla="*/ 2433625 w 6248967"/>
              <a:gd name="connsiteY769" fmla="*/ 786887 h 1160647"/>
              <a:gd name="connsiteX770" fmla="*/ 2444265 w 6248967"/>
              <a:gd name="connsiteY770" fmla="*/ 786887 h 1160647"/>
              <a:gd name="connsiteX771" fmla="*/ 2444265 w 6248967"/>
              <a:gd name="connsiteY771" fmla="*/ 773917 h 1160647"/>
              <a:gd name="connsiteX772" fmla="*/ 2448319 w 6248967"/>
              <a:gd name="connsiteY772" fmla="*/ 773917 h 1160647"/>
              <a:gd name="connsiteX773" fmla="*/ 2448319 w 6248967"/>
              <a:gd name="connsiteY773" fmla="*/ 786887 h 1160647"/>
              <a:gd name="connsiteX774" fmla="*/ 2478719 w 6248967"/>
              <a:gd name="connsiteY774" fmla="*/ 786887 h 1160647"/>
              <a:gd name="connsiteX775" fmla="*/ 2478719 w 6248967"/>
              <a:gd name="connsiteY775" fmla="*/ 756622 h 1160647"/>
              <a:gd name="connsiteX776" fmla="*/ 2490879 w 6248967"/>
              <a:gd name="connsiteY776" fmla="*/ 756622 h 1160647"/>
              <a:gd name="connsiteX777" fmla="*/ 2503039 w 6248967"/>
              <a:gd name="connsiteY777" fmla="*/ 754461 h 1160647"/>
              <a:gd name="connsiteX778" fmla="*/ 2507093 w 6248967"/>
              <a:gd name="connsiteY778" fmla="*/ 756622 h 1160647"/>
              <a:gd name="connsiteX779" fmla="*/ 2517226 w 6248967"/>
              <a:gd name="connsiteY779" fmla="*/ 756622 h 1160647"/>
              <a:gd name="connsiteX780" fmla="*/ 2517226 w 6248967"/>
              <a:gd name="connsiteY780" fmla="*/ 786887 h 1160647"/>
              <a:gd name="connsiteX781" fmla="*/ 2525333 w 6248967"/>
              <a:gd name="connsiteY781" fmla="*/ 786887 h 1160647"/>
              <a:gd name="connsiteX782" fmla="*/ 2525333 w 6248967"/>
              <a:gd name="connsiteY782" fmla="*/ 804182 h 1160647"/>
              <a:gd name="connsiteX783" fmla="*/ 2534669 w 6248967"/>
              <a:gd name="connsiteY783" fmla="*/ 805087 h 1160647"/>
              <a:gd name="connsiteX784" fmla="*/ 2547627 w 6248967"/>
              <a:gd name="connsiteY784" fmla="*/ 805087 h 1160647"/>
              <a:gd name="connsiteX785" fmla="*/ 2547627 w 6248967"/>
              <a:gd name="connsiteY785" fmla="*/ 789049 h 1160647"/>
              <a:gd name="connsiteX786" fmla="*/ 2615583 w 6248967"/>
              <a:gd name="connsiteY786" fmla="*/ 789049 h 1160647"/>
              <a:gd name="connsiteX787" fmla="*/ 2615583 w 6248967"/>
              <a:gd name="connsiteY787" fmla="*/ 703796 h 1160647"/>
              <a:gd name="connsiteX788" fmla="*/ 2687591 w 6248967"/>
              <a:gd name="connsiteY788" fmla="*/ 703796 h 1160647"/>
              <a:gd name="connsiteX789" fmla="*/ 2687591 w 6248967"/>
              <a:gd name="connsiteY789" fmla="*/ 782564 h 1160647"/>
              <a:gd name="connsiteX790" fmla="*/ 2689495 w 6248967"/>
              <a:gd name="connsiteY790" fmla="*/ 782564 h 1160647"/>
              <a:gd name="connsiteX791" fmla="*/ 2690737 w 6248967"/>
              <a:gd name="connsiteY791" fmla="*/ 805087 h 1160647"/>
              <a:gd name="connsiteX792" fmla="*/ 2700413 w 6248967"/>
              <a:gd name="connsiteY792" fmla="*/ 805087 h 1160647"/>
              <a:gd name="connsiteX793" fmla="*/ 2701655 w 6248967"/>
              <a:gd name="connsiteY793" fmla="*/ 782564 h 1160647"/>
              <a:gd name="connsiteX794" fmla="*/ 2707735 w 6248967"/>
              <a:gd name="connsiteY794" fmla="*/ 782564 h 1160647"/>
              <a:gd name="connsiteX795" fmla="*/ 2708977 w 6248967"/>
              <a:gd name="connsiteY795" fmla="*/ 805087 h 1160647"/>
              <a:gd name="connsiteX796" fmla="*/ 2759599 w 6248967"/>
              <a:gd name="connsiteY796" fmla="*/ 805087 h 1160647"/>
              <a:gd name="connsiteX797" fmla="*/ 2759599 w 6248967"/>
              <a:gd name="connsiteY797" fmla="*/ 642059 h 1160647"/>
              <a:gd name="connsiteX798" fmla="*/ 2956926 w 6248967"/>
              <a:gd name="connsiteY798" fmla="*/ 642059 h 1160647"/>
              <a:gd name="connsiteX799" fmla="*/ 2956926 w 6248967"/>
              <a:gd name="connsiteY799" fmla="*/ 805087 h 1160647"/>
              <a:gd name="connsiteX800" fmla="*/ 2975623 w 6248967"/>
              <a:gd name="connsiteY800" fmla="*/ 805087 h 1160647"/>
              <a:gd name="connsiteX801" fmla="*/ 2975623 w 6248967"/>
              <a:gd name="connsiteY801" fmla="*/ 722394 h 1160647"/>
              <a:gd name="connsiteX802" fmla="*/ 3070743 w 6248967"/>
              <a:gd name="connsiteY802" fmla="*/ 722394 h 1160647"/>
              <a:gd name="connsiteX803" fmla="*/ 3082673 w 6248967"/>
              <a:gd name="connsiteY803" fmla="*/ 404253 h 1160647"/>
              <a:gd name="connsiteX804" fmla="*/ 3070513 w 6248967"/>
              <a:gd name="connsiteY804" fmla="*/ 382635 h 1160647"/>
              <a:gd name="connsiteX805" fmla="*/ 3064433 w 6248967"/>
              <a:gd name="connsiteY805" fmla="*/ 378311 h 1160647"/>
              <a:gd name="connsiteX806" fmla="*/ 3072540 w 6248967"/>
              <a:gd name="connsiteY806" fmla="*/ 354532 h 1160647"/>
              <a:gd name="connsiteX807" fmla="*/ 3072540 w 6248967"/>
              <a:gd name="connsiteY807" fmla="*/ 337238 h 1160647"/>
              <a:gd name="connsiteX808" fmla="*/ 3086727 w 6248967"/>
              <a:gd name="connsiteY808" fmla="*/ 337238 h 1160647"/>
              <a:gd name="connsiteX809" fmla="*/ 3086727 w 6248967"/>
              <a:gd name="connsiteY809" fmla="*/ 315620 h 1160647"/>
              <a:gd name="connsiteX810" fmla="*/ 3088753 w 6248967"/>
              <a:gd name="connsiteY810" fmla="*/ 311296 h 1160647"/>
              <a:gd name="connsiteX811" fmla="*/ 3088753 w 6248967"/>
              <a:gd name="connsiteY811" fmla="*/ 233472 h 1160647"/>
              <a:gd name="connsiteX812" fmla="*/ 3086727 w 6248967"/>
              <a:gd name="connsiteY812" fmla="*/ 226987 h 1160647"/>
              <a:gd name="connsiteX813" fmla="*/ 3092807 w 6248967"/>
              <a:gd name="connsiteY813" fmla="*/ 220501 h 1160647"/>
              <a:gd name="connsiteX814" fmla="*/ 3092807 w 6248967"/>
              <a:gd name="connsiteY814" fmla="*/ 162133 h 1160647"/>
              <a:gd name="connsiteX815" fmla="*/ 3094833 w 6248967"/>
              <a:gd name="connsiteY815" fmla="*/ 157810 h 1160647"/>
              <a:gd name="connsiteX816" fmla="*/ 3094833 w 6248967"/>
              <a:gd name="connsiteY816" fmla="*/ 101604 h 1160647"/>
              <a:gd name="connsiteX817" fmla="*/ 3096860 w 6248967"/>
              <a:gd name="connsiteY817" fmla="*/ 82148 h 1160647"/>
              <a:gd name="connsiteX818" fmla="*/ 3100914 w 6248967"/>
              <a:gd name="connsiteY818" fmla="*/ 99442 h 1160647"/>
              <a:gd name="connsiteX819" fmla="*/ 3102940 w 6248967"/>
              <a:gd name="connsiteY819" fmla="*/ 157810 h 1160647"/>
              <a:gd name="connsiteX820" fmla="*/ 3104967 w 6248967"/>
              <a:gd name="connsiteY820" fmla="*/ 220501 h 1160647"/>
              <a:gd name="connsiteX821" fmla="*/ 3111047 w 6248967"/>
              <a:gd name="connsiteY821" fmla="*/ 226987 h 1160647"/>
              <a:gd name="connsiteX822" fmla="*/ 3109020 w 6248967"/>
              <a:gd name="connsiteY822" fmla="*/ 233472 h 1160647"/>
              <a:gd name="connsiteX823" fmla="*/ 3109020 w 6248967"/>
              <a:gd name="connsiteY823" fmla="*/ 311296 h 1160647"/>
              <a:gd name="connsiteX824" fmla="*/ 3111047 w 6248967"/>
              <a:gd name="connsiteY824" fmla="*/ 315620 h 1160647"/>
              <a:gd name="connsiteX825" fmla="*/ 3111047 w 6248967"/>
              <a:gd name="connsiteY825" fmla="*/ 337238 h 1160647"/>
              <a:gd name="connsiteX826" fmla="*/ 3125234 w 6248967"/>
              <a:gd name="connsiteY826" fmla="*/ 337238 h 1160647"/>
              <a:gd name="connsiteX827" fmla="*/ 3125234 w 6248967"/>
              <a:gd name="connsiteY827" fmla="*/ 354532 h 1160647"/>
              <a:gd name="connsiteX828" fmla="*/ 3133341 w 6248967"/>
              <a:gd name="connsiteY828" fmla="*/ 378311 h 1160647"/>
              <a:gd name="connsiteX829" fmla="*/ 3127261 w 6248967"/>
              <a:gd name="connsiteY829" fmla="*/ 382635 h 1160647"/>
              <a:gd name="connsiteX830" fmla="*/ 3115100 w 6248967"/>
              <a:gd name="connsiteY830" fmla="*/ 404253 h 1160647"/>
              <a:gd name="connsiteX831" fmla="*/ 3123207 w 6248967"/>
              <a:gd name="connsiteY831" fmla="*/ 657181 h 1160647"/>
              <a:gd name="connsiteX832" fmla="*/ 3188061 w 6248967"/>
              <a:gd name="connsiteY832" fmla="*/ 657181 h 1160647"/>
              <a:gd name="connsiteX833" fmla="*/ 3188061 w 6248967"/>
              <a:gd name="connsiteY833" fmla="*/ 732843 h 1160647"/>
              <a:gd name="connsiteX834" fmla="*/ 3196168 w 6248967"/>
              <a:gd name="connsiteY834" fmla="*/ 732843 h 1160647"/>
              <a:gd name="connsiteX835" fmla="*/ 3198195 w 6248967"/>
              <a:gd name="connsiteY835" fmla="*/ 726358 h 1160647"/>
              <a:gd name="connsiteX836" fmla="*/ 3204275 w 6248967"/>
              <a:gd name="connsiteY836" fmla="*/ 726358 h 1160647"/>
              <a:gd name="connsiteX837" fmla="*/ 3206302 w 6248967"/>
              <a:gd name="connsiteY837" fmla="*/ 735005 h 1160647"/>
              <a:gd name="connsiteX838" fmla="*/ 3218462 w 6248967"/>
              <a:gd name="connsiteY838" fmla="*/ 735005 h 1160647"/>
              <a:gd name="connsiteX839" fmla="*/ 3218462 w 6248967"/>
              <a:gd name="connsiteY839" fmla="*/ 728519 h 1160647"/>
              <a:gd name="connsiteX840" fmla="*/ 3240755 w 6248967"/>
              <a:gd name="connsiteY840" fmla="*/ 728519 h 1160647"/>
              <a:gd name="connsiteX841" fmla="*/ 3240755 w 6248967"/>
              <a:gd name="connsiteY841" fmla="*/ 735005 h 1160647"/>
              <a:gd name="connsiteX842" fmla="*/ 3261022 w 6248967"/>
              <a:gd name="connsiteY842" fmla="*/ 735005 h 1160647"/>
              <a:gd name="connsiteX843" fmla="*/ 3261022 w 6248967"/>
              <a:gd name="connsiteY843" fmla="*/ 780402 h 1160647"/>
              <a:gd name="connsiteX844" fmla="*/ 3275209 w 6248967"/>
              <a:gd name="connsiteY844" fmla="*/ 780402 h 1160647"/>
              <a:gd name="connsiteX845" fmla="*/ 3275209 w 6248967"/>
              <a:gd name="connsiteY845" fmla="*/ 767431 h 1160647"/>
              <a:gd name="connsiteX846" fmla="*/ 3291423 w 6248967"/>
              <a:gd name="connsiteY846" fmla="*/ 767431 h 1160647"/>
              <a:gd name="connsiteX847" fmla="*/ 3291423 w 6248967"/>
              <a:gd name="connsiteY847" fmla="*/ 588004 h 1160647"/>
              <a:gd name="connsiteX848" fmla="*/ 3297503 w 6248967"/>
              <a:gd name="connsiteY848" fmla="*/ 581518 h 1160647"/>
              <a:gd name="connsiteX849" fmla="*/ 3370464 w 6248967"/>
              <a:gd name="connsiteY849" fmla="*/ 581518 h 1160647"/>
              <a:gd name="connsiteX850" fmla="*/ 3370464 w 6248967"/>
              <a:gd name="connsiteY850" fmla="*/ 590166 h 1160647"/>
              <a:gd name="connsiteX851" fmla="*/ 3380597 w 6248967"/>
              <a:gd name="connsiteY851" fmla="*/ 590166 h 1160647"/>
              <a:gd name="connsiteX852" fmla="*/ 3380597 w 6248967"/>
              <a:gd name="connsiteY852" fmla="*/ 704740 h 1160647"/>
              <a:gd name="connsiteX853" fmla="*/ 3402891 w 6248967"/>
              <a:gd name="connsiteY853" fmla="*/ 704740 h 1160647"/>
              <a:gd name="connsiteX854" fmla="*/ 3402891 w 6248967"/>
              <a:gd name="connsiteY854" fmla="*/ 637725 h 1160647"/>
              <a:gd name="connsiteX855" fmla="*/ 3429238 w 6248967"/>
              <a:gd name="connsiteY855" fmla="*/ 637725 h 1160647"/>
              <a:gd name="connsiteX856" fmla="*/ 3433291 w 6248967"/>
              <a:gd name="connsiteY856" fmla="*/ 633401 h 1160647"/>
              <a:gd name="connsiteX857" fmla="*/ 3441398 w 6248967"/>
              <a:gd name="connsiteY857" fmla="*/ 633401 h 1160647"/>
              <a:gd name="connsiteX858" fmla="*/ 3445451 w 6248967"/>
              <a:gd name="connsiteY858" fmla="*/ 637725 h 1160647"/>
              <a:gd name="connsiteX859" fmla="*/ 3467745 w 6248967"/>
              <a:gd name="connsiteY859" fmla="*/ 637725 h 1160647"/>
              <a:gd name="connsiteX860" fmla="*/ 3467745 w 6248967"/>
              <a:gd name="connsiteY860" fmla="*/ 520989 h 1160647"/>
              <a:gd name="connsiteX861" fmla="*/ 3524492 w 6248967"/>
              <a:gd name="connsiteY861" fmla="*/ 510180 h 1160647"/>
              <a:gd name="connsiteX862" fmla="*/ 3524492 w 6248967"/>
              <a:gd name="connsiteY862" fmla="*/ 511261 h 1160647"/>
              <a:gd name="connsiteX863" fmla="*/ 3524492 w 6248967"/>
              <a:gd name="connsiteY863" fmla="*/ 518827 h 1160647"/>
              <a:gd name="connsiteX864" fmla="*/ 3550839 w 6248967"/>
              <a:gd name="connsiteY864" fmla="*/ 518827 h 1160647"/>
              <a:gd name="connsiteX865" fmla="*/ 3550839 w 6248967"/>
              <a:gd name="connsiteY865" fmla="*/ 773917 h 1160647"/>
              <a:gd name="connsiteX866" fmla="*/ 3573133 w 6248967"/>
              <a:gd name="connsiteY866" fmla="*/ 773917 h 1160647"/>
              <a:gd name="connsiteX867" fmla="*/ 3573133 w 6248967"/>
              <a:gd name="connsiteY867" fmla="*/ 769593 h 1160647"/>
              <a:gd name="connsiteX868" fmla="*/ 3585293 w 6248967"/>
              <a:gd name="connsiteY868" fmla="*/ 769593 h 1160647"/>
              <a:gd name="connsiteX869" fmla="*/ 3585293 w 6248967"/>
              <a:gd name="connsiteY869" fmla="*/ 773917 h 1160647"/>
              <a:gd name="connsiteX870" fmla="*/ 3609613 w 6248967"/>
              <a:gd name="connsiteY870" fmla="*/ 773917 h 1160647"/>
              <a:gd name="connsiteX871" fmla="*/ 3609613 w 6248967"/>
              <a:gd name="connsiteY871" fmla="*/ 760946 h 1160647"/>
              <a:gd name="connsiteX872" fmla="*/ 3637987 w 6248967"/>
              <a:gd name="connsiteY872" fmla="*/ 760946 h 1160647"/>
              <a:gd name="connsiteX873" fmla="*/ 3650147 w 6248967"/>
              <a:gd name="connsiteY873" fmla="*/ 756622 h 1160647"/>
              <a:gd name="connsiteX874" fmla="*/ 3670414 w 6248967"/>
              <a:gd name="connsiteY874" fmla="*/ 760946 h 1160647"/>
              <a:gd name="connsiteX875" fmla="*/ 3670414 w 6248967"/>
              <a:gd name="connsiteY875" fmla="*/ 743652 h 1160647"/>
              <a:gd name="connsiteX876" fmla="*/ 3678521 w 6248967"/>
              <a:gd name="connsiteY876" fmla="*/ 743652 h 1160647"/>
              <a:gd name="connsiteX877" fmla="*/ 3678521 w 6248967"/>
              <a:gd name="connsiteY877" fmla="*/ 730681 h 1160647"/>
              <a:gd name="connsiteX878" fmla="*/ 3735268 w 6248967"/>
              <a:gd name="connsiteY878" fmla="*/ 730681 h 1160647"/>
              <a:gd name="connsiteX879" fmla="*/ 3735268 w 6248967"/>
              <a:gd name="connsiteY879" fmla="*/ 700416 h 1160647"/>
              <a:gd name="connsiteX880" fmla="*/ 3753508 w 6248967"/>
              <a:gd name="connsiteY880" fmla="*/ 700416 h 1160647"/>
              <a:gd name="connsiteX881" fmla="*/ 3753508 w 6248967"/>
              <a:gd name="connsiteY881" fmla="*/ 693931 h 1160647"/>
              <a:gd name="connsiteX882" fmla="*/ 3765668 w 6248967"/>
              <a:gd name="connsiteY882" fmla="*/ 693931 h 1160647"/>
              <a:gd name="connsiteX883" fmla="*/ 3765668 w 6248967"/>
              <a:gd name="connsiteY883" fmla="*/ 700416 h 1160647"/>
              <a:gd name="connsiteX884" fmla="*/ 3781882 w 6248967"/>
              <a:gd name="connsiteY884" fmla="*/ 700416 h 1160647"/>
              <a:gd name="connsiteX885" fmla="*/ 3781882 w 6248967"/>
              <a:gd name="connsiteY885" fmla="*/ 750137 h 1160647"/>
              <a:gd name="connsiteX886" fmla="*/ 3814309 w 6248967"/>
              <a:gd name="connsiteY886" fmla="*/ 750137 h 1160647"/>
              <a:gd name="connsiteX887" fmla="*/ 3814309 w 6248967"/>
              <a:gd name="connsiteY887" fmla="*/ 724196 h 1160647"/>
              <a:gd name="connsiteX888" fmla="*/ 3852816 w 6248967"/>
              <a:gd name="connsiteY888" fmla="*/ 724196 h 1160647"/>
              <a:gd name="connsiteX889" fmla="*/ 3852816 w 6248967"/>
              <a:gd name="connsiteY889" fmla="*/ 693931 h 1160647"/>
              <a:gd name="connsiteX890" fmla="*/ 3901457 w 6248967"/>
              <a:gd name="connsiteY890" fmla="*/ 693931 h 1160647"/>
              <a:gd name="connsiteX891" fmla="*/ 3901457 w 6248967"/>
              <a:gd name="connsiteY891" fmla="*/ 805087 h 1160647"/>
              <a:gd name="connsiteX892" fmla="*/ 3901457 w 6248967"/>
              <a:gd name="connsiteY892" fmla="*/ 818866 h 1160647"/>
              <a:gd name="connsiteX893" fmla="*/ 3967332 w 6248967"/>
              <a:gd name="connsiteY893" fmla="*/ 818866 h 1160647"/>
              <a:gd name="connsiteX894" fmla="*/ 3967332 w 6248967"/>
              <a:gd name="connsiteY894" fmla="*/ 924638 h 1160647"/>
              <a:gd name="connsiteX895" fmla="*/ 3967332 w 6248967"/>
              <a:gd name="connsiteY895" fmla="*/ 1030409 h 1160647"/>
              <a:gd name="connsiteX896" fmla="*/ 3967332 w 6248967"/>
              <a:gd name="connsiteY896" fmla="*/ 1160647 h 1160647"/>
              <a:gd name="connsiteX897" fmla="*/ 3901457 w 6248967"/>
              <a:gd name="connsiteY897" fmla="*/ 1160647 h 1160647"/>
              <a:gd name="connsiteX898" fmla="*/ 3730337 w 6248967"/>
              <a:gd name="connsiteY898" fmla="*/ 1160647 h 1160647"/>
              <a:gd name="connsiteX899" fmla="*/ 1373612 w 6248967"/>
              <a:gd name="connsiteY899" fmla="*/ 1160647 h 1160647"/>
              <a:gd name="connsiteX900" fmla="*/ 1200143 w 6248967"/>
              <a:gd name="connsiteY900" fmla="*/ 1160647 h 1160647"/>
              <a:gd name="connsiteX901" fmla="*/ 1088349 w 6248967"/>
              <a:gd name="connsiteY901" fmla="*/ 1160647 h 1160647"/>
              <a:gd name="connsiteX902" fmla="*/ 1036189 w 6248967"/>
              <a:gd name="connsiteY902" fmla="*/ 1160647 h 1160647"/>
              <a:gd name="connsiteX903" fmla="*/ 0 w 6248967"/>
              <a:gd name="connsiteY903" fmla="*/ 1160647 h 1160647"/>
              <a:gd name="connsiteX904" fmla="*/ 45065 w 6248967"/>
              <a:gd name="connsiteY904" fmla="*/ 1082592 h 1160647"/>
              <a:gd name="connsiteX905" fmla="*/ 85243 w 6248967"/>
              <a:gd name="connsiteY905" fmla="*/ 1079284 h 1160647"/>
              <a:gd name="connsiteX906" fmla="*/ 85243 w 6248967"/>
              <a:gd name="connsiteY906" fmla="*/ 1046739 h 1160647"/>
              <a:gd name="connsiteX907" fmla="*/ 129823 w 6248967"/>
              <a:gd name="connsiteY907" fmla="*/ 1046739 h 1160647"/>
              <a:gd name="connsiteX908" fmla="*/ 129823 w 6248967"/>
              <a:gd name="connsiteY908" fmla="*/ 1028142 h 1160647"/>
              <a:gd name="connsiteX909" fmla="*/ 223442 w 6248967"/>
              <a:gd name="connsiteY909" fmla="*/ 1028142 h 1160647"/>
              <a:gd name="connsiteX910" fmla="*/ 223442 w 6248967"/>
              <a:gd name="connsiteY910" fmla="*/ 1039765 h 1160647"/>
              <a:gd name="connsiteX911" fmla="*/ 283625 w 6248967"/>
              <a:gd name="connsiteY911" fmla="*/ 1039765 h 1160647"/>
              <a:gd name="connsiteX912" fmla="*/ 283625 w 6248967"/>
              <a:gd name="connsiteY912" fmla="*/ 1046739 h 1160647"/>
              <a:gd name="connsiteX913" fmla="*/ 301457 w 6248967"/>
              <a:gd name="connsiteY913" fmla="*/ 1046739 h 1160647"/>
              <a:gd name="connsiteX914" fmla="*/ 301457 w 6248967"/>
              <a:gd name="connsiteY914" fmla="*/ 1053713 h 1160647"/>
              <a:gd name="connsiteX915" fmla="*/ 317060 w 6248967"/>
              <a:gd name="connsiteY915" fmla="*/ 1053713 h 1160647"/>
              <a:gd name="connsiteX916" fmla="*/ 317060 w 6248967"/>
              <a:gd name="connsiteY916" fmla="*/ 949104 h 1160647"/>
              <a:gd name="connsiteX917" fmla="*/ 363870 w 6248967"/>
              <a:gd name="connsiteY917" fmla="*/ 935156 h 1160647"/>
              <a:gd name="connsiteX918" fmla="*/ 450801 w 6248967"/>
              <a:gd name="connsiteY918" fmla="*/ 935156 h 1160647"/>
              <a:gd name="connsiteX919" fmla="*/ 450801 w 6248967"/>
              <a:gd name="connsiteY919" fmla="*/ 767782 h 1160647"/>
              <a:gd name="connsiteX920" fmla="*/ 475320 w 6248967"/>
              <a:gd name="connsiteY920" fmla="*/ 756158 h 1160647"/>
              <a:gd name="connsiteX921" fmla="*/ 582313 w 6248967"/>
              <a:gd name="connsiteY921" fmla="*/ 737561 h 1160647"/>
              <a:gd name="connsiteX922" fmla="*/ 620206 w 6248967"/>
              <a:gd name="connsiteY922" fmla="*/ 749184 h 1160647"/>
              <a:gd name="connsiteX923" fmla="*/ 626893 w 6248967"/>
              <a:gd name="connsiteY923" fmla="*/ 756158 h 1160647"/>
              <a:gd name="connsiteX924" fmla="*/ 626893 w 6248967"/>
              <a:gd name="connsiteY924" fmla="*/ 1067661 h 1160647"/>
              <a:gd name="connsiteX925" fmla="*/ 642496 w 6248967"/>
              <a:gd name="connsiteY925" fmla="*/ 1067661 h 1160647"/>
              <a:gd name="connsiteX926" fmla="*/ 642496 w 6248967"/>
              <a:gd name="connsiteY926" fmla="*/ 942130 h 1160647"/>
              <a:gd name="connsiteX927" fmla="*/ 655870 w 6248967"/>
              <a:gd name="connsiteY927" fmla="*/ 942130 h 1160647"/>
              <a:gd name="connsiteX928" fmla="*/ 655870 w 6248967"/>
              <a:gd name="connsiteY928" fmla="*/ 930507 h 1160647"/>
              <a:gd name="connsiteX929" fmla="*/ 669244 w 6248967"/>
              <a:gd name="connsiteY929" fmla="*/ 923533 h 1160647"/>
              <a:gd name="connsiteX930" fmla="*/ 680389 w 6248967"/>
              <a:gd name="connsiteY930" fmla="*/ 923533 h 1160647"/>
              <a:gd name="connsiteX931" fmla="*/ 680389 w 6248967"/>
              <a:gd name="connsiteY931" fmla="*/ 911910 h 1160647"/>
              <a:gd name="connsiteX932" fmla="*/ 689305 w 6248967"/>
              <a:gd name="connsiteY932" fmla="*/ 904936 h 1160647"/>
              <a:gd name="connsiteX933" fmla="*/ 711596 w 6248967"/>
              <a:gd name="connsiteY933" fmla="*/ 904936 h 1160647"/>
              <a:gd name="connsiteX934" fmla="*/ 711596 w 6248967"/>
              <a:gd name="connsiteY934" fmla="*/ 942130 h 1160647"/>
              <a:gd name="connsiteX935" fmla="*/ 758405 w 6248967"/>
              <a:gd name="connsiteY935" fmla="*/ 942130 h 1160647"/>
              <a:gd name="connsiteX936" fmla="*/ 758405 w 6248967"/>
              <a:gd name="connsiteY936" fmla="*/ 1072311 h 1160647"/>
              <a:gd name="connsiteX937" fmla="*/ 776237 w 6248967"/>
              <a:gd name="connsiteY937" fmla="*/ 1072311 h 1160647"/>
              <a:gd name="connsiteX938" fmla="*/ 794069 w 6248967"/>
              <a:gd name="connsiteY938" fmla="*/ 1065337 h 1160647"/>
              <a:gd name="connsiteX939" fmla="*/ 794069 w 6248967"/>
              <a:gd name="connsiteY939" fmla="*/ 1056038 h 1160647"/>
              <a:gd name="connsiteX940" fmla="*/ 787382 w 6248967"/>
              <a:gd name="connsiteY940" fmla="*/ 1053713 h 1160647"/>
              <a:gd name="connsiteX941" fmla="*/ 787382 w 6248967"/>
              <a:gd name="connsiteY941" fmla="*/ 1046739 h 1160647"/>
              <a:gd name="connsiteX942" fmla="*/ 794069 w 6248967"/>
              <a:gd name="connsiteY942" fmla="*/ 1042090 h 1160647"/>
              <a:gd name="connsiteX943" fmla="*/ 794069 w 6248967"/>
              <a:gd name="connsiteY943" fmla="*/ 990948 h 1160647"/>
              <a:gd name="connsiteX944" fmla="*/ 787382 w 6248967"/>
              <a:gd name="connsiteY944" fmla="*/ 988623 h 1160647"/>
              <a:gd name="connsiteX945" fmla="*/ 787382 w 6248967"/>
              <a:gd name="connsiteY945" fmla="*/ 981649 h 1160647"/>
              <a:gd name="connsiteX946" fmla="*/ 794069 w 6248967"/>
              <a:gd name="connsiteY946" fmla="*/ 977000 h 1160647"/>
              <a:gd name="connsiteX947" fmla="*/ 798527 w 6248967"/>
              <a:gd name="connsiteY947" fmla="*/ 972351 h 1160647"/>
              <a:gd name="connsiteX948" fmla="*/ 798527 w 6248967"/>
              <a:gd name="connsiteY948" fmla="*/ 963052 h 1160647"/>
              <a:gd name="connsiteX949" fmla="*/ 794069 w 6248967"/>
              <a:gd name="connsiteY949" fmla="*/ 963052 h 1160647"/>
              <a:gd name="connsiteX950" fmla="*/ 794069 w 6248967"/>
              <a:gd name="connsiteY950" fmla="*/ 956078 h 1160647"/>
              <a:gd name="connsiteX951" fmla="*/ 800756 w 6248967"/>
              <a:gd name="connsiteY951" fmla="*/ 951429 h 1160647"/>
              <a:gd name="connsiteX952" fmla="*/ 836420 w 6248967"/>
              <a:gd name="connsiteY952" fmla="*/ 886339 h 1160647"/>
              <a:gd name="connsiteX953" fmla="*/ 831962 w 6248967"/>
              <a:gd name="connsiteY953" fmla="*/ 884014 h 1160647"/>
              <a:gd name="connsiteX954" fmla="*/ 831962 w 6248967"/>
              <a:gd name="connsiteY954" fmla="*/ 877040 h 1160647"/>
              <a:gd name="connsiteX955" fmla="*/ 838649 w 6248967"/>
              <a:gd name="connsiteY955" fmla="*/ 874715 h 1160647"/>
              <a:gd name="connsiteX956" fmla="*/ 838649 w 6248967"/>
              <a:gd name="connsiteY956" fmla="*/ 865417 h 1160647"/>
              <a:gd name="connsiteX957" fmla="*/ 843107 w 6248967"/>
              <a:gd name="connsiteY957" fmla="*/ 865417 h 1160647"/>
              <a:gd name="connsiteX958" fmla="*/ 843107 w 6248967"/>
              <a:gd name="connsiteY958" fmla="*/ 844495 h 1160647"/>
              <a:gd name="connsiteX959" fmla="*/ 838649 w 6248967"/>
              <a:gd name="connsiteY959" fmla="*/ 844495 h 1160647"/>
              <a:gd name="connsiteX960" fmla="*/ 838649 w 6248967"/>
              <a:gd name="connsiteY960" fmla="*/ 839846 h 1160647"/>
              <a:gd name="connsiteX961" fmla="*/ 843107 w 6248967"/>
              <a:gd name="connsiteY961" fmla="*/ 837521 h 1160647"/>
              <a:gd name="connsiteX962" fmla="*/ 854252 w 6248967"/>
              <a:gd name="connsiteY962" fmla="*/ 821248 h 1160647"/>
              <a:gd name="connsiteX963" fmla="*/ 856481 w 6248967"/>
              <a:gd name="connsiteY963" fmla="*/ 811950 h 1160647"/>
              <a:gd name="connsiteX964" fmla="*/ 856481 w 6248967"/>
              <a:gd name="connsiteY964" fmla="*/ 786379 h 1160647"/>
              <a:gd name="connsiteX965" fmla="*/ 856760 w 6248967"/>
              <a:gd name="connsiteY965" fmla="*/ 785507 h 1160647"/>
              <a:gd name="connsiteX966" fmla="*/ 858710 w 6248967"/>
              <a:gd name="connsiteY966" fmla="*/ 779405 h 1160647"/>
              <a:gd name="connsiteX967" fmla="*/ 858989 w 6248967"/>
              <a:gd name="connsiteY967" fmla="*/ 780277 h 1160647"/>
              <a:gd name="connsiteX968" fmla="*/ 860939 w 6248967"/>
              <a:gd name="connsiteY968" fmla="*/ 786379 h 1160647"/>
              <a:gd name="connsiteX969" fmla="*/ 863168 w 6248967"/>
              <a:gd name="connsiteY969" fmla="*/ 811950 h 1160647"/>
              <a:gd name="connsiteX970" fmla="*/ 863168 w 6248967"/>
              <a:gd name="connsiteY970" fmla="*/ 818924 h 1160647"/>
              <a:gd name="connsiteX971" fmla="*/ 874314 w 6248967"/>
              <a:gd name="connsiteY971" fmla="*/ 837521 h 1160647"/>
              <a:gd name="connsiteX972" fmla="*/ 878772 w 6248967"/>
              <a:gd name="connsiteY972" fmla="*/ 839846 h 1160647"/>
              <a:gd name="connsiteX973" fmla="*/ 878772 w 6248967"/>
              <a:gd name="connsiteY973" fmla="*/ 844495 h 1160647"/>
              <a:gd name="connsiteX974" fmla="*/ 876543 w 6248967"/>
              <a:gd name="connsiteY974" fmla="*/ 865417 h 1160647"/>
              <a:gd name="connsiteX975" fmla="*/ 881001 w 6248967"/>
              <a:gd name="connsiteY975" fmla="*/ 874715 h 1160647"/>
              <a:gd name="connsiteX976" fmla="*/ 885459 w 6248967"/>
              <a:gd name="connsiteY976" fmla="*/ 877040 h 1160647"/>
              <a:gd name="connsiteX977" fmla="*/ 885459 w 6248967"/>
              <a:gd name="connsiteY977" fmla="*/ 884014 h 1160647"/>
              <a:gd name="connsiteX978" fmla="*/ 881001 w 6248967"/>
              <a:gd name="connsiteY978" fmla="*/ 886339 h 1160647"/>
              <a:gd name="connsiteX979" fmla="*/ 907192 w 6248967"/>
              <a:gd name="connsiteY979" fmla="*/ 913654 h 1160647"/>
              <a:gd name="connsiteX980" fmla="*/ 907615 w 6248967"/>
              <a:gd name="connsiteY980" fmla="*/ 915339 h 1160647"/>
              <a:gd name="connsiteX981" fmla="*/ 953954 w 6248967"/>
              <a:gd name="connsiteY981" fmla="*/ 915339 h 1160647"/>
              <a:gd name="connsiteX982" fmla="*/ 990768 w 6248967"/>
              <a:gd name="connsiteY982" fmla="*/ 907956 h 1160647"/>
              <a:gd name="connsiteX983" fmla="*/ 990768 w 6248967"/>
              <a:gd name="connsiteY983" fmla="*/ 886329 h 1160647"/>
              <a:gd name="connsiteX984" fmla="*/ 942487 w 6248967"/>
              <a:gd name="connsiteY984" fmla="*/ 886329 h 1160647"/>
              <a:gd name="connsiteX985" fmla="*/ 942487 w 6248967"/>
              <a:gd name="connsiteY985" fmla="*/ 724196 h 1160647"/>
              <a:gd name="connsiteX986" fmla="*/ 962754 w 6248967"/>
              <a:gd name="connsiteY986" fmla="*/ 724196 h 1160647"/>
              <a:gd name="connsiteX987" fmla="*/ 963261 w 6248967"/>
              <a:gd name="connsiteY987" fmla="*/ 723115 h 1160647"/>
              <a:gd name="connsiteX988" fmla="*/ 966807 w 6248967"/>
              <a:gd name="connsiteY988" fmla="*/ 715549 h 1160647"/>
              <a:gd name="connsiteX989" fmla="*/ 968581 w 6248967"/>
              <a:gd name="connsiteY989" fmla="*/ 715819 h 1160647"/>
              <a:gd name="connsiteX990" fmla="*/ 980994 w 6248967"/>
              <a:gd name="connsiteY990" fmla="*/ 717710 h 1160647"/>
              <a:gd name="connsiteX991" fmla="*/ 981501 w 6248967"/>
              <a:gd name="connsiteY991" fmla="*/ 719062 h 1160647"/>
              <a:gd name="connsiteX992" fmla="*/ 985047 w 6248967"/>
              <a:gd name="connsiteY992" fmla="*/ 728519 h 1160647"/>
              <a:gd name="connsiteX993" fmla="*/ 1011394 w 6248967"/>
              <a:gd name="connsiteY993" fmla="*/ 730681 h 1160647"/>
              <a:gd name="connsiteX994" fmla="*/ 1011394 w 6248967"/>
              <a:gd name="connsiteY994" fmla="*/ 607460 h 1160647"/>
              <a:gd name="connsiteX995" fmla="*/ 1013421 w 6248967"/>
              <a:gd name="connsiteY995" fmla="*/ 607460 h 1160647"/>
              <a:gd name="connsiteX996" fmla="*/ 1027608 w 6248967"/>
              <a:gd name="connsiteY996" fmla="*/ 607460 h 1160647"/>
              <a:gd name="connsiteX997" fmla="*/ 1027608 w 6248967"/>
              <a:gd name="connsiteY997" fmla="*/ 471268 h 1160647"/>
              <a:gd name="connsiteX998" fmla="*/ 1029381 w 6248967"/>
              <a:gd name="connsiteY998" fmla="*/ 471268 h 1160647"/>
              <a:gd name="connsiteX999" fmla="*/ 1041795 w 6248967"/>
              <a:gd name="connsiteY999" fmla="*/ 471268 h 1160647"/>
              <a:gd name="connsiteX1000" fmla="*/ 1041795 w 6248967"/>
              <a:gd name="connsiteY1000" fmla="*/ 356694 h 1160647"/>
              <a:gd name="connsiteX1001" fmla="*/ 1045848 w 6248967"/>
              <a:gd name="connsiteY1001" fmla="*/ 328590 h 1160647"/>
              <a:gd name="connsiteX1002" fmla="*/ 1047875 w 6248967"/>
              <a:gd name="connsiteY1002" fmla="*/ 328590 h 1160647"/>
              <a:gd name="connsiteX1003" fmla="*/ 1062062 w 6248967"/>
              <a:gd name="connsiteY1003" fmla="*/ 328590 h 1160647"/>
              <a:gd name="connsiteX1004" fmla="*/ 1098542 w 6248967"/>
              <a:gd name="connsiteY1004" fmla="*/ 246443 h 1160647"/>
              <a:gd name="connsiteX1005" fmla="*/ 1102596 w 6248967"/>
              <a:gd name="connsiteY1005" fmla="*/ 0 h 116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</a:cxnLst>
            <a:rect l="l" t="t" r="r" b="b"/>
            <a:pathLst>
              <a:path w="6248967" h="1160647">
                <a:moveTo>
                  <a:pt x="5466852" y="756158"/>
                </a:moveTo>
                <a:cubicBezTo>
                  <a:pt x="5466852" y="756158"/>
                  <a:pt x="5466852" y="756158"/>
                  <a:pt x="5504746" y="756158"/>
                </a:cubicBezTo>
                <a:cubicBezTo>
                  <a:pt x="5504746" y="756158"/>
                  <a:pt x="5504746" y="756158"/>
                  <a:pt x="5504746" y="757902"/>
                </a:cubicBezTo>
                <a:lnTo>
                  <a:pt x="5504746" y="770106"/>
                </a:lnTo>
                <a:cubicBezTo>
                  <a:pt x="5504746" y="770106"/>
                  <a:pt x="5504746" y="770106"/>
                  <a:pt x="5542639" y="770106"/>
                </a:cubicBezTo>
                <a:cubicBezTo>
                  <a:pt x="5542639" y="770106"/>
                  <a:pt x="5542639" y="770106"/>
                  <a:pt x="5542639" y="860767"/>
                </a:cubicBezTo>
                <a:cubicBezTo>
                  <a:pt x="5542639" y="860767"/>
                  <a:pt x="5542639" y="860767"/>
                  <a:pt x="5544032" y="860767"/>
                </a:cubicBezTo>
                <a:lnTo>
                  <a:pt x="5553784" y="860767"/>
                </a:lnTo>
                <a:cubicBezTo>
                  <a:pt x="5553784" y="860767"/>
                  <a:pt x="5553784" y="860767"/>
                  <a:pt x="5553784" y="993272"/>
                </a:cubicBezTo>
                <a:cubicBezTo>
                  <a:pt x="5553784" y="993272"/>
                  <a:pt x="5553784" y="993272"/>
                  <a:pt x="5556013" y="993272"/>
                </a:cubicBezTo>
                <a:lnTo>
                  <a:pt x="5571616" y="993272"/>
                </a:lnTo>
                <a:cubicBezTo>
                  <a:pt x="5571616" y="993272"/>
                  <a:pt x="5571616" y="993272"/>
                  <a:pt x="5571616" y="907260"/>
                </a:cubicBezTo>
                <a:cubicBezTo>
                  <a:pt x="5571616" y="907260"/>
                  <a:pt x="5571616" y="907260"/>
                  <a:pt x="5572452" y="906679"/>
                </a:cubicBezTo>
                <a:lnTo>
                  <a:pt x="5578303" y="902611"/>
                </a:lnTo>
                <a:cubicBezTo>
                  <a:pt x="5582761" y="902611"/>
                  <a:pt x="5582761" y="902611"/>
                  <a:pt x="5582761" y="903773"/>
                </a:cubicBezTo>
                <a:lnTo>
                  <a:pt x="5582761" y="911910"/>
                </a:lnTo>
                <a:cubicBezTo>
                  <a:pt x="5582761" y="911910"/>
                  <a:pt x="5582761" y="911910"/>
                  <a:pt x="5584990" y="910747"/>
                </a:cubicBezTo>
                <a:lnTo>
                  <a:pt x="5600593" y="902611"/>
                </a:lnTo>
                <a:cubicBezTo>
                  <a:pt x="5600593" y="902611"/>
                  <a:pt x="5600593" y="902611"/>
                  <a:pt x="5602544" y="902611"/>
                </a:cubicBezTo>
                <a:lnTo>
                  <a:pt x="5616196" y="902611"/>
                </a:lnTo>
                <a:cubicBezTo>
                  <a:pt x="5616196" y="902611"/>
                  <a:pt x="5616196" y="902611"/>
                  <a:pt x="5616196" y="1060687"/>
                </a:cubicBezTo>
                <a:cubicBezTo>
                  <a:pt x="5616196" y="1060687"/>
                  <a:pt x="5616196" y="1060687"/>
                  <a:pt x="5647403" y="1065337"/>
                </a:cubicBezTo>
                <a:cubicBezTo>
                  <a:pt x="5647403" y="1063012"/>
                  <a:pt x="5647403" y="1060687"/>
                  <a:pt x="5647403" y="1058363"/>
                </a:cubicBezTo>
                <a:cubicBezTo>
                  <a:pt x="5658548" y="1058363"/>
                  <a:pt x="5669693" y="1058363"/>
                  <a:pt x="5680838" y="1058363"/>
                </a:cubicBezTo>
                <a:cubicBezTo>
                  <a:pt x="5680838" y="1046739"/>
                  <a:pt x="5680838" y="1037441"/>
                  <a:pt x="5680838" y="1028142"/>
                </a:cubicBezTo>
                <a:lnTo>
                  <a:pt x="5689754" y="1028142"/>
                </a:lnTo>
                <a:cubicBezTo>
                  <a:pt x="5689754" y="1014194"/>
                  <a:pt x="5689754" y="1002571"/>
                  <a:pt x="5689754" y="988623"/>
                </a:cubicBezTo>
                <a:cubicBezTo>
                  <a:pt x="5691983" y="988623"/>
                  <a:pt x="5694212" y="988623"/>
                  <a:pt x="5696441" y="988623"/>
                </a:cubicBezTo>
                <a:cubicBezTo>
                  <a:pt x="5696441" y="974675"/>
                  <a:pt x="5696441" y="963052"/>
                  <a:pt x="5696441" y="949104"/>
                </a:cubicBezTo>
                <a:cubicBezTo>
                  <a:pt x="5700899" y="949104"/>
                  <a:pt x="5705357" y="949104"/>
                  <a:pt x="5712044" y="949104"/>
                </a:cubicBezTo>
                <a:cubicBezTo>
                  <a:pt x="5727647" y="944455"/>
                  <a:pt x="5745479" y="935156"/>
                  <a:pt x="5761082" y="928182"/>
                </a:cubicBezTo>
                <a:cubicBezTo>
                  <a:pt x="5763311" y="921208"/>
                  <a:pt x="5763311" y="914234"/>
                  <a:pt x="5763311" y="907260"/>
                </a:cubicBezTo>
                <a:cubicBezTo>
                  <a:pt x="5765540" y="914234"/>
                  <a:pt x="5765540" y="921208"/>
                  <a:pt x="5767769" y="928182"/>
                </a:cubicBezTo>
                <a:cubicBezTo>
                  <a:pt x="5785601" y="937481"/>
                  <a:pt x="5801204" y="946779"/>
                  <a:pt x="5819036" y="956078"/>
                </a:cubicBezTo>
                <a:cubicBezTo>
                  <a:pt x="5819036" y="953759"/>
                  <a:pt x="5819036" y="951441"/>
                  <a:pt x="5819036" y="951429"/>
                </a:cubicBezTo>
                <a:cubicBezTo>
                  <a:pt x="5823494" y="951429"/>
                  <a:pt x="5827953" y="951429"/>
                  <a:pt x="5832411" y="951429"/>
                </a:cubicBezTo>
                <a:cubicBezTo>
                  <a:pt x="5832411" y="963052"/>
                  <a:pt x="5832411" y="977000"/>
                  <a:pt x="5832411" y="988623"/>
                </a:cubicBezTo>
                <a:cubicBezTo>
                  <a:pt x="5834640" y="988623"/>
                  <a:pt x="5836869" y="988623"/>
                  <a:pt x="5839098" y="988623"/>
                </a:cubicBezTo>
                <a:cubicBezTo>
                  <a:pt x="5839098" y="1002571"/>
                  <a:pt x="5839098" y="1016519"/>
                  <a:pt x="5839098" y="1032791"/>
                </a:cubicBezTo>
                <a:cubicBezTo>
                  <a:pt x="5841327" y="1032791"/>
                  <a:pt x="5843556" y="1032791"/>
                  <a:pt x="5845785" y="1032791"/>
                </a:cubicBezTo>
                <a:cubicBezTo>
                  <a:pt x="5845785" y="1039765"/>
                  <a:pt x="5845785" y="1046739"/>
                  <a:pt x="5845785" y="1053713"/>
                </a:cubicBezTo>
                <a:cubicBezTo>
                  <a:pt x="5850243" y="1053713"/>
                  <a:pt x="5854701" y="1053713"/>
                  <a:pt x="5859159" y="1053713"/>
                </a:cubicBezTo>
                <a:cubicBezTo>
                  <a:pt x="5859159" y="1065337"/>
                  <a:pt x="5859159" y="1074635"/>
                  <a:pt x="5859159" y="1086258"/>
                </a:cubicBezTo>
                <a:cubicBezTo>
                  <a:pt x="5888136" y="1083934"/>
                  <a:pt x="5914884" y="1081609"/>
                  <a:pt x="5943861" y="1079284"/>
                </a:cubicBezTo>
                <a:cubicBezTo>
                  <a:pt x="5943861" y="1067661"/>
                  <a:pt x="5943861" y="1058363"/>
                  <a:pt x="5943861" y="1046739"/>
                </a:cubicBezTo>
                <a:cubicBezTo>
                  <a:pt x="5959464" y="1046739"/>
                  <a:pt x="5975067" y="1046739"/>
                  <a:pt x="5988441" y="1046739"/>
                </a:cubicBezTo>
                <a:cubicBezTo>
                  <a:pt x="5988441" y="1039765"/>
                  <a:pt x="5988441" y="1035116"/>
                  <a:pt x="5988441" y="1028142"/>
                </a:cubicBezTo>
                <a:cubicBezTo>
                  <a:pt x="6019648" y="1028142"/>
                  <a:pt x="6050854" y="1028142"/>
                  <a:pt x="6082060" y="1028142"/>
                </a:cubicBezTo>
                <a:cubicBezTo>
                  <a:pt x="6082060" y="1032791"/>
                  <a:pt x="6082060" y="1035116"/>
                  <a:pt x="6082060" y="1039765"/>
                </a:cubicBezTo>
                <a:cubicBezTo>
                  <a:pt x="6102121" y="1039765"/>
                  <a:pt x="6122182" y="1039765"/>
                  <a:pt x="6142243" y="1039765"/>
                </a:cubicBezTo>
                <a:cubicBezTo>
                  <a:pt x="6142243" y="1042090"/>
                  <a:pt x="6142243" y="1044415"/>
                  <a:pt x="6142243" y="1046739"/>
                </a:cubicBezTo>
                <a:cubicBezTo>
                  <a:pt x="6146701" y="1046739"/>
                  <a:pt x="6153388" y="1046739"/>
                  <a:pt x="6160075" y="1046739"/>
                </a:cubicBezTo>
                <a:cubicBezTo>
                  <a:pt x="6160075" y="1049064"/>
                  <a:pt x="6160075" y="1051389"/>
                  <a:pt x="6160075" y="1053713"/>
                </a:cubicBezTo>
                <a:cubicBezTo>
                  <a:pt x="6164533" y="1053713"/>
                  <a:pt x="6171220" y="1053713"/>
                  <a:pt x="6175678" y="1053713"/>
                </a:cubicBezTo>
                <a:cubicBezTo>
                  <a:pt x="6175678" y="1047044"/>
                  <a:pt x="6175678" y="1040375"/>
                  <a:pt x="6175678" y="1033706"/>
                </a:cubicBezTo>
                <a:lnTo>
                  <a:pt x="6248967" y="1160647"/>
                </a:lnTo>
                <a:cubicBezTo>
                  <a:pt x="5767237" y="1160647"/>
                  <a:pt x="5049492" y="1160647"/>
                  <a:pt x="3980101" y="1160647"/>
                </a:cubicBezTo>
                <a:cubicBezTo>
                  <a:pt x="3980101" y="1160647"/>
                  <a:pt x="3980101" y="1160647"/>
                  <a:pt x="3980101" y="1063012"/>
                </a:cubicBezTo>
                <a:cubicBezTo>
                  <a:pt x="3980101" y="1063012"/>
                  <a:pt x="3980101" y="1063012"/>
                  <a:pt x="3980937" y="1063593"/>
                </a:cubicBezTo>
                <a:lnTo>
                  <a:pt x="3986788" y="1067661"/>
                </a:lnTo>
                <a:cubicBezTo>
                  <a:pt x="3986788" y="1067661"/>
                  <a:pt x="3986788" y="1067661"/>
                  <a:pt x="3993475" y="1037441"/>
                </a:cubicBezTo>
                <a:cubicBezTo>
                  <a:pt x="3993475" y="1037441"/>
                  <a:pt x="3993475" y="1037441"/>
                  <a:pt x="3994311" y="1037441"/>
                </a:cubicBezTo>
                <a:lnTo>
                  <a:pt x="4000162" y="1037441"/>
                </a:lnTo>
                <a:cubicBezTo>
                  <a:pt x="4000162" y="1037441"/>
                  <a:pt x="4000162" y="1037441"/>
                  <a:pt x="4009078" y="967701"/>
                </a:cubicBezTo>
                <a:lnTo>
                  <a:pt x="4004620" y="963052"/>
                </a:lnTo>
                <a:cubicBezTo>
                  <a:pt x="4004620" y="963052"/>
                  <a:pt x="4004620" y="963052"/>
                  <a:pt x="4004620" y="962180"/>
                </a:cubicBezTo>
                <a:lnTo>
                  <a:pt x="4004620" y="956078"/>
                </a:lnTo>
                <a:cubicBezTo>
                  <a:pt x="4004620" y="956078"/>
                  <a:pt x="4004620" y="956078"/>
                  <a:pt x="4005456" y="955497"/>
                </a:cubicBezTo>
                <a:lnTo>
                  <a:pt x="4011307" y="951429"/>
                </a:lnTo>
                <a:cubicBezTo>
                  <a:pt x="4011307" y="951429"/>
                  <a:pt x="4011307" y="951429"/>
                  <a:pt x="4011586" y="949685"/>
                </a:cubicBezTo>
                <a:lnTo>
                  <a:pt x="4013536" y="937481"/>
                </a:lnTo>
                <a:cubicBezTo>
                  <a:pt x="4013536" y="937481"/>
                  <a:pt x="4013536" y="937481"/>
                  <a:pt x="4014094" y="939224"/>
                </a:cubicBezTo>
                <a:lnTo>
                  <a:pt x="4017994" y="951429"/>
                </a:lnTo>
                <a:lnTo>
                  <a:pt x="4022452" y="956078"/>
                </a:lnTo>
                <a:cubicBezTo>
                  <a:pt x="4022452" y="956078"/>
                  <a:pt x="4022452" y="956078"/>
                  <a:pt x="4022452" y="957240"/>
                </a:cubicBezTo>
                <a:lnTo>
                  <a:pt x="4022452" y="965377"/>
                </a:lnTo>
                <a:lnTo>
                  <a:pt x="4017994" y="967701"/>
                </a:lnTo>
                <a:cubicBezTo>
                  <a:pt x="4017994" y="967701"/>
                  <a:pt x="4017994" y="967701"/>
                  <a:pt x="4029140" y="1035116"/>
                </a:cubicBezTo>
                <a:cubicBezTo>
                  <a:pt x="4029140" y="1035116"/>
                  <a:pt x="4029140" y="1035116"/>
                  <a:pt x="4030254" y="1035116"/>
                </a:cubicBezTo>
                <a:lnTo>
                  <a:pt x="4038056" y="1035116"/>
                </a:lnTo>
                <a:cubicBezTo>
                  <a:pt x="4038056" y="1035116"/>
                  <a:pt x="4038056" y="1035116"/>
                  <a:pt x="4044743" y="1067661"/>
                </a:cubicBezTo>
                <a:cubicBezTo>
                  <a:pt x="4044743" y="1067661"/>
                  <a:pt x="4044743" y="1067661"/>
                  <a:pt x="4078178" y="1074635"/>
                </a:cubicBezTo>
                <a:cubicBezTo>
                  <a:pt x="4078178" y="1074635"/>
                  <a:pt x="4078178" y="1074635"/>
                  <a:pt x="4078178" y="1035116"/>
                </a:cubicBezTo>
                <a:cubicBezTo>
                  <a:pt x="4078178" y="1035116"/>
                  <a:pt x="4078178" y="1035116"/>
                  <a:pt x="4133903" y="1035116"/>
                </a:cubicBezTo>
                <a:cubicBezTo>
                  <a:pt x="4133903" y="1035116"/>
                  <a:pt x="4133903" y="1035116"/>
                  <a:pt x="4156193" y="1051389"/>
                </a:cubicBezTo>
                <a:cubicBezTo>
                  <a:pt x="4156193" y="1051389"/>
                  <a:pt x="4156193" y="1051389"/>
                  <a:pt x="4157586" y="1051389"/>
                </a:cubicBezTo>
                <a:lnTo>
                  <a:pt x="4167338" y="1051389"/>
                </a:lnTo>
                <a:cubicBezTo>
                  <a:pt x="4167338" y="1051389"/>
                  <a:pt x="4167338" y="1051389"/>
                  <a:pt x="4168731" y="1049355"/>
                </a:cubicBezTo>
                <a:lnTo>
                  <a:pt x="4178483" y="1035116"/>
                </a:lnTo>
                <a:cubicBezTo>
                  <a:pt x="4178483" y="1035116"/>
                  <a:pt x="4178483" y="1035116"/>
                  <a:pt x="4180434" y="1035116"/>
                </a:cubicBezTo>
                <a:lnTo>
                  <a:pt x="4194086" y="1035116"/>
                </a:lnTo>
                <a:cubicBezTo>
                  <a:pt x="4194086" y="1035116"/>
                  <a:pt x="4194086" y="1035116"/>
                  <a:pt x="4194086" y="1100206"/>
                </a:cubicBezTo>
                <a:cubicBezTo>
                  <a:pt x="4194086" y="1100206"/>
                  <a:pt x="4194086" y="1100206"/>
                  <a:pt x="4195201" y="1100497"/>
                </a:cubicBezTo>
                <a:lnTo>
                  <a:pt x="4203002" y="1102531"/>
                </a:lnTo>
                <a:cubicBezTo>
                  <a:pt x="4203002" y="1102531"/>
                  <a:pt x="4203002" y="1102531"/>
                  <a:pt x="4203002" y="1101369"/>
                </a:cubicBezTo>
                <a:lnTo>
                  <a:pt x="4203002" y="1093232"/>
                </a:lnTo>
                <a:cubicBezTo>
                  <a:pt x="4203002" y="1093232"/>
                  <a:pt x="4203002" y="1093232"/>
                  <a:pt x="4227522" y="1093232"/>
                </a:cubicBezTo>
                <a:cubicBezTo>
                  <a:pt x="4227522" y="1093232"/>
                  <a:pt x="4227522" y="1093232"/>
                  <a:pt x="4227522" y="995597"/>
                </a:cubicBezTo>
                <a:cubicBezTo>
                  <a:pt x="4229751" y="993272"/>
                  <a:pt x="4229751" y="993272"/>
                  <a:pt x="4281018" y="993272"/>
                </a:cubicBezTo>
                <a:cubicBezTo>
                  <a:pt x="4281018" y="993272"/>
                  <a:pt x="4281018" y="993272"/>
                  <a:pt x="4281018" y="991819"/>
                </a:cubicBezTo>
                <a:lnTo>
                  <a:pt x="4281018" y="981649"/>
                </a:lnTo>
                <a:cubicBezTo>
                  <a:pt x="4281018" y="981649"/>
                  <a:pt x="4281018" y="981649"/>
                  <a:pt x="4303308" y="981649"/>
                </a:cubicBezTo>
                <a:cubicBezTo>
                  <a:pt x="4303308" y="981649"/>
                  <a:pt x="4303308" y="981649"/>
                  <a:pt x="4303308" y="980487"/>
                </a:cubicBezTo>
                <a:lnTo>
                  <a:pt x="4303308" y="972351"/>
                </a:lnTo>
                <a:cubicBezTo>
                  <a:pt x="4303308" y="972351"/>
                  <a:pt x="4303308" y="972351"/>
                  <a:pt x="4347888" y="972351"/>
                </a:cubicBezTo>
                <a:cubicBezTo>
                  <a:pt x="4347888" y="972351"/>
                  <a:pt x="4347888" y="972351"/>
                  <a:pt x="4347888" y="993272"/>
                </a:cubicBezTo>
                <a:cubicBezTo>
                  <a:pt x="4347888" y="993272"/>
                  <a:pt x="4347888" y="993272"/>
                  <a:pt x="4350117" y="994435"/>
                </a:cubicBezTo>
                <a:lnTo>
                  <a:pt x="4365720" y="1002571"/>
                </a:lnTo>
                <a:cubicBezTo>
                  <a:pt x="4365720" y="1002571"/>
                  <a:pt x="4365720" y="1002571"/>
                  <a:pt x="4365720" y="1032791"/>
                </a:cubicBezTo>
                <a:cubicBezTo>
                  <a:pt x="4365720" y="1032791"/>
                  <a:pt x="4365720" y="1032791"/>
                  <a:pt x="4367113" y="1033373"/>
                </a:cubicBezTo>
                <a:lnTo>
                  <a:pt x="4376865" y="1037441"/>
                </a:lnTo>
                <a:cubicBezTo>
                  <a:pt x="4376865" y="1037441"/>
                  <a:pt x="4376865" y="1037441"/>
                  <a:pt x="4376865" y="1036279"/>
                </a:cubicBezTo>
                <a:lnTo>
                  <a:pt x="4376865" y="1028142"/>
                </a:lnTo>
                <a:cubicBezTo>
                  <a:pt x="4376865" y="1028142"/>
                  <a:pt x="4376865" y="1028142"/>
                  <a:pt x="4377980" y="1028142"/>
                </a:cubicBezTo>
                <a:lnTo>
                  <a:pt x="4385782" y="1028142"/>
                </a:lnTo>
                <a:cubicBezTo>
                  <a:pt x="4385782" y="1028142"/>
                  <a:pt x="4385782" y="1028142"/>
                  <a:pt x="4385782" y="1027270"/>
                </a:cubicBezTo>
                <a:lnTo>
                  <a:pt x="4385782" y="1021168"/>
                </a:lnTo>
                <a:cubicBezTo>
                  <a:pt x="4385782" y="1021168"/>
                  <a:pt x="4385782" y="1021168"/>
                  <a:pt x="4384667" y="1021168"/>
                </a:cubicBezTo>
                <a:lnTo>
                  <a:pt x="4376865" y="1021168"/>
                </a:lnTo>
                <a:cubicBezTo>
                  <a:pt x="4376865" y="1021168"/>
                  <a:pt x="4376865" y="1021168"/>
                  <a:pt x="4376865" y="1020006"/>
                </a:cubicBezTo>
                <a:lnTo>
                  <a:pt x="4376865" y="1011870"/>
                </a:lnTo>
                <a:cubicBezTo>
                  <a:pt x="4376865" y="1011870"/>
                  <a:pt x="4376865" y="1011870"/>
                  <a:pt x="4377980" y="1011870"/>
                </a:cubicBezTo>
                <a:lnTo>
                  <a:pt x="4385782" y="1011870"/>
                </a:lnTo>
                <a:cubicBezTo>
                  <a:pt x="4385782" y="1011870"/>
                  <a:pt x="4385782" y="1011870"/>
                  <a:pt x="4385782" y="1010707"/>
                </a:cubicBezTo>
                <a:lnTo>
                  <a:pt x="4385782" y="1002571"/>
                </a:lnTo>
                <a:cubicBezTo>
                  <a:pt x="4385782" y="1002571"/>
                  <a:pt x="4385782" y="1002571"/>
                  <a:pt x="4384667" y="1002571"/>
                </a:cubicBezTo>
                <a:lnTo>
                  <a:pt x="4376865" y="1002571"/>
                </a:lnTo>
                <a:cubicBezTo>
                  <a:pt x="4376865" y="1002571"/>
                  <a:pt x="4376865" y="1002571"/>
                  <a:pt x="4376865" y="1001409"/>
                </a:cubicBezTo>
                <a:lnTo>
                  <a:pt x="4376865" y="993272"/>
                </a:lnTo>
                <a:cubicBezTo>
                  <a:pt x="4376865" y="993272"/>
                  <a:pt x="4376865" y="993272"/>
                  <a:pt x="4377980" y="993272"/>
                </a:cubicBezTo>
                <a:lnTo>
                  <a:pt x="4385782" y="993272"/>
                </a:lnTo>
                <a:cubicBezTo>
                  <a:pt x="4385782" y="993272"/>
                  <a:pt x="4385782" y="993272"/>
                  <a:pt x="4385782" y="992401"/>
                </a:cubicBezTo>
                <a:lnTo>
                  <a:pt x="4385782" y="986299"/>
                </a:lnTo>
                <a:cubicBezTo>
                  <a:pt x="4385782" y="986299"/>
                  <a:pt x="4385782" y="986299"/>
                  <a:pt x="4384667" y="986299"/>
                </a:cubicBezTo>
                <a:lnTo>
                  <a:pt x="4376865" y="986299"/>
                </a:lnTo>
                <a:cubicBezTo>
                  <a:pt x="4376865" y="986299"/>
                  <a:pt x="4376865" y="986299"/>
                  <a:pt x="4376865" y="985136"/>
                </a:cubicBezTo>
                <a:lnTo>
                  <a:pt x="4376865" y="977000"/>
                </a:lnTo>
                <a:cubicBezTo>
                  <a:pt x="4376865" y="977000"/>
                  <a:pt x="4376865" y="977000"/>
                  <a:pt x="4377980" y="977000"/>
                </a:cubicBezTo>
                <a:lnTo>
                  <a:pt x="4385782" y="977000"/>
                </a:lnTo>
                <a:cubicBezTo>
                  <a:pt x="4385782" y="977000"/>
                  <a:pt x="4385782" y="977000"/>
                  <a:pt x="4385782" y="975838"/>
                </a:cubicBezTo>
                <a:lnTo>
                  <a:pt x="4385782" y="967701"/>
                </a:lnTo>
                <a:cubicBezTo>
                  <a:pt x="4385782" y="967701"/>
                  <a:pt x="4385782" y="967701"/>
                  <a:pt x="4384667" y="967701"/>
                </a:cubicBezTo>
                <a:lnTo>
                  <a:pt x="4376865" y="967701"/>
                </a:lnTo>
                <a:cubicBezTo>
                  <a:pt x="4376865" y="967701"/>
                  <a:pt x="4376865" y="967701"/>
                  <a:pt x="4376865" y="966830"/>
                </a:cubicBezTo>
                <a:lnTo>
                  <a:pt x="4376865" y="960727"/>
                </a:lnTo>
                <a:cubicBezTo>
                  <a:pt x="4376865" y="960727"/>
                  <a:pt x="4376865" y="960727"/>
                  <a:pt x="4377980" y="960727"/>
                </a:cubicBezTo>
                <a:lnTo>
                  <a:pt x="4385782" y="960727"/>
                </a:lnTo>
                <a:cubicBezTo>
                  <a:pt x="4385782" y="960727"/>
                  <a:pt x="4385782" y="960727"/>
                  <a:pt x="4385782" y="959565"/>
                </a:cubicBezTo>
                <a:lnTo>
                  <a:pt x="4385782" y="951429"/>
                </a:lnTo>
                <a:cubicBezTo>
                  <a:pt x="4385782" y="951429"/>
                  <a:pt x="4385782" y="951429"/>
                  <a:pt x="4384667" y="951429"/>
                </a:cubicBezTo>
                <a:lnTo>
                  <a:pt x="4376865" y="951429"/>
                </a:lnTo>
                <a:cubicBezTo>
                  <a:pt x="4376865" y="951429"/>
                  <a:pt x="4376865" y="951429"/>
                  <a:pt x="4376865" y="950267"/>
                </a:cubicBezTo>
                <a:lnTo>
                  <a:pt x="4376865" y="942130"/>
                </a:lnTo>
                <a:cubicBezTo>
                  <a:pt x="4376865" y="942130"/>
                  <a:pt x="4376865" y="942130"/>
                  <a:pt x="4377980" y="942130"/>
                </a:cubicBezTo>
                <a:lnTo>
                  <a:pt x="4385782" y="942130"/>
                </a:lnTo>
                <a:cubicBezTo>
                  <a:pt x="4385782" y="942130"/>
                  <a:pt x="4385782" y="942130"/>
                  <a:pt x="4385782" y="940968"/>
                </a:cubicBezTo>
                <a:lnTo>
                  <a:pt x="4385782" y="932832"/>
                </a:lnTo>
                <a:cubicBezTo>
                  <a:pt x="4385782" y="932832"/>
                  <a:pt x="4385782" y="932832"/>
                  <a:pt x="4384667" y="932832"/>
                </a:cubicBezTo>
                <a:lnTo>
                  <a:pt x="4376865" y="932832"/>
                </a:lnTo>
                <a:cubicBezTo>
                  <a:pt x="4376865" y="932832"/>
                  <a:pt x="4376865" y="932832"/>
                  <a:pt x="4376865" y="931960"/>
                </a:cubicBezTo>
                <a:lnTo>
                  <a:pt x="4376865" y="925858"/>
                </a:lnTo>
                <a:cubicBezTo>
                  <a:pt x="4376865" y="925858"/>
                  <a:pt x="4376865" y="925858"/>
                  <a:pt x="4377980" y="925858"/>
                </a:cubicBezTo>
                <a:lnTo>
                  <a:pt x="4385782" y="925858"/>
                </a:lnTo>
                <a:cubicBezTo>
                  <a:pt x="4385782" y="925858"/>
                  <a:pt x="4385782" y="925858"/>
                  <a:pt x="4385782" y="924695"/>
                </a:cubicBezTo>
                <a:lnTo>
                  <a:pt x="4385782" y="916559"/>
                </a:lnTo>
                <a:cubicBezTo>
                  <a:pt x="4385782" y="916559"/>
                  <a:pt x="4385782" y="916559"/>
                  <a:pt x="4384667" y="916559"/>
                </a:cubicBezTo>
                <a:lnTo>
                  <a:pt x="4376865" y="916559"/>
                </a:lnTo>
                <a:cubicBezTo>
                  <a:pt x="4376865" y="916559"/>
                  <a:pt x="4376865" y="916559"/>
                  <a:pt x="4376865" y="915397"/>
                </a:cubicBezTo>
                <a:lnTo>
                  <a:pt x="4376865" y="907260"/>
                </a:lnTo>
                <a:cubicBezTo>
                  <a:pt x="4376865" y="907260"/>
                  <a:pt x="4376865" y="907260"/>
                  <a:pt x="4377980" y="907260"/>
                </a:cubicBezTo>
                <a:lnTo>
                  <a:pt x="4385782" y="907260"/>
                </a:lnTo>
                <a:cubicBezTo>
                  <a:pt x="4385782" y="907260"/>
                  <a:pt x="4385782" y="907260"/>
                  <a:pt x="4385782" y="906389"/>
                </a:cubicBezTo>
                <a:lnTo>
                  <a:pt x="4385782" y="900287"/>
                </a:lnTo>
                <a:cubicBezTo>
                  <a:pt x="4385782" y="900287"/>
                  <a:pt x="4385782" y="900287"/>
                  <a:pt x="4384667" y="900287"/>
                </a:cubicBezTo>
                <a:lnTo>
                  <a:pt x="4376865" y="900287"/>
                </a:lnTo>
                <a:cubicBezTo>
                  <a:pt x="4376865" y="900287"/>
                  <a:pt x="4376865" y="900287"/>
                  <a:pt x="4376865" y="899124"/>
                </a:cubicBezTo>
                <a:lnTo>
                  <a:pt x="4376865" y="890988"/>
                </a:lnTo>
                <a:cubicBezTo>
                  <a:pt x="4376865" y="890988"/>
                  <a:pt x="4376865" y="890988"/>
                  <a:pt x="4377980" y="890988"/>
                </a:cubicBezTo>
                <a:lnTo>
                  <a:pt x="4385782" y="890988"/>
                </a:lnTo>
                <a:cubicBezTo>
                  <a:pt x="4385782" y="890988"/>
                  <a:pt x="4385782" y="890988"/>
                  <a:pt x="4385782" y="889826"/>
                </a:cubicBezTo>
                <a:lnTo>
                  <a:pt x="4385782" y="881689"/>
                </a:lnTo>
                <a:cubicBezTo>
                  <a:pt x="4385782" y="881689"/>
                  <a:pt x="4385782" y="881689"/>
                  <a:pt x="4384667" y="881689"/>
                </a:cubicBezTo>
                <a:lnTo>
                  <a:pt x="4376865" y="881689"/>
                </a:lnTo>
                <a:cubicBezTo>
                  <a:pt x="4376865" y="881689"/>
                  <a:pt x="4376865" y="881689"/>
                  <a:pt x="4376865" y="880527"/>
                </a:cubicBezTo>
                <a:lnTo>
                  <a:pt x="4376865" y="872391"/>
                </a:lnTo>
                <a:cubicBezTo>
                  <a:pt x="4376865" y="872391"/>
                  <a:pt x="4376865" y="872391"/>
                  <a:pt x="4377980" y="872391"/>
                </a:cubicBezTo>
                <a:lnTo>
                  <a:pt x="4385782" y="872391"/>
                </a:lnTo>
                <a:cubicBezTo>
                  <a:pt x="4385782" y="872391"/>
                  <a:pt x="4385782" y="872391"/>
                  <a:pt x="4385782" y="871519"/>
                </a:cubicBezTo>
                <a:lnTo>
                  <a:pt x="4385782" y="865417"/>
                </a:lnTo>
                <a:cubicBezTo>
                  <a:pt x="4385782" y="865417"/>
                  <a:pt x="4385782" y="865417"/>
                  <a:pt x="4384667" y="865417"/>
                </a:cubicBezTo>
                <a:lnTo>
                  <a:pt x="4376865" y="865417"/>
                </a:lnTo>
                <a:cubicBezTo>
                  <a:pt x="4376865" y="865417"/>
                  <a:pt x="4376865" y="865417"/>
                  <a:pt x="4376865" y="864255"/>
                </a:cubicBezTo>
                <a:lnTo>
                  <a:pt x="4376865" y="856118"/>
                </a:lnTo>
                <a:cubicBezTo>
                  <a:pt x="4376865" y="856118"/>
                  <a:pt x="4376865" y="856118"/>
                  <a:pt x="4377980" y="856118"/>
                </a:cubicBezTo>
                <a:lnTo>
                  <a:pt x="4385782" y="856118"/>
                </a:lnTo>
                <a:cubicBezTo>
                  <a:pt x="4385782" y="856118"/>
                  <a:pt x="4385782" y="856118"/>
                  <a:pt x="4385782" y="854956"/>
                </a:cubicBezTo>
                <a:lnTo>
                  <a:pt x="4385782" y="846820"/>
                </a:lnTo>
                <a:cubicBezTo>
                  <a:pt x="4385782" y="846820"/>
                  <a:pt x="4385782" y="846820"/>
                  <a:pt x="4384667" y="846820"/>
                </a:cubicBezTo>
                <a:lnTo>
                  <a:pt x="4376865" y="846820"/>
                </a:lnTo>
                <a:cubicBezTo>
                  <a:pt x="4376865" y="846820"/>
                  <a:pt x="4376865" y="846820"/>
                  <a:pt x="4376865" y="845657"/>
                </a:cubicBezTo>
                <a:lnTo>
                  <a:pt x="4376865" y="837521"/>
                </a:lnTo>
                <a:cubicBezTo>
                  <a:pt x="4376865" y="837521"/>
                  <a:pt x="4376865" y="837521"/>
                  <a:pt x="4377980" y="837521"/>
                </a:cubicBezTo>
                <a:lnTo>
                  <a:pt x="4385782" y="837521"/>
                </a:lnTo>
                <a:cubicBezTo>
                  <a:pt x="4385782" y="837521"/>
                  <a:pt x="4385782" y="837521"/>
                  <a:pt x="4385782" y="836649"/>
                </a:cubicBezTo>
                <a:lnTo>
                  <a:pt x="4385782" y="830547"/>
                </a:lnTo>
                <a:cubicBezTo>
                  <a:pt x="4385782" y="830547"/>
                  <a:pt x="4385782" y="830547"/>
                  <a:pt x="4384667" y="830547"/>
                </a:cubicBezTo>
                <a:lnTo>
                  <a:pt x="4376865" y="830547"/>
                </a:lnTo>
                <a:cubicBezTo>
                  <a:pt x="4376865" y="830547"/>
                  <a:pt x="4376865" y="830547"/>
                  <a:pt x="4376865" y="829385"/>
                </a:cubicBezTo>
                <a:lnTo>
                  <a:pt x="4376865" y="821248"/>
                </a:lnTo>
                <a:cubicBezTo>
                  <a:pt x="4376865" y="821248"/>
                  <a:pt x="4376865" y="821248"/>
                  <a:pt x="4377980" y="821248"/>
                </a:cubicBezTo>
                <a:lnTo>
                  <a:pt x="4385782" y="821248"/>
                </a:lnTo>
                <a:cubicBezTo>
                  <a:pt x="4385782" y="821248"/>
                  <a:pt x="4385782" y="821248"/>
                  <a:pt x="4384667" y="819505"/>
                </a:cubicBezTo>
                <a:lnTo>
                  <a:pt x="4376865" y="807301"/>
                </a:lnTo>
                <a:cubicBezTo>
                  <a:pt x="4376865" y="807301"/>
                  <a:pt x="4376865" y="807301"/>
                  <a:pt x="4376865" y="770106"/>
                </a:cubicBezTo>
                <a:cubicBezTo>
                  <a:pt x="4376865" y="770106"/>
                  <a:pt x="4376865" y="770106"/>
                  <a:pt x="4526209" y="770106"/>
                </a:cubicBezTo>
                <a:cubicBezTo>
                  <a:pt x="4526209" y="770106"/>
                  <a:pt x="4526209" y="770106"/>
                  <a:pt x="4539583" y="791028"/>
                </a:cubicBezTo>
                <a:cubicBezTo>
                  <a:pt x="4539583" y="791028"/>
                  <a:pt x="4539583" y="791028"/>
                  <a:pt x="4539583" y="837521"/>
                </a:cubicBezTo>
                <a:cubicBezTo>
                  <a:pt x="4539583" y="837521"/>
                  <a:pt x="4539583" y="837521"/>
                  <a:pt x="4538469" y="837521"/>
                </a:cubicBezTo>
                <a:lnTo>
                  <a:pt x="4530667" y="837521"/>
                </a:lnTo>
                <a:cubicBezTo>
                  <a:pt x="4530667" y="837521"/>
                  <a:pt x="4530667" y="837521"/>
                  <a:pt x="4530667" y="838683"/>
                </a:cubicBezTo>
                <a:lnTo>
                  <a:pt x="4530667" y="846820"/>
                </a:lnTo>
                <a:cubicBezTo>
                  <a:pt x="4530667" y="846820"/>
                  <a:pt x="4530667" y="846820"/>
                  <a:pt x="4531782" y="846820"/>
                </a:cubicBezTo>
                <a:lnTo>
                  <a:pt x="4539583" y="846820"/>
                </a:lnTo>
                <a:cubicBezTo>
                  <a:pt x="4539583" y="846820"/>
                  <a:pt x="4539583" y="846820"/>
                  <a:pt x="4539583" y="847982"/>
                </a:cubicBezTo>
                <a:lnTo>
                  <a:pt x="4539583" y="856118"/>
                </a:lnTo>
                <a:cubicBezTo>
                  <a:pt x="4539583" y="856118"/>
                  <a:pt x="4539583" y="856118"/>
                  <a:pt x="4538469" y="856118"/>
                </a:cubicBezTo>
                <a:lnTo>
                  <a:pt x="4530667" y="856118"/>
                </a:lnTo>
                <a:cubicBezTo>
                  <a:pt x="4530667" y="856118"/>
                  <a:pt x="4530667" y="856118"/>
                  <a:pt x="4530667" y="857280"/>
                </a:cubicBezTo>
                <a:lnTo>
                  <a:pt x="4530667" y="865417"/>
                </a:lnTo>
                <a:cubicBezTo>
                  <a:pt x="4530667" y="865417"/>
                  <a:pt x="4530667" y="865417"/>
                  <a:pt x="4531782" y="865417"/>
                </a:cubicBezTo>
                <a:lnTo>
                  <a:pt x="4539583" y="865417"/>
                </a:lnTo>
                <a:cubicBezTo>
                  <a:pt x="4539583" y="865417"/>
                  <a:pt x="4539583" y="865417"/>
                  <a:pt x="4539583" y="866289"/>
                </a:cubicBezTo>
                <a:lnTo>
                  <a:pt x="4539583" y="872391"/>
                </a:lnTo>
                <a:cubicBezTo>
                  <a:pt x="4539583" y="872391"/>
                  <a:pt x="4539583" y="872391"/>
                  <a:pt x="4538469" y="872391"/>
                </a:cubicBezTo>
                <a:lnTo>
                  <a:pt x="4530667" y="872391"/>
                </a:lnTo>
                <a:cubicBezTo>
                  <a:pt x="4530667" y="872391"/>
                  <a:pt x="4530667" y="872391"/>
                  <a:pt x="4530667" y="873553"/>
                </a:cubicBezTo>
                <a:lnTo>
                  <a:pt x="4530667" y="881689"/>
                </a:lnTo>
                <a:cubicBezTo>
                  <a:pt x="4530667" y="881689"/>
                  <a:pt x="4530667" y="881689"/>
                  <a:pt x="4531782" y="881689"/>
                </a:cubicBezTo>
                <a:lnTo>
                  <a:pt x="4539583" y="881689"/>
                </a:lnTo>
                <a:cubicBezTo>
                  <a:pt x="4539583" y="881689"/>
                  <a:pt x="4539583" y="881689"/>
                  <a:pt x="4539583" y="882852"/>
                </a:cubicBezTo>
                <a:lnTo>
                  <a:pt x="4539583" y="890988"/>
                </a:lnTo>
                <a:cubicBezTo>
                  <a:pt x="4539583" y="890988"/>
                  <a:pt x="4539583" y="890988"/>
                  <a:pt x="4538469" y="890988"/>
                </a:cubicBezTo>
                <a:lnTo>
                  <a:pt x="4530667" y="890988"/>
                </a:lnTo>
                <a:cubicBezTo>
                  <a:pt x="4530667" y="890988"/>
                  <a:pt x="4530667" y="890988"/>
                  <a:pt x="4530667" y="892150"/>
                </a:cubicBezTo>
                <a:lnTo>
                  <a:pt x="4530667" y="900287"/>
                </a:lnTo>
                <a:cubicBezTo>
                  <a:pt x="4530667" y="900287"/>
                  <a:pt x="4530667" y="900287"/>
                  <a:pt x="4531782" y="900287"/>
                </a:cubicBezTo>
                <a:lnTo>
                  <a:pt x="4539583" y="900287"/>
                </a:lnTo>
                <a:cubicBezTo>
                  <a:pt x="4539583" y="900287"/>
                  <a:pt x="4539583" y="900287"/>
                  <a:pt x="4539583" y="901158"/>
                </a:cubicBezTo>
                <a:lnTo>
                  <a:pt x="4539583" y="907260"/>
                </a:lnTo>
                <a:cubicBezTo>
                  <a:pt x="4539583" y="907260"/>
                  <a:pt x="4539583" y="907260"/>
                  <a:pt x="4538469" y="907260"/>
                </a:cubicBezTo>
                <a:lnTo>
                  <a:pt x="4530667" y="907260"/>
                </a:lnTo>
                <a:cubicBezTo>
                  <a:pt x="4530667" y="907260"/>
                  <a:pt x="4530667" y="907260"/>
                  <a:pt x="4530667" y="908423"/>
                </a:cubicBezTo>
                <a:lnTo>
                  <a:pt x="4530667" y="916559"/>
                </a:lnTo>
                <a:cubicBezTo>
                  <a:pt x="4530667" y="916559"/>
                  <a:pt x="4530667" y="916559"/>
                  <a:pt x="4531782" y="916559"/>
                </a:cubicBezTo>
                <a:lnTo>
                  <a:pt x="4539583" y="916559"/>
                </a:lnTo>
                <a:cubicBezTo>
                  <a:pt x="4539583" y="916559"/>
                  <a:pt x="4539583" y="916559"/>
                  <a:pt x="4539583" y="917721"/>
                </a:cubicBezTo>
                <a:lnTo>
                  <a:pt x="4539583" y="925858"/>
                </a:lnTo>
                <a:cubicBezTo>
                  <a:pt x="4539583" y="925858"/>
                  <a:pt x="4539583" y="925858"/>
                  <a:pt x="4538469" y="925858"/>
                </a:cubicBezTo>
                <a:lnTo>
                  <a:pt x="4530667" y="925858"/>
                </a:lnTo>
                <a:cubicBezTo>
                  <a:pt x="4530667" y="925858"/>
                  <a:pt x="4530667" y="925858"/>
                  <a:pt x="4530667" y="926729"/>
                </a:cubicBezTo>
                <a:lnTo>
                  <a:pt x="4530667" y="932832"/>
                </a:lnTo>
                <a:cubicBezTo>
                  <a:pt x="4530667" y="932832"/>
                  <a:pt x="4530667" y="932832"/>
                  <a:pt x="4531782" y="932832"/>
                </a:cubicBezTo>
                <a:lnTo>
                  <a:pt x="4539583" y="932832"/>
                </a:lnTo>
                <a:cubicBezTo>
                  <a:pt x="4539583" y="932832"/>
                  <a:pt x="4539583" y="932832"/>
                  <a:pt x="4539583" y="933994"/>
                </a:cubicBezTo>
                <a:lnTo>
                  <a:pt x="4539583" y="942130"/>
                </a:lnTo>
                <a:cubicBezTo>
                  <a:pt x="4539583" y="942130"/>
                  <a:pt x="4539583" y="942130"/>
                  <a:pt x="4538469" y="942130"/>
                </a:cubicBezTo>
                <a:lnTo>
                  <a:pt x="4530667" y="942130"/>
                </a:lnTo>
                <a:cubicBezTo>
                  <a:pt x="4530667" y="942130"/>
                  <a:pt x="4530667" y="942130"/>
                  <a:pt x="4530667" y="943292"/>
                </a:cubicBezTo>
                <a:lnTo>
                  <a:pt x="4530667" y="951429"/>
                </a:lnTo>
                <a:cubicBezTo>
                  <a:pt x="4530667" y="951429"/>
                  <a:pt x="4530667" y="951429"/>
                  <a:pt x="4531782" y="951429"/>
                </a:cubicBezTo>
                <a:lnTo>
                  <a:pt x="4539583" y="951429"/>
                </a:lnTo>
                <a:cubicBezTo>
                  <a:pt x="4539583" y="951429"/>
                  <a:pt x="4539583" y="951429"/>
                  <a:pt x="4539583" y="952591"/>
                </a:cubicBezTo>
                <a:lnTo>
                  <a:pt x="4539583" y="960727"/>
                </a:lnTo>
                <a:cubicBezTo>
                  <a:pt x="4539583" y="960727"/>
                  <a:pt x="4539583" y="960727"/>
                  <a:pt x="4538469" y="960727"/>
                </a:cubicBezTo>
                <a:lnTo>
                  <a:pt x="4530667" y="960727"/>
                </a:lnTo>
                <a:cubicBezTo>
                  <a:pt x="4530667" y="960727"/>
                  <a:pt x="4530667" y="960727"/>
                  <a:pt x="4530667" y="961599"/>
                </a:cubicBezTo>
                <a:lnTo>
                  <a:pt x="4530667" y="967701"/>
                </a:lnTo>
                <a:cubicBezTo>
                  <a:pt x="4530667" y="967701"/>
                  <a:pt x="4530667" y="967701"/>
                  <a:pt x="4531782" y="967701"/>
                </a:cubicBezTo>
                <a:lnTo>
                  <a:pt x="4539583" y="967701"/>
                </a:lnTo>
                <a:cubicBezTo>
                  <a:pt x="4539583" y="967701"/>
                  <a:pt x="4539583" y="967701"/>
                  <a:pt x="4539583" y="968864"/>
                </a:cubicBezTo>
                <a:lnTo>
                  <a:pt x="4539583" y="977000"/>
                </a:lnTo>
                <a:cubicBezTo>
                  <a:pt x="4539583" y="977000"/>
                  <a:pt x="4539583" y="977000"/>
                  <a:pt x="4538469" y="977000"/>
                </a:cubicBezTo>
                <a:lnTo>
                  <a:pt x="4530667" y="977000"/>
                </a:lnTo>
                <a:cubicBezTo>
                  <a:pt x="4530667" y="977000"/>
                  <a:pt x="4530667" y="977000"/>
                  <a:pt x="4530667" y="978162"/>
                </a:cubicBezTo>
                <a:lnTo>
                  <a:pt x="4530667" y="986299"/>
                </a:lnTo>
                <a:cubicBezTo>
                  <a:pt x="4530667" y="986299"/>
                  <a:pt x="4530667" y="986299"/>
                  <a:pt x="4531782" y="986299"/>
                </a:cubicBezTo>
                <a:lnTo>
                  <a:pt x="4539583" y="986299"/>
                </a:lnTo>
                <a:cubicBezTo>
                  <a:pt x="4539583" y="986299"/>
                  <a:pt x="4539583" y="986299"/>
                  <a:pt x="4539583" y="987170"/>
                </a:cubicBezTo>
                <a:lnTo>
                  <a:pt x="4539583" y="993272"/>
                </a:lnTo>
                <a:cubicBezTo>
                  <a:pt x="4539583" y="993272"/>
                  <a:pt x="4539583" y="993272"/>
                  <a:pt x="4538469" y="993272"/>
                </a:cubicBezTo>
                <a:lnTo>
                  <a:pt x="4530667" y="993272"/>
                </a:lnTo>
                <a:cubicBezTo>
                  <a:pt x="4530667" y="993272"/>
                  <a:pt x="4530667" y="993272"/>
                  <a:pt x="4530667" y="994435"/>
                </a:cubicBezTo>
                <a:lnTo>
                  <a:pt x="4530667" y="1002571"/>
                </a:lnTo>
                <a:cubicBezTo>
                  <a:pt x="4530667" y="1002571"/>
                  <a:pt x="4530667" y="1002571"/>
                  <a:pt x="4531782" y="1002571"/>
                </a:cubicBezTo>
                <a:lnTo>
                  <a:pt x="4539583" y="1002571"/>
                </a:lnTo>
                <a:cubicBezTo>
                  <a:pt x="4539583" y="1002571"/>
                  <a:pt x="4539583" y="1002571"/>
                  <a:pt x="4539583" y="1003733"/>
                </a:cubicBezTo>
                <a:lnTo>
                  <a:pt x="4539583" y="1011870"/>
                </a:lnTo>
                <a:cubicBezTo>
                  <a:pt x="4539583" y="1011870"/>
                  <a:pt x="4539583" y="1011870"/>
                  <a:pt x="4538469" y="1011870"/>
                </a:cubicBezTo>
                <a:lnTo>
                  <a:pt x="4530667" y="1011870"/>
                </a:lnTo>
                <a:cubicBezTo>
                  <a:pt x="4530667" y="1011870"/>
                  <a:pt x="4530667" y="1011870"/>
                  <a:pt x="4530667" y="1013032"/>
                </a:cubicBezTo>
                <a:lnTo>
                  <a:pt x="4530667" y="1021168"/>
                </a:lnTo>
                <a:cubicBezTo>
                  <a:pt x="4530667" y="1021168"/>
                  <a:pt x="4530667" y="1021168"/>
                  <a:pt x="4531782" y="1021168"/>
                </a:cubicBezTo>
                <a:lnTo>
                  <a:pt x="4539583" y="1021168"/>
                </a:lnTo>
                <a:cubicBezTo>
                  <a:pt x="4539583" y="1021168"/>
                  <a:pt x="4539583" y="1021168"/>
                  <a:pt x="4539583" y="1022040"/>
                </a:cubicBezTo>
                <a:lnTo>
                  <a:pt x="4539583" y="1028142"/>
                </a:lnTo>
                <a:cubicBezTo>
                  <a:pt x="4539583" y="1028142"/>
                  <a:pt x="4539583" y="1028142"/>
                  <a:pt x="4538469" y="1028142"/>
                </a:cubicBezTo>
                <a:lnTo>
                  <a:pt x="4530667" y="1028142"/>
                </a:lnTo>
                <a:cubicBezTo>
                  <a:pt x="4530667" y="1028142"/>
                  <a:pt x="4530667" y="1028142"/>
                  <a:pt x="4530667" y="1029304"/>
                </a:cubicBezTo>
                <a:lnTo>
                  <a:pt x="4530667" y="1037441"/>
                </a:lnTo>
                <a:cubicBezTo>
                  <a:pt x="4530667" y="1037441"/>
                  <a:pt x="4530667" y="1037441"/>
                  <a:pt x="4555186" y="1058363"/>
                </a:cubicBezTo>
                <a:cubicBezTo>
                  <a:pt x="4555186" y="1063012"/>
                  <a:pt x="4555186" y="1063012"/>
                  <a:pt x="4554072" y="1063012"/>
                </a:cubicBezTo>
                <a:lnTo>
                  <a:pt x="4546270" y="1063012"/>
                </a:lnTo>
                <a:cubicBezTo>
                  <a:pt x="4546270" y="1063012"/>
                  <a:pt x="4546270" y="1063012"/>
                  <a:pt x="4546270" y="1088583"/>
                </a:cubicBezTo>
                <a:cubicBezTo>
                  <a:pt x="4546270" y="1088583"/>
                  <a:pt x="4546270" y="1088583"/>
                  <a:pt x="4547385" y="1088583"/>
                </a:cubicBezTo>
                <a:lnTo>
                  <a:pt x="4555186" y="1088583"/>
                </a:lnTo>
                <a:cubicBezTo>
                  <a:pt x="4555186" y="1088583"/>
                  <a:pt x="4555186" y="1088583"/>
                  <a:pt x="4555186" y="1087130"/>
                </a:cubicBezTo>
                <a:lnTo>
                  <a:pt x="4555186" y="1076960"/>
                </a:lnTo>
                <a:cubicBezTo>
                  <a:pt x="4555186" y="1076960"/>
                  <a:pt x="4555186" y="1076960"/>
                  <a:pt x="4556301" y="1076379"/>
                </a:cubicBezTo>
                <a:lnTo>
                  <a:pt x="4564102" y="1072311"/>
                </a:lnTo>
                <a:cubicBezTo>
                  <a:pt x="4564102" y="1072311"/>
                  <a:pt x="4564102" y="1072311"/>
                  <a:pt x="4566053" y="1072311"/>
                </a:cubicBezTo>
                <a:lnTo>
                  <a:pt x="4579706" y="1072311"/>
                </a:lnTo>
                <a:cubicBezTo>
                  <a:pt x="4579706" y="1072311"/>
                  <a:pt x="4579706" y="1072311"/>
                  <a:pt x="4579706" y="1073473"/>
                </a:cubicBezTo>
                <a:lnTo>
                  <a:pt x="4579706" y="1081609"/>
                </a:lnTo>
                <a:cubicBezTo>
                  <a:pt x="4579706" y="1081609"/>
                  <a:pt x="4579706" y="1081609"/>
                  <a:pt x="4581377" y="1081609"/>
                </a:cubicBezTo>
                <a:lnTo>
                  <a:pt x="4593080" y="1081609"/>
                </a:lnTo>
                <a:cubicBezTo>
                  <a:pt x="4593080" y="1086258"/>
                  <a:pt x="4593080" y="1086258"/>
                  <a:pt x="4594194" y="1086258"/>
                </a:cubicBezTo>
                <a:lnTo>
                  <a:pt x="4601996" y="1086258"/>
                </a:lnTo>
                <a:cubicBezTo>
                  <a:pt x="4601996" y="1086258"/>
                  <a:pt x="4601996" y="1086258"/>
                  <a:pt x="4626515" y="1118803"/>
                </a:cubicBezTo>
                <a:cubicBezTo>
                  <a:pt x="4626515" y="1118803"/>
                  <a:pt x="4626515" y="1118803"/>
                  <a:pt x="4626515" y="1153673"/>
                </a:cubicBezTo>
                <a:cubicBezTo>
                  <a:pt x="4626515" y="1153673"/>
                  <a:pt x="4626515" y="1153673"/>
                  <a:pt x="4627629" y="1153673"/>
                </a:cubicBezTo>
                <a:lnTo>
                  <a:pt x="4635431" y="1153673"/>
                </a:lnTo>
                <a:cubicBezTo>
                  <a:pt x="4635431" y="1153673"/>
                  <a:pt x="4635431" y="1153673"/>
                  <a:pt x="4635431" y="1151639"/>
                </a:cubicBezTo>
                <a:lnTo>
                  <a:pt x="4635431" y="1137401"/>
                </a:lnTo>
                <a:cubicBezTo>
                  <a:pt x="4635431" y="1137401"/>
                  <a:pt x="4635431" y="1137401"/>
                  <a:pt x="4636267" y="1137401"/>
                </a:cubicBezTo>
                <a:lnTo>
                  <a:pt x="4642118" y="1137401"/>
                </a:lnTo>
                <a:cubicBezTo>
                  <a:pt x="4642118" y="1137401"/>
                  <a:pt x="4642118" y="1137401"/>
                  <a:pt x="4642118" y="1138563"/>
                </a:cubicBezTo>
                <a:lnTo>
                  <a:pt x="4642118" y="1146699"/>
                </a:lnTo>
                <a:cubicBezTo>
                  <a:pt x="4651034" y="1149024"/>
                  <a:pt x="4651034" y="1149024"/>
                  <a:pt x="4651034" y="1097882"/>
                </a:cubicBezTo>
                <a:cubicBezTo>
                  <a:pt x="4651034" y="1097882"/>
                  <a:pt x="4651034" y="1097882"/>
                  <a:pt x="4688927" y="1097882"/>
                </a:cubicBezTo>
                <a:cubicBezTo>
                  <a:pt x="4688927" y="1097882"/>
                  <a:pt x="4688927" y="1097882"/>
                  <a:pt x="4688927" y="1023493"/>
                </a:cubicBezTo>
                <a:cubicBezTo>
                  <a:pt x="4688927" y="1023493"/>
                  <a:pt x="4688927" y="1023493"/>
                  <a:pt x="4724591" y="1023493"/>
                </a:cubicBezTo>
                <a:cubicBezTo>
                  <a:pt x="4724591" y="1023493"/>
                  <a:pt x="4724591" y="1023493"/>
                  <a:pt x="4724591" y="1022621"/>
                </a:cubicBezTo>
                <a:lnTo>
                  <a:pt x="4724591" y="1016519"/>
                </a:lnTo>
                <a:cubicBezTo>
                  <a:pt x="4724591" y="1016519"/>
                  <a:pt x="4724591" y="1016519"/>
                  <a:pt x="4746882" y="1016519"/>
                </a:cubicBezTo>
                <a:cubicBezTo>
                  <a:pt x="4746882" y="1016519"/>
                  <a:pt x="4746882" y="1016519"/>
                  <a:pt x="4746882" y="977000"/>
                </a:cubicBezTo>
                <a:cubicBezTo>
                  <a:pt x="4742423" y="977000"/>
                  <a:pt x="4742423" y="977000"/>
                  <a:pt x="4742423" y="975256"/>
                </a:cubicBezTo>
                <a:lnTo>
                  <a:pt x="4742423" y="963052"/>
                </a:lnTo>
                <a:lnTo>
                  <a:pt x="4746882" y="965377"/>
                </a:lnTo>
                <a:cubicBezTo>
                  <a:pt x="4746882" y="965377"/>
                  <a:pt x="4746882" y="965377"/>
                  <a:pt x="4751340" y="942130"/>
                </a:cubicBezTo>
                <a:cubicBezTo>
                  <a:pt x="4751340" y="942130"/>
                  <a:pt x="4751340" y="942130"/>
                  <a:pt x="4755798" y="965377"/>
                </a:cubicBezTo>
                <a:cubicBezTo>
                  <a:pt x="4758027" y="963052"/>
                  <a:pt x="4758027" y="963052"/>
                  <a:pt x="4758305" y="962180"/>
                </a:cubicBezTo>
                <a:lnTo>
                  <a:pt x="4760256" y="956078"/>
                </a:lnTo>
                <a:cubicBezTo>
                  <a:pt x="4760256" y="956078"/>
                  <a:pt x="4760256" y="956078"/>
                  <a:pt x="4760813" y="954916"/>
                </a:cubicBezTo>
                <a:lnTo>
                  <a:pt x="4764714" y="946779"/>
                </a:lnTo>
                <a:cubicBezTo>
                  <a:pt x="4764714" y="946779"/>
                  <a:pt x="4764714" y="946779"/>
                  <a:pt x="4765271" y="945617"/>
                </a:cubicBezTo>
                <a:lnTo>
                  <a:pt x="4769172" y="937481"/>
                </a:lnTo>
                <a:cubicBezTo>
                  <a:pt x="4769172" y="937481"/>
                  <a:pt x="4769172" y="937481"/>
                  <a:pt x="4770565" y="936609"/>
                </a:cubicBezTo>
                <a:lnTo>
                  <a:pt x="4780317" y="930507"/>
                </a:lnTo>
                <a:cubicBezTo>
                  <a:pt x="4780317" y="930507"/>
                  <a:pt x="4780317" y="930507"/>
                  <a:pt x="4781989" y="929345"/>
                </a:cubicBezTo>
                <a:lnTo>
                  <a:pt x="4793691" y="921208"/>
                </a:lnTo>
                <a:cubicBezTo>
                  <a:pt x="4793691" y="921208"/>
                  <a:pt x="4793691" y="921208"/>
                  <a:pt x="4794527" y="920046"/>
                </a:cubicBezTo>
                <a:lnTo>
                  <a:pt x="4800378" y="911910"/>
                </a:lnTo>
                <a:cubicBezTo>
                  <a:pt x="4800378" y="911910"/>
                  <a:pt x="4800378" y="911910"/>
                  <a:pt x="4800935" y="909876"/>
                </a:cubicBezTo>
                <a:lnTo>
                  <a:pt x="4804836" y="895637"/>
                </a:lnTo>
                <a:cubicBezTo>
                  <a:pt x="4804836" y="895637"/>
                  <a:pt x="4804836" y="895637"/>
                  <a:pt x="4805393" y="897671"/>
                </a:cubicBezTo>
                <a:lnTo>
                  <a:pt x="4809294" y="911910"/>
                </a:lnTo>
                <a:cubicBezTo>
                  <a:pt x="4809294" y="911910"/>
                  <a:pt x="4809294" y="911910"/>
                  <a:pt x="4809851" y="912781"/>
                </a:cubicBezTo>
                <a:lnTo>
                  <a:pt x="4813752" y="918884"/>
                </a:lnTo>
                <a:cubicBezTo>
                  <a:pt x="4813752" y="918884"/>
                  <a:pt x="4813752" y="918884"/>
                  <a:pt x="4815145" y="920046"/>
                </a:cubicBezTo>
                <a:lnTo>
                  <a:pt x="4824897" y="928182"/>
                </a:lnTo>
                <a:cubicBezTo>
                  <a:pt x="4824897" y="928182"/>
                  <a:pt x="4824897" y="928182"/>
                  <a:pt x="4826012" y="929345"/>
                </a:cubicBezTo>
                <a:lnTo>
                  <a:pt x="4833813" y="937481"/>
                </a:lnTo>
                <a:cubicBezTo>
                  <a:pt x="4833813" y="937481"/>
                  <a:pt x="4833813" y="937481"/>
                  <a:pt x="4834928" y="938643"/>
                </a:cubicBezTo>
                <a:lnTo>
                  <a:pt x="4842729" y="946779"/>
                </a:lnTo>
                <a:cubicBezTo>
                  <a:pt x="4842729" y="946779"/>
                  <a:pt x="4842729" y="946779"/>
                  <a:pt x="4843008" y="947942"/>
                </a:cubicBezTo>
                <a:lnTo>
                  <a:pt x="4844958" y="956078"/>
                </a:lnTo>
                <a:cubicBezTo>
                  <a:pt x="4844958" y="956078"/>
                  <a:pt x="4844958" y="956078"/>
                  <a:pt x="4845237" y="957240"/>
                </a:cubicBezTo>
                <a:lnTo>
                  <a:pt x="4847187" y="965377"/>
                </a:lnTo>
                <a:cubicBezTo>
                  <a:pt x="4851645" y="965377"/>
                  <a:pt x="4851645" y="965377"/>
                  <a:pt x="4853874" y="942130"/>
                </a:cubicBezTo>
                <a:cubicBezTo>
                  <a:pt x="4853874" y="942130"/>
                  <a:pt x="4853874" y="942130"/>
                  <a:pt x="4858332" y="965377"/>
                </a:cubicBezTo>
                <a:cubicBezTo>
                  <a:pt x="4862790" y="965377"/>
                  <a:pt x="4862790" y="965377"/>
                  <a:pt x="4862790" y="967120"/>
                </a:cubicBezTo>
                <a:lnTo>
                  <a:pt x="4862790" y="979325"/>
                </a:lnTo>
                <a:cubicBezTo>
                  <a:pt x="4858332" y="979325"/>
                  <a:pt x="4858332" y="979325"/>
                  <a:pt x="4858332" y="1011870"/>
                </a:cubicBezTo>
                <a:cubicBezTo>
                  <a:pt x="4858332" y="1011870"/>
                  <a:pt x="4858332" y="1011870"/>
                  <a:pt x="4859447" y="1011870"/>
                </a:cubicBezTo>
                <a:lnTo>
                  <a:pt x="4867248" y="1011870"/>
                </a:lnTo>
                <a:cubicBezTo>
                  <a:pt x="4867248" y="1016519"/>
                  <a:pt x="4867248" y="1016519"/>
                  <a:pt x="4868084" y="1016519"/>
                </a:cubicBezTo>
                <a:lnTo>
                  <a:pt x="4873935" y="1016519"/>
                </a:lnTo>
                <a:cubicBezTo>
                  <a:pt x="4873935" y="1016519"/>
                  <a:pt x="4873935" y="1016519"/>
                  <a:pt x="4873935" y="1015357"/>
                </a:cubicBezTo>
                <a:lnTo>
                  <a:pt x="4873935" y="1007220"/>
                </a:lnTo>
                <a:cubicBezTo>
                  <a:pt x="4873935" y="1007220"/>
                  <a:pt x="4873935" y="1007220"/>
                  <a:pt x="4876164" y="1007220"/>
                </a:cubicBezTo>
                <a:lnTo>
                  <a:pt x="4891767" y="1007220"/>
                </a:lnTo>
                <a:cubicBezTo>
                  <a:pt x="4891767" y="1007220"/>
                  <a:pt x="4891767" y="1007220"/>
                  <a:pt x="4891767" y="1005186"/>
                </a:cubicBezTo>
                <a:lnTo>
                  <a:pt x="4891767" y="990948"/>
                </a:lnTo>
                <a:cubicBezTo>
                  <a:pt x="4891767" y="990948"/>
                  <a:pt x="4891767" y="990948"/>
                  <a:pt x="4929661" y="990948"/>
                </a:cubicBezTo>
                <a:cubicBezTo>
                  <a:pt x="4929661" y="990948"/>
                  <a:pt x="4929661" y="990948"/>
                  <a:pt x="4929661" y="992401"/>
                </a:cubicBezTo>
                <a:lnTo>
                  <a:pt x="4929661" y="1002571"/>
                </a:lnTo>
                <a:cubicBezTo>
                  <a:pt x="4929661" y="1002571"/>
                  <a:pt x="4929661" y="1002571"/>
                  <a:pt x="4949722" y="1002571"/>
                </a:cubicBezTo>
                <a:cubicBezTo>
                  <a:pt x="4949722" y="1002571"/>
                  <a:pt x="4949722" y="1002571"/>
                  <a:pt x="4949722" y="1004896"/>
                </a:cubicBezTo>
                <a:lnTo>
                  <a:pt x="4949722" y="1021168"/>
                </a:lnTo>
                <a:cubicBezTo>
                  <a:pt x="4945264" y="1021168"/>
                  <a:pt x="4945264" y="1021168"/>
                  <a:pt x="4945264" y="1022040"/>
                </a:cubicBezTo>
                <a:lnTo>
                  <a:pt x="4945264" y="1028142"/>
                </a:lnTo>
                <a:cubicBezTo>
                  <a:pt x="4949722" y="1028142"/>
                  <a:pt x="4949722" y="1028142"/>
                  <a:pt x="4949722" y="1029886"/>
                </a:cubicBezTo>
                <a:lnTo>
                  <a:pt x="4949722" y="1042090"/>
                </a:lnTo>
                <a:lnTo>
                  <a:pt x="4945264" y="1046739"/>
                </a:lnTo>
                <a:cubicBezTo>
                  <a:pt x="4945264" y="1046739"/>
                  <a:pt x="4945264" y="1046739"/>
                  <a:pt x="4945264" y="1102531"/>
                </a:cubicBezTo>
                <a:cubicBezTo>
                  <a:pt x="4945264" y="1102531"/>
                  <a:pt x="4945264" y="1102531"/>
                  <a:pt x="4947214" y="1102531"/>
                </a:cubicBezTo>
                <a:lnTo>
                  <a:pt x="4960867" y="1102531"/>
                </a:lnTo>
                <a:cubicBezTo>
                  <a:pt x="4960867" y="1107180"/>
                  <a:pt x="4960867" y="1107180"/>
                  <a:pt x="4962538" y="1107180"/>
                </a:cubicBezTo>
                <a:lnTo>
                  <a:pt x="4974241" y="1107180"/>
                </a:lnTo>
                <a:cubicBezTo>
                  <a:pt x="4974241" y="1107180"/>
                  <a:pt x="4974241" y="1107180"/>
                  <a:pt x="4974241" y="1109214"/>
                </a:cubicBezTo>
                <a:lnTo>
                  <a:pt x="4974241" y="1123453"/>
                </a:lnTo>
                <a:cubicBezTo>
                  <a:pt x="4974241" y="1123453"/>
                  <a:pt x="4974241" y="1123453"/>
                  <a:pt x="4975913" y="1123453"/>
                </a:cubicBezTo>
                <a:lnTo>
                  <a:pt x="4987615" y="1123453"/>
                </a:lnTo>
                <a:cubicBezTo>
                  <a:pt x="4987615" y="1123453"/>
                  <a:pt x="4987615" y="1123453"/>
                  <a:pt x="4987615" y="1121419"/>
                </a:cubicBezTo>
                <a:lnTo>
                  <a:pt x="4987615" y="1107180"/>
                </a:lnTo>
                <a:cubicBezTo>
                  <a:pt x="4987615" y="1107180"/>
                  <a:pt x="4987615" y="1107180"/>
                  <a:pt x="4989565" y="1106018"/>
                </a:cubicBezTo>
                <a:lnTo>
                  <a:pt x="5003218" y="1097882"/>
                </a:lnTo>
                <a:cubicBezTo>
                  <a:pt x="5003218" y="1097882"/>
                  <a:pt x="5003218" y="1097882"/>
                  <a:pt x="5003218" y="1076960"/>
                </a:cubicBezTo>
                <a:cubicBezTo>
                  <a:pt x="4998760" y="1076960"/>
                  <a:pt x="4998760" y="1076960"/>
                  <a:pt x="4998760" y="1053713"/>
                </a:cubicBezTo>
                <a:cubicBezTo>
                  <a:pt x="4998760" y="1053713"/>
                  <a:pt x="4998760" y="1053713"/>
                  <a:pt x="4999874" y="1053713"/>
                </a:cubicBezTo>
                <a:lnTo>
                  <a:pt x="5007676" y="1053713"/>
                </a:lnTo>
                <a:cubicBezTo>
                  <a:pt x="5007676" y="1051389"/>
                  <a:pt x="5007676" y="1051389"/>
                  <a:pt x="5027737" y="1051389"/>
                </a:cubicBezTo>
                <a:cubicBezTo>
                  <a:pt x="5027737" y="1051389"/>
                  <a:pt x="5027737" y="1051389"/>
                  <a:pt x="5027737" y="1050226"/>
                </a:cubicBezTo>
                <a:lnTo>
                  <a:pt x="5027737" y="1042090"/>
                </a:lnTo>
                <a:cubicBezTo>
                  <a:pt x="5027737" y="1042090"/>
                  <a:pt x="5027737" y="1042090"/>
                  <a:pt x="5029409" y="1042090"/>
                </a:cubicBezTo>
                <a:lnTo>
                  <a:pt x="5041111" y="1042090"/>
                </a:lnTo>
                <a:cubicBezTo>
                  <a:pt x="5041111" y="1042090"/>
                  <a:pt x="5041111" y="1042090"/>
                  <a:pt x="5041111" y="925858"/>
                </a:cubicBezTo>
                <a:cubicBezTo>
                  <a:pt x="5041111" y="925858"/>
                  <a:pt x="5041111" y="925858"/>
                  <a:pt x="5042226" y="925858"/>
                </a:cubicBezTo>
                <a:lnTo>
                  <a:pt x="5050027" y="925858"/>
                </a:lnTo>
                <a:cubicBezTo>
                  <a:pt x="5050027" y="925858"/>
                  <a:pt x="5050027" y="925858"/>
                  <a:pt x="5050027" y="923533"/>
                </a:cubicBezTo>
                <a:lnTo>
                  <a:pt x="5050027" y="907260"/>
                </a:lnTo>
                <a:cubicBezTo>
                  <a:pt x="5052256" y="907260"/>
                  <a:pt x="5052256" y="907260"/>
                  <a:pt x="5052256" y="860767"/>
                </a:cubicBezTo>
                <a:cubicBezTo>
                  <a:pt x="5052256" y="860767"/>
                  <a:pt x="5052256" y="860767"/>
                  <a:pt x="5053371" y="860767"/>
                </a:cubicBezTo>
                <a:lnTo>
                  <a:pt x="5061172" y="860767"/>
                </a:lnTo>
                <a:cubicBezTo>
                  <a:pt x="5061172" y="860767"/>
                  <a:pt x="5061172" y="860767"/>
                  <a:pt x="5061172" y="861930"/>
                </a:cubicBezTo>
                <a:lnTo>
                  <a:pt x="5061172" y="870066"/>
                </a:lnTo>
                <a:cubicBezTo>
                  <a:pt x="5065630" y="870066"/>
                  <a:pt x="5065630" y="870066"/>
                  <a:pt x="5065630" y="867741"/>
                </a:cubicBezTo>
                <a:lnTo>
                  <a:pt x="5065630" y="851469"/>
                </a:lnTo>
                <a:cubicBezTo>
                  <a:pt x="5065630" y="851469"/>
                  <a:pt x="5065630" y="851469"/>
                  <a:pt x="5067023" y="850888"/>
                </a:cubicBezTo>
                <a:lnTo>
                  <a:pt x="5076775" y="846820"/>
                </a:lnTo>
                <a:cubicBezTo>
                  <a:pt x="5076775" y="846820"/>
                  <a:pt x="5076775" y="846820"/>
                  <a:pt x="5077890" y="847401"/>
                </a:cubicBezTo>
                <a:lnTo>
                  <a:pt x="5085691" y="851469"/>
                </a:lnTo>
                <a:cubicBezTo>
                  <a:pt x="5085691" y="851469"/>
                  <a:pt x="5085691" y="851469"/>
                  <a:pt x="5087363" y="851469"/>
                </a:cubicBezTo>
                <a:lnTo>
                  <a:pt x="5099065" y="851469"/>
                </a:lnTo>
                <a:cubicBezTo>
                  <a:pt x="5099065" y="851469"/>
                  <a:pt x="5099065" y="851469"/>
                  <a:pt x="5099065" y="821248"/>
                </a:cubicBezTo>
                <a:cubicBezTo>
                  <a:pt x="5099065" y="821248"/>
                  <a:pt x="5099065" y="821248"/>
                  <a:pt x="5100180" y="821248"/>
                </a:cubicBezTo>
                <a:lnTo>
                  <a:pt x="5107981" y="821248"/>
                </a:lnTo>
                <a:cubicBezTo>
                  <a:pt x="5107981" y="825898"/>
                  <a:pt x="5107981" y="825898"/>
                  <a:pt x="5109374" y="825898"/>
                </a:cubicBezTo>
                <a:lnTo>
                  <a:pt x="5119127" y="825898"/>
                </a:lnTo>
                <a:cubicBezTo>
                  <a:pt x="5119127" y="821248"/>
                  <a:pt x="5119127" y="821248"/>
                  <a:pt x="5120241" y="821248"/>
                </a:cubicBezTo>
                <a:lnTo>
                  <a:pt x="5128043" y="821248"/>
                </a:lnTo>
                <a:cubicBezTo>
                  <a:pt x="5128043" y="821248"/>
                  <a:pt x="5128043" y="821248"/>
                  <a:pt x="5128043" y="856118"/>
                </a:cubicBezTo>
                <a:cubicBezTo>
                  <a:pt x="5128043" y="856118"/>
                  <a:pt x="5128043" y="856118"/>
                  <a:pt x="5129436" y="857280"/>
                </a:cubicBezTo>
                <a:lnTo>
                  <a:pt x="5139188" y="865417"/>
                </a:lnTo>
                <a:cubicBezTo>
                  <a:pt x="5136959" y="872391"/>
                  <a:pt x="5136959" y="872391"/>
                  <a:pt x="5161478" y="872391"/>
                </a:cubicBezTo>
                <a:cubicBezTo>
                  <a:pt x="5161478" y="872391"/>
                  <a:pt x="5161478" y="872391"/>
                  <a:pt x="5161478" y="870938"/>
                </a:cubicBezTo>
                <a:lnTo>
                  <a:pt x="5161478" y="860767"/>
                </a:lnTo>
                <a:cubicBezTo>
                  <a:pt x="5161478" y="860767"/>
                  <a:pt x="5161478" y="860767"/>
                  <a:pt x="5190455" y="851469"/>
                </a:cubicBezTo>
                <a:cubicBezTo>
                  <a:pt x="5190455" y="851469"/>
                  <a:pt x="5190455" y="851469"/>
                  <a:pt x="5190455" y="850307"/>
                </a:cubicBezTo>
                <a:lnTo>
                  <a:pt x="5190455" y="842170"/>
                </a:lnTo>
                <a:cubicBezTo>
                  <a:pt x="5190455" y="842170"/>
                  <a:pt x="5190455" y="842170"/>
                  <a:pt x="5191291" y="842170"/>
                </a:cubicBezTo>
                <a:lnTo>
                  <a:pt x="5197142" y="842170"/>
                </a:lnTo>
                <a:cubicBezTo>
                  <a:pt x="5197142" y="842170"/>
                  <a:pt x="5197142" y="842170"/>
                  <a:pt x="5197142" y="841299"/>
                </a:cubicBezTo>
                <a:lnTo>
                  <a:pt x="5197142" y="835196"/>
                </a:lnTo>
                <a:cubicBezTo>
                  <a:pt x="5197142" y="835196"/>
                  <a:pt x="5197142" y="835196"/>
                  <a:pt x="5199371" y="835196"/>
                </a:cubicBezTo>
                <a:lnTo>
                  <a:pt x="5214974" y="835196"/>
                </a:lnTo>
                <a:cubicBezTo>
                  <a:pt x="5214974" y="835196"/>
                  <a:pt x="5214974" y="835196"/>
                  <a:pt x="5214974" y="836068"/>
                </a:cubicBezTo>
                <a:lnTo>
                  <a:pt x="5214974" y="842170"/>
                </a:lnTo>
                <a:cubicBezTo>
                  <a:pt x="5214974" y="842170"/>
                  <a:pt x="5214974" y="842170"/>
                  <a:pt x="5216646" y="842170"/>
                </a:cubicBezTo>
                <a:lnTo>
                  <a:pt x="5228348" y="842170"/>
                </a:lnTo>
                <a:cubicBezTo>
                  <a:pt x="5228348" y="842170"/>
                  <a:pt x="5228348" y="842170"/>
                  <a:pt x="5228348" y="843914"/>
                </a:cubicBezTo>
                <a:lnTo>
                  <a:pt x="5228348" y="856118"/>
                </a:lnTo>
                <a:cubicBezTo>
                  <a:pt x="5228348" y="856118"/>
                  <a:pt x="5228348" y="856118"/>
                  <a:pt x="5252867" y="856118"/>
                </a:cubicBezTo>
                <a:cubicBezTo>
                  <a:pt x="5252867" y="856118"/>
                  <a:pt x="5252867" y="856118"/>
                  <a:pt x="5252867" y="854956"/>
                </a:cubicBezTo>
                <a:lnTo>
                  <a:pt x="5252867" y="846820"/>
                </a:lnTo>
                <a:cubicBezTo>
                  <a:pt x="5252867" y="846820"/>
                  <a:pt x="5252867" y="846820"/>
                  <a:pt x="5254260" y="846820"/>
                </a:cubicBezTo>
                <a:lnTo>
                  <a:pt x="5264012" y="846820"/>
                </a:lnTo>
                <a:cubicBezTo>
                  <a:pt x="5264012" y="846820"/>
                  <a:pt x="5264012" y="846820"/>
                  <a:pt x="5264012" y="845657"/>
                </a:cubicBezTo>
                <a:lnTo>
                  <a:pt x="5264012" y="837521"/>
                </a:lnTo>
                <a:cubicBezTo>
                  <a:pt x="5264012" y="837521"/>
                  <a:pt x="5264012" y="837521"/>
                  <a:pt x="5265684" y="837521"/>
                </a:cubicBezTo>
                <a:lnTo>
                  <a:pt x="5277386" y="837521"/>
                </a:lnTo>
                <a:cubicBezTo>
                  <a:pt x="5277386" y="837521"/>
                  <a:pt x="5277386" y="837521"/>
                  <a:pt x="5277386" y="838683"/>
                </a:cubicBezTo>
                <a:lnTo>
                  <a:pt x="5277386" y="846820"/>
                </a:lnTo>
                <a:cubicBezTo>
                  <a:pt x="5281844" y="846820"/>
                  <a:pt x="5281844" y="846820"/>
                  <a:pt x="5281844" y="791028"/>
                </a:cubicBezTo>
                <a:cubicBezTo>
                  <a:pt x="5281844" y="791028"/>
                  <a:pt x="5281844" y="791028"/>
                  <a:pt x="5382150" y="791028"/>
                </a:cubicBezTo>
                <a:cubicBezTo>
                  <a:pt x="5382150" y="791028"/>
                  <a:pt x="5382150" y="791028"/>
                  <a:pt x="5382150" y="865417"/>
                </a:cubicBezTo>
                <a:cubicBezTo>
                  <a:pt x="5382150" y="865417"/>
                  <a:pt x="5382150" y="865417"/>
                  <a:pt x="5384379" y="865417"/>
                </a:cubicBezTo>
                <a:lnTo>
                  <a:pt x="5399982" y="865417"/>
                </a:lnTo>
                <a:cubicBezTo>
                  <a:pt x="5399982" y="865417"/>
                  <a:pt x="5399982" y="865417"/>
                  <a:pt x="5399982" y="781729"/>
                </a:cubicBezTo>
                <a:cubicBezTo>
                  <a:pt x="5399982" y="781729"/>
                  <a:pt x="5399982" y="781729"/>
                  <a:pt x="5422272" y="770106"/>
                </a:cubicBezTo>
                <a:cubicBezTo>
                  <a:pt x="5422272" y="770106"/>
                  <a:pt x="5422272" y="770106"/>
                  <a:pt x="5451249" y="770106"/>
                </a:cubicBezTo>
                <a:cubicBezTo>
                  <a:pt x="5451249" y="770106"/>
                  <a:pt x="5451249" y="770106"/>
                  <a:pt x="5453200" y="768363"/>
                </a:cubicBezTo>
                <a:close/>
                <a:moveTo>
                  <a:pt x="1102596" y="0"/>
                </a:moveTo>
                <a:cubicBezTo>
                  <a:pt x="1102596" y="18"/>
                  <a:pt x="1102612" y="2040"/>
                  <a:pt x="1104622" y="246443"/>
                </a:cubicBezTo>
                <a:cubicBezTo>
                  <a:pt x="1104634" y="246467"/>
                  <a:pt x="1105279" y="247808"/>
                  <a:pt x="1143129" y="326429"/>
                </a:cubicBezTo>
                <a:cubicBezTo>
                  <a:pt x="1143137" y="326429"/>
                  <a:pt x="1143248" y="326429"/>
                  <a:pt x="1145156" y="326429"/>
                </a:cubicBezTo>
                <a:lnTo>
                  <a:pt x="1159343" y="326429"/>
                </a:lnTo>
                <a:cubicBezTo>
                  <a:pt x="1159343" y="326443"/>
                  <a:pt x="1159343" y="327005"/>
                  <a:pt x="1159343" y="350208"/>
                </a:cubicBezTo>
                <a:cubicBezTo>
                  <a:pt x="1159345" y="350214"/>
                  <a:pt x="1159383" y="350272"/>
                  <a:pt x="1159850" y="351019"/>
                </a:cubicBezTo>
                <a:lnTo>
                  <a:pt x="1163396" y="356694"/>
                </a:lnTo>
                <a:cubicBezTo>
                  <a:pt x="1163396" y="356714"/>
                  <a:pt x="1163396" y="358229"/>
                  <a:pt x="1163396" y="471268"/>
                </a:cubicBezTo>
                <a:cubicBezTo>
                  <a:pt x="1163405" y="471268"/>
                  <a:pt x="1163545" y="471268"/>
                  <a:pt x="1165676" y="471268"/>
                </a:cubicBezTo>
                <a:lnTo>
                  <a:pt x="1181637" y="471268"/>
                </a:lnTo>
                <a:cubicBezTo>
                  <a:pt x="1181637" y="471288"/>
                  <a:pt x="1181637" y="472923"/>
                  <a:pt x="1181637" y="611783"/>
                </a:cubicBezTo>
                <a:cubicBezTo>
                  <a:pt x="1181647" y="611782"/>
                  <a:pt x="1181759" y="611761"/>
                  <a:pt x="1183157" y="611513"/>
                </a:cubicBezTo>
                <a:lnTo>
                  <a:pt x="1193797" y="609622"/>
                </a:lnTo>
                <a:cubicBezTo>
                  <a:pt x="1193797" y="609644"/>
                  <a:pt x="1193767" y="610978"/>
                  <a:pt x="1191770" y="698254"/>
                </a:cubicBezTo>
                <a:cubicBezTo>
                  <a:pt x="1191780" y="698256"/>
                  <a:pt x="1191891" y="698276"/>
                  <a:pt x="1193290" y="698525"/>
                </a:cubicBezTo>
                <a:lnTo>
                  <a:pt x="1203930" y="700416"/>
                </a:lnTo>
                <a:cubicBezTo>
                  <a:pt x="1203932" y="700423"/>
                  <a:pt x="1203952" y="700487"/>
                  <a:pt x="1204183" y="701227"/>
                </a:cubicBezTo>
                <a:lnTo>
                  <a:pt x="1205957" y="706902"/>
                </a:lnTo>
                <a:cubicBezTo>
                  <a:pt x="1205959" y="706893"/>
                  <a:pt x="1206004" y="706750"/>
                  <a:pt x="1206717" y="704470"/>
                </a:cubicBezTo>
                <a:lnTo>
                  <a:pt x="1212037" y="687446"/>
                </a:lnTo>
                <a:cubicBezTo>
                  <a:pt x="1212044" y="687446"/>
                  <a:pt x="1212144" y="687446"/>
                  <a:pt x="1213810" y="687446"/>
                </a:cubicBezTo>
                <a:lnTo>
                  <a:pt x="1226224" y="687446"/>
                </a:lnTo>
                <a:cubicBezTo>
                  <a:pt x="1226224" y="687463"/>
                  <a:pt x="1226224" y="688156"/>
                  <a:pt x="1226224" y="719872"/>
                </a:cubicBezTo>
                <a:cubicBezTo>
                  <a:pt x="1226230" y="719877"/>
                  <a:pt x="1226307" y="719917"/>
                  <a:pt x="1227237" y="720413"/>
                </a:cubicBezTo>
                <a:lnTo>
                  <a:pt x="1234331" y="724196"/>
                </a:lnTo>
                <a:cubicBezTo>
                  <a:pt x="1234331" y="724205"/>
                  <a:pt x="1234331" y="724306"/>
                  <a:pt x="1234331" y="725547"/>
                </a:cubicBezTo>
                <a:lnTo>
                  <a:pt x="1234331" y="735005"/>
                </a:lnTo>
                <a:cubicBezTo>
                  <a:pt x="1234351" y="735005"/>
                  <a:pt x="1235259" y="735005"/>
                  <a:pt x="1278918" y="735005"/>
                </a:cubicBezTo>
                <a:cubicBezTo>
                  <a:pt x="1278918" y="735013"/>
                  <a:pt x="1278918" y="735096"/>
                  <a:pt x="1278918" y="736086"/>
                </a:cubicBezTo>
                <a:lnTo>
                  <a:pt x="1278918" y="743652"/>
                </a:lnTo>
                <a:cubicBezTo>
                  <a:pt x="1278927" y="743652"/>
                  <a:pt x="1279048" y="743652"/>
                  <a:pt x="1280944" y="743652"/>
                </a:cubicBezTo>
                <a:lnTo>
                  <a:pt x="1295131" y="743652"/>
                </a:lnTo>
                <a:cubicBezTo>
                  <a:pt x="1295131" y="743634"/>
                  <a:pt x="1295131" y="742905"/>
                  <a:pt x="1295131" y="713387"/>
                </a:cubicBezTo>
                <a:cubicBezTo>
                  <a:pt x="1295152" y="713387"/>
                  <a:pt x="1296082" y="713387"/>
                  <a:pt x="1339718" y="713387"/>
                </a:cubicBezTo>
                <a:cubicBezTo>
                  <a:pt x="1339718" y="713379"/>
                  <a:pt x="1339718" y="713282"/>
                  <a:pt x="1339718" y="712036"/>
                </a:cubicBezTo>
                <a:lnTo>
                  <a:pt x="1339718" y="702578"/>
                </a:lnTo>
                <a:cubicBezTo>
                  <a:pt x="1339724" y="702578"/>
                  <a:pt x="1339798" y="702578"/>
                  <a:pt x="1340732" y="702578"/>
                </a:cubicBezTo>
                <a:lnTo>
                  <a:pt x="1347825" y="702578"/>
                </a:lnTo>
                <a:cubicBezTo>
                  <a:pt x="1347825" y="702571"/>
                  <a:pt x="1347825" y="702458"/>
                  <a:pt x="1347825" y="700687"/>
                </a:cubicBezTo>
                <a:lnTo>
                  <a:pt x="1347825" y="687446"/>
                </a:lnTo>
                <a:cubicBezTo>
                  <a:pt x="1347834" y="687446"/>
                  <a:pt x="1347906" y="687446"/>
                  <a:pt x="1348585" y="687446"/>
                </a:cubicBezTo>
                <a:lnTo>
                  <a:pt x="1353905" y="687446"/>
                </a:lnTo>
                <a:cubicBezTo>
                  <a:pt x="1353905" y="687439"/>
                  <a:pt x="1353905" y="687354"/>
                  <a:pt x="1353905" y="686365"/>
                </a:cubicBezTo>
                <a:lnTo>
                  <a:pt x="1353905" y="678798"/>
                </a:lnTo>
                <a:cubicBezTo>
                  <a:pt x="1353913" y="678798"/>
                  <a:pt x="1354037" y="678798"/>
                  <a:pt x="1355932" y="678798"/>
                </a:cubicBezTo>
                <a:lnTo>
                  <a:pt x="1370119" y="678798"/>
                </a:lnTo>
                <a:cubicBezTo>
                  <a:pt x="1370119" y="678805"/>
                  <a:pt x="1370119" y="678882"/>
                  <a:pt x="1370119" y="679879"/>
                </a:cubicBezTo>
                <a:lnTo>
                  <a:pt x="1370119" y="687446"/>
                </a:lnTo>
                <a:cubicBezTo>
                  <a:pt x="1370130" y="687446"/>
                  <a:pt x="1370631" y="687446"/>
                  <a:pt x="1392412" y="687446"/>
                </a:cubicBezTo>
                <a:cubicBezTo>
                  <a:pt x="1392412" y="687438"/>
                  <a:pt x="1392412" y="687324"/>
                  <a:pt x="1392412" y="685554"/>
                </a:cubicBezTo>
                <a:lnTo>
                  <a:pt x="1392412" y="672313"/>
                </a:lnTo>
                <a:cubicBezTo>
                  <a:pt x="1392418" y="672313"/>
                  <a:pt x="1392515" y="672313"/>
                  <a:pt x="1394186" y="672313"/>
                </a:cubicBezTo>
                <a:lnTo>
                  <a:pt x="1406599" y="672313"/>
                </a:lnTo>
                <a:cubicBezTo>
                  <a:pt x="1406599" y="672325"/>
                  <a:pt x="1406599" y="672839"/>
                  <a:pt x="1406599" y="696093"/>
                </a:cubicBezTo>
                <a:cubicBezTo>
                  <a:pt x="1406606" y="696093"/>
                  <a:pt x="1406686" y="696093"/>
                  <a:pt x="1407613" y="696093"/>
                </a:cubicBezTo>
                <a:lnTo>
                  <a:pt x="1414706" y="696093"/>
                </a:lnTo>
                <a:cubicBezTo>
                  <a:pt x="1414706" y="696087"/>
                  <a:pt x="1414706" y="696006"/>
                  <a:pt x="1414706" y="695012"/>
                </a:cubicBezTo>
                <a:lnTo>
                  <a:pt x="1414706" y="687446"/>
                </a:lnTo>
                <a:cubicBezTo>
                  <a:pt x="1414715" y="687446"/>
                  <a:pt x="1414833" y="687446"/>
                  <a:pt x="1416479" y="687446"/>
                </a:cubicBezTo>
                <a:lnTo>
                  <a:pt x="1428893" y="687446"/>
                </a:lnTo>
                <a:cubicBezTo>
                  <a:pt x="1428893" y="687459"/>
                  <a:pt x="1428893" y="688018"/>
                  <a:pt x="1428893" y="713387"/>
                </a:cubicBezTo>
                <a:cubicBezTo>
                  <a:pt x="1428901" y="713387"/>
                  <a:pt x="1429019" y="713387"/>
                  <a:pt x="1430920" y="713387"/>
                </a:cubicBezTo>
                <a:lnTo>
                  <a:pt x="1445106" y="713387"/>
                </a:lnTo>
                <a:cubicBezTo>
                  <a:pt x="1445106" y="713398"/>
                  <a:pt x="1445106" y="713513"/>
                  <a:pt x="1445106" y="715008"/>
                </a:cubicBezTo>
                <a:lnTo>
                  <a:pt x="1445106" y="726358"/>
                </a:lnTo>
                <a:cubicBezTo>
                  <a:pt x="1445114" y="726358"/>
                  <a:pt x="1445185" y="726358"/>
                  <a:pt x="1445866" y="726358"/>
                </a:cubicBezTo>
                <a:lnTo>
                  <a:pt x="1451187" y="726358"/>
                </a:lnTo>
                <a:cubicBezTo>
                  <a:pt x="1451187" y="726350"/>
                  <a:pt x="1451187" y="726274"/>
                  <a:pt x="1451187" y="725547"/>
                </a:cubicBezTo>
                <a:lnTo>
                  <a:pt x="1451187" y="719872"/>
                </a:lnTo>
                <a:cubicBezTo>
                  <a:pt x="1451204" y="719872"/>
                  <a:pt x="1451923" y="719872"/>
                  <a:pt x="1481587" y="719872"/>
                </a:cubicBezTo>
                <a:cubicBezTo>
                  <a:pt x="1481587" y="719886"/>
                  <a:pt x="1481587" y="720449"/>
                  <a:pt x="1481587" y="743652"/>
                </a:cubicBezTo>
                <a:cubicBezTo>
                  <a:pt x="1481594" y="743652"/>
                  <a:pt x="1481673" y="743652"/>
                  <a:pt x="1482600" y="743652"/>
                </a:cubicBezTo>
                <a:lnTo>
                  <a:pt x="1489694" y="743652"/>
                </a:lnTo>
                <a:cubicBezTo>
                  <a:pt x="1489694" y="743659"/>
                  <a:pt x="1489694" y="743732"/>
                  <a:pt x="1489694" y="744733"/>
                </a:cubicBezTo>
                <a:lnTo>
                  <a:pt x="1489694" y="752299"/>
                </a:lnTo>
                <a:cubicBezTo>
                  <a:pt x="1489703" y="752299"/>
                  <a:pt x="1489776" y="752299"/>
                  <a:pt x="1490454" y="752299"/>
                </a:cubicBezTo>
                <a:lnTo>
                  <a:pt x="1495774" y="752299"/>
                </a:lnTo>
                <a:cubicBezTo>
                  <a:pt x="1495774" y="752292"/>
                  <a:pt x="1495774" y="752172"/>
                  <a:pt x="1495774" y="750137"/>
                </a:cubicBezTo>
                <a:lnTo>
                  <a:pt x="1495774" y="735005"/>
                </a:lnTo>
                <a:cubicBezTo>
                  <a:pt x="1495781" y="735005"/>
                  <a:pt x="1495859" y="735005"/>
                  <a:pt x="1496787" y="735005"/>
                </a:cubicBezTo>
                <a:lnTo>
                  <a:pt x="1503881" y="735005"/>
                </a:lnTo>
                <a:cubicBezTo>
                  <a:pt x="1503881" y="735013"/>
                  <a:pt x="1503881" y="735096"/>
                  <a:pt x="1503881" y="736086"/>
                </a:cubicBezTo>
                <a:lnTo>
                  <a:pt x="1503881" y="743652"/>
                </a:lnTo>
                <a:lnTo>
                  <a:pt x="1509201" y="741659"/>
                </a:lnTo>
                <a:cubicBezTo>
                  <a:pt x="1509961" y="741287"/>
                  <a:pt x="1509961" y="741085"/>
                  <a:pt x="1509961" y="740679"/>
                </a:cubicBezTo>
                <a:lnTo>
                  <a:pt x="1509961" y="735005"/>
                </a:lnTo>
                <a:cubicBezTo>
                  <a:pt x="1509978" y="735005"/>
                  <a:pt x="1510779" y="735005"/>
                  <a:pt x="1548468" y="735005"/>
                </a:cubicBezTo>
                <a:cubicBezTo>
                  <a:pt x="1548468" y="735019"/>
                  <a:pt x="1548468" y="735566"/>
                  <a:pt x="1548468" y="758784"/>
                </a:cubicBezTo>
                <a:cubicBezTo>
                  <a:pt x="1548476" y="758784"/>
                  <a:pt x="1548594" y="758784"/>
                  <a:pt x="1550494" y="758784"/>
                </a:cubicBezTo>
                <a:lnTo>
                  <a:pt x="1564681" y="758784"/>
                </a:lnTo>
                <a:cubicBezTo>
                  <a:pt x="1564681" y="758792"/>
                  <a:pt x="1564681" y="758874"/>
                  <a:pt x="1564681" y="759865"/>
                </a:cubicBezTo>
                <a:lnTo>
                  <a:pt x="1564681" y="767431"/>
                </a:lnTo>
                <a:cubicBezTo>
                  <a:pt x="1564690" y="767431"/>
                  <a:pt x="1564813" y="767431"/>
                  <a:pt x="1566455" y="767431"/>
                </a:cubicBezTo>
                <a:lnTo>
                  <a:pt x="1578868" y="767431"/>
                </a:lnTo>
                <a:cubicBezTo>
                  <a:pt x="1578868" y="767419"/>
                  <a:pt x="1578868" y="766908"/>
                  <a:pt x="1578868" y="743652"/>
                </a:cubicBezTo>
                <a:cubicBezTo>
                  <a:pt x="1578875" y="743652"/>
                  <a:pt x="1578953" y="743652"/>
                  <a:pt x="1579881" y="743652"/>
                </a:cubicBezTo>
                <a:lnTo>
                  <a:pt x="1586975" y="743652"/>
                </a:lnTo>
                <a:cubicBezTo>
                  <a:pt x="1586975" y="743633"/>
                  <a:pt x="1586975" y="742862"/>
                  <a:pt x="1586975" y="711225"/>
                </a:cubicBezTo>
                <a:cubicBezTo>
                  <a:pt x="1586982" y="711225"/>
                  <a:pt x="1587059" y="711225"/>
                  <a:pt x="1587988" y="711225"/>
                </a:cubicBezTo>
                <a:lnTo>
                  <a:pt x="1595082" y="711225"/>
                </a:lnTo>
                <a:cubicBezTo>
                  <a:pt x="1595082" y="711219"/>
                  <a:pt x="1595082" y="711110"/>
                  <a:pt x="1595082" y="709334"/>
                </a:cubicBezTo>
                <a:lnTo>
                  <a:pt x="1595082" y="696093"/>
                </a:lnTo>
                <a:cubicBezTo>
                  <a:pt x="1593055" y="696093"/>
                  <a:pt x="1593055" y="696093"/>
                  <a:pt x="1593815" y="694471"/>
                </a:cubicBezTo>
                <a:lnTo>
                  <a:pt x="1599135" y="683122"/>
                </a:lnTo>
                <a:cubicBezTo>
                  <a:pt x="1599140" y="683139"/>
                  <a:pt x="1599335" y="683813"/>
                  <a:pt x="1607242" y="711225"/>
                </a:cubicBezTo>
                <a:cubicBezTo>
                  <a:pt x="1607250" y="711225"/>
                  <a:pt x="1607323" y="711225"/>
                  <a:pt x="1608002" y="711225"/>
                </a:cubicBezTo>
                <a:lnTo>
                  <a:pt x="1613322" y="711225"/>
                </a:lnTo>
                <a:cubicBezTo>
                  <a:pt x="1613322" y="711212"/>
                  <a:pt x="1613322" y="710033"/>
                  <a:pt x="1613322" y="605298"/>
                </a:cubicBezTo>
                <a:cubicBezTo>
                  <a:pt x="1613332" y="605298"/>
                  <a:pt x="1613446" y="605298"/>
                  <a:pt x="1614842" y="605298"/>
                </a:cubicBezTo>
                <a:lnTo>
                  <a:pt x="1625482" y="605298"/>
                </a:lnTo>
                <a:cubicBezTo>
                  <a:pt x="1625482" y="605276"/>
                  <a:pt x="1625482" y="604266"/>
                  <a:pt x="1625482" y="557739"/>
                </a:cubicBezTo>
                <a:cubicBezTo>
                  <a:pt x="1625499" y="557739"/>
                  <a:pt x="1626124" y="557739"/>
                  <a:pt x="1651829" y="557739"/>
                </a:cubicBezTo>
                <a:cubicBezTo>
                  <a:pt x="1651829" y="557727"/>
                  <a:pt x="1651829" y="557217"/>
                  <a:pt x="1651829" y="536121"/>
                </a:cubicBezTo>
                <a:cubicBezTo>
                  <a:pt x="1651848" y="536121"/>
                  <a:pt x="1652637" y="536121"/>
                  <a:pt x="1686283" y="536121"/>
                </a:cubicBezTo>
                <a:cubicBezTo>
                  <a:pt x="1686283" y="536129"/>
                  <a:pt x="1686283" y="536259"/>
                  <a:pt x="1686283" y="538553"/>
                </a:cubicBezTo>
                <a:lnTo>
                  <a:pt x="1686283" y="555577"/>
                </a:lnTo>
                <a:cubicBezTo>
                  <a:pt x="1686292" y="555577"/>
                  <a:pt x="1686423" y="555577"/>
                  <a:pt x="1688563" y="555577"/>
                </a:cubicBezTo>
                <a:lnTo>
                  <a:pt x="1704523" y="555577"/>
                </a:lnTo>
                <a:cubicBezTo>
                  <a:pt x="1704523" y="555595"/>
                  <a:pt x="1704523" y="556489"/>
                  <a:pt x="1704523" y="603136"/>
                </a:cubicBezTo>
                <a:cubicBezTo>
                  <a:pt x="1704529" y="603136"/>
                  <a:pt x="1704605" y="603136"/>
                  <a:pt x="1705536" y="603136"/>
                </a:cubicBezTo>
                <a:lnTo>
                  <a:pt x="1712630" y="603136"/>
                </a:lnTo>
                <a:lnTo>
                  <a:pt x="1726817" y="607460"/>
                </a:lnTo>
                <a:cubicBezTo>
                  <a:pt x="1726817" y="607470"/>
                  <a:pt x="1726817" y="608120"/>
                  <a:pt x="1726817" y="646372"/>
                </a:cubicBezTo>
                <a:cubicBezTo>
                  <a:pt x="1726823" y="646372"/>
                  <a:pt x="1726898" y="646372"/>
                  <a:pt x="1727830" y="646372"/>
                </a:cubicBezTo>
                <a:lnTo>
                  <a:pt x="1734923" y="646372"/>
                </a:lnTo>
                <a:cubicBezTo>
                  <a:pt x="1734923" y="646382"/>
                  <a:pt x="1734923" y="646488"/>
                  <a:pt x="1734923" y="647993"/>
                </a:cubicBezTo>
                <a:lnTo>
                  <a:pt x="1734923" y="659342"/>
                </a:lnTo>
                <a:cubicBezTo>
                  <a:pt x="1734931" y="659342"/>
                  <a:pt x="1735055" y="659342"/>
                  <a:pt x="1736950" y="659342"/>
                </a:cubicBezTo>
                <a:lnTo>
                  <a:pt x="1751137" y="659342"/>
                </a:lnTo>
                <a:lnTo>
                  <a:pt x="1757217" y="665828"/>
                </a:lnTo>
                <a:cubicBezTo>
                  <a:pt x="1757217" y="665840"/>
                  <a:pt x="1757217" y="666326"/>
                  <a:pt x="1757217" y="687446"/>
                </a:cubicBezTo>
                <a:cubicBezTo>
                  <a:pt x="1757226" y="687446"/>
                  <a:pt x="1757357" y="687446"/>
                  <a:pt x="1759497" y="687446"/>
                </a:cubicBezTo>
                <a:lnTo>
                  <a:pt x="1775457" y="687446"/>
                </a:lnTo>
                <a:cubicBezTo>
                  <a:pt x="1775457" y="687453"/>
                  <a:pt x="1775457" y="687533"/>
                  <a:pt x="1775457" y="688526"/>
                </a:cubicBezTo>
                <a:lnTo>
                  <a:pt x="1775457" y="696093"/>
                </a:lnTo>
                <a:cubicBezTo>
                  <a:pt x="1775466" y="696093"/>
                  <a:pt x="1775565" y="696093"/>
                  <a:pt x="1776724" y="696093"/>
                </a:cubicBezTo>
                <a:lnTo>
                  <a:pt x="1785591" y="696093"/>
                </a:lnTo>
                <a:cubicBezTo>
                  <a:pt x="1785591" y="696102"/>
                  <a:pt x="1785591" y="696231"/>
                  <a:pt x="1785591" y="698254"/>
                </a:cubicBezTo>
                <a:lnTo>
                  <a:pt x="1785591" y="713387"/>
                </a:lnTo>
                <a:cubicBezTo>
                  <a:pt x="1789644" y="713387"/>
                  <a:pt x="1789644" y="713387"/>
                  <a:pt x="1789644" y="711495"/>
                </a:cubicBezTo>
                <a:lnTo>
                  <a:pt x="1789644" y="698254"/>
                </a:lnTo>
                <a:cubicBezTo>
                  <a:pt x="1789650" y="698254"/>
                  <a:pt x="1789728" y="698254"/>
                  <a:pt x="1790657" y="698254"/>
                </a:cubicBezTo>
                <a:lnTo>
                  <a:pt x="1797751" y="698254"/>
                </a:lnTo>
                <a:cubicBezTo>
                  <a:pt x="1797751" y="698265"/>
                  <a:pt x="1797751" y="698384"/>
                  <a:pt x="1797751" y="699876"/>
                </a:cubicBezTo>
                <a:lnTo>
                  <a:pt x="1797751" y="711225"/>
                </a:lnTo>
                <a:cubicBezTo>
                  <a:pt x="1797760" y="711225"/>
                  <a:pt x="1797833" y="711225"/>
                  <a:pt x="1798511" y="711225"/>
                </a:cubicBezTo>
                <a:lnTo>
                  <a:pt x="1803831" y="711225"/>
                </a:lnTo>
                <a:cubicBezTo>
                  <a:pt x="1803831" y="706902"/>
                  <a:pt x="1803831" y="706902"/>
                  <a:pt x="1852471" y="706902"/>
                </a:cubicBezTo>
                <a:cubicBezTo>
                  <a:pt x="1852471" y="706911"/>
                  <a:pt x="1852471" y="707012"/>
                  <a:pt x="1852471" y="708253"/>
                </a:cubicBezTo>
                <a:lnTo>
                  <a:pt x="1852471" y="717710"/>
                </a:lnTo>
                <a:cubicBezTo>
                  <a:pt x="1852479" y="717710"/>
                  <a:pt x="1852554" y="717710"/>
                  <a:pt x="1853231" y="717710"/>
                </a:cubicBezTo>
                <a:lnTo>
                  <a:pt x="1858552" y="717710"/>
                </a:lnTo>
                <a:cubicBezTo>
                  <a:pt x="1858552" y="717719"/>
                  <a:pt x="1858552" y="717841"/>
                  <a:pt x="1858552" y="719872"/>
                </a:cubicBezTo>
                <a:lnTo>
                  <a:pt x="1858552" y="735005"/>
                </a:lnTo>
                <a:cubicBezTo>
                  <a:pt x="1858560" y="735001"/>
                  <a:pt x="1858676" y="734923"/>
                  <a:pt x="1860578" y="733654"/>
                </a:cubicBezTo>
                <a:lnTo>
                  <a:pt x="1874765" y="724196"/>
                </a:lnTo>
                <a:cubicBezTo>
                  <a:pt x="1874767" y="724177"/>
                  <a:pt x="1874898" y="723302"/>
                  <a:pt x="1880845" y="683122"/>
                </a:cubicBezTo>
                <a:cubicBezTo>
                  <a:pt x="1880854" y="683120"/>
                  <a:pt x="1880923" y="683094"/>
                  <a:pt x="1881605" y="682852"/>
                </a:cubicBezTo>
                <a:lnTo>
                  <a:pt x="1886925" y="680960"/>
                </a:lnTo>
                <a:cubicBezTo>
                  <a:pt x="1886925" y="680944"/>
                  <a:pt x="1886958" y="679883"/>
                  <a:pt x="1888952" y="611783"/>
                </a:cubicBezTo>
                <a:cubicBezTo>
                  <a:pt x="1888952" y="611801"/>
                  <a:pt x="1888985" y="612892"/>
                  <a:pt x="1890979" y="680960"/>
                </a:cubicBezTo>
                <a:cubicBezTo>
                  <a:pt x="1890988" y="680963"/>
                  <a:pt x="1891059" y="680988"/>
                  <a:pt x="1891739" y="681230"/>
                </a:cubicBezTo>
                <a:lnTo>
                  <a:pt x="1897059" y="683122"/>
                </a:lnTo>
                <a:cubicBezTo>
                  <a:pt x="1897059" y="683102"/>
                  <a:pt x="1897059" y="681769"/>
                  <a:pt x="1897059" y="596651"/>
                </a:cubicBezTo>
                <a:cubicBezTo>
                  <a:pt x="1901112" y="596651"/>
                  <a:pt x="1901112" y="596651"/>
                  <a:pt x="1901112" y="564224"/>
                </a:cubicBezTo>
                <a:cubicBezTo>
                  <a:pt x="1901124" y="564224"/>
                  <a:pt x="1901810" y="564224"/>
                  <a:pt x="1939619" y="564224"/>
                </a:cubicBezTo>
                <a:cubicBezTo>
                  <a:pt x="1939619" y="564241"/>
                  <a:pt x="1939619" y="564959"/>
                  <a:pt x="1939619" y="596651"/>
                </a:cubicBezTo>
                <a:cubicBezTo>
                  <a:pt x="1939628" y="596651"/>
                  <a:pt x="1939700" y="596651"/>
                  <a:pt x="1940379" y="596651"/>
                </a:cubicBezTo>
                <a:lnTo>
                  <a:pt x="1945699" y="596651"/>
                </a:lnTo>
                <a:cubicBezTo>
                  <a:pt x="1945699" y="596630"/>
                  <a:pt x="1945699" y="595324"/>
                  <a:pt x="1945699" y="514503"/>
                </a:cubicBezTo>
                <a:cubicBezTo>
                  <a:pt x="1945705" y="514503"/>
                  <a:pt x="1945804" y="514503"/>
                  <a:pt x="1947473" y="514503"/>
                </a:cubicBezTo>
                <a:lnTo>
                  <a:pt x="1959886" y="514503"/>
                </a:lnTo>
                <a:cubicBezTo>
                  <a:pt x="1959886" y="514496"/>
                  <a:pt x="1959886" y="514385"/>
                  <a:pt x="1959886" y="512612"/>
                </a:cubicBezTo>
                <a:lnTo>
                  <a:pt x="1959886" y="499371"/>
                </a:lnTo>
                <a:cubicBezTo>
                  <a:pt x="1959897" y="499371"/>
                  <a:pt x="1960395" y="499371"/>
                  <a:pt x="1982180" y="499371"/>
                </a:cubicBezTo>
                <a:cubicBezTo>
                  <a:pt x="1982180" y="499364"/>
                  <a:pt x="1982180" y="499283"/>
                  <a:pt x="1982180" y="498290"/>
                </a:cubicBezTo>
                <a:lnTo>
                  <a:pt x="1982180" y="490724"/>
                </a:lnTo>
                <a:cubicBezTo>
                  <a:pt x="1982187" y="490724"/>
                  <a:pt x="1982297" y="490724"/>
                  <a:pt x="1983953" y="490724"/>
                </a:cubicBezTo>
                <a:lnTo>
                  <a:pt x="1996367" y="490724"/>
                </a:lnTo>
                <a:cubicBezTo>
                  <a:pt x="1996367" y="490732"/>
                  <a:pt x="1996367" y="490811"/>
                  <a:pt x="1996367" y="491805"/>
                </a:cubicBezTo>
                <a:lnTo>
                  <a:pt x="1996367" y="499371"/>
                </a:lnTo>
                <a:cubicBezTo>
                  <a:pt x="1996376" y="499371"/>
                  <a:pt x="1996449" y="499371"/>
                  <a:pt x="1997127" y="499371"/>
                </a:cubicBezTo>
                <a:lnTo>
                  <a:pt x="2002447" y="499371"/>
                </a:lnTo>
                <a:lnTo>
                  <a:pt x="2012580" y="495047"/>
                </a:lnTo>
                <a:lnTo>
                  <a:pt x="2016633" y="498290"/>
                </a:lnTo>
                <a:lnTo>
                  <a:pt x="2016633" y="490724"/>
                </a:lnTo>
                <a:cubicBezTo>
                  <a:pt x="2016642" y="490724"/>
                  <a:pt x="2016779" y="490724"/>
                  <a:pt x="2018913" y="490724"/>
                </a:cubicBezTo>
                <a:lnTo>
                  <a:pt x="2034874" y="490724"/>
                </a:lnTo>
                <a:cubicBezTo>
                  <a:pt x="2034874" y="490732"/>
                  <a:pt x="2034874" y="490811"/>
                  <a:pt x="2034874" y="491805"/>
                </a:cubicBezTo>
                <a:lnTo>
                  <a:pt x="2034874" y="499371"/>
                </a:lnTo>
                <a:cubicBezTo>
                  <a:pt x="2034893" y="499371"/>
                  <a:pt x="2035629" y="499371"/>
                  <a:pt x="2065274" y="499371"/>
                </a:cubicBezTo>
                <a:cubicBezTo>
                  <a:pt x="2065274" y="499381"/>
                  <a:pt x="2065274" y="499490"/>
                  <a:pt x="2065274" y="500992"/>
                </a:cubicBezTo>
                <a:lnTo>
                  <a:pt x="2065274" y="512342"/>
                </a:lnTo>
                <a:cubicBezTo>
                  <a:pt x="2065291" y="512342"/>
                  <a:pt x="2065931" y="512342"/>
                  <a:pt x="2091621" y="512342"/>
                </a:cubicBezTo>
                <a:cubicBezTo>
                  <a:pt x="2091621" y="512358"/>
                  <a:pt x="2091621" y="513038"/>
                  <a:pt x="2091621" y="542606"/>
                </a:cubicBezTo>
                <a:cubicBezTo>
                  <a:pt x="2091630" y="542606"/>
                  <a:pt x="2091703" y="542606"/>
                  <a:pt x="2092381" y="542606"/>
                </a:cubicBezTo>
                <a:lnTo>
                  <a:pt x="2097701" y="542606"/>
                </a:lnTo>
                <a:cubicBezTo>
                  <a:pt x="2097701" y="542613"/>
                  <a:pt x="2097701" y="542699"/>
                  <a:pt x="2097701" y="543687"/>
                </a:cubicBezTo>
                <a:lnTo>
                  <a:pt x="2097701" y="551254"/>
                </a:lnTo>
                <a:cubicBezTo>
                  <a:pt x="2101755" y="551254"/>
                  <a:pt x="2101755" y="551254"/>
                  <a:pt x="2101755" y="581518"/>
                </a:cubicBezTo>
                <a:cubicBezTo>
                  <a:pt x="2101764" y="581518"/>
                  <a:pt x="2101838" y="581518"/>
                  <a:pt x="2102515" y="581518"/>
                </a:cubicBezTo>
                <a:lnTo>
                  <a:pt x="2107835" y="581518"/>
                </a:lnTo>
                <a:cubicBezTo>
                  <a:pt x="2107835" y="581527"/>
                  <a:pt x="2107835" y="581594"/>
                  <a:pt x="2107835" y="582329"/>
                </a:cubicBezTo>
                <a:lnTo>
                  <a:pt x="2107835" y="588004"/>
                </a:lnTo>
                <a:cubicBezTo>
                  <a:pt x="2107841" y="588004"/>
                  <a:pt x="2107919" y="588004"/>
                  <a:pt x="2108848" y="588004"/>
                </a:cubicBezTo>
                <a:lnTo>
                  <a:pt x="2115941" y="588004"/>
                </a:lnTo>
                <a:cubicBezTo>
                  <a:pt x="2115941" y="588021"/>
                  <a:pt x="2115941" y="588734"/>
                  <a:pt x="2115941" y="618269"/>
                </a:cubicBezTo>
                <a:cubicBezTo>
                  <a:pt x="2115949" y="618269"/>
                  <a:pt x="2116069" y="618269"/>
                  <a:pt x="2117968" y="618269"/>
                </a:cubicBezTo>
                <a:lnTo>
                  <a:pt x="2132155" y="618269"/>
                </a:lnTo>
                <a:cubicBezTo>
                  <a:pt x="2132155" y="618285"/>
                  <a:pt x="2132155" y="618865"/>
                  <a:pt x="2132155" y="642048"/>
                </a:cubicBezTo>
                <a:cubicBezTo>
                  <a:pt x="2134182" y="642048"/>
                  <a:pt x="2134182" y="642048"/>
                  <a:pt x="2134182" y="643669"/>
                </a:cubicBezTo>
                <a:lnTo>
                  <a:pt x="2134182" y="655019"/>
                </a:lnTo>
                <a:cubicBezTo>
                  <a:pt x="2134191" y="655019"/>
                  <a:pt x="2134261" y="655019"/>
                  <a:pt x="2134942" y="655019"/>
                </a:cubicBezTo>
                <a:lnTo>
                  <a:pt x="2140262" y="655019"/>
                </a:lnTo>
                <a:cubicBezTo>
                  <a:pt x="2140262" y="655033"/>
                  <a:pt x="2140262" y="655596"/>
                  <a:pt x="2140262" y="678798"/>
                </a:cubicBezTo>
                <a:cubicBezTo>
                  <a:pt x="2140270" y="678798"/>
                  <a:pt x="2140369" y="678798"/>
                  <a:pt x="2141528" y="678798"/>
                </a:cubicBezTo>
                <a:lnTo>
                  <a:pt x="2150395" y="678798"/>
                </a:lnTo>
                <a:cubicBezTo>
                  <a:pt x="2152422" y="680960"/>
                  <a:pt x="2152422" y="680960"/>
                  <a:pt x="2152422" y="682852"/>
                </a:cubicBezTo>
                <a:lnTo>
                  <a:pt x="2152422" y="696093"/>
                </a:lnTo>
                <a:cubicBezTo>
                  <a:pt x="2152427" y="696086"/>
                  <a:pt x="2152514" y="695979"/>
                  <a:pt x="2153942" y="694201"/>
                </a:cubicBezTo>
                <a:lnTo>
                  <a:pt x="2164582" y="680960"/>
                </a:lnTo>
                <a:cubicBezTo>
                  <a:pt x="2164597" y="680960"/>
                  <a:pt x="2165236" y="680960"/>
                  <a:pt x="2192956" y="680960"/>
                </a:cubicBezTo>
                <a:cubicBezTo>
                  <a:pt x="2192956" y="680985"/>
                  <a:pt x="2192956" y="682386"/>
                  <a:pt x="2192956" y="767431"/>
                </a:cubicBezTo>
                <a:cubicBezTo>
                  <a:pt x="2192964" y="767431"/>
                  <a:pt x="2193040" y="767431"/>
                  <a:pt x="2193716" y="767431"/>
                </a:cubicBezTo>
                <a:lnTo>
                  <a:pt x="2199036" y="767431"/>
                </a:lnTo>
                <a:cubicBezTo>
                  <a:pt x="2199040" y="767423"/>
                  <a:pt x="2199099" y="767323"/>
                  <a:pt x="2199796" y="766080"/>
                </a:cubicBezTo>
                <a:lnTo>
                  <a:pt x="2205116" y="756622"/>
                </a:lnTo>
                <a:cubicBezTo>
                  <a:pt x="2205116" y="756629"/>
                  <a:pt x="2205116" y="756728"/>
                  <a:pt x="2205116" y="758514"/>
                </a:cubicBezTo>
                <a:lnTo>
                  <a:pt x="2205116" y="771755"/>
                </a:lnTo>
                <a:cubicBezTo>
                  <a:pt x="2209169" y="771755"/>
                  <a:pt x="2209169" y="771755"/>
                  <a:pt x="2209169" y="726358"/>
                </a:cubicBezTo>
                <a:cubicBezTo>
                  <a:pt x="2209178" y="726358"/>
                  <a:pt x="2209248" y="726358"/>
                  <a:pt x="2209929" y="726358"/>
                </a:cubicBezTo>
                <a:lnTo>
                  <a:pt x="2215249" y="726358"/>
                </a:lnTo>
                <a:cubicBezTo>
                  <a:pt x="2215249" y="726343"/>
                  <a:pt x="2215249" y="725343"/>
                  <a:pt x="2215249" y="661504"/>
                </a:cubicBezTo>
                <a:cubicBezTo>
                  <a:pt x="2215256" y="661504"/>
                  <a:pt x="2215337" y="661504"/>
                  <a:pt x="2216263" y="661504"/>
                </a:cubicBezTo>
                <a:lnTo>
                  <a:pt x="2223356" y="661504"/>
                </a:lnTo>
                <a:cubicBezTo>
                  <a:pt x="2223362" y="661483"/>
                  <a:pt x="2223626" y="660543"/>
                  <a:pt x="2235516" y="618269"/>
                </a:cubicBezTo>
                <a:cubicBezTo>
                  <a:pt x="2235525" y="618269"/>
                  <a:pt x="2235622" y="618269"/>
                  <a:pt x="2236783" y="618269"/>
                </a:cubicBezTo>
                <a:lnTo>
                  <a:pt x="2245650" y="618269"/>
                </a:lnTo>
                <a:cubicBezTo>
                  <a:pt x="2245655" y="618292"/>
                  <a:pt x="2245881" y="619258"/>
                  <a:pt x="2255783" y="661504"/>
                </a:cubicBezTo>
                <a:cubicBezTo>
                  <a:pt x="2255789" y="661504"/>
                  <a:pt x="2255863" y="661504"/>
                  <a:pt x="2256796" y="661504"/>
                </a:cubicBezTo>
                <a:lnTo>
                  <a:pt x="2263890" y="661504"/>
                </a:lnTo>
                <a:cubicBezTo>
                  <a:pt x="2263890" y="661515"/>
                  <a:pt x="2263890" y="662182"/>
                  <a:pt x="2263890" y="700416"/>
                </a:cubicBezTo>
                <a:cubicBezTo>
                  <a:pt x="2263897" y="700416"/>
                  <a:pt x="2263996" y="700416"/>
                  <a:pt x="2265663" y="700416"/>
                </a:cubicBezTo>
                <a:lnTo>
                  <a:pt x="2278077" y="700416"/>
                </a:lnTo>
                <a:cubicBezTo>
                  <a:pt x="2278077" y="700424"/>
                  <a:pt x="2278077" y="700546"/>
                  <a:pt x="2278077" y="702578"/>
                </a:cubicBezTo>
                <a:lnTo>
                  <a:pt x="2278077" y="717710"/>
                </a:lnTo>
                <a:cubicBezTo>
                  <a:pt x="2282130" y="717710"/>
                  <a:pt x="2282130" y="717710"/>
                  <a:pt x="2282130" y="715549"/>
                </a:cubicBezTo>
                <a:lnTo>
                  <a:pt x="2282130" y="700416"/>
                </a:lnTo>
                <a:cubicBezTo>
                  <a:pt x="2282140" y="700416"/>
                  <a:pt x="2282252" y="700416"/>
                  <a:pt x="2283650" y="700416"/>
                </a:cubicBezTo>
                <a:lnTo>
                  <a:pt x="2294290" y="700416"/>
                </a:lnTo>
                <a:cubicBezTo>
                  <a:pt x="2294290" y="700426"/>
                  <a:pt x="2294290" y="700543"/>
                  <a:pt x="2294290" y="702037"/>
                </a:cubicBezTo>
                <a:lnTo>
                  <a:pt x="2294290" y="713387"/>
                </a:lnTo>
                <a:cubicBezTo>
                  <a:pt x="2294306" y="713387"/>
                  <a:pt x="2295015" y="713387"/>
                  <a:pt x="2324691" y="713387"/>
                </a:cubicBezTo>
                <a:cubicBezTo>
                  <a:pt x="2324691" y="713370"/>
                  <a:pt x="2324691" y="712599"/>
                  <a:pt x="2324691" y="676637"/>
                </a:cubicBezTo>
                <a:cubicBezTo>
                  <a:pt x="2324699" y="676637"/>
                  <a:pt x="2324792" y="676637"/>
                  <a:pt x="2325957" y="676637"/>
                </a:cubicBezTo>
                <a:lnTo>
                  <a:pt x="2334824" y="676637"/>
                </a:lnTo>
                <a:cubicBezTo>
                  <a:pt x="2334824" y="676648"/>
                  <a:pt x="2334824" y="677142"/>
                  <a:pt x="2334824" y="698254"/>
                </a:cubicBezTo>
                <a:cubicBezTo>
                  <a:pt x="2336851" y="698254"/>
                  <a:pt x="2336851" y="698254"/>
                  <a:pt x="2336851" y="665828"/>
                </a:cubicBezTo>
                <a:cubicBezTo>
                  <a:pt x="2336865" y="665828"/>
                  <a:pt x="2337406" y="665828"/>
                  <a:pt x="2359144" y="665828"/>
                </a:cubicBezTo>
                <a:cubicBezTo>
                  <a:pt x="2359144" y="665818"/>
                  <a:pt x="2359144" y="665698"/>
                  <a:pt x="2359144" y="664206"/>
                </a:cubicBezTo>
                <a:lnTo>
                  <a:pt x="2359144" y="652857"/>
                </a:lnTo>
                <a:cubicBezTo>
                  <a:pt x="2359152" y="652857"/>
                  <a:pt x="2359227" y="652857"/>
                  <a:pt x="2359904" y="652857"/>
                </a:cubicBezTo>
                <a:lnTo>
                  <a:pt x="2365224" y="652857"/>
                </a:lnTo>
                <a:cubicBezTo>
                  <a:pt x="2365224" y="652851"/>
                  <a:pt x="2365224" y="652738"/>
                  <a:pt x="2365224" y="650966"/>
                </a:cubicBezTo>
                <a:lnTo>
                  <a:pt x="2365224" y="637725"/>
                </a:lnTo>
                <a:lnTo>
                  <a:pt x="2369278" y="644210"/>
                </a:lnTo>
                <a:cubicBezTo>
                  <a:pt x="2369286" y="644210"/>
                  <a:pt x="2369415" y="644210"/>
                  <a:pt x="2371558" y="644210"/>
                </a:cubicBezTo>
                <a:lnTo>
                  <a:pt x="2387518" y="644210"/>
                </a:lnTo>
                <a:cubicBezTo>
                  <a:pt x="2387518" y="644202"/>
                  <a:pt x="2387518" y="644134"/>
                  <a:pt x="2387518" y="643399"/>
                </a:cubicBezTo>
                <a:lnTo>
                  <a:pt x="2387518" y="637725"/>
                </a:lnTo>
                <a:cubicBezTo>
                  <a:pt x="2387527" y="637725"/>
                  <a:pt x="2387601" y="637725"/>
                  <a:pt x="2388278" y="637725"/>
                </a:cubicBezTo>
                <a:lnTo>
                  <a:pt x="2393598" y="637725"/>
                </a:lnTo>
                <a:cubicBezTo>
                  <a:pt x="2393598" y="637734"/>
                  <a:pt x="2393598" y="637834"/>
                  <a:pt x="2393598" y="639076"/>
                </a:cubicBezTo>
                <a:lnTo>
                  <a:pt x="2393598" y="648534"/>
                </a:lnTo>
                <a:cubicBezTo>
                  <a:pt x="2393613" y="648534"/>
                  <a:pt x="2394346" y="648534"/>
                  <a:pt x="2432105" y="648534"/>
                </a:cubicBezTo>
                <a:cubicBezTo>
                  <a:pt x="2432105" y="648552"/>
                  <a:pt x="2432105" y="650062"/>
                  <a:pt x="2432105" y="786887"/>
                </a:cubicBezTo>
                <a:cubicBezTo>
                  <a:pt x="2432115" y="786887"/>
                  <a:pt x="2432230" y="786887"/>
                  <a:pt x="2433625" y="786887"/>
                </a:cubicBezTo>
                <a:lnTo>
                  <a:pt x="2444265" y="786887"/>
                </a:lnTo>
                <a:cubicBezTo>
                  <a:pt x="2444265" y="782564"/>
                  <a:pt x="2444265" y="778240"/>
                  <a:pt x="2444265" y="773917"/>
                </a:cubicBezTo>
                <a:cubicBezTo>
                  <a:pt x="2446292" y="773917"/>
                  <a:pt x="2446292" y="773917"/>
                  <a:pt x="2448319" y="773917"/>
                </a:cubicBezTo>
                <a:cubicBezTo>
                  <a:pt x="2448319" y="778240"/>
                  <a:pt x="2448319" y="782564"/>
                  <a:pt x="2448319" y="786887"/>
                </a:cubicBezTo>
                <a:cubicBezTo>
                  <a:pt x="2458452" y="786887"/>
                  <a:pt x="2468586" y="786887"/>
                  <a:pt x="2478719" y="786887"/>
                </a:cubicBezTo>
                <a:cubicBezTo>
                  <a:pt x="2478719" y="776078"/>
                  <a:pt x="2478719" y="767431"/>
                  <a:pt x="2478719" y="756622"/>
                </a:cubicBezTo>
                <a:cubicBezTo>
                  <a:pt x="2482773" y="756622"/>
                  <a:pt x="2486826" y="756622"/>
                  <a:pt x="2490879" y="756622"/>
                </a:cubicBezTo>
                <a:lnTo>
                  <a:pt x="2503039" y="754461"/>
                </a:lnTo>
                <a:cubicBezTo>
                  <a:pt x="2505066" y="754461"/>
                  <a:pt x="2505066" y="756622"/>
                  <a:pt x="2507093" y="756622"/>
                </a:cubicBezTo>
                <a:lnTo>
                  <a:pt x="2517226" y="756622"/>
                </a:lnTo>
                <a:cubicBezTo>
                  <a:pt x="2517226" y="767431"/>
                  <a:pt x="2517226" y="778240"/>
                  <a:pt x="2517226" y="786887"/>
                </a:cubicBezTo>
                <a:cubicBezTo>
                  <a:pt x="2519253" y="786887"/>
                  <a:pt x="2521280" y="786887"/>
                  <a:pt x="2525333" y="786887"/>
                </a:cubicBezTo>
                <a:cubicBezTo>
                  <a:pt x="2525333" y="793373"/>
                  <a:pt x="2525333" y="799858"/>
                  <a:pt x="2525333" y="804182"/>
                </a:cubicBezTo>
                <a:lnTo>
                  <a:pt x="2534669" y="805087"/>
                </a:lnTo>
                <a:lnTo>
                  <a:pt x="2547627" y="805087"/>
                </a:lnTo>
                <a:cubicBezTo>
                  <a:pt x="2547627" y="799278"/>
                  <a:pt x="2547627" y="795106"/>
                  <a:pt x="2547627" y="789049"/>
                </a:cubicBezTo>
                <a:lnTo>
                  <a:pt x="2615583" y="789049"/>
                </a:lnTo>
                <a:lnTo>
                  <a:pt x="2615583" y="703796"/>
                </a:lnTo>
                <a:lnTo>
                  <a:pt x="2687591" y="703796"/>
                </a:lnTo>
                <a:lnTo>
                  <a:pt x="2687591" y="782564"/>
                </a:lnTo>
                <a:cubicBezTo>
                  <a:pt x="2688226" y="782564"/>
                  <a:pt x="2688861" y="782564"/>
                  <a:pt x="2689495" y="782564"/>
                </a:cubicBezTo>
                <a:lnTo>
                  <a:pt x="2690737" y="805087"/>
                </a:lnTo>
                <a:lnTo>
                  <a:pt x="2700413" y="805087"/>
                </a:lnTo>
                <a:cubicBezTo>
                  <a:pt x="2700949" y="797873"/>
                  <a:pt x="2701655" y="790219"/>
                  <a:pt x="2701655" y="782564"/>
                </a:cubicBezTo>
                <a:cubicBezTo>
                  <a:pt x="2703682" y="782564"/>
                  <a:pt x="2705709" y="782564"/>
                  <a:pt x="2707735" y="782564"/>
                </a:cubicBezTo>
                <a:lnTo>
                  <a:pt x="2708977" y="805087"/>
                </a:lnTo>
                <a:lnTo>
                  <a:pt x="2759599" y="805087"/>
                </a:lnTo>
                <a:lnTo>
                  <a:pt x="2759599" y="642059"/>
                </a:lnTo>
                <a:lnTo>
                  <a:pt x="2956926" y="642059"/>
                </a:lnTo>
                <a:lnTo>
                  <a:pt x="2956926" y="805087"/>
                </a:lnTo>
                <a:lnTo>
                  <a:pt x="2975623" y="805087"/>
                </a:lnTo>
                <a:lnTo>
                  <a:pt x="2975623" y="722394"/>
                </a:lnTo>
                <a:lnTo>
                  <a:pt x="3070743" y="722394"/>
                </a:lnTo>
                <a:cubicBezTo>
                  <a:pt x="3074818" y="616373"/>
                  <a:pt x="3078196" y="510899"/>
                  <a:pt x="3082673" y="404253"/>
                </a:cubicBezTo>
                <a:cubicBezTo>
                  <a:pt x="3072540" y="404253"/>
                  <a:pt x="3048220" y="391282"/>
                  <a:pt x="3070513" y="382635"/>
                </a:cubicBezTo>
                <a:cubicBezTo>
                  <a:pt x="3068486" y="380473"/>
                  <a:pt x="3066460" y="378311"/>
                  <a:pt x="3064433" y="378311"/>
                </a:cubicBezTo>
                <a:cubicBezTo>
                  <a:pt x="3064433" y="365341"/>
                  <a:pt x="3062406" y="363179"/>
                  <a:pt x="3072540" y="354532"/>
                </a:cubicBezTo>
                <a:cubicBezTo>
                  <a:pt x="3072540" y="350208"/>
                  <a:pt x="3072540" y="343723"/>
                  <a:pt x="3072540" y="337238"/>
                </a:cubicBezTo>
                <a:cubicBezTo>
                  <a:pt x="3076593" y="337238"/>
                  <a:pt x="3080647" y="337238"/>
                  <a:pt x="3086727" y="337238"/>
                </a:cubicBezTo>
                <a:cubicBezTo>
                  <a:pt x="3086727" y="328590"/>
                  <a:pt x="3086727" y="322105"/>
                  <a:pt x="3086727" y="315620"/>
                </a:cubicBezTo>
                <a:cubicBezTo>
                  <a:pt x="3086727" y="313458"/>
                  <a:pt x="3088753" y="313458"/>
                  <a:pt x="3088753" y="311296"/>
                </a:cubicBezTo>
                <a:cubicBezTo>
                  <a:pt x="3088753" y="285355"/>
                  <a:pt x="3088753" y="259414"/>
                  <a:pt x="3088753" y="233472"/>
                </a:cubicBezTo>
                <a:cubicBezTo>
                  <a:pt x="3088753" y="231310"/>
                  <a:pt x="3086727" y="229149"/>
                  <a:pt x="3086727" y="226987"/>
                </a:cubicBezTo>
                <a:cubicBezTo>
                  <a:pt x="3088753" y="224825"/>
                  <a:pt x="3090780" y="222663"/>
                  <a:pt x="3092807" y="220501"/>
                </a:cubicBezTo>
                <a:cubicBezTo>
                  <a:pt x="3092807" y="201045"/>
                  <a:pt x="3092807" y="181589"/>
                  <a:pt x="3092807" y="162133"/>
                </a:cubicBezTo>
                <a:cubicBezTo>
                  <a:pt x="3092807" y="159972"/>
                  <a:pt x="3092807" y="159972"/>
                  <a:pt x="3094833" y="157810"/>
                </a:cubicBezTo>
                <a:cubicBezTo>
                  <a:pt x="3094833" y="140516"/>
                  <a:pt x="3094833" y="121060"/>
                  <a:pt x="3094833" y="101604"/>
                </a:cubicBezTo>
                <a:cubicBezTo>
                  <a:pt x="3096860" y="92957"/>
                  <a:pt x="3096860" y="88633"/>
                  <a:pt x="3096860" y="82148"/>
                </a:cubicBezTo>
                <a:cubicBezTo>
                  <a:pt x="3100914" y="88633"/>
                  <a:pt x="3100914" y="92957"/>
                  <a:pt x="3100914" y="99442"/>
                </a:cubicBezTo>
                <a:cubicBezTo>
                  <a:pt x="3102940" y="121060"/>
                  <a:pt x="3102940" y="140516"/>
                  <a:pt x="3102940" y="157810"/>
                </a:cubicBezTo>
                <a:cubicBezTo>
                  <a:pt x="3104967" y="181589"/>
                  <a:pt x="3104967" y="201045"/>
                  <a:pt x="3104967" y="220501"/>
                </a:cubicBezTo>
                <a:cubicBezTo>
                  <a:pt x="3106994" y="222663"/>
                  <a:pt x="3109020" y="224825"/>
                  <a:pt x="3111047" y="226987"/>
                </a:cubicBezTo>
                <a:cubicBezTo>
                  <a:pt x="3111047" y="229149"/>
                  <a:pt x="3109020" y="231310"/>
                  <a:pt x="3109020" y="233472"/>
                </a:cubicBezTo>
                <a:cubicBezTo>
                  <a:pt x="3109020" y="259414"/>
                  <a:pt x="3109020" y="285355"/>
                  <a:pt x="3109020" y="311296"/>
                </a:cubicBezTo>
                <a:cubicBezTo>
                  <a:pt x="3109020" y="313458"/>
                  <a:pt x="3111047" y="313458"/>
                  <a:pt x="3111047" y="315620"/>
                </a:cubicBezTo>
                <a:cubicBezTo>
                  <a:pt x="3111047" y="322105"/>
                  <a:pt x="3111047" y="328590"/>
                  <a:pt x="3111047" y="337238"/>
                </a:cubicBezTo>
                <a:cubicBezTo>
                  <a:pt x="3115100" y="337238"/>
                  <a:pt x="3121180" y="337238"/>
                  <a:pt x="3125234" y="337238"/>
                </a:cubicBezTo>
                <a:cubicBezTo>
                  <a:pt x="3125234" y="343723"/>
                  <a:pt x="3125234" y="350208"/>
                  <a:pt x="3125234" y="354532"/>
                </a:cubicBezTo>
                <a:cubicBezTo>
                  <a:pt x="3133341" y="363179"/>
                  <a:pt x="3133341" y="363179"/>
                  <a:pt x="3133341" y="378311"/>
                </a:cubicBezTo>
                <a:cubicBezTo>
                  <a:pt x="3131314" y="378311"/>
                  <a:pt x="3129287" y="380473"/>
                  <a:pt x="3127261" y="382635"/>
                </a:cubicBezTo>
                <a:cubicBezTo>
                  <a:pt x="3147527" y="393444"/>
                  <a:pt x="3123207" y="402091"/>
                  <a:pt x="3115100" y="404253"/>
                </a:cubicBezTo>
                <a:cubicBezTo>
                  <a:pt x="3117127" y="488562"/>
                  <a:pt x="3121180" y="572871"/>
                  <a:pt x="3123207" y="657181"/>
                </a:cubicBezTo>
                <a:cubicBezTo>
                  <a:pt x="3145501" y="657181"/>
                  <a:pt x="3167794" y="657181"/>
                  <a:pt x="3188061" y="657181"/>
                </a:cubicBezTo>
                <a:cubicBezTo>
                  <a:pt x="3188061" y="683122"/>
                  <a:pt x="3188061" y="709063"/>
                  <a:pt x="3188061" y="732843"/>
                </a:cubicBezTo>
                <a:cubicBezTo>
                  <a:pt x="3192115" y="732843"/>
                  <a:pt x="3194141" y="732843"/>
                  <a:pt x="3196168" y="732843"/>
                </a:cubicBezTo>
                <a:cubicBezTo>
                  <a:pt x="3196168" y="730681"/>
                  <a:pt x="3198195" y="728519"/>
                  <a:pt x="3198195" y="726358"/>
                </a:cubicBezTo>
                <a:cubicBezTo>
                  <a:pt x="3200221" y="726358"/>
                  <a:pt x="3202248" y="726358"/>
                  <a:pt x="3204275" y="726358"/>
                </a:cubicBezTo>
                <a:cubicBezTo>
                  <a:pt x="3204275" y="728519"/>
                  <a:pt x="3204275" y="730681"/>
                  <a:pt x="3206302" y="735005"/>
                </a:cubicBezTo>
                <a:cubicBezTo>
                  <a:pt x="3210355" y="735005"/>
                  <a:pt x="3214408" y="735005"/>
                  <a:pt x="3218462" y="735005"/>
                </a:cubicBezTo>
                <a:cubicBezTo>
                  <a:pt x="3218462" y="732843"/>
                  <a:pt x="3218462" y="730681"/>
                  <a:pt x="3218462" y="728519"/>
                </a:cubicBezTo>
                <a:cubicBezTo>
                  <a:pt x="3226568" y="728519"/>
                  <a:pt x="3232648" y="728519"/>
                  <a:pt x="3240755" y="728519"/>
                </a:cubicBezTo>
                <a:cubicBezTo>
                  <a:pt x="3240755" y="730681"/>
                  <a:pt x="3240755" y="732843"/>
                  <a:pt x="3240755" y="735005"/>
                </a:cubicBezTo>
                <a:cubicBezTo>
                  <a:pt x="3246835" y="735005"/>
                  <a:pt x="3254942" y="735005"/>
                  <a:pt x="3261022" y="735005"/>
                </a:cubicBezTo>
                <a:cubicBezTo>
                  <a:pt x="3261022" y="750137"/>
                  <a:pt x="3261022" y="765270"/>
                  <a:pt x="3261022" y="780402"/>
                </a:cubicBezTo>
                <a:cubicBezTo>
                  <a:pt x="3265076" y="780402"/>
                  <a:pt x="3271156" y="780402"/>
                  <a:pt x="3275209" y="780402"/>
                </a:cubicBezTo>
                <a:cubicBezTo>
                  <a:pt x="3275209" y="776078"/>
                  <a:pt x="3275209" y="771755"/>
                  <a:pt x="3275209" y="767431"/>
                </a:cubicBezTo>
                <a:cubicBezTo>
                  <a:pt x="3281289" y="767431"/>
                  <a:pt x="3287369" y="767431"/>
                  <a:pt x="3291423" y="767431"/>
                </a:cubicBezTo>
                <a:cubicBezTo>
                  <a:pt x="3291423" y="706902"/>
                  <a:pt x="3291423" y="648534"/>
                  <a:pt x="3291423" y="588004"/>
                </a:cubicBezTo>
                <a:cubicBezTo>
                  <a:pt x="3293449" y="585842"/>
                  <a:pt x="3295476" y="583680"/>
                  <a:pt x="3297503" y="581518"/>
                </a:cubicBezTo>
                <a:cubicBezTo>
                  <a:pt x="3321823" y="581518"/>
                  <a:pt x="3346143" y="581518"/>
                  <a:pt x="3370464" y="581518"/>
                </a:cubicBezTo>
                <a:lnTo>
                  <a:pt x="3370464" y="590166"/>
                </a:lnTo>
                <a:lnTo>
                  <a:pt x="3380597" y="590166"/>
                </a:lnTo>
                <a:cubicBezTo>
                  <a:pt x="3380597" y="629078"/>
                  <a:pt x="3380597" y="667990"/>
                  <a:pt x="3380597" y="704740"/>
                </a:cubicBezTo>
                <a:cubicBezTo>
                  <a:pt x="3388704" y="704740"/>
                  <a:pt x="3394784" y="704740"/>
                  <a:pt x="3402891" y="704740"/>
                </a:cubicBezTo>
                <a:cubicBezTo>
                  <a:pt x="3402891" y="683122"/>
                  <a:pt x="3402891" y="661504"/>
                  <a:pt x="3402891" y="637725"/>
                </a:cubicBezTo>
                <a:cubicBezTo>
                  <a:pt x="3410997" y="637725"/>
                  <a:pt x="3421131" y="637725"/>
                  <a:pt x="3429238" y="637725"/>
                </a:cubicBezTo>
                <a:cubicBezTo>
                  <a:pt x="3431264" y="637725"/>
                  <a:pt x="3431264" y="635563"/>
                  <a:pt x="3433291" y="633401"/>
                </a:cubicBezTo>
                <a:lnTo>
                  <a:pt x="3441398" y="633401"/>
                </a:lnTo>
                <a:cubicBezTo>
                  <a:pt x="3443424" y="635563"/>
                  <a:pt x="3443424" y="637725"/>
                  <a:pt x="3445451" y="637725"/>
                </a:cubicBezTo>
                <a:cubicBezTo>
                  <a:pt x="3451531" y="637725"/>
                  <a:pt x="3459638" y="637725"/>
                  <a:pt x="3467745" y="637725"/>
                </a:cubicBezTo>
                <a:cubicBezTo>
                  <a:pt x="3467745" y="598813"/>
                  <a:pt x="3467745" y="559901"/>
                  <a:pt x="3467745" y="520989"/>
                </a:cubicBezTo>
                <a:cubicBezTo>
                  <a:pt x="3467759" y="520986"/>
                  <a:pt x="3468626" y="520822"/>
                  <a:pt x="3524492" y="510180"/>
                </a:cubicBezTo>
                <a:cubicBezTo>
                  <a:pt x="3524492" y="510187"/>
                  <a:pt x="3524492" y="510261"/>
                  <a:pt x="3524492" y="511261"/>
                </a:cubicBezTo>
                <a:lnTo>
                  <a:pt x="3524492" y="518827"/>
                </a:lnTo>
                <a:cubicBezTo>
                  <a:pt x="3524509" y="518827"/>
                  <a:pt x="3525153" y="518827"/>
                  <a:pt x="3550839" y="518827"/>
                </a:cubicBezTo>
                <a:cubicBezTo>
                  <a:pt x="3550839" y="518849"/>
                  <a:pt x="3550839" y="521220"/>
                  <a:pt x="3550839" y="773917"/>
                </a:cubicBezTo>
                <a:cubicBezTo>
                  <a:pt x="3556919" y="773917"/>
                  <a:pt x="3565026" y="773917"/>
                  <a:pt x="3573133" y="773917"/>
                </a:cubicBezTo>
                <a:cubicBezTo>
                  <a:pt x="3573133" y="771755"/>
                  <a:pt x="3573133" y="771755"/>
                  <a:pt x="3573133" y="769593"/>
                </a:cubicBezTo>
                <a:cubicBezTo>
                  <a:pt x="3577186" y="769593"/>
                  <a:pt x="3581239" y="769593"/>
                  <a:pt x="3585293" y="769593"/>
                </a:cubicBezTo>
                <a:cubicBezTo>
                  <a:pt x="3585293" y="771755"/>
                  <a:pt x="3585293" y="771755"/>
                  <a:pt x="3585293" y="773917"/>
                </a:cubicBezTo>
                <a:cubicBezTo>
                  <a:pt x="3593400" y="773917"/>
                  <a:pt x="3601506" y="773917"/>
                  <a:pt x="3609613" y="773917"/>
                </a:cubicBezTo>
                <a:cubicBezTo>
                  <a:pt x="3609613" y="769593"/>
                  <a:pt x="3609613" y="765270"/>
                  <a:pt x="3609613" y="760946"/>
                </a:cubicBezTo>
                <a:cubicBezTo>
                  <a:pt x="3619747" y="760946"/>
                  <a:pt x="3629880" y="760946"/>
                  <a:pt x="3637987" y="760946"/>
                </a:cubicBezTo>
                <a:cubicBezTo>
                  <a:pt x="3642040" y="756622"/>
                  <a:pt x="3646094" y="756622"/>
                  <a:pt x="3650147" y="756622"/>
                </a:cubicBezTo>
                <a:cubicBezTo>
                  <a:pt x="3656227" y="760946"/>
                  <a:pt x="3664334" y="760946"/>
                  <a:pt x="3670414" y="760946"/>
                </a:cubicBezTo>
                <a:cubicBezTo>
                  <a:pt x="3670414" y="754461"/>
                  <a:pt x="3670414" y="750137"/>
                  <a:pt x="3670414" y="743652"/>
                </a:cubicBezTo>
                <a:lnTo>
                  <a:pt x="3678521" y="743652"/>
                </a:lnTo>
                <a:cubicBezTo>
                  <a:pt x="3678521" y="739328"/>
                  <a:pt x="3678521" y="735005"/>
                  <a:pt x="3678521" y="730681"/>
                </a:cubicBezTo>
                <a:cubicBezTo>
                  <a:pt x="3696761" y="730681"/>
                  <a:pt x="3717028" y="730681"/>
                  <a:pt x="3735268" y="730681"/>
                </a:cubicBezTo>
                <a:cubicBezTo>
                  <a:pt x="3735268" y="719872"/>
                  <a:pt x="3735268" y="711225"/>
                  <a:pt x="3735268" y="700416"/>
                </a:cubicBezTo>
                <a:cubicBezTo>
                  <a:pt x="3741348" y="700416"/>
                  <a:pt x="3747428" y="700416"/>
                  <a:pt x="3753508" y="700416"/>
                </a:cubicBezTo>
                <a:cubicBezTo>
                  <a:pt x="3753508" y="698254"/>
                  <a:pt x="3753508" y="696093"/>
                  <a:pt x="3753508" y="693931"/>
                </a:cubicBezTo>
                <a:cubicBezTo>
                  <a:pt x="3757562" y="693931"/>
                  <a:pt x="3761615" y="693931"/>
                  <a:pt x="3765668" y="693931"/>
                </a:cubicBezTo>
                <a:cubicBezTo>
                  <a:pt x="3765668" y="696093"/>
                  <a:pt x="3765668" y="698254"/>
                  <a:pt x="3765668" y="700416"/>
                </a:cubicBezTo>
                <a:cubicBezTo>
                  <a:pt x="3771748" y="700416"/>
                  <a:pt x="3775802" y="700416"/>
                  <a:pt x="3781882" y="700416"/>
                </a:cubicBezTo>
                <a:cubicBezTo>
                  <a:pt x="3781882" y="715549"/>
                  <a:pt x="3781882" y="732843"/>
                  <a:pt x="3781882" y="750137"/>
                </a:cubicBezTo>
                <a:cubicBezTo>
                  <a:pt x="3792015" y="750137"/>
                  <a:pt x="3804176" y="750137"/>
                  <a:pt x="3814309" y="750137"/>
                </a:cubicBezTo>
                <a:cubicBezTo>
                  <a:pt x="3814309" y="741490"/>
                  <a:pt x="3814309" y="732843"/>
                  <a:pt x="3814309" y="724196"/>
                </a:cubicBezTo>
                <a:cubicBezTo>
                  <a:pt x="3826469" y="724196"/>
                  <a:pt x="3840656" y="724196"/>
                  <a:pt x="3852816" y="724196"/>
                </a:cubicBezTo>
                <a:cubicBezTo>
                  <a:pt x="3852816" y="713387"/>
                  <a:pt x="3852816" y="704740"/>
                  <a:pt x="3852816" y="693931"/>
                </a:cubicBezTo>
                <a:cubicBezTo>
                  <a:pt x="3869030" y="693931"/>
                  <a:pt x="3885243" y="693931"/>
                  <a:pt x="3901457" y="693931"/>
                </a:cubicBezTo>
                <a:cubicBezTo>
                  <a:pt x="3901457" y="693960"/>
                  <a:pt x="3901457" y="695735"/>
                  <a:pt x="3901457" y="805087"/>
                </a:cubicBezTo>
                <a:lnTo>
                  <a:pt x="3901457" y="818866"/>
                </a:lnTo>
                <a:lnTo>
                  <a:pt x="3967332" y="818866"/>
                </a:lnTo>
                <a:lnTo>
                  <a:pt x="3967332" y="924638"/>
                </a:lnTo>
                <a:lnTo>
                  <a:pt x="3967332" y="1030409"/>
                </a:lnTo>
                <a:lnTo>
                  <a:pt x="3967332" y="1160647"/>
                </a:lnTo>
                <a:lnTo>
                  <a:pt x="3901457" y="1160647"/>
                </a:lnTo>
                <a:lnTo>
                  <a:pt x="3730337" y="1160647"/>
                </a:lnTo>
                <a:lnTo>
                  <a:pt x="1373612" y="1160647"/>
                </a:lnTo>
                <a:cubicBezTo>
                  <a:pt x="1373605" y="1160647"/>
                  <a:pt x="1372430" y="1160647"/>
                  <a:pt x="1200143" y="1160647"/>
                </a:cubicBezTo>
                <a:lnTo>
                  <a:pt x="1088349" y="1160647"/>
                </a:lnTo>
                <a:lnTo>
                  <a:pt x="1036189" y="1160647"/>
                </a:lnTo>
                <a:cubicBezTo>
                  <a:pt x="834841" y="1160647"/>
                  <a:pt x="513343" y="1160647"/>
                  <a:pt x="0" y="1160647"/>
                </a:cubicBezTo>
                <a:lnTo>
                  <a:pt x="45065" y="1082592"/>
                </a:lnTo>
                <a:cubicBezTo>
                  <a:pt x="58273" y="1081488"/>
                  <a:pt x="71508" y="1080386"/>
                  <a:pt x="85243" y="1079284"/>
                </a:cubicBezTo>
                <a:cubicBezTo>
                  <a:pt x="85243" y="1067661"/>
                  <a:pt x="85243" y="1058363"/>
                  <a:pt x="85243" y="1046739"/>
                </a:cubicBezTo>
                <a:cubicBezTo>
                  <a:pt x="100846" y="1046739"/>
                  <a:pt x="116449" y="1046739"/>
                  <a:pt x="129823" y="1046739"/>
                </a:cubicBezTo>
                <a:cubicBezTo>
                  <a:pt x="129823" y="1039765"/>
                  <a:pt x="129823" y="1035116"/>
                  <a:pt x="129823" y="1028142"/>
                </a:cubicBezTo>
                <a:cubicBezTo>
                  <a:pt x="161030" y="1028142"/>
                  <a:pt x="192236" y="1028142"/>
                  <a:pt x="223442" y="1028142"/>
                </a:cubicBezTo>
                <a:cubicBezTo>
                  <a:pt x="223442" y="1032791"/>
                  <a:pt x="223442" y="1035116"/>
                  <a:pt x="223442" y="1039765"/>
                </a:cubicBezTo>
                <a:cubicBezTo>
                  <a:pt x="243503" y="1039765"/>
                  <a:pt x="263564" y="1039765"/>
                  <a:pt x="283625" y="1039765"/>
                </a:cubicBezTo>
                <a:cubicBezTo>
                  <a:pt x="283625" y="1042090"/>
                  <a:pt x="283625" y="1044415"/>
                  <a:pt x="283625" y="1046739"/>
                </a:cubicBezTo>
                <a:cubicBezTo>
                  <a:pt x="288083" y="1046739"/>
                  <a:pt x="294770" y="1046739"/>
                  <a:pt x="301457" y="1046739"/>
                </a:cubicBezTo>
                <a:cubicBezTo>
                  <a:pt x="301457" y="1049064"/>
                  <a:pt x="301457" y="1051389"/>
                  <a:pt x="301457" y="1053713"/>
                </a:cubicBezTo>
                <a:cubicBezTo>
                  <a:pt x="305915" y="1053713"/>
                  <a:pt x="312602" y="1053713"/>
                  <a:pt x="317060" y="1053713"/>
                </a:cubicBezTo>
                <a:cubicBezTo>
                  <a:pt x="317060" y="1018844"/>
                  <a:pt x="317060" y="983974"/>
                  <a:pt x="317060" y="949104"/>
                </a:cubicBezTo>
                <a:cubicBezTo>
                  <a:pt x="332663" y="944455"/>
                  <a:pt x="348267" y="939806"/>
                  <a:pt x="363870" y="935156"/>
                </a:cubicBezTo>
                <a:cubicBezTo>
                  <a:pt x="392847" y="935156"/>
                  <a:pt x="421824" y="935156"/>
                  <a:pt x="450801" y="935156"/>
                </a:cubicBezTo>
                <a:cubicBezTo>
                  <a:pt x="450801" y="879365"/>
                  <a:pt x="450801" y="823573"/>
                  <a:pt x="450801" y="767782"/>
                </a:cubicBezTo>
                <a:cubicBezTo>
                  <a:pt x="457488" y="763132"/>
                  <a:pt x="466404" y="760808"/>
                  <a:pt x="475320" y="756158"/>
                </a:cubicBezTo>
                <a:cubicBezTo>
                  <a:pt x="510984" y="751509"/>
                  <a:pt x="546649" y="744535"/>
                  <a:pt x="582313" y="737561"/>
                </a:cubicBezTo>
                <a:cubicBezTo>
                  <a:pt x="595687" y="742210"/>
                  <a:pt x="606832" y="746860"/>
                  <a:pt x="620206" y="749184"/>
                </a:cubicBezTo>
                <a:cubicBezTo>
                  <a:pt x="622435" y="751509"/>
                  <a:pt x="624664" y="753834"/>
                  <a:pt x="626893" y="756158"/>
                </a:cubicBezTo>
                <a:cubicBezTo>
                  <a:pt x="626893" y="860767"/>
                  <a:pt x="626893" y="965377"/>
                  <a:pt x="626893" y="1067661"/>
                </a:cubicBezTo>
                <a:cubicBezTo>
                  <a:pt x="631351" y="1067661"/>
                  <a:pt x="635809" y="1067661"/>
                  <a:pt x="642496" y="1067661"/>
                </a:cubicBezTo>
                <a:cubicBezTo>
                  <a:pt x="642496" y="1025818"/>
                  <a:pt x="642496" y="983974"/>
                  <a:pt x="642496" y="942130"/>
                </a:cubicBezTo>
                <a:cubicBezTo>
                  <a:pt x="646954" y="942130"/>
                  <a:pt x="651412" y="942130"/>
                  <a:pt x="655870" y="942130"/>
                </a:cubicBezTo>
                <a:cubicBezTo>
                  <a:pt x="655870" y="937481"/>
                  <a:pt x="655870" y="935156"/>
                  <a:pt x="655870" y="930507"/>
                </a:cubicBezTo>
                <a:cubicBezTo>
                  <a:pt x="660328" y="928182"/>
                  <a:pt x="664786" y="925858"/>
                  <a:pt x="669244" y="923533"/>
                </a:cubicBezTo>
                <a:lnTo>
                  <a:pt x="680389" y="923533"/>
                </a:lnTo>
                <a:cubicBezTo>
                  <a:pt x="680389" y="918884"/>
                  <a:pt x="680389" y="916559"/>
                  <a:pt x="680389" y="911910"/>
                </a:cubicBezTo>
                <a:cubicBezTo>
                  <a:pt x="682618" y="909585"/>
                  <a:pt x="687076" y="907260"/>
                  <a:pt x="689305" y="904936"/>
                </a:cubicBezTo>
                <a:cubicBezTo>
                  <a:pt x="695993" y="904936"/>
                  <a:pt x="704909" y="904936"/>
                  <a:pt x="711596" y="904936"/>
                </a:cubicBezTo>
                <a:cubicBezTo>
                  <a:pt x="711596" y="916559"/>
                  <a:pt x="711596" y="930507"/>
                  <a:pt x="711596" y="942130"/>
                </a:cubicBezTo>
                <a:cubicBezTo>
                  <a:pt x="727199" y="942130"/>
                  <a:pt x="742802" y="942130"/>
                  <a:pt x="758405" y="942130"/>
                </a:cubicBezTo>
                <a:cubicBezTo>
                  <a:pt x="758405" y="986299"/>
                  <a:pt x="758405" y="1028142"/>
                  <a:pt x="758405" y="1072311"/>
                </a:cubicBezTo>
                <a:cubicBezTo>
                  <a:pt x="765092" y="1072311"/>
                  <a:pt x="771779" y="1072311"/>
                  <a:pt x="776237" y="1072311"/>
                </a:cubicBezTo>
                <a:cubicBezTo>
                  <a:pt x="782924" y="1069986"/>
                  <a:pt x="787382" y="1067661"/>
                  <a:pt x="794069" y="1065337"/>
                </a:cubicBezTo>
                <a:cubicBezTo>
                  <a:pt x="794069" y="1060687"/>
                  <a:pt x="794069" y="1058363"/>
                  <a:pt x="794069" y="1056038"/>
                </a:cubicBezTo>
                <a:cubicBezTo>
                  <a:pt x="791840" y="1056038"/>
                  <a:pt x="789611" y="1053713"/>
                  <a:pt x="787382" y="1053713"/>
                </a:cubicBezTo>
                <a:cubicBezTo>
                  <a:pt x="787382" y="1051389"/>
                  <a:pt x="787382" y="1049064"/>
                  <a:pt x="787382" y="1046739"/>
                </a:cubicBezTo>
                <a:cubicBezTo>
                  <a:pt x="789611" y="1044415"/>
                  <a:pt x="791840" y="1044415"/>
                  <a:pt x="794069" y="1042090"/>
                </a:cubicBezTo>
                <a:cubicBezTo>
                  <a:pt x="794069" y="1025818"/>
                  <a:pt x="794069" y="1007220"/>
                  <a:pt x="794069" y="990948"/>
                </a:cubicBezTo>
                <a:cubicBezTo>
                  <a:pt x="791840" y="990948"/>
                  <a:pt x="789611" y="988623"/>
                  <a:pt x="787382" y="988623"/>
                </a:cubicBezTo>
                <a:cubicBezTo>
                  <a:pt x="787382" y="986299"/>
                  <a:pt x="787382" y="983974"/>
                  <a:pt x="787382" y="981649"/>
                </a:cubicBezTo>
                <a:cubicBezTo>
                  <a:pt x="789611" y="979325"/>
                  <a:pt x="791840" y="979325"/>
                  <a:pt x="794069" y="977000"/>
                </a:cubicBezTo>
                <a:lnTo>
                  <a:pt x="798527" y="972351"/>
                </a:lnTo>
                <a:lnTo>
                  <a:pt x="798527" y="963052"/>
                </a:lnTo>
                <a:cubicBezTo>
                  <a:pt x="796298" y="963052"/>
                  <a:pt x="796298" y="963052"/>
                  <a:pt x="794069" y="963052"/>
                </a:cubicBezTo>
                <a:cubicBezTo>
                  <a:pt x="794069" y="960727"/>
                  <a:pt x="794069" y="958403"/>
                  <a:pt x="794069" y="956078"/>
                </a:cubicBezTo>
                <a:cubicBezTo>
                  <a:pt x="796298" y="956078"/>
                  <a:pt x="798527" y="953753"/>
                  <a:pt x="800756" y="951429"/>
                </a:cubicBezTo>
                <a:cubicBezTo>
                  <a:pt x="802985" y="923533"/>
                  <a:pt x="809672" y="900287"/>
                  <a:pt x="836420" y="886339"/>
                </a:cubicBezTo>
                <a:cubicBezTo>
                  <a:pt x="834191" y="886339"/>
                  <a:pt x="834191" y="884014"/>
                  <a:pt x="831962" y="884014"/>
                </a:cubicBezTo>
                <a:cubicBezTo>
                  <a:pt x="831962" y="881689"/>
                  <a:pt x="831962" y="879365"/>
                  <a:pt x="831962" y="877040"/>
                </a:cubicBezTo>
                <a:cubicBezTo>
                  <a:pt x="834191" y="877040"/>
                  <a:pt x="836420" y="874715"/>
                  <a:pt x="838649" y="874715"/>
                </a:cubicBezTo>
                <a:cubicBezTo>
                  <a:pt x="838649" y="870066"/>
                  <a:pt x="838649" y="867741"/>
                  <a:pt x="838649" y="865417"/>
                </a:cubicBezTo>
                <a:cubicBezTo>
                  <a:pt x="840878" y="865417"/>
                  <a:pt x="840878" y="865417"/>
                  <a:pt x="843107" y="865417"/>
                </a:cubicBezTo>
                <a:cubicBezTo>
                  <a:pt x="843107" y="858443"/>
                  <a:pt x="843107" y="851469"/>
                  <a:pt x="843107" y="844495"/>
                </a:cubicBezTo>
                <a:cubicBezTo>
                  <a:pt x="840878" y="844495"/>
                  <a:pt x="840878" y="844495"/>
                  <a:pt x="838649" y="844495"/>
                </a:cubicBezTo>
                <a:cubicBezTo>
                  <a:pt x="838649" y="842170"/>
                  <a:pt x="838649" y="842170"/>
                  <a:pt x="838649" y="839846"/>
                </a:cubicBezTo>
                <a:lnTo>
                  <a:pt x="843107" y="837521"/>
                </a:lnTo>
                <a:cubicBezTo>
                  <a:pt x="847565" y="832872"/>
                  <a:pt x="849794" y="828222"/>
                  <a:pt x="854252" y="821248"/>
                </a:cubicBezTo>
                <a:cubicBezTo>
                  <a:pt x="856481" y="816599"/>
                  <a:pt x="856481" y="814275"/>
                  <a:pt x="856481" y="811950"/>
                </a:cubicBezTo>
                <a:cubicBezTo>
                  <a:pt x="852023" y="804976"/>
                  <a:pt x="852023" y="793353"/>
                  <a:pt x="856481" y="786379"/>
                </a:cubicBezTo>
                <a:cubicBezTo>
                  <a:pt x="856482" y="786376"/>
                  <a:pt x="856497" y="786330"/>
                  <a:pt x="856760" y="785507"/>
                </a:cubicBezTo>
                <a:lnTo>
                  <a:pt x="858710" y="779405"/>
                </a:lnTo>
                <a:cubicBezTo>
                  <a:pt x="858711" y="779408"/>
                  <a:pt x="858726" y="779454"/>
                  <a:pt x="858989" y="780277"/>
                </a:cubicBezTo>
                <a:lnTo>
                  <a:pt x="860939" y="786379"/>
                </a:lnTo>
                <a:cubicBezTo>
                  <a:pt x="865397" y="793353"/>
                  <a:pt x="867626" y="804976"/>
                  <a:pt x="863168" y="811950"/>
                </a:cubicBezTo>
                <a:cubicBezTo>
                  <a:pt x="863168" y="814275"/>
                  <a:pt x="863168" y="816599"/>
                  <a:pt x="863168" y="818924"/>
                </a:cubicBezTo>
                <a:cubicBezTo>
                  <a:pt x="867626" y="825898"/>
                  <a:pt x="872084" y="832872"/>
                  <a:pt x="874314" y="837521"/>
                </a:cubicBezTo>
                <a:cubicBezTo>
                  <a:pt x="876543" y="837521"/>
                  <a:pt x="876543" y="839846"/>
                  <a:pt x="878772" y="839846"/>
                </a:cubicBezTo>
                <a:cubicBezTo>
                  <a:pt x="878772" y="842170"/>
                  <a:pt x="878772" y="842170"/>
                  <a:pt x="878772" y="844495"/>
                </a:cubicBezTo>
                <a:cubicBezTo>
                  <a:pt x="876543" y="851469"/>
                  <a:pt x="876543" y="858443"/>
                  <a:pt x="876543" y="865417"/>
                </a:cubicBezTo>
                <a:cubicBezTo>
                  <a:pt x="881001" y="867741"/>
                  <a:pt x="881001" y="870066"/>
                  <a:pt x="881001" y="874715"/>
                </a:cubicBezTo>
                <a:lnTo>
                  <a:pt x="885459" y="877040"/>
                </a:lnTo>
                <a:cubicBezTo>
                  <a:pt x="885459" y="879365"/>
                  <a:pt x="885459" y="881689"/>
                  <a:pt x="885459" y="884014"/>
                </a:cubicBezTo>
                <a:cubicBezTo>
                  <a:pt x="883230" y="886339"/>
                  <a:pt x="883230" y="886339"/>
                  <a:pt x="881001" y="886339"/>
                </a:cubicBezTo>
                <a:cubicBezTo>
                  <a:pt x="894375" y="893313"/>
                  <a:pt x="902177" y="902612"/>
                  <a:pt x="907192" y="913654"/>
                </a:cubicBezTo>
                <a:lnTo>
                  <a:pt x="907615" y="915339"/>
                </a:lnTo>
                <a:lnTo>
                  <a:pt x="953954" y="915339"/>
                </a:lnTo>
                <a:lnTo>
                  <a:pt x="990768" y="907956"/>
                </a:lnTo>
                <a:lnTo>
                  <a:pt x="990768" y="886329"/>
                </a:lnTo>
                <a:lnTo>
                  <a:pt x="942487" y="886329"/>
                </a:lnTo>
                <a:cubicBezTo>
                  <a:pt x="942487" y="886306"/>
                  <a:pt x="942487" y="884414"/>
                  <a:pt x="942487" y="724196"/>
                </a:cubicBezTo>
                <a:cubicBezTo>
                  <a:pt x="942498" y="724196"/>
                  <a:pt x="942969" y="724196"/>
                  <a:pt x="962754" y="724196"/>
                </a:cubicBezTo>
                <a:cubicBezTo>
                  <a:pt x="962758" y="724190"/>
                  <a:pt x="962795" y="724108"/>
                  <a:pt x="963261" y="723115"/>
                </a:cubicBezTo>
                <a:lnTo>
                  <a:pt x="966807" y="715549"/>
                </a:lnTo>
                <a:cubicBezTo>
                  <a:pt x="966816" y="715550"/>
                  <a:pt x="966929" y="715568"/>
                  <a:pt x="968581" y="715819"/>
                </a:cubicBezTo>
                <a:lnTo>
                  <a:pt x="980994" y="717710"/>
                </a:lnTo>
                <a:cubicBezTo>
                  <a:pt x="980997" y="717720"/>
                  <a:pt x="981035" y="717821"/>
                  <a:pt x="981501" y="719062"/>
                </a:cubicBezTo>
                <a:lnTo>
                  <a:pt x="985047" y="728519"/>
                </a:lnTo>
                <a:cubicBezTo>
                  <a:pt x="985061" y="728520"/>
                  <a:pt x="985657" y="728570"/>
                  <a:pt x="1011394" y="730681"/>
                </a:cubicBezTo>
                <a:cubicBezTo>
                  <a:pt x="1011394" y="730661"/>
                  <a:pt x="1011394" y="729131"/>
                  <a:pt x="1011394" y="607460"/>
                </a:cubicBezTo>
                <a:cubicBezTo>
                  <a:pt x="1011403" y="607460"/>
                  <a:pt x="1011522" y="607460"/>
                  <a:pt x="1013421" y="607460"/>
                </a:cubicBezTo>
                <a:lnTo>
                  <a:pt x="1027608" y="607460"/>
                </a:lnTo>
                <a:cubicBezTo>
                  <a:pt x="1027608" y="607438"/>
                  <a:pt x="1027608" y="605724"/>
                  <a:pt x="1027608" y="471268"/>
                </a:cubicBezTo>
                <a:cubicBezTo>
                  <a:pt x="1027616" y="471268"/>
                  <a:pt x="1027724" y="471268"/>
                  <a:pt x="1029381" y="471268"/>
                </a:cubicBezTo>
                <a:lnTo>
                  <a:pt x="1041795" y="471268"/>
                </a:lnTo>
                <a:cubicBezTo>
                  <a:pt x="1041795" y="471251"/>
                  <a:pt x="1041795" y="469845"/>
                  <a:pt x="1041795" y="356694"/>
                </a:cubicBezTo>
                <a:cubicBezTo>
                  <a:pt x="1045848" y="354532"/>
                  <a:pt x="1045848" y="354532"/>
                  <a:pt x="1045848" y="328590"/>
                </a:cubicBezTo>
                <a:cubicBezTo>
                  <a:pt x="1045855" y="328590"/>
                  <a:pt x="1045975" y="328590"/>
                  <a:pt x="1047875" y="328590"/>
                </a:cubicBezTo>
                <a:lnTo>
                  <a:pt x="1062062" y="328590"/>
                </a:lnTo>
                <a:cubicBezTo>
                  <a:pt x="1062073" y="328567"/>
                  <a:pt x="1062679" y="327200"/>
                  <a:pt x="1098542" y="246443"/>
                </a:cubicBezTo>
                <a:cubicBezTo>
                  <a:pt x="1098542" y="246429"/>
                  <a:pt x="1098576" y="244478"/>
                  <a:pt x="1102596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1151119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2E266-B131-4A4F-91ED-FB16A2C94331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1BA19-3F69-4A8C-AEA9-A408F2DF2C4C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D39EE0-2487-4D4F-BF69-AB4717964CCA}"/>
              </a:ext>
            </a:extLst>
          </p:cNvPr>
          <p:cNvGrpSpPr/>
          <p:nvPr/>
        </p:nvGrpSpPr>
        <p:grpSpPr>
          <a:xfrm>
            <a:off x="1709878" y="2378320"/>
            <a:ext cx="897023" cy="1150273"/>
            <a:chOff x="899593" y="1806235"/>
            <a:chExt cx="897023" cy="1150273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615267CA-E4F5-4C16-8990-3ED6C7D3B27D}"/>
                </a:ext>
              </a:extLst>
            </p:cNvPr>
            <p:cNvSpPr/>
            <p:nvPr/>
          </p:nvSpPr>
          <p:spPr>
            <a:xfrm rot="8100000">
              <a:off x="899602" y="2059490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16BAA70F-0E04-4BB2-9A7E-E9D74BA51890}"/>
                </a:ext>
              </a:extLst>
            </p:cNvPr>
            <p:cNvSpPr/>
            <p:nvPr/>
          </p:nvSpPr>
          <p:spPr>
            <a:xfrm rot="8100000">
              <a:off x="899593" y="1806235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DCD89D-5EAF-4FE7-9536-DD8DA3FC300F}"/>
              </a:ext>
            </a:extLst>
          </p:cNvPr>
          <p:cNvGrpSpPr/>
          <p:nvPr/>
        </p:nvGrpSpPr>
        <p:grpSpPr>
          <a:xfrm>
            <a:off x="3678683" y="2378319"/>
            <a:ext cx="897020" cy="1150273"/>
            <a:chOff x="2493539" y="1806234"/>
            <a:chExt cx="897020" cy="1150273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9AF790F0-9F5D-4B3A-8AEB-96450A349E5E}"/>
                </a:ext>
              </a:extLst>
            </p:cNvPr>
            <p:cNvSpPr/>
            <p:nvPr/>
          </p:nvSpPr>
          <p:spPr>
            <a:xfrm rot="18900000">
              <a:off x="2493539" y="1806234"/>
              <a:ext cx="897013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5FB2A4C7-5412-4DB2-9887-4BFCDB91607D}"/>
                </a:ext>
              </a:extLst>
            </p:cNvPr>
            <p:cNvSpPr/>
            <p:nvPr/>
          </p:nvSpPr>
          <p:spPr>
            <a:xfrm rot="18900000">
              <a:off x="2493546" y="2059490"/>
              <a:ext cx="897013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262C15-4160-4010-8314-1E6C805BA2A8}"/>
              </a:ext>
            </a:extLst>
          </p:cNvPr>
          <p:cNvGrpSpPr/>
          <p:nvPr/>
        </p:nvGrpSpPr>
        <p:grpSpPr>
          <a:xfrm>
            <a:off x="7616298" y="2378321"/>
            <a:ext cx="897027" cy="1150270"/>
            <a:chOff x="5681430" y="1806237"/>
            <a:chExt cx="897027" cy="1150270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EE238C51-E3F3-43CB-A2A2-A7DEBCC704B6}"/>
                </a:ext>
              </a:extLst>
            </p:cNvPr>
            <p:cNvSpPr/>
            <p:nvPr/>
          </p:nvSpPr>
          <p:spPr>
            <a:xfrm rot="2700000" flipH="1">
              <a:off x="5681441" y="1806235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7EB4CCE7-C3E0-4ED7-9342-BED1307B384E}"/>
                </a:ext>
              </a:extLst>
            </p:cNvPr>
            <p:cNvSpPr/>
            <p:nvPr/>
          </p:nvSpPr>
          <p:spPr>
            <a:xfrm rot="2700000" flipH="1">
              <a:off x="5681432" y="2059491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3401C7-C5B1-4302-BABD-D6A53CAE88D9}"/>
              </a:ext>
            </a:extLst>
          </p:cNvPr>
          <p:cNvGrpSpPr/>
          <p:nvPr/>
        </p:nvGrpSpPr>
        <p:grpSpPr>
          <a:xfrm>
            <a:off x="9585108" y="2378320"/>
            <a:ext cx="897026" cy="1150272"/>
            <a:chOff x="7275374" y="1806237"/>
            <a:chExt cx="897026" cy="1150272"/>
          </a:xfrm>
        </p:grpSpPr>
        <p:sp>
          <p:nvSpPr>
            <p:cNvPr id="14" name="Rounded Rectangle 11">
              <a:extLst>
                <a:ext uri="{FF2B5EF4-FFF2-40B4-BE49-F238E27FC236}">
                  <a16:creationId xmlns:a16="http://schemas.microsoft.com/office/drawing/2014/main" id="{845ED0FA-7C7A-4E64-883A-B07E7440FB07}"/>
                </a:ext>
              </a:extLst>
            </p:cNvPr>
            <p:cNvSpPr/>
            <p:nvPr/>
          </p:nvSpPr>
          <p:spPr>
            <a:xfrm rot="13500000" flipH="1">
              <a:off x="7275376" y="2059492"/>
              <a:ext cx="897015" cy="897019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F9FBED84-D029-4AC2-B9CB-4FE51A1CAEAF}"/>
                </a:ext>
              </a:extLst>
            </p:cNvPr>
            <p:cNvSpPr/>
            <p:nvPr/>
          </p:nvSpPr>
          <p:spPr>
            <a:xfrm rot="13500000" flipH="1">
              <a:off x="7275384" y="1806236"/>
              <a:ext cx="897015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093DE1-E547-4D38-A4A4-296E4090CD3C}"/>
              </a:ext>
            </a:extLst>
          </p:cNvPr>
          <p:cNvGrpSpPr/>
          <p:nvPr/>
        </p:nvGrpSpPr>
        <p:grpSpPr>
          <a:xfrm>
            <a:off x="5647486" y="2378321"/>
            <a:ext cx="897028" cy="1150273"/>
            <a:chOff x="4087480" y="1806236"/>
            <a:chExt cx="897028" cy="1150273"/>
          </a:xfrm>
        </p:grpSpPr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BA863984-0464-43EC-BC4E-EDD0512E3877}"/>
                </a:ext>
              </a:extLst>
            </p:cNvPr>
            <p:cNvSpPr/>
            <p:nvPr/>
          </p:nvSpPr>
          <p:spPr>
            <a:xfrm rot="13500000" flipH="1">
              <a:off x="4087482" y="2059491"/>
              <a:ext cx="897016" cy="897020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C7CAB892-1A23-4190-9507-675BD35088E2}"/>
                </a:ext>
              </a:extLst>
            </p:cNvPr>
            <p:cNvSpPr/>
            <p:nvPr/>
          </p:nvSpPr>
          <p:spPr>
            <a:xfrm rot="13500000" flipH="1">
              <a:off x="4087491" y="1806235"/>
              <a:ext cx="897016" cy="897018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6AF8B1-B55E-488D-A06D-ABF8371EF40C}"/>
              </a:ext>
            </a:extLst>
          </p:cNvPr>
          <p:cNvGrpSpPr/>
          <p:nvPr/>
        </p:nvGrpSpPr>
        <p:grpSpPr>
          <a:xfrm>
            <a:off x="975950" y="3762277"/>
            <a:ext cx="2364868" cy="1292662"/>
            <a:chOff x="2551705" y="4283314"/>
            <a:chExt cx="1509655" cy="12926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14AC0D-E25A-497C-A1DB-393A9A2676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037146-3DEF-4F2D-9442-F55D337A7063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298894-BE93-4EF7-A6F3-F8B303B0BFE5}"/>
              </a:ext>
            </a:extLst>
          </p:cNvPr>
          <p:cNvGrpSpPr/>
          <p:nvPr/>
        </p:nvGrpSpPr>
        <p:grpSpPr>
          <a:xfrm>
            <a:off x="4913566" y="3762277"/>
            <a:ext cx="2364868" cy="1292662"/>
            <a:chOff x="2551705" y="4283314"/>
            <a:chExt cx="1509655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5CD1E1-1840-4C44-888C-484666A74B7B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56D72C-7A99-43B0-8F00-B9CBF8B6B28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06E264-1DC4-4C94-B8C4-D9283FD8B9F7}"/>
              </a:ext>
            </a:extLst>
          </p:cNvPr>
          <p:cNvGrpSpPr/>
          <p:nvPr/>
        </p:nvGrpSpPr>
        <p:grpSpPr>
          <a:xfrm>
            <a:off x="8851183" y="3762277"/>
            <a:ext cx="2364868" cy="1292662"/>
            <a:chOff x="2551705" y="4283314"/>
            <a:chExt cx="1509655" cy="12926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5726B9-F9ED-4D97-B24C-D9B40C7F688B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211DDB-7DD4-419D-98B7-CC2959F525E1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07B719-85F3-4DCA-A374-366984679726}"/>
              </a:ext>
            </a:extLst>
          </p:cNvPr>
          <p:cNvGrpSpPr/>
          <p:nvPr/>
        </p:nvGrpSpPr>
        <p:grpSpPr>
          <a:xfrm>
            <a:off x="2944758" y="5117487"/>
            <a:ext cx="2364868" cy="1292662"/>
            <a:chOff x="2551705" y="4283314"/>
            <a:chExt cx="1509655" cy="12926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D53A1E-000F-40AF-8F90-E38BAD45CEB6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127210-BCB4-4C07-8769-EEB9C6DB9F4F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F77A99-117F-4070-AB55-42AF40803104}"/>
              </a:ext>
            </a:extLst>
          </p:cNvPr>
          <p:cNvGrpSpPr/>
          <p:nvPr/>
        </p:nvGrpSpPr>
        <p:grpSpPr>
          <a:xfrm>
            <a:off x="6882374" y="5117487"/>
            <a:ext cx="2364868" cy="1292662"/>
            <a:chOff x="2551705" y="4283314"/>
            <a:chExt cx="1509655" cy="12926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B5DCBE-DFA6-4B36-9494-AC83D3D27E36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3041AF-3DD9-4690-968D-56227F678FB7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44" y="2469225"/>
            <a:ext cx="568880" cy="63426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776" y="2846617"/>
            <a:ext cx="645483" cy="51375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646" y="2507318"/>
            <a:ext cx="623761" cy="67859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508" y="2705817"/>
            <a:ext cx="481199" cy="74853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705" y="2456646"/>
            <a:ext cx="649726" cy="7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0A96BF1-4237-4567-8F45-C1C9F74E6740}"/>
              </a:ext>
            </a:extLst>
          </p:cNvPr>
          <p:cNvGrpSpPr/>
          <p:nvPr/>
        </p:nvGrpSpPr>
        <p:grpSpPr>
          <a:xfrm>
            <a:off x="3847884" y="3512688"/>
            <a:ext cx="4114802" cy="4114800"/>
            <a:chOff x="2742606" y="4269563"/>
            <a:chExt cx="3691288" cy="3691287"/>
          </a:xfrm>
        </p:grpSpPr>
        <p:sp>
          <p:nvSpPr>
            <p:cNvPr id="40" name="Pie 4">
              <a:extLst>
                <a:ext uri="{FF2B5EF4-FFF2-40B4-BE49-F238E27FC236}">
                  <a16:creationId xmlns:a16="http://schemas.microsoft.com/office/drawing/2014/main" id="{0FE7C5FF-38CC-4449-88C7-6B6E2D2B90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42606" y="4269563"/>
              <a:ext cx="3691287" cy="3691288"/>
            </a:xfrm>
            <a:prstGeom prst="pie">
              <a:avLst>
                <a:gd name="adj1" fmla="val 12963840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1" name="Pie 39">
              <a:extLst>
                <a:ext uri="{FF2B5EF4-FFF2-40B4-BE49-F238E27FC236}">
                  <a16:creationId xmlns:a16="http://schemas.microsoft.com/office/drawing/2014/main" id="{E551540D-CADD-445B-8228-6E63BD7726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7678" y="4474636"/>
              <a:ext cx="3281143" cy="3281143"/>
            </a:xfrm>
            <a:prstGeom prst="pie">
              <a:avLst>
                <a:gd name="adj1" fmla="val 15653484"/>
                <a:gd name="adj2" fmla="val 179557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Pie 40">
              <a:extLst>
                <a:ext uri="{FF2B5EF4-FFF2-40B4-BE49-F238E27FC236}">
                  <a16:creationId xmlns:a16="http://schemas.microsoft.com/office/drawing/2014/main" id="{049AE4C6-E73C-4B72-AC44-4A570F38F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2751" y="4679707"/>
              <a:ext cx="2870997" cy="2871001"/>
            </a:xfrm>
            <a:prstGeom prst="pie">
              <a:avLst>
                <a:gd name="adj1" fmla="val 13181713"/>
                <a:gd name="adj2" fmla="val 1522404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Pie 41">
              <a:extLst>
                <a:ext uri="{FF2B5EF4-FFF2-40B4-BE49-F238E27FC236}">
                  <a16:creationId xmlns:a16="http://schemas.microsoft.com/office/drawing/2014/main" id="{524A109D-C644-4957-A5F9-229F3FD5911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57821" y="4884780"/>
              <a:ext cx="2460856" cy="2460857"/>
            </a:xfrm>
            <a:prstGeom prst="pie">
              <a:avLst>
                <a:gd name="adj1" fmla="val 16181279"/>
                <a:gd name="adj2" fmla="val 180910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46">
            <a:extLst>
              <a:ext uri="{FF2B5EF4-FFF2-40B4-BE49-F238E27FC236}">
                <a16:creationId xmlns:a16="http://schemas.microsoft.com/office/drawing/2014/main" id="{78C295B7-CA11-4179-B4AB-FE31D5B79EEE}"/>
              </a:ext>
            </a:extLst>
          </p:cNvPr>
          <p:cNvSpPr/>
          <p:nvPr/>
        </p:nvSpPr>
        <p:spPr>
          <a:xfrm rot="18900000">
            <a:off x="780861" y="3818000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7">
            <a:extLst>
              <a:ext uri="{FF2B5EF4-FFF2-40B4-BE49-F238E27FC236}">
                <a16:creationId xmlns:a16="http://schemas.microsoft.com/office/drawing/2014/main" id="{6F3FC9CC-C449-4A32-960A-A466F05BD4C4}"/>
              </a:ext>
            </a:extLst>
          </p:cNvPr>
          <p:cNvSpPr/>
          <p:nvPr/>
        </p:nvSpPr>
        <p:spPr>
          <a:xfrm rot="18900000">
            <a:off x="780861" y="4961356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8">
            <a:extLst>
              <a:ext uri="{FF2B5EF4-FFF2-40B4-BE49-F238E27FC236}">
                <a16:creationId xmlns:a16="http://schemas.microsoft.com/office/drawing/2014/main" id="{A9EAD312-6108-4076-8D85-3C147B0FECAD}"/>
              </a:ext>
            </a:extLst>
          </p:cNvPr>
          <p:cNvSpPr/>
          <p:nvPr/>
        </p:nvSpPr>
        <p:spPr>
          <a:xfrm rot="18900000">
            <a:off x="10700415" y="2258098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49">
            <a:extLst>
              <a:ext uri="{FF2B5EF4-FFF2-40B4-BE49-F238E27FC236}">
                <a16:creationId xmlns:a16="http://schemas.microsoft.com/office/drawing/2014/main" id="{60178255-626E-40D8-8A8F-E57B29588C3C}"/>
              </a:ext>
            </a:extLst>
          </p:cNvPr>
          <p:cNvSpPr/>
          <p:nvPr/>
        </p:nvSpPr>
        <p:spPr>
          <a:xfrm rot="18900000">
            <a:off x="10705155" y="3402302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124C58-218F-4D9A-B381-E9273AB05816}"/>
              </a:ext>
            </a:extLst>
          </p:cNvPr>
          <p:cNvSpPr/>
          <p:nvPr/>
        </p:nvSpPr>
        <p:spPr>
          <a:xfrm>
            <a:off x="5395629" y="5060432"/>
            <a:ext cx="1019312" cy="1019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C8B5D9-C75F-480B-B62D-BB0FA6F2A019}"/>
              </a:ext>
            </a:extLst>
          </p:cNvPr>
          <p:cNvSpPr txBox="1"/>
          <p:nvPr/>
        </p:nvSpPr>
        <p:spPr>
          <a:xfrm>
            <a:off x="7774103" y="3654851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FA601-EDBE-4FCF-A92F-C3FF137A105B}"/>
              </a:ext>
            </a:extLst>
          </p:cNvPr>
          <p:cNvSpPr txBox="1"/>
          <p:nvPr/>
        </p:nvSpPr>
        <p:spPr>
          <a:xfrm>
            <a:off x="7764316" y="3332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73E56-EF76-4AF4-89B9-E4FE4C17AFD6}"/>
              </a:ext>
            </a:extLst>
          </p:cNvPr>
          <p:cNvCxnSpPr/>
          <p:nvPr/>
        </p:nvCxnSpPr>
        <p:spPr>
          <a:xfrm>
            <a:off x="7693417" y="3645706"/>
            <a:ext cx="2952000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986EBD-B48A-4E38-9896-67E61B7CA37E}"/>
              </a:ext>
            </a:extLst>
          </p:cNvPr>
          <p:cNvSpPr txBox="1"/>
          <p:nvPr/>
        </p:nvSpPr>
        <p:spPr>
          <a:xfrm>
            <a:off x="1323148" y="4052133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DCDAB-2EF6-4831-8D16-9FAD1F5C10B7}"/>
              </a:ext>
            </a:extLst>
          </p:cNvPr>
          <p:cNvSpPr txBox="1"/>
          <p:nvPr/>
        </p:nvSpPr>
        <p:spPr>
          <a:xfrm>
            <a:off x="1324749" y="3741290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13AEA8-2A80-489C-9A28-B59732794F70}"/>
              </a:ext>
            </a:extLst>
          </p:cNvPr>
          <p:cNvCxnSpPr/>
          <p:nvPr/>
        </p:nvCxnSpPr>
        <p:spPr>
          <a:xfrm>
            <a:off x="1299667" y="4044527"/>
            <a:ext cx="2952000" cy="2612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F37FCF-7130-4863-AD01-F42161DFA966}"/>
              </a:ext>
            </a:extLst>
          </p:cNvPr>
          <p:cNvSpPr txBox="1"/>
          <p:nvPr/>
        </p:nvSpPr>
        <p:spPr>
          <a:xfrm>
            <a:off x="1323148" y="5196133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ECC574-2AAC-4F34-BB88-5915837E5184}"/>
              </a:ext>
            </a:extLst>
          </p:cNvPr>
          <p:cNvSpPr txBox="1"/>
          <p:nvPr/>
        </p:nvSpPr>
        <p:spPr>
          <a:xfrm>
            <a:off x="1324749" y="4885290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6C7DC5-5B3F-4CD9-A8E9-1A68A78FA4CA}"/>
              </a:ext>
            </a:extLst>
          </p:cNvPr>
          <p:cNvCxnSpPr>
            <a:cxnSpLocks/>
          </p:cNvCxnSpPr>
          <p:nvPr/>
        </p:nvCxnSpPr>
        <p:spPr>
          <a:xfrm flipV="1">
            <a:off x="1299667" y="5188292"/>
            <a:ext cx="2952000" cy="237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58FDC8-65F6-4DCC-A53D-FCC8F8F18B80}"/>
              </a:ext>
            </a:extLst>
          </p:cNvPr>
          <p:cNvSpPr txBox="1"/>
          <p:nvPr/>
        </p:nvSpPr>
        <p:spPr>
          <a:xfrm>
            <a:off x="7810535" y="2510851"/>
            <a:ext cx="289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643D2-A103-4CD8-8A98-65C1CF64026F}"/>
              </a:ext>
            </a:extLst>
          </p:cNvPr>
          <p:cNvSpPr txBox="1"/>
          <p:nvPr/>
        </p:nvSpPr>
        <p:spPr>
          <a:xfrm>
            <a:off x="7800748" y="2188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 Graph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3D1AB1-6733-4739-84EE-DA524BAB066B}"/>
              </a:ext>
            </a:extLst>
          </p:cNvPr>
          <p:cNvCxnSpPr/>
          <p:nvPr/>
        </p:nvCxnSpPr>
        <p:spPr>
          <a:xfrm>
            <a:off x="7693417" y="2501706"/>
            <a:ext cx="2952000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DF4D87-78DD-45E7-B429-7C20E369ADCD}"/>
              </a:ext>
            </a:extLst>
          </p:cNvPr>
          <p:cNvGrpSpPr/>
          <p:nvPr/>
        </p:nvGrpSpPr>
        <p:grpSpPr>
          <a:xfrm>
            <a:off x="8914314" y="4969365"/>
            <a:ext cx="2352903" cy="1099865"/>
            <a:chOff x="634921" y="1725549"/>
            <a:chExt cx="2352903" cy="10998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21D8BE-D2C6-47B4-A67C-9B986539780B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6769B7-4E56-4CE7-8310-8B892C8CD65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296068B-68E7-431F-BE08-21E35A55A8FA}"/>
              </a:ext>
            </a:extLst>
          </p:cNvPr>
          <p:cNvSpPr txBox="1"/>
          <p:nvPr/>
        </p:nvSpPr>
        <p:spPr>
          <a:xfrm>
            <a:off x="6639896" y="4676977"/>
            <a:ext cx="116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224C53-6AFE-4D41-ACCA-5AEE3CA8F0F2}"/>
              </a:ext>
            </a:extLst>
          </p:cNvPr>
          <p:cNvSpPr txBox="1"/>
          <p:nvPr/>
        </p:nvSpPr>
        <p:spPr>
          <a:xfrm>
            <a:off x="5651583" y="3899367"/>
            <a:ext cx="95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62%</a:t>
            </a:r>
            <a:endParaRPr lang="ko-KR" altLang="en-US" sz="28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3DDF94-2031-4502-9665-ABB642BE538B}"/>
              </a:ext>
            </a:extLst>
          </p:cNvPr>
          <p:cNvSpPr txBox="1"/>
          <p:nvPr/>
        </p:nvSpPr>
        <p:spPr>
          <a:xfrm rot="172123">
            <a:off x="4799300" y="4345113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7A6B9F-A4DD-4A4C-8566-02C76C389CA1}"/>
              </a:ext>
            </a:extLst>
          </p:cNvPr>
          <p:cNvSpPr txBox="1"/>
          <p:nvPr/>
        </p:nvSpPr>
        <p:spPr>
          <a:xfrm>
            <a:off x="4480265" y="5116714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31%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EC55C9-A89A-4B3A-A8C2-D6C357E733E9}"/>
              </a:ext>
            </a:extLst>
          </p:cNvPr>
          <p:cNvSpPr txBox="1"/>
          <p:nvPr/>
        </p:nvSpPr>
        <p:spPr>
          <a:xfrm>
            <a:off x="5437233" y="54162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06C018FA-0B68-489B-B087-915A2E988B3A}"/>
              </a:ext>
            </a:extLst>
          </p:cNvPr>
          <p:cNvSpPr/>
          <p:nvPr/>
        </p:nvSpPr>
        <p:spPr>
          <a:xfrm rot="2700000">
            <a:off x="925984" y="5022639"/>
            <a:ext cx="191185" cy="3427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2F43DA67-4594-4224-B0E0-E188D09CDE8F}"/>
              </a:ext>
            </a:extLst>
          </p:cNvPr>
          <p:cNvSpPr/>
          <p:nvPr/>
        </p:nvSpPr>
        <p:spPr>
          <a:xfrm>
            <a:off x="904197" y="3939246"/>
            <a:ext cx="236869" cy="2217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44D53B-4F49-4BE2-96AD-C3CBC2373FAF}"/>
              </a:ext>
            </a:extLst>
          </p:cNvPr>
          <p:cNvSpPr/>
          <p:nvPr/>
        </p:nvSpPr>
        <p:spPr>
          <a:xfrm>
            <a:off x="10804365" y="2375559"/>
            <a:ext cx="279940" cy="23400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6269EBB6-9791-482F-B090-AF7CEAC3D9D2}"/>
              </a:ext>
            </a:extLst>
          </p:cNvPr>
          <p:cNvSpPr>
            <a:spLocks noChangeAspect="1"/>
          </p:cNvSpPr>
          <p:nvPr/>
        </p:nvSpPr>
        <p:spPr>
          <a:xfrm>
            <a:off x="10817057" y="3513118"/>
            <a:ext cx="254996" cy="257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4009">
            <a:off x="4343334" y="1999564"/>
            <a:ext cx="2015270" cy="201527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98" y="319398"/>
            <a:ext cx="2291934" cy="4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6990B-D937-4BB8-90C3-EC40B4E887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8246DC"/>
                </a:solidFill>
              </a:rPr>
              <a:t>PowerPoint Presentation</a:t>
            </a:r>
            <a:endParaRPr lang="en-US" dirty="0">
              <a:solidFill>
                <a:srgbClr val="8246DC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210141-5076-422A-ACC1-73550A74CA88}"/>
              </a:ext>
            </a:extLst>
          </p:cNvPr>
          <p:cNvGrpSpPr/>
          <p:nvPr/>
        </p:nvGrpSpPr>
        <p:grpSpPr>
          <a:xfrm>
            <a:off x="8042138" y="1483821"/>
            <a:ext cx="2980057" cy="1131223"/>
            <a:chOff x="539552" y="2708920"/>
            <a:chExt cx="1872208" cy="1131223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C97DEFDB-2D51-4BB7-8D0A-CA7F18B9CD6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39B553-BC26-4214-9D11-BF2145810DD8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C37270-D88A-4ACE-A90F-261F42F438E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13F651-BEA3-4234-AC0D-2AD202A0DA37}"/>
              </a:ext>
            </a:extLst>
          </p:cNvPr>
          <p:cNvGrpSpPr/>
          <p:nvPr/>
        </p:nvGrpSpPr>
        <p:grpSpPr>
          <a:xfrm>
            <a:off x="1169805" y="1483821"/>
            <a:ext cx="2980057" cy="1131223"/>
            <a:chOff x="539552" y="2708920"/>
            <a:chExt cx="1872208" cy="1131223"/>
          </a:xfrm>
        </p:grpSpPr>
        <p:sp>
          <p:nvSpPr>
            <p:cNvPr id="21" name="Rounded Rectangle 51">
              <a:extLst>
                <a:ext uri="{FF2B5EF4-FFF2-40B4-BE49-F238E27FC236}">
                  <a16:creationId xmlns:a16="http://schemas.microsoft.com/office/drawing/2014/main" id="{2E7A84A5-667F-416D-99B5-42650E68259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30324A-962F-4298-B2EC-CF5176AA640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803802-73B1-4949-855B-BCD92E86D128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0667EF-9445-4872-80C5-BD8E7E32EFF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72F7ED-FFD4-4893-8AED-221BC1D83CD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B2EA8E-2FA2-4455-AC8D-FCE287E37AB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B1F40A-0CA4-4ECF-BB3E-F98F583EB55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36B86EA-43FF-4EBD-9B9C-3871DF717E75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008" y="1416811"/>
            <a:ext cx="911982" cy="9119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287" y="3380330"/>
            <a:ext cx="981916" cy="9819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108" y="3380330"/>
            <a:ext cx="941059" cy="9410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594" y="5969390"/>
            <a:ext cx="905066" cy="8886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805" y="5902401"/>
            <a:ext cx="911250" cy="911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9941" y="5920870"/>
            <a:ext cx="922500" cy="9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9570CC-20BD-48BB-A773-6FB3DE630AFF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03453-DDEA-4807-9434-14073E5C90CB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7056CA2-8FAF-4A8D-9E9E-FF8BBEEA5A4D}"/>
              </a:ext>
            </a:extLst>
          </p:cNvPr>
          <p:cNvGrpSpPr/>
          <p:nvPr/>
        </p:nvGrpSpPr>
        <p:grpSpPr>
          <a:xfrm>
            <a:off x="743298" y="2034513"/>
            <a:ext cx="4043549" cy="728318"/>
            <a:chOff x="467544" y="1628800"/>
            <a:chExt cx="2795302" cy="728318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B605CA0-69B1-43D7-80B1-170420712AC9}"/>
                </a:ext>
              </a:extLst>
            </p:cNvPr>
            <p:cNvSpPr txBox="1"/>
            <p:nvPr/>
          </p:nvSpPr>
          <p:spPr>
            <a:xfrm>
              <a:off x="467544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A14BCA0-EB70-4EFD-B019-D114C6D0D909}"/>
                </a:ext>
              </a:extLst>
            </p:cNvPr>
            <p:cNvSpPr txBox="1"/>
            <p:nvPr/>
          </p:nvSpPr>
          <p:spPr>
            <a:xfrm>
              <a:off x="467544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50B5BF-F959-44E9-9554-1168AA2BAE45}"/>
              </a:ext>
            </a:extLst>
          </p:cNvPr>
          <p:cNvGrpSpPr/>
          <p:nvPr/>
        </p:nvGrpSpPr>
        <p:grpSpPr>
          <a:xfrm>
            <a:off x="743298" y="5681831"/>
            <a:ext cx="4043549" cy="728318"/>
            <a:chOff x="467544" y="5498541"/>
            <a:chExt cx="2795302" cy="72831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68866F1-691C-4A9A-BF95-9A55605C7E28}"/>
                </a:ext>
              </a:extLst>
            </p:cNvPr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01BB215-4032-4BAB-82EE-5C810EA8CA61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5" name="Freeform 32">
            <a:extLst>
              <a:ext uri="{FF2B5EF4-FFF2-40B4-BE49-F238E27FC236}">
                <a16:creationId xmlns:a16="http://schemas.microsoft.com/office/drawing/2014/main" id="{3369BF69-2BCF-4707-A67F-50D83F1FE7BB}"/>
              </a:ext>
            </a:extLst>
          </p:cNvPr>
          <p:cNvSpPr/>
          <p:nvPr/>
        </p:nvSpPr>
        <p:spPr>
          <a:xfrm>
            <a:off x="4814154" y="4585125"/>
            <a:ext cx="260767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6" name="Freeform 99">
            <a:extLst>
              <a:ext uri="{FF2B5EF4-FFF2-40B4-BE49-F238E27FC236}">
                <a16:creationId xmlns:a16="http://schemas.microsoft.com/office/drawing/2014/main" id="{14D97103-57EF-4C08-87F2-55586E1C6591}"/>
              </a:ext>
            </a:extLst>
          </p:cNvPr>
          <p:cNvSpPr/>
          <p:nvPr/>
        </p:nvSpPr>
        <p:spPr>
          <a:xfrm flipH="1">
            <a:off x="7014588" y="4585127"/>
            <a:ext cx="264639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7" name="Freeform 33">
            <a:extLst>
              <a:ext uri="{FF2B5EF4-FFF2-40B4-BE49-F238E27FC236}">
                <a16:creationId xmlns:a16="http://schemas.microsoft.com/office/drawing/2014/main" id="{C71E3A3F-701F-4D35-9F29-92E4E63F7978}"/>
              </a:ext>
            </a:extLst>
          </p:cNvPr>
          <p:cNvSpPr/>
          <p:nvPr/>
        </p:nvSpPr>
        <p:spPr>
          <a:xfrm>
            <a:off x="4251960" y="2206812"/>
            <a:ext cx="925448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8" name="Freeform 100">
            <a:extLst>
              <a:ext uri="{FF2B5EF4-FFF2-40B4-BE49-F238E27FC236}">
                <a16:creationId xmlns:a16="http://schemas.microsoft.com/office/drawing/2014/main" id="{B6BE6479-9DD7-4AF3-B28E-04277EA9F62C}"/>
              </a:ext>
            </a:extLst>
          </p:cNvPr>
          <p:cNvSpPr/>
          <p:nvPr/>
        </p:nvSpPr>
        <p:spPr>
          <a:xfrm flipH="1">
            <a:off x="6953698" y="2203397"/>
            <a:ext cx="1015666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A220921-7B4D-4902-90D5-155E47B80A7B}"/>
              </a:ext>
            </a:extLst>
          </p:cNvPr>
          <p:cNvGrpSpPr/>
          <p:nvPr/>
        </p:nvGrpSpPr>
        <p:grpSpPr>
          <a:xfrm>
            <a:off x="7365856" y="2034513"/>
            <a:ext cx="4043549" cy="728318"/>
            <a:chOff x="5841856" y="1628800"/>
            <a:chExt cx="2795302" cy="728318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575F53B-B99B-4B0C-9E4A-36A0E5381DC9}"/>
                </a:ext>
              </a:extLst>
            </p:cNvPr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87D2B56-610A-4FAF-A578-833D26DB0FBF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DD6040-9847-4610-A2DC-9721C30FFF27}"/>
              </a:ext>
            </a:extLst>
          </p:cNvPr>
          <p:cNvGrpSpPr/>
          <p:nvPr/>
        </p:nvGrpSpPr>
        <p:grpSpPr>
          <a:xfrm>
            <a:off x="7365856" y="5681831"/>
            <a:ext cx="4043549" cy="728318"/>
            <a:chOff x="5841856" y="5498541"/>
            <a:chExt cx="2795302" cy="728318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E7716D0-D423-40D1-B146-C2E16E85436F}"/>
                </a:ext>
              </a:extLst>
            </p:cNvPr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0C9A557-2328-4D0B-B3D0-1A23D9CC44A5}"/>
                </a:ext>
              </a:extLst>
            </p:cNvPr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219822BD-FA78-4C30-B90A-359984A9EE28}"/>
              </a:ext>
            </a:extLst>
          </p:cNvPr>
          <p:cNvSpPr txBox="1"/>
          <p:nvPr/>
        </p:nvSpPr>
        <p:spPr>
          <a:xfrm>
            <a:off x="5177408" y="3179145"/>
            <a:ext cx="18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F058E97-482E-4D63-AB90-F94A7A726781}"/>
              </a:ext>
            </a:extLst>
          </p:cNvPr>
          <p:cNvSpPr txBox="1"/>
          <p:nvPr/>
        </p:nvSpPr>
        <p:spPr>
          <a:xfrm>
            <a:off x="5241272" y="4977346"/>
            <a:ext cx="16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241DE52-1607-4999-86E9-FB663B662F64}"/>
              </a:ext>
            </a:extLst>
          </p:cNvPr>
          <p:cNvGrpSpPr/>
          <p:nvPr/>
        </p:nvGrpSpPr>
        <p:grpSpPr>
          <a:xfrm>
            <a:off x="2793159" y="3512778"/>
            <a:ext cx="6603881" cy="1310591"/>
            <a:chOff x="1746957" y="2369020"/>
            <a:chExt cx="5644433" cy="1120181"/>
          </a:xfrm>
        </p:grpSpPr>
        <p:sp>
          <p:nvSpPr>
            <p:cNvPr id="158" name="Rounded Rectangle 37">
              <a:extLst>
                <a:ext uri="{FF2B5EF4-FFF2-40B4-BE49-F238E27FC236}">
                  <a16:creationId xmlns:a16="http://schemas.microsoft.com/office/drawing/2014/main" id="{5940EA0D-025E-4F08-BD99-1DB375F8C04B}"/>
                </a:ext>
              </a:extLst>
            </p:cNvPr>
            <p:cNvSpPr/>
            <p:nvPr/>
          </p:nvSpPr>
          <p:spPr>
            <a:xfrm rot="18900000">
              <a:off x="1746957" y="2369020"/>
              <a:ext cx="1120181" cy="1120181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Rounded Rectangle 39">
              <a:extLst>
                <a:ext uri="{FF2B5EF4-FFF2-40B4-BE49-F238E27FC236}">
                  <a16:creationId xmlns:a16="http://schemas.microsoft.com/office/drawing/2014/main" id="{EE96B729-1968-4351-B405-D7FF2F122A0A}"/>
                </a:ext>
              </a:extLst>
            </p:cNvPr>
            <p:cNvSpPr/>
            <p:nvPr/>
          </p:nvSpPr>
          <p:spPr>
            <a:xfrm rot="18900000">
              <a:off x="6271209" y="2369020"/>
              <a:ext cx="1120181" cy="1120181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295BE53-5FB4-4EDF-90D3-A1D1F4AD212F}"/>
                </a:ext>
              </a:extLst>
            </p:cNvPr>
            <p:cNvGrpSpPr/>
            <p:nvPr/>
          </p:nvGrpSpPr>
          <p:grpSpPr>
            <a:xfrm>
              <a:off x="4182377" y="2551068"/>
              <a:ext cx="756084" cy="756084"/>
              <a:chOff x="4182377" y="2551068"/>
              <a:chExt cx="756084" cy="756084"/>
            </a:xfrm>
          </p:grpSpPr>
          <p:sp>
            <p:nvSpPr>
              <p:cNvPr id="165" name="Rounded Rectangle 43">
                <a:extLst>
                  <a:ext uri="{FF2B5EF4-FFF2-40B4-BE49-F238E27FC236}">
                    <a16:creationId xmlns:a16="http://schemas.microsoft.com/office/drawing/2014/main" id="{04141C5A-F7FF-4EE9-AA40-F55E6E93A28C}"/>
                  </a:ext>
                </a:extLst>
              </p:cNvPr>
              <p:cNvSpPr/>
              <p:nvPr/>
            </p:nvSpPr>
            <p:spPr>
              <a:xfrm rot="18900000">
                <a:off x="4182377" y="2551068"/>
                <a:ext cx="756084" cy="756084"/>
              </a:xfrm>
              <a:prstGeom prst="roundRect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6" name="Rounded Rectangle 44">
                <a:extLst>
                  <a:ext uri="{FF2B5EF4-FFF2-40B4-BE49-F238E27FC236}">
                    <a16:creationId xmlns:a16="http://schemas.microsoft.com/office/drawing/2014/main" id="{EA9AF3B9-B436-4BDF-8537-83A2CF1F2E9F}"/>
                  </a:ext>
                </a:extLst>
              </p:cNvPr>
              <p:cNvSpPr/>
              <p:nvPr/>
            </p:nvSpPr>
            <p:spPr>
              <a:xfrm rot="18900000">
                <a:off x="4261107" y="2629798"/>
                <a:ext cx="598625" cy="598625"/>
              </a:xfrm>
              <a:prstGeom prst="round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1" name="Rounded Rectangle 47">
              <a:extLst>
                <a:ext uri="{FF2B5EF4-FFF2-40B4-BE49-F238E27FC236}">
                  <a16:creationId xmlns:a16="http://schemas.microsoft.com/office/drawing/2014/main" id="{943F8ACF-6BB7-4356-9B97-FD77EDF2108D}"/>
                </a:ext>
              </a:extLst>
            </p:cNvPr>
            <p:cNvSpPr/>
            <p:nvPr/>
          </p:nvSpPr>
          <p:spPr>
            <a:xfrm rot="8100000">
              <a:off x="5746976" y="2499103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2" name="Chevron 40">
              <a:extLst>
                <a:ext uri="{FF2B5EF4-FFF2-40B4-BE49-F238E27FC236}">
                  <a16:creationId xmlns:a16="http://schemas.microsoft.com/office/drawing/2014/main" id="{94EF30A9-40F7-49BF-AD2A-F8481A878B01}"/>
                </a:ext>
              </a:extLst>
            </p:cNvPr>
            <p:cNvSpPr/>
            <p:nvPr/>
          </p:nvSpPr>
          <p:spPr>
            <a:xfrm>
              <a:off x="5148064" y="2674238"/>
              <a:ext cx="365467" cy="50405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3" name="Chevron 41">
              <a:extLst>
                <a:ext uri="{FF2B5EF4-FFF2-40B4-BE49-F238E27FC236}">
                  <a16:creationId xmlns:a16="http://schemas.microsoft.com/office/drawing/2014/main" id="{5642C778-0197-4296-B47A-D4EFE7886AB3}"/>
                </a:ext>
              </a:extLst>
            </p:cNvPr>
            <p:cNvSpPr/>
            <p:nvPr/>
          </p:nvSpPr>
          <p:spPr>
            <a:xfrm rot="10800000">
              <a:off x="3563889" y="2681848"/>
              <a:ext cx="365467" cy="50405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Rounded Rectangle 47">
              <a:extLst>
                <a:ext uri="{FF2B5EF4-FFF2-40B4-BE49-F238E27FC236}">
                  <a16:creationId xmlns:a16="http://schemas.microsoft.com/office/drawing/2014/main" id="{6E745435-37D8-4DAC-9FBF-4F15EFDD3610}"/>
                </a:ext>
              </a:extLst>
            </p:cNvPr>
            <p:cNvSpPr/>
            <p:nvPr/>
          </p:nvSpPr>
          <p:spPr>
            <a:xfrm rot="18900000">
              <a:off x="2524657" y="2500121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83" y="3188799"/>
            <a:ext cx="1298835" cy="1855479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4009">
            <a:off x="9592747" y="3265175"/>
            <a:ext cx="1785092" cy="17850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516" y="3938353"/>
            <a:ext cx="461541" cy="4705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382" y="3889579"/>
            <a:ext cx="585000" cy="57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17" y="3950358"/>
            <a:ext cx="476975" cy="4769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5066" y="3929831"/>
            <a:ext cx="585000" cy="585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6533" y="354646"/>
            <a:ext cx="2421285" cy="529454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5834657" y="3869205"/>
            <a:ext cx="515903" cy="494666"/>
            <a:chOff x="6904038" y="195263"/>
            <a:chExt cx="925512" cy="887413"/>
          </a:xfrm>
          <a:solidFill>
            <a:srgbClr val="88C8D3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6904038" y="438151"/>
              <a:ext cx="925512" cy="644525"/>
            </a:xfrm>
            <a:custGeom>
              <a:avLst/>
              <a:gdLst>
                <a:gd name="T0" fmla="*/ 11 w 244"/>
                <a:gd name="T1" fmla="*/ 41 h 170"/>
                <a:gd name="T2" fmla="*/ 88 w 244"/>
                <a:gd name="T3" fmla="*/ 17 h 170"/>
                <a:gd name="T4" fmla="*/ 143 w 244"/>
                <a:gd name="T5" fmla="*/ 22 h 170"/>
                <a:gd name="T6" fmla="*/ 201 w 244"/>
                <a:gd name="T7" fmla="*/ 6 h 170"/>
                <a:gd name="T8" fmla="*/ 242 w 244"/>
                <a:gd name="T9" fmla="*/ 132 h 170"/>
                <a:gd name="T10" fmla="*/ 181 w 244"/>
                <a:gd name="T11" fmla="*/ 151 h 170"/>
                <a:gd name="T12" fmla="*/ 161 w 244"/>
                <a:gd name="T13" fmla="*/ 134 h 170"/>
                <a:gd name="T14" fmla="*/ 119 w 244"/>
                <a:gd name="T15" fmla="*/ 109 h 170"/>
                <a:gd name="T16" fmla="*/ 77 w 244"/>
                <a:gd name="T17" fmla="*/ 134 h 170"/>
                <a:gd name="T18" fmla="*/ 64 w 244"/>
                <a:gd name="T19" fmla="*/ 147 h 170"/>
                <a:gd name="T20" fmla="*/ 0 w 244"/>
                <a:gd name="T21" fmla="*/ 130 h 170"/>
                <a:gd name="T22" fmla="*/ 30 w 244"/>
                <a:gd name="T23" fmla="*/ 49 h 170"/>
                <a:gd name="T24" fmla="*/ 55 w 244"/>
                <a:gd name="T25" fmla="*/ 76 h 170"/>
                <a:gd name="T26" fmla="*/ 82 w 244"/>
                <a:gd name="T27" fmla="*/ 51 h 170"/>
                <a:gd name="T28" fmla="*/ 55 w 244"/>
                <a:gd name="T29" fmla="*/ 24 h 170"/>
                <a:gd name="T30" fmla="*/ 162 w 244"/>
                <a:gd name="T31" fmla="*/ 123 h 170"/>
                <a:gd name="T32" fmla="*/ 162 w 244"/>
                <a:gd name="T33" fmla="*/ 85 h 170"/>
                <a:gd name="T34" fmla="*/ 162 w 244"/>
                <a:gd name="T35" fmla="*/ 123 h 170"/>
                <a:gd name="T36" fmla="*/ 81 w 244"/>
                <a:gd name="T37" fmla="*/ 85 h 170"/>
                <a:gd name="T38" fmla="*/ 82 w 244"/>
                <a:gd name="T39" fmla="*/ 123 h 170"/>
                <a:gd name="T40" fmla="*/ 218 w 244"/>
                <a:gd name="T41" fmla="*/ 50 h 170"/>
                <a:gd name="T42" fmla="*/ 196 w 244"/>
                <a:gd name="T43" fmla="*/ 50 h 170"/>
                <a:gd name="T44" fmla="*/ 218 w 244"/>
                <a:gd name="T45" fmla="*/ 50 h 170"/>
                <a:gd name="T46" fmla="*/ 167 w 244"/>
                <a:gd name="T47" fmla="*/ 39 h 170"/>
                <a:gd name="T48" fmla="*/ 167 w 244"/>
                <a:gd name="T49" fmla="*/ 61 h 170"/>
                <a:gd name="T50" fmla="*/ 198 w 244"/>
                <a:gd name="T51" fmla="*/ 30 h 170"/>
                <a:gd name="T52" fmla="*/ 176 w 244"/>
                <a:gd name="T53" fmla="*/ 30 h 170"/>
                <a:gd name="T54" fmla="*/ 198 w 244"/>
                <a:gd name="T55" fmla="*/ 30 h 170"/>
                <a:gd name="T56" fmla="*/ 187 w 244"/>
                <a:gd name="T57" fmla="*/ 81 h 170"/>
                <a:gd name="T58" fmla="*/ 187 w 244"/>
                <a:gd name="T59" fmla="*/ 59 h 170"/>
                <a:gd name="T60" fmla="*/ 120 w 244"/>
                <a:gd name="T61" fmla="*/ 95 h 170"/>
                <a:gd name="T62" fmla="*/ 125 w 244"/>
                <a:gd name="T63" fmla="*/ 93 h 170"/>
                <a:gd name="T64" fmla="*/ 125 w 244"/>
                <a:gd name="T65" fmla="*/ 84 h 170"/>
                <a:gd name="T66" fmla="*/ 111 w 244"/>
                <a:gd name="T67" fmla="*/ 8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4" h="170">
                  <a:moveTo>
                    <a:pt x="0" y="130"/>
                  </a:moveTo>
                  <a:cubicBezTo>
                    <a:pt x="3" y="102"/>
                    <a:pt x="6" y="71"/>
                    <a:pt x="11" y="41"/>
                  </a:cubicBezTo>
                  <a:cubicBezTo>
                    <a:pt x="13" y="23"/>
                    <a:pt x="25" y="11"/>
                    <a:pt x="43" y="6"/>
                  </a:cubicBezTo>
                  <a:cubicBezTo>
                    <a:pt x="60" y="1"/>
                    <a:pt x="75" y="5"/>
                    <a:pt x="88" y="17"/>
                  </a:cubicBezTo>
                  <a:cubicBezTo>
                    <a:pt x="91" y="19"/>
                    <a:pt x="96" y="21"/>
                    <a:pt x="100" y="22"/>
                  </a:cubicBezTo>
                  <a:cubicBezTo>
                    <a:pt x="115" y="22"/>
                    <a:pt x="129" y="22"/>
                    <a:pt x="143" y="22"/>
                  </a:cubicBezTo>
                  <a:cubicBezTo>
                    <a:pt x="147" y="22"/>
                    <a:pt x="151" y="20"/>
                    <a:pt x="154" y="17"/>
                  </a:cubicBezTo>
                  <a:cubicBezTo>
                    <a:pt x="168" y="5"/>
                    <a:pt x="183" y="0"/>
                    <a:pt x="201" y="6"/>
                  </a:cubicBezTo>
                  <a:cubicBezTo>
                    <a:pt x="218" y="12"/>
                    <a:pt x="230" y="24"/>
                    <a:pt x="232" y="43"/>
                  </a:cubicBezTo>
                  <a:cubicBezTo>
                    <a:pt x="236" y="72"/>
                    <a:pt x="240" y="102"/>
                    <a:pt x="242" y="132"/>
                  </a:cubicBezTo>
                  <a:cubicBezTo>
                    <a:pt x="244" y="147"/>
                    <a:pt x="233" y="161"/>
                    <a:pt x="219" y="166"/>
                  </a:cubicBezTo>
                  <a:cubicBezTo>
                    <a:pt x="204" y="170"/>
                    <a:pt x="189" y="164"/>
                    <a:pt x="181" y="151"/>
                  </a:cubicBezTo>
                  <a:cubicBezTo>
                    <a:pt x="180" y="150"/>
                    <a:pt x="179" y="148"/>
                    <a:pt x="179" y="147"/>
                  </a:cubicBezTo>
                  <a:cubicBezTo>
                    <a:pt x="176" y="138"/>
                    <a:pt x="173" y="133"/>
                    <a:pt x="161" y="134"/>
                  </a:cubicBezTo>
                  <a:cubicBezTo>
                    <a:pt x="148" y="136"/>
                    <a:pt x="138" y="128"/>
                    <a:pt x="134" y="115"/>
                  </a:cubicBezTo>
                  <a:cubicBezTo>
                    <a:pt x="131" y="106"/>
                    <a:pt x="124" y="110"/>
                    <a:pt x="119" y="109"/>
                  </a:cubicBezTo>
                  <a:cubicBezTo>
                    <a:pt x="114" y="108"/>
                    <a:pt x="111" y="110"/>
                    <a:pt x="109" y="115"/>
                  </a:cubicBezTo>
                  <a:cubicBezTo>
                    <a:pt x="104" y="128"/>
                    <a:pt x="91" y="136"/>
                    <a:pt x="77" y="134"/>
                  </a:cubicBezTo>
                  <a:cubicBezTo>
                    <a:pt x="71" y="133"/>
                    <a:pt x="68" y="135"/>
                    <a:pt x="67" y="140"/>
                  </a:cubicBezTo>
                  <a:cubicBezTo>
                    <a:pt x="66" y="143"/>
                    <a:pt x="65" y="145"/>
                    <a:pt x="64" y="147"/>
                  </a:cubicBezTo>
                  <a:cubicBezTo>
                    <a:pt x="57" y="162"/>
                    <a:pt x="41" y="170"/>
                    <a:pt x="26" y="166"/>
                  </a:cubicBezTo>
                  <a:cubicBezTo>
                    <a:pt x="10" y="163"/>
                    <a:pt x="0" y="149"/>
                    <a:pt x="0" y="130"/>
                  </a:cubicBezTo>
                  <a:close/>
                  <a:moveTo>
                    <a:pt x="46" y="40"/>
                  </a:moveTo>
                  <a:cubicBezTo>
                    <a:pt x="40" y="42"/>
                    <a:pt x="30" y="37"/>
                    <a:pt x="30" y="49"/>
                  </a:cubicBezTo>
                  <a:cubicBezTo>
                    <a:pt x="29" y="63"/>
                    <a:pt x="40" y="58"/>
                    <a:pt x="46" y="60"/>
                  </a:cubicBezTo>
                  <a:cubicBezTo>
                    <a:pt x="48" y="66"/>
                    <a:pt x="42" y="75"/>
                    <a:pt x="55" y="76"/>
                  </a:cubicBezTo>
                  <a:cubicBezTo>
                    <a:pt x="68" y="77"/>
                    <a:pt x="64" y="67"/>
                    <a:pt x="66" y="60"/>
                  </a:cubicBezTo>
                  <a:cubicBezTo>
                    <a:pt x="72" y="57"/>
                    <a:pt x="81" y="63"/>
                    <a:pt x="82" y="51"/>
                  </a:cubicBezTo>
                  <a:cubicBezTo>
                    <a:pt x="83" y="38"/>
                    <a:pt x="73" y="42"/>
                    <a:pt x="66" y="40"/>
                  </a:cubicBezTo>
                  <a:cubicBezTo>
                    <a:pt x="64" y="33"/>
                    <a:pt x="68" y="23"/>
                    <a:pt x="55" y="24"/>
                  </a:cubicBezTo>
                  <a:cubicBezTo>
                    <a:pt x="43" y="24"/>
                    <a:pt x="48" y="34"/>
                    <a:pt x="46" y="40"/>
                  </a:cubicBezTo>
                  <a:close/>
                  <a:moveTo>
                    <a:pt x="162" y="123"/>
                  </a:moveTo>
                  <a:cubicBezTo>
                    <a:pt x="172" y="123"/>
                    <a:pt x="181" y="114"/>
                    <a:pt x="181" y="104"/>
                  </a:cubicBezTo>
                  <a:cubicBezTo>
                    <a:pt x="181" y="94"/>
                    <a:pt x="172" y="85"/>
                    <a:pt x="162" y="85"/>
                  </a:cubicBezTo>
                  <a:cubicBezTo>
                    <a:pt x="152" y="85"/>
                    <a:pt x="143" y="93"/>
                    <a:pt x="143" y="103"/>
                  </a:cubicBezTo>
                  <a:cubicBezTo>
                    <a:pt x="143" y="114"/>
                    <a:pt x="151" y="123"/>
                    <a:pt x="162" y="123"/>
                  </a:cubicBezTo>
                  <a:close/>
                  <a:moveTo>
                    <a:pt x="100" y="104"/>
                  </a:moveTo>
                  <a:cubicBezTo>
                    <a:pt x="99" y="93"/>
                    <a:pt x="91" y="85"/>
                    <a:pt x="81" y="85"/>
                  </a:cubicBezTo>
                  <a:cubicBezTo>
                    <a:pt x="70" y="85"/>
                    <a:pt x="62" y="94"/>
                    <a:pt x="62" y="104"/>
                  </a:cubicBezTo>
                  <a:cubicBezTo>
                    <a:pt x="62" y="115"/>
                    <a:pt x="71" y="123"/>
                    <a:pt x="82" y="123"/>
                  </a:cubicBezTo>
                  <a:cubicBezTo>
                    <a:pt x="92" y="122"/>
                    <a:pt x="100" y="114"/>
                    <a:pt x="100" y="104"/>
                  </a:cubicBezTo>
                  <a:close/>
                  <a:moveTo>
                    <a:pt x="218" y="50"/>
                  </a:moveTo>
                  <a:cubicBezTo>
                    <a:pt x="218" y="44"/>
                    <a:pt x="213" y="39"/>
                    <a:pt x="207" y="39"/>
                  </a:cubicBezTo>
                  <a:cubicBezTo>
                    <a:pt x="200" y="40"/>
                    <a:pt x="197" y="43"/>
                    <a:pt x="196" y="50"/>
                  </a:cubicBezTo>
                  <a:cubicBezTo>
                    <a:pt x="195" y="55"/>
                    <a:pt x="201" y="61"/>
                    <a:pt x="206" y="61"/>
                  </a:cubicBezTo>
                  <a:cubicBezTo>
                    <a:pt x="212" y="61"/>
                    <a:pt x="218" y="56"/>
                    <a:pt x="218" y="50"/>
                  </a:cubicBezTo>
                  <a:close/>
                  <a:moveTo>
                    <a:pt x="178" y="50"/>
                  </a:moveTo>
                  <a:cubicBezTo>
                    <a:pt x="178" y="44"/>
                    <a:pt x="173" y="39"/>
                    <a:pt x="167" y="39"/>
                  </a:cubicBezTo>
                  <a:cubicBezTo>
                    <a:pt x="161" y="39"/>
                    <a:pt x="156" y="45"/>
                    <a:pt x="156" y="50"/>
                  </a:cubicBezTo>
                  <a:cubicBezTo>
                    <a:pt x="157" y="57"/>
                    <a:pt x="160" y="60"/>
                    <a:pt x="167" y="61"/>
                  </a:cubicBezTo>
                  <a:cubicBezTo>
                    <a:pt x="173" y="61"/>
                    <a:pt x="178" y="56"/>
                    <a:pt x="178" y="50"/>
                  </a:cubicBezTo>
                  <a:close/>
                  <a:moveTo>
                    <a:pt x="198" y="30"/>
                  </a:moveTo>
                  <a:cubicBezTo>
                    <a:pt x="198" y="24"/>
                    <a:pt x="193" y="20"/>
                    <a:pt x="187" y="19"/>
                  </a:cubicBezTo>
                  <a:cubicBezTo>
                    <a:pt x="181" y="19"/>
                    <a:pt x="176" y="24"/>
                    <a:pt x="176" y="30"/>
                  </a:cubicBezTo>
                  <a:cubicBezTo>
                    <a:pt x="176" y="36"/>
                    <a:pt x="181" y="41"/>
                    <a:pt x="186" y="41"/>
                  </a:cubicBezTo>
                  <a:cubicBezTo>
                    <a:pt x="193" y="41"/>
                    <a:pt x="198" y="36"/>
                    <a:pt x="198" y="30"/>
                  </a:cubicBezTo>
                  <a:close/>
                  <a:moveTo>
                    <a:pt x="176" y="70"/>
                  </a:moveTo>
                  <a:cubicBezTo>
                    <a:pt x="176" y="76"/>
                    <a:pt x="181" y="81"/>
                    <a:pt x="187" y="81"/>
                  </a:cubicBezTo>
                  <a:cubicBezTo>
                    <a:pt x="193" y="81"/>
                    <a:pt x="198" y="76"/>
                    <a:pt x="198" y="70"/>
                  </a:cubicBezTo>
                  <a:cubicBezTo>
                    <a:pt x="197" y="64"/>
                    <a:pt x="193" y="59"/>
                    <a:pt x="187" y="59"/>
                  </a:cubicBezTo>
                  <a:cubicBezTo>
                    <a:pt x="181" y="59"/>
                    <a:pt x="176" y="64"/>
                    <a:pt x="176" y="70"/>
                  </a:cubicBezTo>
                  <a:close/>
                  <a:moveTo>
                    <a:pt x="120" y="95"/>
                  </a:moveTo>
                  <a:cubicBezTo>
                    <a:pt x="120" y="94"/>
                    <a:pt x="121" y="93"/>
                    <a:pt x="121" y="93"/>
                  </a:cubicBezTo>
                  <a:cubicBezTo>
                    <a:pt x="122" y="93"/>
                    <a:pt x="124" y="93"/>
                    <a:pt x="125" y="93"/>
                  </a:cubicBezTo>
                  <a:cubicBezTo>
                    <a:pt x="127" y="92"/>
                    <a:pt x="131" y="90"/>
                    <a:pt x="132" y="89"/>
                  </a:cubicBezTo>
                  <a:cubicBezTo>
                    <a:pt x="133" y="84"/>
                    <a:pt x="129" y="84"/>
                    <a:pt x="125" y="84"/>
                  </a:cubicBezTo>
                  <a:cubicBezTo>
                    <a:pt x="124" y="84"/>
                    <a:pt x="122" y="83"/>
                    <a:pt x="121" y="84"/>
                  </a:cubicBezTo>
                  <a:cubicBezTo>
                    <a:pt x="117" y="84"/>
                    <a:pt x="111" y="81"/>
                    <a:pt x="111" y="88"/>
                  </a:cubicBezTo>
                  <a:cubicBezTo>
                    <a:pt x="111" y="90"/>
                    <a:pt x="117" y="92"/>
                    <a:pt x="12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7124700" y="195263"/>
              <a:ext cx="477837" cy="150813"/>
            </a:xfrm>
            <a:custGeom>
              <a:avLst/>
              <a:gdLst>
                <a:gd name="T0" fmla="*/ 62 w 126"/>
                <a:gd name="T1" fmla="*/ 0 h 40"/>
                <a:gd name="T2" fmla="*/ 119 w 126"/>
                <a:gd name="T3" fmla="*/ 21 h 40"/>
                <a:gd name="T4" fmla="*/ 122 w 126"/>
                <a:gd name="T5" fmla="*/ 35 h 40"/>
                <a:gd name="T6" fmla="*/ 107 w 126"/>
                <a:gd name="T7" fmla="*/ 34 h 40"/>
                <a:gd name="T8" fmla="*/ 20 w 126"/>
                <a:gd name="T9" fmla="*/ 34 h 40"/>
                <a:gd name="T10" fmla="*/ 5 w 126"/>
                <a:gd name="T11" fmla="*/ 35 h 40"/>
                <a:gd name="T12" fmla="*/ 8 w 126"/>
                <a:gd name="T13" fmla="*/ 21 h 40"/>
                <a:gd name="T14" fmla="*/ 62 w 126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40">
                  <a:moveTo>
                    <a:pt x="62" y="0"/>
                  </a:moveTo>
                  <a:cubicBezTo>
                    <a:pt x="84" y="0"/>
                    <a:pt x="103" y="7"/>
                    <a:pt x="119" y="21"/>
                  </a:cubicBezTo>
                  <a:cubicBezTo>
                    <a:pt x="123" y="25"/>
                    <a:pt x="126" y="29"/>
                    <a:pt x="122" y="35"/>
                  </a:cubicBezTo>
                  <a:cubicBezTo>
                    <a:pt x="118" y="40"/>
                    <a:pt x="113" y="39"/>
                    <a:pt x="107" y="34"/>
                  </a:cubicBezTo>
                  <a:cubicBezTo>
                    <a:pt x="81" y="11"/>
                    <a:pt x="46" y="11"/>
                    <a:pt x="20" y="34"/>
                  </a:cubicBezTo>
                  <a:cubicBezTo>
                    <a:pt x="13" y="39"/>
                    <a:pt x="8" y="40"/>
                    <a:pt x="5" y="35"/>
                  </a:cubicBezTo>
                  <a:cubicBezTo>
                    <a:pt x="0" y="29"/>
                    <a:pt x="4" y="25"/>
                    <a:pt x="8" y="21"/>
                  </a:cubicBezTo>
                  <a:cubicBezTo>
                    <a:pt x="24" y="7"/>
                    <a:pt x="42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7212013" y="312738"/>
              <a:ext cx="303212" cy="117475"/>
            </a:xfrm>
            <a:custGeom>
              <a:avLst/>
              <a:gdLst>
                <a:gd name="T0" fmla="*/ 40 w 80"/>
                <a:gd name="T1" fmla="*/ 0 h 31"/>
                <a:gd name="T2" fmla="*/ 75 w 80"/>
                <a:gd name="T3" fmla="*/ 14 h 31"/>
                <a:gd name="T4" fmla="*/ 77 w 80"/>
                <a:gd name="T5" fmla="*/ 26 h 31"/>
                <a:gd name="T6" fmla="*/ 63 w 80"/>
                <a:gd name="T7" fmla="*/ 27 h 31"/>
                <a:gd name="T8" fmla="*/ 17 w 80"/>
                <a:gd name="T9" fmla="*/ 27 h 31"/>
                <a:gd name="T10" fmla="*/ 4 w 80"/>
                <a:gd name="T11" fmla="*/ 27 h 31"/>
                <a:gd name="T12" fmla="*/ 6 w 80"/>
                <a:gd name="T13" fmla="*/ 14 h 31"/>
                <a:gd name="T14" fmla="*/ 40 w 80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1">
                  <a:moveTo>
                    <a:pt x="40" y="0"/>
                  </a:moveTo>
                  <a:cubicBezTo>
                    <a:pt x="53" y="1"/>
                    <a:pt x="65" y="5"/>
                    <a:pt x="75" y="14"/>
                  </a:cubicBezTo>
                  <a:cubicBezTo>
                    <a:pt x="79" y="18"/>
                    <a:pt x="80" y="22"/>
                    <a:pt x="77" y="26"/>
                  </a:cubicBezTo>
                  <a:cubicBezTo>
                    <a:pt x="73" y="31"/>
                    <a:pt x="68" y="31"/>
                    <a:pt x="63" y="27"/>
                  </a:cubicBezTo>
                  <a:cubicBezTo>
                    <a:pt x="47" y="14"/>
                    <a:pt x="34" y="14"/>
                    <a:pt x="17" y="27"/>
                  </a:cubicBezTo>
                  <a:cubicBezTo>
                    <a:pt x="12" y="31"/>
                    <a:pt x="8" y="31"/>
                    <a:pt x="4" y="27"/>
                  </a:cubicBezTo>
                  <a:cubicBezTo>
                    <a:pt x="0" y="23"/>
                    <a:pt x="2" y="18"/>
                    <a:pt x="6" y="14"/>
                  </a:cubicBezTo>
                  <a:cubicBezTo>
                    <a:pt x="15" y="5"/>
                    <a:pt x="27" y="1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654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F8035-0021-4675-AAB9-A069A72E3D33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B313D-E488-4426-84FF-131D6039A520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AEFD27F-A36B-46CD-9BDC-7E1C09B9718A}"/>
              </a:ext>
            </a:extLst>
          </p:cNvPr>
          <p:cNvSpPr/>
          <p:nvPr/>
        </p:nvSpPr>
        <p:spPr>
          <a:xfrm>
            <a:off x="993652" y="2071914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48830D7-D2B4-49EB-A36D-D72896C12A3E}"/>
              </a:ext>
            </a:extLst>
          </p:cNvPr>
          <p:cNvSpPr/>
          <p:nvPr/>
        </p:nvSpPr>
        <p:spPr>
          <a:xfrm>
            <a:off x="6501264" y="2071914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03A21157-F873-4E9C-8408-361A5536E7BD}"/>
              </a:ext>
            </a:extLst>
          </p:cNvPr>
          <p:cNvSpPr/>
          <p:nvPr/>
        </p:nvSpPr>
        <p:spPr>
          <a:xfrm>
            <a:off x="6501264" y="4338729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7DFE21E-1FB3-4F16-A539-F7E1AA109F97}"/>
              </a:ext>
            </a:extLst>
          </p:cNvPr>
          <p:cNvSpPr/>
          <p:nvPr/>
        </p:nvSpPr>
        <p:spPr>
          <a:xfrm>
            <a:off x="993652" y="4338729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60A3B3-ABC2-4666-BEBD-2961FC44EEBD}"/>
              </a:ext>
            </a:extLst>
          </p:cNvPr>
          <p:cNvGrpSpPr/>
          <p:nvPr/>
        </p:nvGrpSpPr>
        <p:grpSpPr>
          <a:xfrm>
            <a:off x="5139855" y="3172919"/>
            <a:ext cx="1932544" cy="1944464"/>
            <a:chOff x="3601392" y="2821184"/>
            <a:chExt cx="1932544" cy="1944464"/>
          </a:xfrm>
          <a:solidFill>
            <a:schemeClr val="bg1"/>
          </a:solidFill>
        </p:grpSpPr>
        <p:sp>
          <p:nvSpPr>
            <p:cNvPr id="9" name="Pie 7">
              <a:extLst>
                <a:ext uri="{FF2B5EF4-FFF2-40B4-BE49-F238E27FC236}">
                  <a16:creationId xmlns:a16="http://schemas.microsoft.com/office/drawing/2014/main" id="{991F3DA0-276D-469C-BAE5-9628A6FCE9DF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8">
              <a:extLst>
                <a:ext uri="{FF2B5EF4-FFF2-40B4-BE49-F238E27FC236}">
                  <a16:creationId xmlns:a16="http://schemas.microsoft.com/office/drawing/2014/main" id="{B1D4EE11-C8A6-4235-8080-5D0F79F68D13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9">
              <a:extLst>
                <a:ext uri="{FF2B5EF4-FFF2-40B4-BE49-F238E27FC236}">
                  <a16:creationId xmlns:a16="http://schemas.microsoft.com/office/drawing/2014/main" id="{06F3986D-86FF-4E0A-BCBF-C29D210B8527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Pie 10">
              <a:extLst>
                <a:ext uri="{FF2B5EF4-FFF2-40B4-BE49-F238E27FC236}">
                  <a16:creationId xmlns:a16="http://schemas.microsoft.com/office/drawing/2014/main" id="{1670A197-FD4E-4010-BD68-5FDFACA11D92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75C8FF-0C4B-491A-B5AF-50A89EA81FD7}"/>
              </a:ext>
            </a:extLst>
          </p:cNvPr>
          <p:cNvGrpSpPr/>
          <p:nvPr/>
        </p:nvGrpSpPr>
        <p:grpSpPr>
          <a:xfrm>
            <a:off x="1411943" y="2251225"/>
            <a:ext cx="3672000" cy="1477329"/>
            <a:chOff x="5600058" y="1433695"/>
            <a:chExt cx="2840830" cy="10510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2D9CA2-82CF-4316-BF18-601A6FBC9BB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973D91-976D-48E6-B145-3BA5106513A5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7FC72D-7AB2-4003-B337-34DBAE5E4152}"/>
              </a:ext>
            </a:extLst>
          </p:cNvPr>
          <p:cNvGrpSpPr/>
          <p:nvPr/>
        </p:nvGrpSpPr>
        <p:grpSpPr>
          <a:xfrm>
            <a:off x="1411943" y="4518040"/>
            <a:ext cx="3672000" cy="1477329"/>
            <a:chOff x="5600058" y="1433695"/>
            <a:chExt cx="2840830" cy="10510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B69B5B-2CBE-4079-85D3-4184258896BC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98B510-0F8E-406D-B998-B70F986BB88D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C61A8E-8069-4E72-B9D1-9CC2EF61D566}"/>
              </a:ext>
            </a:extLst>
          </p:cNvPr>
          <p:cNvGrpSpPr/>
          <p:nvPr/>
        </p:nvGrpSpPr>
        <p:grpSpPr>
          <a:xfrm>
            <a:off x="7146407" y="4518040"/>
            <a:ext cx="3672000" cy="1477329"/>
            <a:chOff x="5600058" y="1433695"/>
            <a:chExt cx="2840830" cy="105100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EA158A-9754-4F58-9730-AB3F104A76E3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7D1487-08F9-45FC-BB59-BD139877C078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386D8B-F270-400A-850A-24798F6EB1D2}"/>
              </a:ext>
            </a:extLst>
          </p:cNvPr>
          <p:cNvGrpSpPr/>
          <p:nvPr/>
        </p:nvGrpSpPr>
        <p:grpSpPr>
          <a:xfrm>
            <a:off x="7146407" y="2251225"/>
            <a:ext cx="3672000" cy="1477329"/>
            <a:chOff x="5600058" y="1433695"/>
            <a:chExt cx="2840830" cy="10510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4B748A-15D5-48A0-BFA0-9F5E39B1E23F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11A067-7E2C-455B-97B4-E294EE3CB891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379" y="3686815"/>
            <a:ext cx="590550" cy="25717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201" y="4318759"/>
            <a:ext cx="623204" cy="39856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185" y="3595230"/>
            <a:ext cx="676059" cy="43644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688" y="4231793"/>
            <a:ext cx="519312" cy="54222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185" y="372908"/>
            <a:ext cx="2421285" cy="5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4259</TotalTime>
  <Words>5291</Words>
  <Application>Microsoft Office PowerPoint</Application>
  <PresentationFormat>Panorámica</PresentationFormat>
  <Paragraphs>466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49</vt:i4>
      </vt:variant>
    </vt:vector>
  </HeadingPairs>
  <TitlesOfParts>
    <vt:vector size="60" baseType="lpstr">
      <vt:lpstr>Arial</vt:lpstr>
      <vt:lpstr>Arial Black</vt:lpstr>
      <vt:lpstr>Arial Unicode MS</vt:lpstr>
      <vt:lpstr>Calibri</vt:lpstr>
      <vt:lpstr>Eras Bold ITC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eduardo</cp:lastModifiedBy>
  <cp:revision>145</cp:revision>
  <dcterms:created xsi:type="dcterms:W3CDTF">2018-04-24T17:14:44Z</dcterms:created>
  <dcterms:modified xsi:type="dcterms:W3CDTF">2023-11-20T11:50:36Z</dcterms:modified>
</cp:coreProperties>
</file>